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0" r:id="rId5"/>
    <p:sldId id="261" r:id="rId6"/>
    <p:sldId id="262" r:id="rId7"/>
    <p:sldId id="264" r:id="rId8"/>
    <p:sldId id="265" r:id="rId9"/>
    <p:sldId id="263" r:id="rId10"/>
    <p:sldId id="266" r:id="rId11"/>
    <p:sldId id="267" r:id="rId12"/>
    <p:sldId id="269" r:id="rId13"/>
    <p:sldId id="271" r:id="rId14"/>
    <p:sldId id="272" r:id="rId15"/>
    <p:sldId id="273" r:id="rId16"/>
    <p:sldId id="274" r:id="rId17"/>
    <p:sldId id="270" r:id="rId18"/>
    <p:sldId id="268"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notesViewPr>
    <p:cSldViewPr snapToGrid="0">
      <p:cViewPr varScale="1">
        <p:scale>
          <a:sx n="84" d="100"/>
          <a:sy n="84" d="100"/>
        </p:scale>
        <p:origin x="3912" y="-7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Hiett" userId="5f6cd10ba30769b1" providerId="LiveId" clId="{23BF10F1-DD44-49BF-AB3C-CFF188771329}"/>
    <pc:docChg chg="addSld delSld modSld">
      <pc:chgData name="Michael Hiett" userId="5f6cd10ba30769b1" providerId="LiveId" clId="{23BF10F1-DD44-49BF-AB3C-CFF188771329}" dt="2023-12-21T17:13:03.272" v="12" actId="6549"/>
      <pc:docMkLst>
        <pc:docMk/>
      </pc:docMkLst>
      <pc:sldChg chg="modNotes">
        <pc:chgData name="Michael Hiett" userId="5f6cd10ba30769b1" providerId="LiveId" clId="{23BF10F1-DD44-49BF-AB3C-CFF188771329}" dt="2023-12-21T17:13:03.272" v="12" actId="6549"/>
        <pc:sldMkLst>
          <pc:docMk/>
          <pc:sldMk cId="3502469747" sldId="260"/>
        </pc:sldMkLst>
      </pc:sldChg>
      <pc:sldChg chg="new del">
        <pc:chgData name="Michael Hiett" userId="5f6cd10ba30769b1" providerId="LiveId" clId="{23BF10F1-DD44-49BF-AB3C-CFF188771329}" dt="2023-12-21T16:36:30.788" v="1" actId="2696"/>
        <pc:sldMkLst>
          <pc:docMk/>
          <pc:sldMk cId="2956474302" sldId="287"/>
        </pc:sldMkLst>
      </pc:sldChg>
    </pc:docChg>
  </pc:docChgLst>
  <pc:docChgLst>
    <pc:chgData name="Michael Hiett" userId="5f6cd10ba30769b1" providerId="LiveId" clId="{13114990-8707-466D-B033-B6CC1F35474B}"/>
    <pc:docChg chg="undo redo custSel addSld modSld">
      <pc:chgData name="Michael Hiett" userId="5f6cd10ba30769b1" providerId="LiveId" clId="{13114990-8707-466D-B033-B6CC1F35474B}" dt="2023-11-06T00:26:38.310" v="6014" actId="1076"/>
      <pc:docMkLst>
        <pc:docMk/>
      </pc:docMkLst>
      <pc:sldChg chg="modSp mod">
        <pc:chgData name="Michael Hiett" userId="5f6cd10ba30769b1" providerId="LiveId" clId="{13114990-8707-466D-B033-B6CC1F35474B}" dt="2023-10-30T22:49:31.390" v="3" actId="207"/>
        <pc:sldMkLst>
          <pc:docMk/>
          <pc:sldMk cId="1953169497" sldId="256"/>
        </pc:sldMkLst>
        <pc:spChg chg="mod">
          <ac:chgData name="Michael Hiett" userId="5f6cd10ba30769b1" providerId="LiveId" clId="{13114990-8707-466D-B033-B6CC1F35474B}" dt="2023-10-30T22:49:26.414" v="2" actId="207"/>
          <ac:spMkLst>
            <pc:docMk/>
            <pc:sldMk cId="1953169497" sldId="256"/>
            <ac:spMk id="2" creationId="{D3A3D8EB-66F8-6C79-56D5-1902E8A4D111}"/>
          </ac:spMkLst>
        </pc:spChg>
        <pc:spChg chg="mod">
          <ac:chgData name="Michael Hiett" userId="5f6cd10ba30769b1" providerId="LiveId" clId="{13114990-8707-466D-B033-B6CC1F35474B}" dt="2023-10-30T22:49:31.390" v="3" actId="207"/>
          <ac:spMkLst>
            <pc:docMk/>
            <pc:sldMk cId="1953169497" sldId="256"/>
            <ac:spMk id="3" creationId="{B4808F0D-926E-8056-BE5C-4854542BB495}"/>
          </ac:spMkLst>
        </pc:spChg>
      </pc:sldChg>
      <pc:sldChg chg="modSp mod setBg">
        <pc:chgData name="Michael Hiett" userId="5f6cd10ba30769b1" providerId="LiveId" clId="{13114990-8707-466D-B033-B6CC1F35474B}" dt="2023-11-03T01:11:07.896" v="1226" actId="207"/>
        <pc:sldMkLst>
          <pc:docMk/>
          <pc:sldMk cId="874779710" sldId="257"/>
        </pc:sldMkLst>
        <pc:spChg chg="mod">
          <ac:chgData name="Michael Hiett" userId="5f6cd10ba30769b1" providerId="LiveId" clId="{13114990-8707-466D-B033-B6CC1F35474B}" dt="2023-10-30T22:49:07.681" v="0" actId="207"/>
          <ac:spMkLst>
            <pc:docMk/>
            <pc:sldMk cId="874779710" sldId="257"/>
            <ac:spMk id="2" creationId="{E42AEC8F-AFEA-F126-88F7-173FA13A1A70}"/>
          </ac:spMkLst>
        </pc:spChg>
        <pc:spChg chg="mod">
          <ac:chgData name="Michael Hiett" userId="5f6cd10ba30769b1" providerId="LiveId" clId="{13114990-8707-466D-B033-B6CC1F35474B}" dt="2023-11-03T01:11:07.896" v="1226" actId="207"/>
          <ac:spMkLst>
            <pc:docMk/>
            <pc:sldMk cId="874779710" sldId="257"/>
            <ac:spMk id="3" creationId="{18C0306E-79EE-E429-2847-09529CD967F6}"/>
          </ac:spMkLst>
        </pc:spChg>
      </pc:sldChg>
      <pc:sldChg chg="modSp new mod setBg">
        <pc:chgData name="Michael Hiett" userId="5f6cd10ba30769b1" providerId="LiveId" clId="{13114990-8707-466D-B033-B6CC1F35474B}" dt="2023-10-30T23:40:18.931" v="667" actId="20577"/>
        <pc:sldMkLst>
          <pc:docMk/>
          <pc:sldMk cId="470869321" sldId="258"/>
        </pc:sldMkLst>
        <pc:spChg chg="mod">
          <ac:chgData name="Michael Hiett" userId="5f6cd10ba30769b1" providerId="LiveId" clId="{13114990-8707-466D-B033-B6CC1F35474B}" dt="2023-10-30T23:14:04.278" v="336" actId="122"/>
          <ac:spMkLst>
            <pc:docMk/>
            <pc:sldMk cId="470869321" sldId="258"/>
            <ac:spMk id="2" creationId="{BF6E6498-DFC3-A7E5-0ECB-69CAA4A8C858}"/>
          </ac:spMkLst>
        </pc:spChg>
        <pc:spChg chg="mod">
          <ac:chgData name="Michael Hiett" userId="5f6cd10ba30769b1" providerId="LiveId" clId="{13114990-8707-466D-B033-B6CC1F35474B}" dt="2023-10-30T23:40:18.931" v="667" actId="20577"/>
          <ac:spMkLst>
            <pc:docMk/>
            <pc:sldMk cId="470869321" sldId="258"/>
            <ac:spMk id="3" creationId="{C06830BB-7FDE-8551-E6C6-9B60DE5E817B}"/>
          </ac:spMkLst>
        </pc:spChg>
      </pc:sldChg>
      <pc:sldChg chg="modSp new mod setBg">
        <pc:chgData name="Michael Hiett" userId="5f6cd10ba30769b1" providerId="LiveId" clId="{13114990-8707-466D-B033-B6CC1F35474B}" dt="2023-11-03T22:46:36.181" v="4556" actId="6549"/>
        <pc:sldMkLst>
          <pc:docMk/>
          <pc:sldMk cId="823133500" sldId="259"/>
        </pc:sldMkLst>
        <pc:spChg chg="mod">
          <ac:chgData name="Michael Hiett" userId="5f6cd10ba30769b1" providerId="LiveId" clId="{13114990-8707-466D-B033-B6CC1F35474B}" dt="2023-11-03T22:37:32.400" v="4478"/>
          <ac:spMkLst>
            <pc:docMk/>
            <pc:sldMk cId="823133500" sldId="259"/>
            <ac:spMk id="2" creationId="{2FE6CD64-9562-9C79-3ECD-0707C0A35FAA}"/>
          </ac:spMkLst>
        </pc:spChg>
        <pc:spChg chg="mod">
          <ac:chgData name="Michael Hiett" userId="5f6cd10ba30769b1" providerId="LiveId" clId="{13114990-8707-466D-B033-B6CC1F35474B}" dt="2023-11-03T22:46:36.181" v="4556" actId="6549"/>
          <ac:spMkLst>
            <pc:docMk/>
            <pc:sldMk cId="823133500" sldId="259"/>
            <ac:spMk id="3" creationId="{421EE5D4-00F4-5EA0-9ECF-A2EEB2ED6E40}"/>
          </ac:spMkLst>
        </pc:spChg>
      </pc:sldChg>
      <pc:sldChg chg="modSp new mod setBg">
        <pc:chgData name="Michael Hiett" userId="5f6cd10ba30769b1" providerId="LiveId" clId="{13114990-8707-466D-B033-B6CC1F35474B}" dt="2023-11-03T00:50:36.453" v="947" actId="20577"/>
        <pc:sldMkLst>
          <pc:docMk/>
          <pc:sldMk cId="3502469747" sldId="260"/>
        </pc:sldMkLst>
        <pc:spChg chg="mod">
          <ac:chgData name="Michael Hiett" userId="5f6cd10ba30769b1" providerId="LiveId" clId="{13114990-8707-466D-B033-B6CC1F35474B}" dt="2023-10-31T00:31:38.231" v="807" actId="20577"/>
          <ac:spMkLst>
            <pc:docMk/>
            <pc:sldMk cId="3502469747" sldId="260"/>
            <ac:spMk id="2" creationId="{CD051F20-1503-96A2-94E6-BE51AAF661D2}"/>
          </ac:spMkLst>
        </pc:spChg>
        <pc:spChg chg="mod">
          <ac:chgData name="Michael Hiett" userId="5f6cd10ba30769b1" providerId="LiveId" clId="{13114990-8707-466D-B033-B6CC1F35474B}" dt="2023-11-03T00:50:36.453" v="947" actId="20577"/>
          <ac:spMkLst>
            <pc:docMk/>
            <pc:sldMk cId="3502469747" sldId="260"/>
            <ac:spMk id="3" creationId="{A4153ED3-2A90-324F-4C18-BF83DF55C2F4}"/>
          </ac:spMkLst>
        </pc:spChg>
      </pc:sldChg>
      <pc:sldChg chg="modSp new mod setBg">
        <pc:chgData name="Michael Hiett" userId="5f6cd10ba30769b1" providerId="LiveId" clId="{13114990-8707-466D-B033-B6CC1F35474B}" dt="2023-11-03T00:58:56.873" v="1142" actId="20577"/>
        <pc:sldMkLst>
          <pc:docMk/>
          <pc:sldMk cId="3307750995" sldId="261"/>
        </pc:sldMkLst>
        <pc:spChg chg="mod">
          <ac:chgData name="Michael Hiett" userId="5f6cd10ba30769b1" providerId="LiveId" clId="{13114990-8707-466D-B033-B6CC1F35474B}" dt="2023-11-03T00:54:21.925" v="967" actId="20577"/>
          <ac:spMkLst>
            <pc:docMk/>
            <pc:sldMk cId="3307750995" sldId="261"/>
            <ac:spMk id="2" creationId="{0CFF66C2-4EF2-8EB3-62BC-17E0D48023FE}"/>
          </ac:spMkLst>
        </pc:spChg>
        <pc:spChg chg="mod">
          <ac:chgData name="Michael Hiett" userId="5f6cd10ba30769b1" providerId="LiveId" clId="{13114990-8707-466D-B033-B6CC1F35474B}" dt="2023-11-03T00:58:56.873" v="1142" actId="20577"/>
          <ac:spMkLst>
            <pc:docMk/>
            <pc:sldMk cId="3307750995" sldId="261"/>
            <ac:spMk id="3" creationId="{BED1928C-3F56-EB95-1803-A2E0BA12ABBA}"/>
          </ac:spMkLst>
        </pc:spChg>
      </pc:sldChg>
      <pc:sldChg chg="modSp new mod setBg">
        <pc:chgData name="Michael Hiett" userId="5f6cd10ba30769b1" providerId="LiveId" clId="{13114990-8707-466D-B033-B6CC1F35474B}" dt="2023-11-03T01:26:25.175" v="1451" actId="20577"/>
        <pc:sldMkLst>
          <pc:docMk/>
          <pc:sldMk cId="3543850320" sldId="262"/>
        </pc:sldMkLst>
        <pc:spChg chg="mod">
          <ac:chgData name="Michael Hiett" userId="5f6cd10ba30769b1" providerId="LiveId" clId="{13114990-8707-466D-B033-B6CC1F35474B}" dt="2023-11-03T00:59:37.620" v="1170" actId="20577"/>
          <ac:spMkLst>
            <pc:docMk/>
            <pc:sldMk cId="3543850320" sldId="262"/>
            <ac:spMk id="2" creationId="{C3150844-DA79-2B07-C18B-B6BF669B5F70}"/>
          </ac:spMkLst>
        </pc:spChg>
        <pc:spChg chg="mod">
          <ac:chgData name="Michael Hiett" userId="5f6cd10ba30769b1" providerId="LiveId" clId="{13114990-8707-466D-B033-B6CC1F35474B}" dt="2023-11-03T01:26:25.175" v="1451" actId="20577"/>
          <ac:spMkLst>
            <pc:docMk/>
            <pc:sldMk cId="3543850320" sldId="262"/>
            <ac:spMk id="3" creationId="{16B6C624-1C88-81F1-D811-DD40A7310F08}"/>
          </ac:spMkLst>
        </pc:spChg>
      </pc:sldChg>
      <pc:sldChg chg="addSp delSp modSp new mod setBg modClrScheme chgLayout">
        <pc:chgData name="Michael Hiett" userId="5f6cd10ba30769b1" providerId="LiveId" clId="{13114990-8707-466D-B033-B6CC1F35474B}" dt="2023-11-06T00:26:38.310" v="6014" actId="1076"/>
        <pc:sldMkLst>
          <pc:docMk/>
          <pc:sldMk cId="936130381" sldId="263"/>
        </pc:sldMkLst>
        <pc:spChg chg="mod ord">
          <ac:chgData name="Michael Hiett" userId="5f6cd10ba30769b1" providerId="LiveId" clId="{13114990-8707-466D-B033-B6CC1F35474B}" dt="2023-11-06T00:11:52.328" v="5933" actId="700"/>
          <ac:spMkLst>
            <pc:docMk/>
            <pc:sldMk cId="936130381" sldId="263"/>
            <ac:spMk id="2" creationId="{46AA32A9-4497-07E1-8B71-A6E45C1DA4A3}"/>
          </ac:spMkLst>
        </pc:spChg>
        <pc:spChg chg="del">
          <ac:chgData name="Michael Hiett" userId="5f6cd10ba30769b1" providerId="LiveId" clId="{13114990-8707-466D-B033-B6CC1F35474B}" dt="2023-11-03T01:13:24.637" v="1228" actId="22"/>
          <ac:spMkLst>
            <pc:docMk/>
            <pc:sldMk cId="936130381" sldId="263"/>
            <ac:spMk id="3" creationId="{E405B08F-8EEE-DDBA-0F8E-031E8E1F477D}"/>
          </ac:spMkLst>
        </pc:spChg>
        <pc:spChg chg="add del mod">
          <ac:chgData name="Michael Hiett" userId="5f6cd10ba30769b1" providerId="LiveId" clId="{13114990-8707-466D-B033-B6CC1F35474B}" dt="2023-11-06T00:11:52.328" v="5933" actId="700"/>
          <ac:spMkLst>
            <pc:docMk/>
            <pc:sldMk cId="936130381" sldId="263"/>
            <ac:spMk id="4" creationId="{4A09C204-1C31-63F2-F088-72848EA791E3}"/>
          </ac:spMkLst>
        </pc:spChg>
        <pc:spChg chg="add del mod">
          <ac:chgData name="Michael Hiett" userId="5f6cd10ba30769b1" providerId="LiveId" clId="{13114990-8707-466D-B033-B6CC1F35474B}" dt="2023-11-06T00:12:22.738" v="5942" actId="478"/>
          <ac:spMkLst>
            <pc:docMk/>
            <pc:sldMk cId="936130381" sldId="263"/>
            <ac:spMk id="8" creationId="{BC44A705-F659-710E-696B-C274E69C4E57}"/>
          </ac:spMkLst>
        </pc:spChg>
        <pc:spChg chg="add del mod">
          <ac:chgData name="Michael Hiett" userId="5f6cd10ba30769b1" providerId="LiveId" clId="{13114990-8707-466D-B033-B6CC1F35474B}" dt="2023-11-03T02:03:13.283" v="1830"/>
          <ac:spMkLst>
            <pc:docMk/>
            <pc:sldMk cId="936130381" sldId="263"/>
            <ac:spMk id="9" creationId="{5A8A0549-ACEE-890B-CE68-801D7B4556A0}"/>
          </ac:spMkLst>
        </pc:spChg>
        <pc:spChg chg="add mod">
          <ac:chgData name="Michael Hiett" userId="5f6cd10ba30769b1" providerId="LiveId" clId="{13114990-8707-466D-B033-B6CC1F35474B}" dt="2023-11-06T00:26:38.310" v="6014" actId="1076"/>
          <ac:spMkLst>
            <pc:docMk/>
            <pc:sldMk cId="936130381" sldId="263"/>
            <ac:spMk id="9" creationId="{7D6C57DC-D836-4E45-8E2F-566B6B7AE823}"/>
          </ac:spMkLst>
        </pc:spChg>
        <pc:spChg chg="add del mod">
          <ac:chgData name="Michael Hiett" userId="5f6cd10ba30769b1" providerId="LiveId" clId="{13114990-8707-466D-B033-B6CC1F35474B}" dt="2023-11-06T00:19:01.848" v="5979" actId="478"/>
          <ac:spMkLst>
            <pc:docMk/>
            <pc:sldMk cId="936130381" sldId="263"/>
            <ac:spMk id="13" creationId="{20D567FD-E332-74C9-FC6A-CF42E1AB78E2}"/>
          </ac:spMkLst>
        </pc:spChg>
        <pc:picChg chg="add del mod ord">
          <ac:chgData name="Michael Hiett" userId="5f6cd10ba30769b1" providerId="LiveId" clId="{13114990-8707-466D-B033-B6CC1F35474B}" dt="2023-11-06T00:11:17.846" v="5930" actId="478"/>
          <ac:picMkLst>
            <pc:docMk/>
            <pc:sldMk cId="936130381" sldId="263"/>
            <ac:picMk id="5" creationId="{89B19470-DBC8-7FFA-8531-451FCDE7772E}"/>
          </ac:picMkLst>
        </pc:picChg>
        <pc:picChg chg="add del mod">
          <ac:chgData name="Michael Hiett" userId="5f6cd10ba30769b1" providerId="LiveId" clId="{13114990-8707-466D-B033-B6CC1F35474B}" dt="2023-11-03T02:02:53.372" v="1808" actId="478"/>
          <ac:picMkLst>
            <pc:docMk/>
            <pc:sldMk cId="936130381" sldId="263"/>
            <ac:picMk id="7" creationId="{24BF108A-6311-9D67-FC0E-3B37D2B7615C}"/>
          </ac:picMkLst>
        </pc:picChg>
        <pc:picChg chg="add mod">
          <ac:chgData name="Michael Hiett" userId="5f6cd10ba30769b1" providerId="LiveId" clId="{13114990-8707-466D-B033-B6CC1F35474B}" dt="2023-11-06T00:26:22.946" v="6011" actId="14100"/>
          <ac:picMkLst>
            <pc:docMk/>
            <pc:sldMk cId="936130381" sldId="263"/>
            <ac:picMk id="7" creationId="{AD074921-A43A-AA0C-1077-655E34B7F2D9}"/>
          </ac:picMkLst>
        </pc:picChg>
        <pc:picChg chg="add del mod">
          <ac:chgData name="Michael Hiett" userId="5f6cd10ba30769b1" providerId="LiveId" clId="{13114990-8707-466D-B033-B6CC1F35474B}" dt="2023-11-03T02:06:32.282" v="1844" actId="478"/>
          <ac:picMkLst>
            <pc:docMk/>
            <pc:sldMk cId="936130381" sldId="263"/>
            <ac:picMk id="10" creationId="{84D608FB-9E4E-7CED-AD69-7C0DC3A8A567}"/>
          </ac:picMkLst>
        </pc:picChg>
        <pc:picChg chg="add mod">
          <ac:chgData name="Michael Hiett" userId="5f6cd10ba30769b1" providerId="LiveId" clId="{13114990-8707-466D-B033-B6CC1F35474B}" dt="2023-11-06T00:26:31.406" v="6013" actId="1076"/>
          <ac:picMkLst>
            <pc:docMk/>
            <pc:sldMk cId="936130381" sldId="263"/>
            <ac:picMk id="10" creationId="{D3A920ED-6C68-9B65-1F11-82A9F9C7F98B}"/>
          </ac:picMkLst>
        </pc:picChg>
        <pc:picChg chg="add del mod">
          <ac:chgData name="Michael Hiett" userId="5f6cd10ba30769b1" providerId="LiveId" clId="{13114990-8707-466D-B033-B6CC1F35474B}" dt="2023-11-06T00:16:52.272" v="5965" actId="478"/>
          <ac:picMkLst>
            <pc:docMk/>
            <pc:sldMk cId="936130381" sldId="263"/>
            <ac:picMk id="12" creationId="{3D7842F2-2053-E822-D16A-E3D66F17F49F}"/>
          </ac:picMkLst>
        </pc:picChg>
        <pc:picChg chg="add del mod">
          <ac:chgData name="Michael Hiett" userId="5f6cd10ba30769b1" providerId="LiveId" clId="{13114990-8707-466D-B033-B6CC1F35474B}" dt="2023-11-06T00:11:15.331" v="5929" actId="478"/>
          <ac:picMkLst>
            <pc:docMk/>
            <pc:sldMk cId="936130381" sldId="263"/>
            <ac:picMk id="14" creationId="{B83408B4-B2A6-6BE1-9985-BD88A1B2ABFD}"/>
          </ac:picMkLst>
        </pc:picChg>
      </pc:sldChg>
      <pc:sldChg chg="addSp delSp modSp new mod setBg chgLayout">
        <pc:chgData name="Michael Hiett" userId="5f6cd10ba30769b1" providerId="LiveId" clId="{13114990-8707-466D-B033-B6CC1F35474B}" dt="2023-11-03T01:44:02.743" v="1737" actId="20577"/>
        <pc:sldMkLst>
          <pc:docMk/>
          <pc:sldMk cId="3613034394" sldId="264"/>
        </pc:sldMkLst>
        <pc:spChg chg="mod ord">
          <ac:chgData name="Michael Hiett" userId="5f6cd10ba30769b1" providerId="LiveId" clId="{13114990-8707-466D-B033-B6CC1F35474B}" dt="2023-11-03T01:28:38.849" v="1466" actId="700"/>
          <ac:spMkLst>
            <pc:docMk/>
            <pc:sldMk cId="3613034394" sldId="264"/>
            <ac:spMk id="2" creationId="{D5C88FCC-8F41-D33C-228D-F3E6FBB44BC1}"/>
          </ac:spMkLst>
        </pc:spChg>
        <pc:spChg chg="del">
          <ac:chgData name="Michael Hiett" userId="5f6cd10ba30769b1" providerId="LiveId" clId="{13114990-8707-466D-B033-B6CC1F35474B}" dt="2023-11-03T01:28:07.505" v="1463" actId="931"/>
          <ac:spMkLst>
            <pc:docMk/>
            <pc:sldMk cId="3613034394" sldId="264"/>
            <ac:spMk id="3" creationId="{74272D7A-E0CC-3307-23A4-31F10F33E6A0}"/>
          </ac:spMkLst>
        </pc:spChg>
        <pc:spChg chg="add mod">
          <ac:chgData name="Michael Hiett" userId="5f6cd10ba30769b1" providerId="LiveId" clId="{13114990-8707-466D-B033-B6CC1F35474B}" dt="2023-11-03T01:31:12.261" v="1518" actId="20577"/>
          <ac:spMkLst>
            <pc:docMk/>
            <pc:sldMk cId="3613034394" sldId="264"/>
            <ac:spMk id="7" creationId="{6C98371E-34AF-BA03-9014-554A2B15E5CD}"/>
          </ac:spMkLst>
        </pc:spChg>
        <pc:spChg chg="add mod">
          <ac:chgData name="Michael Hiett" userId="5f6cd10ba30769b1" providerId="LiveId" clId="{13114990-8707-466D-B033-B6CC1F35474B}" dt="2023-11-03T01:44:02.743" v="1737" actId="20577"/>
          <ac:spMkLst>
            <pc:docMk/>
            <pc:sldMk cId="3613034394" sldId="264"/>
            <ac:spMk id="10" creationId="{2F050EF5-760C-B44E-51A4-8D3C5BD483B0}"/>
          </ac:spMkLst>
        </pc:spChg>
        <pc:picChg chg="add del mod ord">
          <ac:chgData name="Michael Hiett" userId="5f6cd10ba30769b1" providerId="LiveId" clId="{13114990-8707-466D-B033-B6CC1F35474B}" dt="2023-11-03T01:28:49.442" v="1467" actId="478"/>
          <ac:picMkLst>
            <pc:docMk/>
            <pc:sldMk cId="3613034394" sldId="264"/>
            <ac:picMk id="5" creationId="{8D18738A-5E18-9FB1-4BD2-E29F87673CF5}"/>
          </ac:picMkLst>
        </pc:picChg>
        <pc:picChg chg="add mod">
          <ac:chgData name="Michael Hiett" userId="5f6cd10ba30769b1" providerId="LiveId" clId="{13114990-8707-466D-B033-B6CC1F35474B}" dt="2023-11-03T01:31:20.138" v="1519" actId="1076"/>
          <ac:picMkLst>
            <pc:docMk/>
            <pc:sldMk cId="3613034394" sldId="264"/>
            <ac:picMk id="9" creationId="{C1AA86F4-79CD-2620-1631-6FF31EFDEC2B}"/>
          </ac:picMkLst>
        </pc:picChg>
      </pc:sldChg>
      <pc:sldChg chg="addSp delSp modSp new mod setBg">
        <pc:chgData name="Michael Hiett" userId="5f6cd10ba30769b1" providerId="LiveId" clId="{13114990-8707-466D-B033-B6CC1F35474B}" dt="2023-11-03T01:44:14.587" v="1744" actId="20577"/>
        <pc:sldMkLst>
          <pc:docMk/>
          <pc:sldMk cId="1916333220" sldId="265"/>
        </pc:sldMkLst>
        <pc:spChg chg="mod">
          <ac:chgData name="Michael Hiett" userId="5f6cd10ba30769b1" providerId="LiveId" clId="{13114990-8707-466D-B033-B6CC1F35474B}" dt="2023-11-03T01:32:18.142" v="1534" actId="20577"/>
          <ac:spMkLst>
            <pc:docMk/>
            <pc:sldMk cId="1916333220" sldId="265"/>
            <ac:spMk id="2" creationId="{5643521B-8381-A18F-D606-D9569D482D13}"/>
          </ac:spMkLst>
        </pc:spChg>
        <pc:spChg chg="del">
          <ac:chgData name="Michael Hiett" userId="5f6cd10ba30769b1" providerId="LiveId" clId="{13114990-8707-466D-B033-B6CC1F35474B}" dt="2023-11-03T01:33:50.135" v="1535" actId="931"/>
          <ac:spMkLst>
            <pc:docMk/>
            <pc:sldMk cId="1916333220" sldId="265"/>
            <ac:spMk id="3" creationId="{03D87B92-7042-7335-7BAD-779CBD60011C}"/>
          </ac:spMkLst>
        </pc:spChg>
        <pc:spChg chg="add mod">
          <ac:chgData name="Michael Hiett" userId="5f6cd10ba30769b1" providerId="LiveId" clId="{13114990-8707-466D-B033-B6CC1F35474B}" dt="2023-11-03T01:44:14.587" v="1744" actId="20577"/>
          <ac:spMkLst>
            <pc:docMk/>
            <pc:sldMk cId="1916333220" sldId="265"/>
            <ac:spMk id="6" creationId="{50460198-631C-0BC7-6B76-6C5205835DF0}"/>
          </ac:spMkLst>
        </pc:spChg>
        <pc:picChg chg="add mod">
          <ac:chgData name="Michael Hiett" userId="5f6cd10ba30769b1" providerId="LiveId" clId="{13114990-8707-466D-B033-B6CC1F35474B}" dt="2023-11-03T01:34:00.151" v="1538" actId="1076"/>
          <ac:picMkLst>
            <pc:docMk/>
            <pc:sldMk cId="1916333220" sldId="265"/>
            <ac:picMk id="5" creationId="{0E94FF10-501B-AC5B-C835-4A81728205AE}"/>
          </ac:picMkLst>
        </pc:picChg>
      </pc:sldChg>
      <pc:sldChg chg="addSp delSp modSp new mod setBg modClrScheme chgLayout">
        <pc:chgData name="Michael Hiett" userId="5f6cd10ba30769b1" providerId="LiveId" clId="{13114990-8707-466D-B033-B6CC1F35474B}" dt="2023-11-05T16:00:49.045" v="5918" actId="700"/>
        <pc:sldMkLst>
          <pc:docMk/>
          <pc:sldMk cId="709603840" sldId="266"/>
        </pc:sldMkLst>
        <pc:spChg chg="mod ord">
          <ac:chgData name="Michael Hiett" userId="5f6cd10ba30769b1" providerId="LiveId" clId="{13114990-8707-466D-B033-B6CC1F35474B}" dt="2023-11-05T16:00:49.045" v="5918" actId="700"/>
          <ac:spMkLst>
            <pc:docMk/>
            <pc:sldMk cId="709603840" sldId="266"/>
            <ac:spMk id="2" creationId="{041F1ED7-5FAE-2F9B-E149-442A2FF4EE6A}"/>
          </ac:spMkLst>
        </pc:spChg>
        <pc:spChg chg="del mod">
          <ac:chgData name="Michael Hiett" userId="5f6cd10ba30769b1" providerId="LiveId" clId="{13114990-8707-466D-B033-B6CC1F35474B}" dt="2023-11-05T16:00:49.045" v="5918" actId="700"/>
          <ac:spMkLst>
            <pc:docMk/>
            <pc:sldMk cId="709603840" sldId="266"/>
            <ac:spMk id="3" creationId="{2968FAF8-D91E-A82E-B617-086E3DBCBEC3}"/>
          </ac:spMkLst>
        </pc:spChg>
        <pc:spChg chg="add mod">
          <ac:chgData name="Michael Hiett" userId="5f6cd10ba30769b1" providerId="LiveId" clId="{13114990-8707-466D-B033-B6CC1F35474B}" dt="2023-11-03T02:08:30.949" v="1890" actId="20577"/>
          <ac:spMkLst>
            <pc:docMk/>
            <pc:sldMk cId="709603840" sldId="266"/>
            <ac:spMk id="6" creationId="{360EA093-2FD7-60B1-2593-6F999B37C63D}"/>
          </ac:spMkLst>
        </pc:spChg>
        <pc:picChg chg="add mod">
          <ac:chgData name="Michael Hiett" userId="5f6cd10ba30769b1" providerId="LiveId" clId="{13114990-8707-466D-B033-B6CC1F35474B}" dt="2023-11-03T01:36:33.441" v="1584" actId="1076"/>
          <ac:picMkLst>
            <pc:docMk/>
            <pc:sldMk cId="709603840" sldId="266"/>
            <ac:picMk id="5" creationId="{BC1D647F-91FD-8F72-7166-A8EBD11D15C9}"/>
          </ac:picMkLst>
        </pc:picChg>
      </pc:sldChg>
      <pc:sldChg chg="addSp delSp modSp new mod setBg">
        <pc:chgData name="Michael Hiett" userId="5f6cd10ba30769b1" providerId="LiveId" clId="{13114990-8707-466D-B033-B6CC1F35474B}" dt="2023-11-03T01:48:45.678" v="1806" actId="20577"/>
        <pc:sldMkLst>
          <pc:docMk/>
          <pc:sldMk cId="292114603" sldId="267"/>
        </pc:sldMkLst>
        <pc:spChg chg="mod">
          <ac:chgData name="Michael Hiett" userId="5f6cd10ba30769b1" providerId="LiveId" clId="{13114990-8707-466D-B033-B6CC1F35474B}" dt="2023-11-03T01:37:31.439" v="1597" actId="20577"/>
          <ac:spMkLst>
            <pc:docMk/>
            <pc:sldMk cId="292114603" sldId="267"/>
            <ac:spMk id="2" creationId="{BE6C349F-02A9-8961-13F7-B9C95A339BDE}"/>
          </ac:spMkLst>
        </pc:spChg>
        <pc:spChg chg="del mod">
          <ac:chgData name="Michael Hiett" userId="5f6cd10ba30769b1" providerId="LiveId" clId="{13114990-8707-466D-B033-B6CC1F35474B}" dt="2023-11-03T01:46:34.142" v="1765"/>
          <ac:spMkLst>
            <pc:docMk/>
            <pc:sldMk cId="292114603" sldId="267"/>
            <ac:spMk id="3" creationId="{B8DF9BF7-0AC8-41C1-CA3C-AC1838AB5DFA}"/>
          </ac:spMkLst>
        </pc:spChg>
        <pc:spChg chg="add mod">
          <ac:chgData name="Michael Hiett" userId="5f6cd10ba30769b1" providerId="LiveId" clId="{13114990-8707-466D-B033-B6CC1F35474B}" dt="2023-11-03T01:48:45.678" v="1806" actId="20577"/>
          <ac:spMkLst>
            <pc:docMk/>
            <pc:sldMk cId="292114603" sldId="267"/>
            <ac:spMk id="7" creationId="{0DF3DC51-18B0-39EA-F8F1-CE048BEE1F1C}"/>
          </ac:spMkLst>
        </pc:spChg>
        <pc:picChg chg="add mod">
          <ac:chgData name="Michael Hiett" userId="5f6cd10ba30769b1" providerId="LiveId" clId="{13114990-8707-466D-B033-B6CC1F35474B}" dt="2023-11-03T01:46:21.887" v="1764" actId="1076"/>
          <ac:picMkLst>
            <pc:docMk/>
            <pc:sldMk cId="292114603" sldId="267"/>
            <ac:picMk id="5" creationId="{9B2F4DA6-8033-69EC-8A5C-6033C959A891}"/>
          </ac:picMkLst>
        </pc:picChg>
        <pc:picChg chg="add mod">
          <ac:chgData name="Michael Hiett" userId="5f6cd10ba30769b1" providerId="LiveId" clId="{13114990-8707-466D-B033-B6CC1F35474B}" dt="2023-11-03T01:46:38.590" v="1766" actId="1076"/>
          <ac:picMkLst>
            <pc:docMk/>
            <pc:sldMk cId="292114603" sldId="267"/>
            <ac:picMk id="6" creationId="{0A3DB2A2-275B-1F4C-AFE9-17735722323D}"/>
          </ac:picMkLst>
        </pc:picChg>
      </pc:sldChg>
      <pc:sldChg chg="addSp delSp modSp new mod setBg">
        <pc:chgData name="Michael Hiett" userId="5f6cd10ba30769b1" providerId="LiveId" clId="{13114990-8707-466D-B033-B6CC1F35474B}" dt="2023-11-03T19:05:09.153" v="3329" actId="29295"/>
        <pc:sldMkLst>
          <pc:docMk/>
          <pc:sldMk cId="3333199776" sldId="268"/>
        </pc:sldMkLst>
        <pc:spChg chg="mod">
          <ac:chgData name="Michael Hiett" userId="5f6cd10ba30769b1" providerId="LiveId" clId="{13114990-8707-466D-B033-B6CC1F35474B}" dt="2023-11-03T19:02:34.974" v="3304" actId="20577"/>
          <ac:spMkLst>
            <pc:docMk/>
            <pc:sldMk cId="3333199776" sldId="268"/>
            <ac:spMk id="2" creationId="{AC4A9081-7292-A0B3-F193-140164A28BCC}"/>
          </ac:spMkLst>
        </pc:spChg>
        <pc:spChg chg="del">
          <ac:chgData name="Michael Hiett" userId="5f6cd10ba30769b1" providerId="LiveId" clId="{13114990-8707-466D-B033-B6CC1F35474B}" dt="2023-11-03T19:04:37.906" v="3305"/>
          <ac:spMkLst>
            <pc:docMk/>
            <pc:sldMk cId="3333199776" sldId="268"/>
            <ac:spMk id="3" creationId="{03B7A372-4450-AD13-74CF-A72691CA76BC}"/>
          </ac:spMkLst>
        </pc:spChg>
        <pc:picChg chg="add mod">
          <ac:chgData name="Michael Hiett" userId="5f6cd10ba30769b1" providerId="LiveId" clId="{13114990-8707-466D-B033-B6CC1F35474B}" dt="2023-11-03T19:05:09.153" v="3329" actId="29295"/>
          <ac:picMkLst>
            <pc:docMk/>
            <pc:sldMk cId="3333199776" sldId="268"/>
            <ac:picMk id="4" creationId="{D2C318C1-F2BB-05BE-E595-A562CCA6F091}"/>
          </ac:picMkLst>
        </pc:picChg>
      </pc:sldChg>
      <pc:sldChg chg="addSp modSp new mod setBg">
        <pc:chgData name="Michael Hiett" userId="5f6cd10ba30769b1" providerId="LiveId" clId="{13114990-8707-466D-B033-B6CC1F35474B}" dt="2023-11-03T22:59:07.166" v="4591" actId="14100"/>
        <pc:sldMkLst>
          <pc:docMk/>
          <pc:sldMk cId="1375846517" sldId="269"/>
        </pc:sldMkLst>
        <pc:spChg chg="mod">
          <ac:chgData name="Michael Hiett" userId="5f6cd10ba30769b1" providerId="LiveId" clId="{13114990-8707-466D-B033-B6CC1F35474B}" dt="2023-11-03T17:56:50.670" v="2134" actId="20577"/>
          <ac:spMkLst>
            <pc:docMk/>
            <pc:sldMk cId="1375846517" sldId="269"/>
            <ac:spMk id="2" creationId="{0A83CC73-CD3F-0648-C441-F48D64AC33D9}"/>
          </ac:spMkLst>
        </pc:spChg>
        <pc:spChg chg="mod">
          <ac:chgData name="Michael Hiett" userId="5f6cd10ba30769b1" providerId="LiveId" clId="{13114990-8707-466D-B033-B6CC1F35474B}" dt="2023-11-03T22:58:41.549" v="4588" actId="20577"/>
          <ac:spMkLst>
            <pc:docMk/>
            <pc:sldMk cId="1375846517" sldId="269"/>
            <ac:spMk id="3" creationId="{04AA8278-ABF7-0A1E-1333-DEBB60EFFDE0}"/>
          </ac:spMkLst>
        </pc:spChg>
        <pc:picChg chg="add mod">
          <ac:chgData name="Michael Hiett" userId="5f6cd10ba30769b1" providerId="LiveId" clId="{13114990-8707-466D-B033-B6CC1F35474B}" dt="2023-11-03T22:59:07.166" v="4591" actId="14100"/>
          <ac:picMkLst>
            <pc:docMk/>
            <pc:sldMk cId="1375846517" sldId="269"/>
            <ac:picMk id="4" creationId="{58A7946C-CB25-B2E7-69B1-5E6262D662F6}"/>
          </ac:picMkLst>
        </pc:picChg>
      </pc:sldChg>
      <pc:sldChg chg="addSp delSp modSp new mod setBg modClrScheme chgLayout">
        <pc:chgData name="Michael Hiett" userId="5f6cd10ba30769b1" providerId="LiveId" clId="{13114990-8707-466D-B033-B6CC1F35474B}" dt="2023-11-03T19:00:59.966" v="3213"/>
        <pc:sldMkLst>
          <pc:docMk/>
          <pc:sldMk cId="2520585697" sldId="270"/>
        </pc:sldMkLst>
        <pc:spChg chg="mod ord">
          <ac:chgData name="Michael Hiett" userId="5f6cd10ba30769b1" providerId="LiveId" clId="{13114990-8707-466D-B033-B6CC1F35474B}" dt="2023-11-03T18:52:19.083" v="3129" actId="700"/>
          <ac:spMkLst>
            <pc:docMk/>
            <pc:sldMk cId="2520585697" sldId="270"/>
            <ac:spMk id="2" creationId="{0A595371-735B-D566-34B8-5E48FCDE0006}"/>
          </ac:spMkLst>
        </pc:spChg>
        <pc:spChg chg="del mod ord">
          <ac:chgData name="Michael Hiett" userId="5f6cd10ba30769b1" providerId="LiveId" clId="{13114990-8707-466D-B033-B6CC1F35474B}" dt="2023-11-03T18:52:19.083" v="3129" actId="700"/>
          <ac:spMkLst>
            <pc:docMk/>
            <pc:sldMk cId="2520585697" sldId="270"/>
            <ac:spMk id="3" creationId="{9AAFB1A7-41EC-522A-66BB-7F8FFB7DA086}"/>
          </ac:spMkLst>
        </pc:spChg>
        <pc:spChg chg="add mod ord">
          <ac:chgData name="Michael Hiett" userId="5f6cd10ba30769b1" providerId="LiveId" clId="{13114990-8707-466D-B033-B6CC1F35474B}" dt="2023-11-03T18:58:46.631" v="3207" actId="20577"/>
          <ac:spMkLst>
            <pc:docMk/>
            <pc:sldMk cId="2520585697" sldId="270"/>
            <ac:spMk id="4" creationId="{874A33FB-5681-60A5-866C-B08846940A64}"/>
          </ac:spMkLst>
        </pc:spChg>
        <pc:spChg chg="add del mod ord">
          <ac:chgData name="Michael Hiett" userId="5f6cd10ba30769b1" providerId="LiveId" clId="{13114990-8707-466D-B033-B6CC1F35474B}" dt="2023-11-03T18:56:40.807" v="3174"/>
          <ac:spMkLst>
            <pc:docMk/>
            <pc:sldMk cId="2520585697" sldId="270"/>
            <ac:spMk id="5" creationId="{18496E9D-1284-1F87-B70B-69642BD8071F}"/>
          </ac:spMkLst>
        </pc:spChg>
        <pc:spChg chg="add del mod">
          <ac:chgData name="Michael Hiett" userId="5f6cd10ba30769b1" providerId="LiveId" clId="{13114990-8707-466D-B033-B6CC1F35474B}" dt="2023-11-03T19:00:24.693" v="3209"/>
          <ac:spMkLst>
            <pc:docMk/>
            <pc:sldMk cId="2520585697" sldId="270"/>
            <ac:spMk id="8" creationId="{0A77AB79-39C7-CF0E-1DFB-332E27118117}"/>
          </ac:spMkLst>
        </pc:spChg>
        <pc:picChg chg="add del mod">
          <ac:chgData name="Michael Hiett" userId="5f6cd10ba30769b1" providerId="LiveId" clId="{13114990-8707-466D-B033-B6CC1F35474B}" dt="2023-11-03T19:00:20.486" v="3208" actId="478"/>
          <ac:picMkLst>
            <pc:docMk/>
            <pc:sldMk cId="2520585697" sldId="270"/>
            <ac:picMk id="6" creationId="{9072FECC-5420-BDFC-6B99-FCF63024765C}"/>
          </ac:picMkLst>
        </pc:picChg>
        <pc:picChg chg="add mod">
          <ac:chgData name="Michael Hiett" userId="5f6cd10ba30769b1" providerId="LiveId" clId="{13114990-8707-466D-B033-B6CC1F35474B}" dt="2023-11-03T19:00:32.073" v="3211" actId="14100"/>
          <ac:picMkLst>
            <pc:docMk/>
            <pc:sldMk cId="2520585697" sldId="270"/>
            <ac:picMk id="9" creationId="{C5B77CA6-E9A4-E389-DBE7-02ED7D739E2B}"/>
          </ac:picMkLst>
        </pc:picChg>
      </pc:sldChg>
      <pc:sldChg chg="addSp modSp new mod setBg">
        <pc:chgData name="Michael Hiett" userId="5f6cd10ba30769b1" providerId="LiveId" clId="{13114990-8707-466D-B033-B6CC1F35474B}" dt="2023-11-03T22:54:13.190" v="4559" actId="14100"/>
        <pc:sldMkLst>
          <pc:docMk/>
          <pc:sldMk cId="1085651579" sldId="271"/>
        </pc:sldMkLst>
        <pc:spChg chg="mod">
          <ac:chgData name="Michael Hiett" userId="5f6cd10ba30769b1" providerId="LiveId" clId="{13114990-8707-466D-B033-B6CC1F35474B}" dt="2023-11-03T18:18:34.931" v="2365"/>
          <ac:spMkLst>
            <pc:docMk/>
            <pc:sldMk cId="1085651579" sldId="271"/>
            <ac:spMk id="2" creationId="{2B768434-9DF1-60AB-4AF6-2C7DDE5C7CBD}"/>
          </ac:spMkLst>
        </pc:spChg>
        <pc:spChg chg="mod">
          <ac:chgData name="Michael Hiett" userId="5f6cd10ba30769b1" providerId="LiveId" clId="{13114990-8707-466D-B033-B6CC1F35474B}" dt="2023-11-03T18:20:00.967" v="2473" actId="20577"/>
          <ac:spMkLst>
            <pc:docMk/>
            <pc:sldMk cId="1085651579" sldId="271"/>
            <ac:spMk id="3" creationId="{87BC561C-C451-1524-8FB7-B61981D83BE0}"/>
          </ac:spMkLst>
        </pc:spChg>
        <pc:picChg chg="add mod">
          <ac:chgData name="Michael Hiett" userId="5f6cd10ba30769b1" providerId="LiveId" clId="{13114990-8707-466D-B033-B6CC1F35474B}" dt="2023-11-03T22:54:13.190" v="4559" actId="14100"/>
          <ac:picMkLst>
            <pc:docMk/>
            <pc:sldMk cId="1085651579" sldId="271"/>
            <ac:picMk id="4" creationId="{DE0FD704-9FF0-6633-0AE2-3CD126200BA7}"/>
          </ac:picMkLst>
        </pc:picChg>
      </pc:sldChg>
      <pc:sldChg chg="addSp modSp new mod setBg">
        <pc:chgData name="Michael Hiett" userId="5f6cd10ba30769b1" providerId="LiveId" clId="{13114990-8707-466D-B033-B6CC1F35474B}" dt="2023-11-03T18:28:38.785" v="2679" actId="1076"/>
        <pc:sldMkLst>
          <pc:docMk/>
          <pc:sldMk cId="3805328683" sldId="272"/>
        </pc:sldMkLst>
        <pc:spChg chg="mod">
          <ac:chgData name="Michael Hiett" userId="5f6cd10ba30769b1" providerId="LiveId" clId="{13114990-8707-466D-B033-B6CC1F35474B}" dt="2023-11-03T18:21:10.545" v="2524" actId="20577"/>
          <ac:spMkLst>
            <pc:docMk/>
            <pc:sldMk cId="3805328683" sldId="272"/>
            <ac:spMk id="2" creationId="{D39AAB0F-44EE-39B9-2B6F-072FD752A60D}"/>
          </ac:spMkLst>
        </pc:spChg>
        <pc:spChg chg="mod">
          <ac:chgData name="Michael Hiett" userId="5f6cd10ba30769b1" providerId="LiveId" clId="{13114990-8707-466D-B033-B6CC1F35474B}" dt="2023-11-03T18:27:33.051" v="2651" actId="20577"/>
          <ac:spMkLst>
            <pc:docMk/>
            <pc:sldMk cId="3805328683" sldId="272"/>
            <ac:spMk id="3" creationId="{CB956258-8A79-92DD-86C5-B04E6F15CD10}"/>
          </ac:spMkLst>
        </pc:spChg>
        <pc:spChg chg="add mod">
          <ac:chgData name="Michael Hiett" userId="5f6cd10ba30769b1" providerId="LiveId" clId="{13114990-8707-466D-B033-B6CC1F35474B}" dt="2023-11-03T18:28:38.785" v="2679" actId="1076"/>
          <ac:spMkLst>
            <pc:docMk/>
            <pc:sldMk cId="3805328683" sldId="272"/>
            <ac:spMk id="5" creationId="{2C19352D-E7D2-6032-822B-F00F8BE21EFE}"/>
          </ac:spMkLst>
        </pc:spChg>
        <pc:picChg chg="add mod">
          <ac:chgData name="Michael Hiett" userId="5f6cd10ba30769b1" providerId="LiveId" clId="{13114990-8707-466D-B033-B6CC1F35474B}" dt="2023-11-03T18:27:37.005" v="2652" actId="1076"/>
          <ac:picMkLst>
            <pc:docMk/>
            <pc:sldMk cId="3805328683" sldId="272"/>
            <ac:picMk id="4" creationId="{C82224FD-A1D4-638A-9C44-3F2D9CEA8908}"/>
          </ac:picMkLst>
        </pc:picChg>
      </pc:sldChg>
      <pc:sldChg chg="addSp delSp modSp new mod setBg modClrScheme chgLayout">
        <pc:chgData name="Michael Hiett" userId="5f6cd10ba30769b1" providerId="LiveId" clId="{13114990-8707-466D-B033-B6CC1F35474B}" dt="2023-11-03T18:43:57.912" v="2989" actId="20577"/>
        <pc:sldMkLst>
          <pc:docMk/>
          <pc:sldMk cId="3686094018" sldId="273"/>
        </pc:sldMkLst>
        <pc:spChg chg="mod ord">
          <ac:chgData name="Michael Hiett" userId="5f6cd10ba30769b1" providerId="LiveId" clId="{13114990-8707-466D-B033-B6CC1F35474B}" dt="2023-11-03T18:43:01.341" v="2976" actId="700"/>
          <ac:spMkLst>
            <pc:docMk/>
            <pc:sldMk cId="3686094018" sldId="273"/>
            <ac:spMk id="2" creationId="{17876075-6C9E-0ECD-8187-19A7D3D9CF2F}"/>
          </ac:spMkLst>
        </pc:spChg>
        <pc:spChg chg="mod ord">
          <ac:chgData name="Michael Hiett" userId="5f6cd10ba30769b1" providerId="LiveId" clId="{13114990-8707-466D-B033-B6CC1F35474B}" dt="2023-11-03T18:43:57.912" v="2989" actId="20577"/>
          <ac:spMkLst>
            <pc:docMk/>
            <pc:sldMk cId="3686094018" sldId="273"/>
            <ac:spMk id="3" creationId="{6B8416F9-F4F4-E7CA-723C-F1A1A6013FAF}"/>
          </ac:spMkLst>
        </pc:spChg>
        <pc:spChg chg="add mod ord">
          <ac:chgData name="Michael Hiett" userId="5f6cd10ba30769b1" providerId="LiveId" clId="{13114990-8707-466D-B033-B6CC1F35474B}" dt="2023-11-03T18:43:01.341" v="2976" actId="700"/>
          <ac:spMkLst>
            <pc:docMk/>
            <pc:sldMk cId="3686094018" sldId="273"/>
            <ac:spMk id="6" creationId="{19B40F78-1521-7F14-0FDE-F60EFBF9AC92}"/>
          </ac:spMkLst>
        </pc:spChg>
        <pc:picChg chg="add del mod">
          <ac:chgData name="Michael Hiett" userId="5f6cd10ba30769b1" providerId="LiveId" clId="{13114990-8707-466D-B033-B6CC1F35474B}" dt="2023-11-03T18:40:40.428" v="2904" actId="478"/>
          <ac:picMkLst>
            <pc:docMk/>
            <pc:sldMk cId="3686094018" sldId="273"/>
            <ac:picMk id="4" creationId="{F889B3EC-E6FD-DBB1-4E25-730070AFAF70}"/>
          </ac:picMkLst>
        </pc:picChg>
        <pc:picChg chg="add mod">
          <ac:chgData name="Michael Hiett" userId="5f6cd10ba30769b1" providerId="LiveId" clId="{13114990-8707-466D-B033-B6CC1F35474B}" dt="2023-11-03T18:43:23.788" v="2978" actId="1076"/>
          <ac:picMkLst>
            <pc:docMk/>
            <pc:sldMk cId="3686094018" sldId="273"/>
            <ac:picMk id="5" creationId="{3511FFEC-AA11-28A0-8C2A-D3D2C5626C6A}"/>
          </ac:picMkLst>
        </pc:picChg>
      </pc:sldChg>
      <pc:sldChg chg="addSp delSp modSp new mod setBg">
        <pc:chgData name="Michael Hiett" userId="5f6cd10ba30769b1" providerId="LiveId" clId="{13114990-8707-466D-B033-B6CC1F35474B}" dt="2023-11-03T18:50:19.784" v="3074" actId="14100"/>
        <pc:sldMkLst>
          <pc:docMk/>
          <pc:sldMk cId="1316846675" sldId="274"/>
        </pc:sldMkLst>
        <pc:spChg chg="mod">
          <ac:chgData name="Michael Hiett" userId="5f6cd10ba30769b1" providerId="LiveId" clId="{13114990-8707-466D-B033-B6CC1F35474B}" dt="2023-11-03T18:45:13.501" v="3038" actId="20577"/>
          <ac:spMkLst>
            <pc:docMk/>
            <pc:sldMk cId="1316846675" sldId="274"/>
            <ac:spMk id="2" creationId="{D57E97AF-F07E-D022-1DFC-A1C5DA0A425A}"/>
          </ac:spMkLst>
        </pc:spChg>
        <pc:spChg chg="mod">
          <ac:chgData name="Michael Hiett" userId="5f6cd10ba30769b1" providerId="LiveId" clId="{13114990-8707-466D-B033-B6CC1F35474B}" dt="2023-11-03T18:46:43.271" v="3070" actId="20577"/>
          <ac:spMkLst>
            <pc:docMk/>
            <pc:sldMk cId="1316846675" sldId="274"/>
            <ac:spMk id="3" creationId="{39B0CA26-E1E4-79AB-AA4D-522F5B18B4CB}"/>
          </ac:spMkLst>
        </pc:spChg>
        <pc:spChg chg="del mod">
          <ac:chgData name="Michael Hiett" userId="5f6cd10ba30769b1" providerId="LiveId" clId="{13114990-8707-466D-B033-B6CC1F35474B}" dt="2023-11-03T18:49:54.097" v="3071"/>
          <ac:spMkLst>
            <pc:docMk/>
            <pc:sldMk cId="1316846675" sldId="274"/>
            <ac:spMk id="4" creationId="{6F462D98-5DAA-65CD-7DF1-BFCD69DE7DCD}"/>
          </ac:spMkLst>
        </pc:spChg>
        <pc:picChg chg="add mod">
          <ac:chgData name="Michael Hiett" userId="5f6cd10ba30769b1" providerId="LiveId" clId="{13114990-8707-466D-B033-B6CC1F35474B}" dt="2023-11-03T18:50:19.784" v="3074" actId="14100"/>
          <ac:picMkLst>
            <pc:docMk/>
            <pc:sldMk cId="1316846675" sldId="274"/>
            <ac:picMk id="5" creationId="{72FDAEA7-F243-3D77-0B6C-1FB625F8C33B}"/>
          </ac:picMkLst>
        </pc:picChg>
      </pc:sldChg>
      <pc:sldChg chg="addSp modSp new mod setBg">
        <pc:chgData name="Michael Hiett" userId="5f6cd10ba30769b1" providerId="LiveId" clId="{13114990-8707-466D-B033-B6CC1F35474B}" dt="2023-11-03T19:20:19.165" v="3440" actId="14100"/>
        <pc:sldMkLst>
          <pc:docMk/>
          <pc:sldMk cId="2605756309" sldId="275"/>
        </pc:sldMkLst>
        <pc:spChg chg="mod">
          <ac:chgData name="Michael Hiett" userId="5f6cd10ba30769b1" providerId="LiveId" clId="{13114990-8707-466D-B033-B6CC1F35474B}" dt="2023-11-03T19:06:31.602" v="3390"/>
          <ac:spMkLst>
            <pc:docMk/>
            <pc:sldMk cId="2605756309" sldId="275"/>
            <ac:spMk id="2" creationId="{F6BC9F73-D60D-8769-0845-B8BE59AA453C}"/>
          </ac:spMkLst>
        </pc:spChg>
        <pc:spChg chg="mod">
          <ac:chgData name="Michael Hiett" userId="5f6cd10ba30769b1" providerId="LiveId" clId="{13114990-8707-466D-B033-B6CC1F35474B}" dt="2023-11-03T19:08:46.886" v="3433" actId="20577"/>
          <ac:spMkLst>
            <pc:docMk/>
            <pc:sldMk cId="2605756309" sldId="275"/>
            <ac:spMk id="3" creationId="{0475029F-17D0-F783-C5F4-9B1797559ED4}"/>
          </ac:spMkLst>
        </pc:spChg>
        <pc:picChg chg="add mod">
          <ac:chgData name="Michael Hiett" userId="5f6cd10ba30769b1" providerId="LiveId" clId="{13114990-8707-466D-B033-B6CC1F35474B}" dt="2023-11-03T19:20:19.165" v="3440" actId="14100"/>
          <ac:picMkLst>
            <pc:docMk/>
            <pc:sldMk cId="2605756309" sldId="275"/>
            <ac:picMk id="4" creationId="{D6EA9899-99BC-6E4F-16F2-5ADD93D69417}"/>
          </ac:picMkLst>
        </pc:picChg>
      </pc:sldChg>
      <pc:sldChg chg="addSp delSp modSp new mod setBg">
        <pc:chgData name="Michael Hiett" userId="5f6cd10ba30769b1" providerId="LiveId" clId="{13114990-8707-466D-B033-B6CC1F35474B}" dt="2023-11-03T19:28:56.957" v="3522" actId="14100"/>
        <pc:sldMkLst>
          <pc:docMk/>
          <pc:sldMk cId="781374079" sldId="276"/>
        </pc:sldMkLst>
        <pc:spChg chg="mod">
          <ac:chgData name="Michael Hiett" userId="5f6cd10ba30769b1" providerId="LiveId" clId="{13114990-8707-466D-B033-B6CC1F35474B}" dt="2023-11-03T19:23:59.872" v="3484" actId="20577"/>
          <ac:spMkLst>
            <pc:docMk/>
            <pc:sldMk cId="781374079" sldId="276"/>
            <ac:spMk id="2" creationId="{7F5D7DB6-7787-80B1-ADAA-187C95980D27}"/>
          </ac:spMkLst>
        </pc:spChg>
        <pc:spChg chg="mod">
          <ac:chgData name="Michael Hiett" userId="5f6cd10ba30769b1" providerId="LiveId" clId="{13114990-8707-466D-B033-B6CC1F35474B}" dt="2023-11-03T19:25:24.464" v="3514" actId="20577"/>
          <ac:spMkLst>
            <pc:docMk/>
            <pc:sldMk cId="781374079" sldId="276"/>
            <ac:spMk id="3" creationId="{346E8346-8A16-35C9-CD8F-592545C1D94F}"/>
          </ac:spMkLst>
        </pc:spChg>
        <pc:spChg chg="del">
          <ac:chgData name="Michael Hiett" userId="5f6cd10ba30769b1" providerId="LiveId" clId="{13114990-8707-466D-B033-B6CC1F35474B}" dt="2023-11-03T19:27:51.645" v="3515"/>
          <ac:spMkLst>
            <pc:docMk/>
            <pc:sldMk cId="781374079" sldId="276"/>
            <ac:spMk id="4" creationId="{2025B0E0-E54E-B03B-8C7C-AB4770D8B9B0}"/>
          </ac:spMkLst>
        </pc:spChg>
        <pc:spChg chg="add del mod">
          <ac:chgData name="Michael Hiett" userId="5f6cd10ba30769b1" providerId="LiveId" clId="{13114990-8707-466D-B033-B6CC1F35474B}" dt="2023-11-03T19:28:49.871" v="3520"/>
          <ac:spMkLst>
            <pc:docMk/>
            <pc:sldMk cId="781374079" sldId="276"/>
            <ac:spMk id="7" creationId="{8DE615F6-2D90-BF93-EA55-66D5D27AD183}"/>
          </ac:spMkLst>
        </pc:spChg>
        <pc:picChg chg="add del mod">
          <ac:chgData name="Michael Hiett" userId="5f6cd10ba30769b1" providerId="LiveId" clId="{13114990-8707-466D-B033-B6CC1F35474B}" dt="2023-11-03T19:28:46.873" v="3519" actId="478"/>
          <ac:picMkLst>
            <pc:docMk/>
            <pc:sldMk cId="781374079" sldId="276"/>
            <ac:picMk id="5" creationId="{5678DE08-9483-FC4E-40C3-3E7F7A0452CD}"/>
          </ac:picMkLst>
        </pc:picChg>
        <pc:picChg chg="add mod">
          <ac:chgData name="Michael Hiett" userId="5f6cd10ba30769b1" providerId="LiveId" clId="{13114990-8707-466D-B033-B6CC1F35474B}" dt="2023-11-03T19:28:56.957" v="3522" actId="14100"/>
          <ac:picMkLst>
            <pc:docMk/>
            <pc:sldMk cId="781374079" sldId="276"/>
            <ac:picMk id="8" creationId="{899550B3-E49B-9DA4-36B2-21B19970E32A}"/>
          </ac:picMkLst>
        </pc:picChg>
      </pc:sldChg>
      <pc:sldChg chg="addSp delSp modSp new mod setBg">
        <pc:chgData name="Michael Hiett" userId="5f6cd10ba30769b1" providerId="LiveId" clId="{13114990-8707-466D-B033-B6CC1F35474B}" dt="2023-11-03T19:36:31.046" v="3723" actId="20577"/>
        <pc:sldMkLst>
          <pc:docMk/>
          <pc:sldMk cId="1186893553" sldId="277"/>
        </pc:sldMkLst>
        <pc:spChg chg="mod">
          <ac:chgData name="Michael Hiett" userId="5f6cd10ba30769b1" providerId="LiveId" clId="{13114990-8707-466D-B033-B6CC1F35474B}" dt="2023-11-03T19:36:31.046" v="3723" actId="20577"/>
          <ac:spMkLst>
            <pc:docMk/>
            <pc:sldMk cId="1186893553" sldId="277"/>
            <ac:spMk id="2" creationId="{B58847C6-8603-0042-B68B-9A886268DCBF}"/>
          </ac:spMkLst>
        </pc:spChg>
        <pc:spChg chg="mod">
          <ac:chgData name="Michael Hiett" userId="5f6cd10ba30769b1" providerId="LiveId" clId="{13114990-8707-466D-B033-B6CC1F35474B}" dt="2023-11-03T19:32:08.348" v="3700" actId="20577"/>
          <ac:spMkLst>
            <pc:docMk/>
            <pc:sldMk cId="1186893553" sldId="277"/>
            <ac:spMk id="3" creationId="{1CE49974-CD03-EECB-A105-45CE6F31AC47}"/>
          </ac:spMkLst>
        </pc:spChg>
        <pc:spChg chg="del">
          <ac:chgData name="Michael Hiett" userId="5f6cd10ba30769b1" providerId="LiveId" clId="{13114990-8707-466D-B033-B6CC1F35474B}" dt="2023-11-03T19:35:50.607" v="3701"/>
          <ac:spMkLst>
            <pc:docMk/>
            <pc:sldMk cId="1186893553" sldId="277"/>
            <ac:spMk id="4" creationId="{21418AEF-4F6C-A5AC-EC8D-81D91DFCBCAD}"/>
          </ac:spMkLst>
        </pc:spChg>
        <pc:picChg chg="add mod">
          <ac:chgData name="Michael Hiett" userId="5f6cd10ba30769b1" providerId="LiveId" clId="{13114990-8707-466D-B033-B6CC1F35474B}" dt="2023-11-03T19:35:56.222" v="3703" actId="14100"/>
          <ac:picMkLst>
            <pc:docMk/>
            <pc:sldMk cId="1186893553" sldId="277"/>
            <ac:picMk id="5" creationId="{11A78B2D-4B99-5515-0205-14AC5150EE37}"/>
          </ac:picMkLst>
        </pc:picChg>
      </pc:sldChg>
      <pc:sldChg chg="addSp delSp modSp new mod setBg modClrScheme chgLayout">
        <pc:chgData name="Michael Hiett" userId="5f6cd10ba30769b1" providerId="LiveId" clId="{13114990-8707-466D-B033-B6CC1F35474B}" dt="2023-11-05T16:05:10.630" v="5921" actId="1076"/>
        <pc:sldMkLst>
          <pc:docMk/>
          <pc:sldMk cId="2460482547" sldId="278"/>
        </pc:sldMkLst>
        <pc:spChg chg="mod ord">
          <ac:chgData name="Michael Hiett" userId="5f6cd10ba30769b1" providerId="LiveId" clId="{13114990-8707-466D-B033-B6CC1F35474B}" dt="2023-11-05T16:05:07.350" v="5920" actId="700"/>
          <ac:spMkLst>
            <pc:docMk/>
            <pc:sldMk cId="2460482547" sldId="278"/>
            <ac:spMk id="2" creationId="{49A545B4-A47E-7DDA-4C70-7F96B5A398CB}"/>
          </ac:spMkLst>
        </pc:spChg>
        <pc:spChg chg="del mod ord">
          <ac:chgData name="Michael Hiett" userId="5f6cd10ba30769b1" providerId="LiveId" clId="{13114990-8707-466D-B033-B6CC1F35474B}" dt="2023-11-05T16:05:01.254" v="5919" actId="700"/>
          <ac:spMkLst>
            <pc:docMk/>
            <pc:sldMk cId="2460482547" sldId="278"/>
            <ac:spMk id="3" creationId="{587DBAE3-44E7-4B65-3B57-E842CB1449AC}"/>
          </ac:spMkLst>
        </pc:spChg>
        <pc:spChg chg="del">
          <ac:chgData name="Michael Hiett" userId="5f6cd10ba30769b1" providerId="LiveId" clId="{13114990-8707-466D-B033-B6CC1F35474B}" dt="2023-11-03T19:40:32.059" v="3799"/>
          <ac:spMkLst>
            <pc:docMk/>
            <pc:sldMk cId="2460482547" sldId="278"/>
            <ac:spMk id="4" creationId="{1E2B1E2A-1E32-59DD-16FF-B3C9963D1015}"/>
          </ac:spMkLst>
        </pc:spChg>
        <pc:picChg chg="add mod ord">
          <ac:chgData name="Michael Hiett" userId="5f6cd10ba30769b1" providerId="LiveId" clId="{13114990-8707-466D-B033-B6CC1F35474B}" dt="2023-11-05T16:05:10.630" v="5921" actId="1076"/>
          <ac:picMkLst>
            <pc:docMk/>
            <pc:sldMk cId="2460482547" sldId="278"/>
            <ac:picMk id="5" creationId="{B2CD703F-3068-026D-565C-CC3AB52EB569}"/>
          </ac:picMkLst>
        </pc:picChg>
      </pc:sldChg>
      <pc:sldChg chg="addSp delSp modSp new mod setBg">
        <pc:chgData name="Michael Hiett" userId="5f6cd10ba30769b1" providerId="LiveId" clId="{13114990-8707-466D-B033-B6CC1F35474B}" dt="2023-11-03T20:17:28.975" v="3894" actId="20577"/>
        <pc:sldMkLst>
          <pc:docMk/>
          <pc:sldMk cId="3648896199" sldId="279"/>
        </pc:sldMkLst>
        <pc:spChg chg="mod">
          <ac:chgData name="Michael Hiett" userId="5f6cd10ba30769b1" providerId="LiveId" clId="{13114990-8707-466D-B033-B6CC1F35474B}" dt="2023-11-03T20:16:59.022" v="3873" actId="20577"/>
          <ac:spMkLst>
            <pc:docMk/>
            <pc:sldMk cId="3648896199" sldId="279"/>
            <ac:spMk id="2" creationId="{F6516A2B-540B-85A5-B6DF-AA2267A38905}"/>
          </ac:spMkLst>
        </pc:spChg>
        <pc:spChg chg="del">
          <ac:chgData name="Michael Hiett" userId="5f6cd10ba30769b1" providerId="LiveId" clId="{13114990-8707-466D-B033-B6CC1F35474B}" dt="2023-11-03T20:15:58.989" v="3807" actId="22"/>
          <ac:spMkLst>
            <pc:docMk/>
            <pc:sldMk cId="3648896199" sldId="279"/>
            <ac:spMk id="3" creationId="{46438D63-9D22-47F6-17B9-46732D773CF3}"/>
          </ac:spMkLst>
        </pc:spChg>
        <pc:spChg chg="add mod">
          <ac:chgData name="Michael Hiett" userId="5f6cd10ba30769b1" providerId="LiveId" clId="{13114990-8707-466D-B033-B6CC1F35474B}" dt="2023-11-03T20:17:28.975" v="3894" actId="20577"/>
          <ac:spMkLst>
            <pc:docMk/>
            <pc:sldMk cId="3648896199" sldId="279"/>
            <ac:spMk id="6" creationId="{8D52E22D-8A61-B350-3BA2-1C880D5D9FF5}"/>
          </ac:spMkLst>
        </pc:spChg>
        <pc:picChg chg="add mod ord">
          <ac:chgData name="Michael Hiett" userId="5f6cd10ba30769b1" providerId="LiveId" clId="{13114990-8707-466D-B033-B6CC1F35474B}" dt="2023-11-03T20:16:11.300" v="3810" actId="1076"/>
          <ac:picMkLst>
            <pc:docMk/>
            <pc:sldMk cId="3648896199" sldId="279"/>
            <ac:picMk id="5" creationId="{3D2649F9-F956-36D8-458B-0A44244B3706}"/>
          </ac:picMkLst>
        </pc:picChg>
      </pc:sldChg>
      <pc:sldChg chg="addSp delSp modSp new mod setBg modClrScheme chgLayout">
        <pc:chgData name="Michael Hiett" userId="5f6cd10ba30769b1" providerId="LiveId" clId="{13114990-8707-466D-B033-B6CC1F35474B}" dt="2023-11-03T22:12:00.971" v="4066"/>
        <pc:sldMkLst>
          <pc:docMk/>
          <pc:sldMk cId="1957434271" sldId="280"/>
        </pc:sldMkLst>
        <pc:spChg chg="mod ord">
          <ac:chgData name="Michael Hiett" userId="5f6cd10ba30769b1" providerId="LiveId" clId="{13114990-8707-466D-B033-B6CC1F35474B}" dt="2023-11-03T21:59:09.745" v="3958" actId="700"/>
          <ac:spMkLst>
            <pc:docMk/>
            <pc:sldMk cId="1957434271" sldId="280"/>
            <ac:spMk id="2" creationId="{7720F924-F6A6-7A19-9100-1F91FDCE5AD1}"/>
          </ac:spMkLst>
        </pc:spChg>
        <pc:spChg chg="del mod ord">
          <ac:chgData name="Michael Hiett" userId="5f6cd10ba30769b1" providerId="LiveId" clId="{13114990-8707-466D-B033-B6CC1F35474B}" dt="2023-11-03T21:59:09.745" v="3958" actId="700"/>
          <ac:spMkLst>
            <pc:docMk/>
            <pc:sldMk cId="1957434271" sldId="280"/>
            <ac:spMk id="3" creationId="{F1288390-399E-1464-98D8-1B5776DE1D48}"/>
          </ac:spMkLst>
        </pc:spChg>
        <pc:spChg chg="add mod ord">
          <ac:chgData name="Michael Hiett" userId="5f6cd10ba30769b1" providerId="LiveId" clId="{13114990-8707-466D-B033-B6CC1F35474B}" dt="2023-11-03T22:00:27.636" v="4042"/>
          <ac:spMkLst>
            <pc:docMk/>
            <pc:sldMk cId="1957434271" sldId="280"/>
            <ac:spMk id="4" creationId="{D6B7FB5F-2722-1171-2586-D305363A02CF}"/>
          </ac:spMkLst>
        </pc:spChg>
        <pc:spChg chg="add del mod ord">
          <ac:chgData name="Michael Hiett" userId="5f6cd10ba30769b1" providerId="LiveId" clId="{13114990-8707-466D-B033-B6CC1F35474B}" dt="2023-11-03T22:04:16.068" v="4043"/>
          <ac:spMkLst>
            <pc:docMk/>
            <pc:sldMk cId="1957434271" sldId="280"/>
            <ac:spMk id="5" creationId="{F85799DB-B841-C9B7-2B4D-4E3BBCB6DFEF}"/>
          </ac:spMkLst>
        </pc:spChg>
        <pc:spChg chg="add del mod">
          <ac:chgData name="Michael Hiett" userId="5f6cd10ba30769b1" providerId="LiveId" clId="{13114990-8707-466D-B033-B6CC1F35474B}" dt="2023-11-03T22:07:03.387" v="4047"/>
          <ac:spMkLst>
            <pc:docMk/>
            <pc:sldMk cId="1957434271" sldId="280"/>
            <ac:spMk id="8" creationId="{F7D0E420-4656-D445-65B5-3BF1F337E897}"/>
          </ac:spMkLst>
        </pc:spChg>
        <pc:picChg chg="add del mod">
          <ac:chgData name="Michael Hiett" userId="5f6cd10ba30769b1" providerId="LiveId" clId="{13114990-8707-466D-B033-B6CC1F35474B}" dt="2023-11-03T22:06:59.444" v="4046" actId="478"/>
          <ac:picMkLst>
            <pc:docMk/>
            <pc:sldMk cId="1957434271" sldId="280"/>
            <ac:picMk id="6" creationId="{35439F19-3CC0-FC1E-C447-F5019E74CA36}"/>
          </ac:picMkLst>
        </pc:picChg>
        <pc:picChg chg="add mod">
          <ac:chgData name="Michael Hiett" userId="5f6cd10ba30769b1" providerId="LiveId" clId="{13114990-8707-466D-B033-B6CC1F35474B}" dt="2023-11-03T22:09:01.772" v="4054" actId="1076"/>
          <ac:picMkLst>
            <pc:docMk/>
            <pc:sldMk cId="1957434271" sldId="280"/>
            <ac:picMk id="9" creationId="{A936CB36-AD44-863E-1715-3F174C5945DD}"/>
          </ac:picMkLst>
        </pc:picChg>
        <pc:picChg chg="add mod">
          <ac:chgData name="Michael Hiett" userId="5f6cd10ba30769b1" providerId="LiveId" clId="{13114990-8707-466D-B033-B6CC1F35474B}" dt="2023-11-03T22:09:09.416" v="4057" actId="14100"/>
          <ac:picMkLst>
            <pc:docMk/>
            <pc:sldMk cId="1957434271" sldId="280"/>
            <ac:picMk id="10" creationId="{5652749D-407A-CFF2-EA25-093FB150FCBA}"/>
          </ac:picMkLst>
        </pc:picChg>
        <pc:picChg chg="add mod">
          <ac:chgData name="Michael Hiett" userId="5f6cd10ba30769b1" providerId="LiveId" clId="{13114990-8707-466D-B033-B6CC1F35474B}" dt="2023-11-03T22:11:33.127" v="4063" actId="1076"/>
          <ac:picMkLst>
            <pc:docMk/>
            <pc:sldMk cId="1957434271" sldId="280"/>
            <ac:picMk id="11" creationId="{3BC8F3E5-6E32-7FCE-C58D-6A409D7F43A8}"/>
          </ac:picMkLst>
        </pc:picChg>
      </pc:sldChg>
      <pc:sldChg chg="addSp delSp modSp new mod setBg">
        <pc:chgData name="Michael Hiett" userId="5f6cd10ba30769b1" providerId="LiveId" clId="{13114990-8707-466D-B033-B6CC1F35474B}" dt="2023-11-03T22:27:52.383" v="4293"/>
        <pc:sldMkLst>
          <pc:docMk/>
          <pc:sldMk cId="4192466008" sldId="281"/>
        </pc:sldMkLst>
        <pc:spChg chg="mod">
          <ac:chgData name="Michael Hiett" userId="5f6cd10ba30769b1" providerId="LiveId" clId="{13114990-8707-466D-B033-B6CC1F35474B}" dt="2023-11-03T22:13:51.549" v="4182" actId="20577"/>
          <ac:spMkLst>
            <pc:docMk/>
            <pc:sldMk cId="4192466008" sldId="281"/>
            <ac:spMk id="2" creationId="{BC3AE01C-758A-DC1F-17AE-EA0BCABF876F}"/>
          </ac:spMkLst>
        </pc:spChg>
        <pc:spChg chg="mod">
          <ac:chgData name="Michael Hiett" userId="5f6cd10ba30769b1" providerId="LiveId" clId="{13114990-8707-466D-B033-B6CC1F35474B}" dt="2023-11-03T22:23:11.078" v="4287" actId="20577"/>
          <ac:spMkLst>
            <pc:docMk/>
            <pc:sldMk cId="4192466008" sldId="281"/>
            <ac:spMk id="3" creationId="{6A9B172C-8B5B-8547-AE7F-730218FF8490}"/>
          </ac:spMkLst>
        </pc:spChg>
        <pc:spChg chg="del">
          <ac:chgData name="Michael Hiett" userId="5f6cd10ba30769b1" providerId="LiveId" clId="{13114990-8707-466D-B033-B6CC1F35474B}" dt="2023-11-03T22:27:30.110" v="4288"/>
          <ac:spMkLst>
            <pc:docMk/>
            <pc:sldMk cId="4192466008" sldId="281"/>
            <ac:spMk id="4" creationId="{B9A09D04-B7A8-56C7-9FC0-9F309B9C97A5}"/>
          </ac:spMkLst>
        </pc:spChg>
        <pc:picChg chg="add mod">
          <ac:chgData name="Michael Hiett" userId="5f6cd10ba30769b1" providerId="LiveId" clId="{13114990-8707-466D-B033-B6CC1F35474B}" dt="2023-11-03T22:27:36.432" v="4290" actId="14100"/>
          <ac:picMkLst>
            <pc:docMk/>
            <pc:sldMk cId="4192466008" sldId="281"/>
            <ac:picMk id="5" creationId="{998E73F1-2E34-CC3A-5819-D85597DB0F1E}"/>
          </ac:picMkLst>
        </pc:picChg>
      </pc:sldChg>
      <pc:sldChg chg="addSp delSp modSp new mod setBg">
        <pc:chgData name="Michael Hiett" userId="5f6cd10ba30769b1" providerId="LiveId" clId="{13114990-8707-466D-B033-B6CC1F35474B}" dt="2023-11-03T22:36:41" v="4474"/>
        <pc:sldMkLst>
          <pc:docMk/>
          <pc:sldMk cId="3493894400" sldId="282"/>
        </pc:sldMkLst>
        <pc:spChg chg="mod">
          <ac:chgData name="Michael Hiett" userId="5f6cd10ba30769b1" providerId="LiveId" clId="{13114990-8707-466D-B033-B6CC1F35474B}" dt="2023-11-03T22:28:57.333" v="4321" actId="20577"/>
          <ac:spMkLst>
            <pc:docMk/>
            <pc:sldMk cId="3493894400" sldId="282"/>
            <ac:spMk id="2" creationId="{351EC58C-5C83-D4AD-890C-1295515D9D73}"/>
          </ac:spMkLst>
        </pc:spChg>
        <pc:spChg chg="mod">
          <ac:chgData name="Michael Hiett" userId="5f6cd10ba30769b1" providerId="LiveId" clId="{13114990-8707-466D-B033-B6CC1F35474B}" dt="2023-11-03T22:30:22.045" v="4456" actId="20577"/>
          <ac:spMkLst>
            <pc:docMk/>
            <pc:sldMk cId="3493894400" sldId="282"/>
            <ac:spMk id="3" creationId="{0C7ED821-24C8-9110-11E1-CC54756E8D11}"/>
          </ac:spMkLst>
        </pc:spChg>
        <pc:spChg chg="del">
          <ac:chgData name="Michael Hiett" userId="5f6cd10ba30769b1" providerId="LiveId" clId="{13114990-8707-466D-B033-B6CC1F35474B}" dt="2023-11-03T22:32:40.781" v="4457"/>
          <ac:spMkLst>
            <pc:docMk/>
            <pc:sldMk cId="3493894400" sldId="282"/>
            <ac:spMk id="4" creationId="{A755894A-BD0C-D8AE-45F0-88DE3B99D14C}"/>
          </ac:spMkLst>
        </pc:spChg>
        <pc:picChg chg="add mod">
          <ac:chgData name="Michael Hiett" userId="5f6cd10ba30769b1" providerId="LiveId" clId="{13114990-8707-466D-B033-B6CC1F35474B}" dt="2023-11-03T22:32:49.463" v="4460" actId="14100"/>
          <ac:picMkLst>
            <pc:docMk/>
            <pc:sldMk cId="3493894400" sldId="282"/>
            <ac:picMk id="5" creationId="{32B21E7D-EEE9-41C3-A724-494EDC7D6871}"/>
          </ac:picMkLst>
        </pc:picChg>
        <pc:picChg chg="add mod">
          <ac:chgData name="Michael Hiett" userId="5f6cd10ba30769b1" providerId="LiveId" clId="{13114990-8707-466D-B033-B6CC1F35474B}" dt="2023-11-03T22:34:27.763" v="4466" actId="1076"/>
          <ac:picMkLst>
            <pc:docMk/>
            <pc:sldMk cId="3493894400" sldId="282"/>
            <ac:picMk id="6" creationId="{48868076-6CF3-7C28-99E9-7E83D567CF65}"/>
          </ac:picMkLst>
        </pc:picChg>
        <pc:picChg chg="add mod">
          <ac:chgData name="Michael Hiett" userId="5f6cd10ba30769b1" providerId="LiveId" clId="{13114990-8707-466D-B033-B6CC1F35474B}" dt="2023-11-03T22:36:00.252" v="4471" actId="1076"/>
          <ac:picMkLst>
            <pc:docMk/>
            <pc:sldMk cId="3493894400" sldId="282"/>
            <ac:picMk id="1026" creationId="{FB492AF0-12D4-8436-FE00-9AD95311E2D5}"/>
          </ac:picMkLst>
        </pc:picChg>
      </pc:sldChg>
      <pc:sldChg chg="addSp delSp modSp new mod setBg modClrScheme chgLayout">
        <pc:chgData name="Michael Hiett" userId="5f6cd10ba30769b1" providerId="LiveId" clId="{13114990-8707-466D-B033-B6CC1F35474B}" dt="2023-11-05T18:34:50.017" v="5928" actId="1076"/>
        <pc:sldMkLst>
          <pc:docMk/>
          <pc:sldMk cId="2049964530" sldId="283"/>
        </pc:sldMkLst>
        <pc:spChg chg="mod ord">
          <ac:chgData name="Michael Hiett" userId="5f6cd10ba30769b1" providerId="LiveId" clId="{13114990-8707-466D-B033-B6CC1F35474B}" dt="2023-11-05T15:04:41.369" v="4823" actId="700"/>
          <ac:spMkLst>
            <pc:docMk/>
            <pc:sldMk cId="2049964530" sldId="283"/>
            <ac:spMk id="2" creationId="{82F1FCCF-ED0F-3E6C-ABCD-C77607D33169}"/>
          </ac:spMkLst>
        </pc:spChg>
        <pc:spChg chg="mod ord">
          <ac:chgData name="Michael Hiett" userId="5f6cd10ba30769b1" providerId="LiveId" clId="{13114990-8707-466D-B033-B6CC1F35474B}" dt="2023-11-05T15:04:41.369" v="4823" actId="700"/>
          <ac:spMkLst>
            <pc:docMk/>
            <pc:sldMk cId="2049964530" sldId="283"/>
            <ac:spMk id="3" creationId="{3024BBE9-E9D1-C810-986D-0BD6A1C15E6C}"/>
          </ac:spMkLst>
        </pc:spChg>
        <pc:spChg chg="add del mod ord">
          <ac:chgData name="Michael Hiett" userId="5f6cd10ba30769b1" providerId="LiveId" clId="{13114990-8707-466D-B033-B6CC1F35474B}" dt="2023-11-05T18:34:42.892" v="5926" actId="22"/>
          <ac:spMkLst>
            <pc:docMk/>
            <pc:sldMk cId="2049964530" sldId="283"/>
            <ac:spMk id="6" creationId="{D2928295-0524-A17F-5297-A07F1E088A3E}"/>
          </ac:spMkLst>
        </pc:spChg>
        <pc:spChg chg="add mod">
          <ac:chgData name="Michael Hiett" userId="5f6cd10ba30769b1" providerId="LiveId" clId="{13114990-8707-466D-B033-B6CC1F35474B}" dt="2023-11-05T18:33:52.971" v="5923" actId="1076"/>
          <ac:spMkLst>
            <pc:docMk/>
            <pc:sldMk cId="2049964530" sldId="283"/>
            <ac:spMk id="7" creationId="{15AB04A7-7326-1521-392A-C323F260542F}"/>
          </ac:spMkLst>
        </pc:spChg>
        <pc:spChg chg="add mod">
          <ac:chgData name="Michael Hiett" userId="5f6cd10ba30769b1" providerId="LiveId" clId="{13114990-8707-466D-B033-B6CC1F35474B}" dt="2023-11-05T18:34:50.017" v="5928" actId="1076"/>
          <ac:spMkLst>
            <pc:docMk/>
            <pc:sldMk cId="2049964530" sldId="283"/>
            <ac:spMk id="8" creationId="{2B6F802C-977C-F71B-0825-D84D45F1CFB2}"/>
          </ac:spMkLst>
        </pc:spChg>
        <pc:picChg chg="add mod">
          <ac:chgData name="Michael Hiett" userId="5f6cd10ba30769b1" providerId="LiveId" clId="{13114990-8707-466D-B033-B6CC1F35474B}" dt="2023-11-05T18:33:40.998" v="5922" actId="1076"/>
          <ac:picMkLst>
            <pc:docMk/>
            <pc:sldMk cId="2049964530" sldId="283"/>
            <ac:picMk id="5" creationId="{52D5BC18-959C-5B57-CA0F-8E9C7C30D275}"/>
          </ac:picMkLst>
        </pc:picChg>
        <pc:picChg chg="add mod ord">
          <ac:chgData name="Michael Hiett" userId="5f6cd10ba30769b1" providerId="LiveId" clId="{13114990-8707-466D-B033-B6CC1F35474B}" dt="2023-11-05T18:34:46.902" v="5927" actId="1076"/>
          <ac:picMkLst>
            <pc:docMk/>
            <pc:sldMk cId="2049964530" sldId="283"/>
            <ac:picMk id="10" creationId="{EE546AAB-1C01-826B-3224-A6AE984095A1}"/>
          </ac:picMkLst>
        </pc:picChg>
      </pc:sldChg>
      <pc:sldChg chg="addSp delSp modSp new mod setBg">
        <pc:chgData name="Michael Hiett" userId="5f6cd10ba30769b1" providerId="LiveId" clId="{13114990-8707-466D-B033-B6CC1F35474B}" dt="2023-11-05T15:13:18.087" v="5025" actId="14100"/>
        <pc:sldMkLst>
          <pc:docMk/>
          <pc:sldMk cId="93804492" sldId="284"/>
        </pc:sldMkLst>
        <pc:spChg chg="mod">
          <ac:chgData name="Michael Hiett" userId="5f6cd10ba30769b1" providerId="LiveId" clId="{13114990-8707-466D-B033-B6CC1F35474B}" dt="2023-11-05T15:10:09.572" v="4891"/>
          <ac:spMkLst>
            <pc:docMk/>
            <pc:sldMk cId="93804492" sldId="284"/>
            <ac:spMk id="2" creationId="{E27000EE-E273-5379-D3A6-B02FED1BFE2E}"/>
          </ac:spMkLst>
        </pc:spChg>
        <pc:spChg chg="mod">
          <ac:chgData name="Michael Hiett" userId="5f6cd10ba30769b1" providerId="LiveId" clId="{13114990-8707-466D-B033-B6CC1F35474B}" dt="2023-11-05T15:11:57.036" v="4990" actId="20577"/>
          <ac:spMkLst>
            <pc:docMk/>
            <pc:sldMk cId="93804492" sldId="284"/>
            <ac:spMk id="3" creationId="{480C27D9-A527-7937-40C0-E7EB86E606FE}"/>
          </ac:spMkLst>
        </pc:spChg>
        <pc:spChg chg="del">
          <ac:chgData name="Michael Hiett" userId="5f6cd10ba30769b1" providerId="LiveId" clId="{13114990-8707-466D-B033-B6CC1F35474B}" dt="2023-11-05T15:12:25.298" v="4991" actId="22"/>
          <ac:spMkLst>
            <pc:docMk/>
            <pc:sldMk cId="93804492" sldId="284"/>
            <ac:spMk id="4" creationId="{EBF94CA7-D534-AE59-63E8-C23E1BAAF911}"/>
          </ac:spMkLst>
        </pc:spChg>
        <pc:spChg chg="add mod">
          <ac:chgData name="Michael Hiett" userId="5f6cd10ba30769b1" providerId="LiveId" clId="{13114990-8707-466D-B033-B6CC1F35474B}" dt="2023-11-05T15:13:18.087" v="5025" actId="14100"/>
          <ac:spMkLst>
            <pc:docMk/>
            <pc:sldMk cId="93804492" sldId="284"/>
            <ac:spMk id="7" creationId="{ABDE0533-1B43-1029-9AB6-EC5F7DDEBEFF}"/>
          </ac:spMkLst>
        </pc:spChg>
        <pc:picChg chg="add mod ord">
          <ac:chgData name="Michael Hiett" userId="5f6cd10ba30769b1" providerId="LiveId" clId="{13114990-8707-466D-B033-B6CC1F35474B}" dt="2023-11-05T15:12:31.512" v="4993" actId="14100"/>
          <ac:picMkLst>
            <pc:docMk/>
            <pc:sldMk cId="93804492" sldId="284"/>
            <ac:picMk id="6" creationId="{99C16B16-0C51-F11E-0833-4C5DAC98F179}"/>
          </ac:picMkLst>
        </pc:picChg>
      </pc:sldChg>
      <pc:sldChg chg="delSp modSp new mod setBg modClrScheme chgLayout">
        <pc:chgData name="Michael Hiett" userId="5f6cd10ba30769b1" providerId="LiveId" clId="{13114990-8707-466D-B033-B6CC1F35474B}" dt="2023-11-05T15:21:32.940" v="5352" actId="20577"/>
        <pc:sldMkLst>
          <pc:docMk/>
          <pc:sldMk cId="3588889468" sldId="285"/>
        </pc:sldMkLst>
        <pc:spChg chg="mod ord">
          <ac:chgData name="Michael Hiett" userId="5f6cd10ba30769b1" providerId="LiveId" clId="{13114990-8707-466D-B033-B6CC1F35474B}" dt="2023-11-05T15:20:25.058" v="5266" actId="700"/>
          <ac:spMkLst>
            <pc:docMk/>
            <pc:sldMk cId="3588889468" sldId="285"/>
            <ac:spMk id="2" creationId="{E09195CD-31C3-545F-14DD-1C8DF59D2074}"/>
          </ac:spMkLst>
        </pc:spChg>
        <pc:spChg chg="mod ord">
          <ac:chgData name="Michael Hiett" userId="5f6cd10ba30769b1" providerId="LiveId" clId="{13114990-8707-466D-B033-B6CC1F35474B}" dt="2023-11-05T15:21:32.940" v="5352" actId="20577"/>
          <ac:spMkLst>
            <pc:docMk/>
            <pc:sldMk cId="3588889468" sldId="285"/>
            <ac:spMk id="3" creationId="{14816C2C-EBAC-3748-7109-D13BE8DF2D64}"/>
          </ac:spMkLst>
        </pc:spChg>
        <pc:spChg chg="del">
          <ac:chgData name="Michael Hiett" userId="5f6cd10ba30769b1" providerId="LiveId" clId="{13114990-8707-466D-B033-B6CC1F35474B}" dt="2023-11-05T15:20:25.058" v="5266" actId="700"/>
          <ac:spMkLst>
            <pc:docMk/>
            <pc:sldMk cId="3588889468" sldId="285"/>
            <ac:spMk id="4" creationId="{5E4C307F-A14C-5ED7-63ED-07EE3C202F36}"/>
          </ac:spMkLst>
        </pc:spChg>
      </pc:sldChg>
      <pc:sldChg chg="modSp new mod setBg">
        <pc:chgData name="Michael Hiett" userId="5f6cd10ba30769b1" providerId="LiveId" clId="{13114990-8707-466D-B033-B6CC1F35474B}" dt="2023-11-05T15:40:52.901" v="5917" actId="20577"/>
        <pc:sldMkLst>
          <pc:docMk/>
          <pc:sldMk cId="2524579403" sldId="286"/>
        </pc:sldMkLst>
        <pc:spChg chg="mod">
          <ac:chgData name="Michael Hiett" userId="5f6cd10ba30769b1" providerId="LiveId" clId="{13114990-8707-466D-B033-B6CC1F35474B}" dt="2023-11-05T15:22:33.068" v="5374" actId="20577"/>
          <ac:spMkLst>
            <pc:docMk/>
            <pc:sldMk cId="2524579403" sldId="286"/>
            <ac:spMk id="2" creationId="{302EE888-CFE5-E31B-E455-DE6DCFAF125A}"/>
          </ac:spMkLst>
        </pc:spChg>
        <pc:spChg chg="mod">
          <ac:chgData name="Michael Hiett" userId="5f6cd10ba30769b1" providerId="LiveId" clId="{13114990-8707-466D-B033-B6CC1F35474B}" dt="2023-11-05T15:40:52.901" v="5917" actId="20577"/>
          <ac:spMkLst>
            <pc:docMk/>
            <pc:sldMk cId="2524579403" sldId="286"/>
            <ac:spMk id="3" creationId="{C7F4C7DD-8714-4EDB-D399-328A911AAF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48AFF-EC03-4188-86BF-6BEF0F51F572}"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9B5AD-C0C5-4F40-B38A-ACE1B411786D}" type="slidenum">
              <a:rPr lang="en-US" smtClean="0"/>
              <a:t>‹#›</a:t>
            </a:fld>
            <a:endParaRPr lang="en-US"/>
          </a:p>
        </p:txBody>
      </p:sp>
    </p:spTree>
    <p:extLst>
      <p:ext uri="{BB962C8B-B14F-4D97-AF65-F5344CB8AC3E}">
        <p14:creationId xmlns:p14="http://schemas.microsoft.com/office/powerpoint/2010/main" val="1092338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E9B5AD-C0C5-4F40-B38A-ACE1B411786D}" type="slidenum">
              <a:rPr lang="en-US" smtClean="0"/>
              <a:t>3</a:t>
            </a:fld>
            <a:endParaRPr lang="en-US"/>
          </a:p>
        </p:txBody>
      </p:sp>
    </p:spTree>
    <p:extLst>
      <p:ext uri="{BB962C8B-B14F-4D97-AF65-F5344CB8AC3E}">
        <p14:creationId xmlns:p14="http://schemas.microsoft.com/office/powerpoint/2010/main" val="403602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p>
          <a:p>
            <a:r>
              <a:rPr lang="en-US" b="1" dirty="0"/>
              <a:t>2014 Crimea</a:t>
            </a:r>
            <a:r>
              <a:rPr lang="en-US" dirty="0"/>
              <a:t> - Russia ran a fairly effective disinformation campaign claiming that it was only invading to protect Russian citizens living in Crimea.  They compared it to the US invasion of Panama in December 20th of 1989. One major difference the US left Panama in at the end of January 1990.  Russia has never left Crimea.</a:t>
            </a:r>
          </a:p>
          <a:p>
            <a:r>
              <a:rPr lang="en-US" b="1" dirty="0"/>
              <a:t>2016 US election, Brexit </a:t>
            </a:r>
            <a:r>
              <a:rPr lang="en-US" dirty="0"/>
              <a:t>-  A bi-partisan report by the US Senate Select Committee on Intelligence, published 10 Nov 2020 found that the Russian government  actively interfered in the 2016 US election.</a:t>
            </a:r>
          </a:p>
          <a:p>
            <a:r>
              <a:rPr lang="en-US" dirty="0"/>
              <a:t>Similarly The Intelligence and Security Committee of Parliament in the UK published a report in July of 2020, found that Russia actively meddled and attempted to sway the results of the Brexit referendum.  "Because Russian influence operations thrive on divided audiences, the very close result of the referendum could well have been influenced by any or all of these factors. The government’s refusal to prepare then and to investigate now shows it is not prepared to handle the truth—and only the Kremlin benefits."</a:t>
            </a:r>
          </a:p>
          <a:p>
            <a:r>
              <a:rPr lang="en-US" b="1" dirty="0"/>
              <a:t>2018 “The Skripal Case” </a:t>
            </a:r>
            <a:r>
              <a:rPr lang="en-US" dirty="0"/>
              <a:t>- In March 2018, Sergei Skripal, a British citizen who used to work as a Russian intelligence officer, and his daughter, Yulia, nearly died after coming into contact with Novichok, a military-grade nerve agent originally developed by the former Soviet Union.  By the end of March 2018, more than 20 nations, including the United States, expelled 153 Russian diplomats and intelligence officers in support of the U.K. and in protest of the poisonings.  </a:t>
            </a:r>
          </a:p>
          <a:p>
            <a:r>
              <a:rPr lang="en-US" dirty="0"/>
              <a:t>Russian officials and state-run media spread several false claims after the incident including:</a:t>
            </a:r>
          </a:p>
          <a:p>
            <a:r>
              <a:rPr lang="en-US" dirty="0"/>
              <a:t>Someone else did it: The United States, Ukraine, United Kingdom and exiled Russian oligarchs planned the attack.</a:t>
            </a:r>
          </a:p>
          <a:p>
            <a:r>
              <a:rPr lang="en-US" dirty="0"/>
              <a:t>It was not Novichok: It was a “NATO toxin,” or Skripal was smuggling chemical weapons.</a:t>
            </a:r>
          </a:p>
          <a:p>
            <a:r>
              <a:rPr lang="en-US" dirty="0"/>
              <a:t>The attack never happened: NATO used reports of the poisonings as a ruse to justify a budget increase, and the U.K. used them to distract from Brexit.</a:t>
            </a:r>
          </a:p>
          <a:p>
            <a:r>
              <a:rPr lang="en-US" dirty="0"/>
              <a:t>Three weeks after the attack, two-thirds of social media posts about it came from Kremlin-supported sources, according to 2018 analysis from the Atlantic Council’s Digital Forensic Research Lab.</a:t>
            </a:r>
          </a:p>
          <a:p>
            <a:r>
              <a:rPr lang="en-US" b="1" dirty="0"/>
              <a:t>2020 COVID-19 </a:t>
            </a:r>
            <a:r>
              <a:rPr lang="en-US" dirty="0"/>
              <a:t>- Russia conducted a widespread disinformation campaign to foster doubts about the safety of the COVID-19 vaccines in the west.</a:t>
            </a:r>
          </a:p>
          <a:p>
            <a:endParaRPr lang="en-US" dirty="0"/>
          </a:p>
        </p:txBody>
      </p:sp>
      <p:sp>
        <p:nvSpPr>
          <p:cNvPr id="4" name="Slide Number Placeholder 3"/>
          <p:cNvSpPr>
            <a:spLocks noGrp="1"/>
          </p:cNvSpPr>
          <p:nvPr>
            <p:ph type="sldNum" sz="quarter" idx="5"/>
          </p:nvPr>
        </p:nvSpPr>
        <p:spPr/>
        <p:txBody>
          <a:bodyPr/>
          <a:lstStyle/>
          <a:p>
            <a:fld id="{DBE9B5AD-C0C5-4F40-B38A-ACE1B411786D}" type="slidenum">
              <a:rPr lang="en-US" smtClean="0"/>
              <a:t>4</a:t>
            </a:fld>
            <a:endParaRPr lang="en-US"/>
          </a:p>
        </p:txBody>
      </p:sp>
    </p:spTree>
    <p:extLst>
      <p:ext uri="{BB962C8B-B14F-4D97-AF65-F5344CB8AC3E}">
        <p14:creationId xmlns:p14="http://schemas.microsoft.com/office/powerpoint/2010/main" val="215474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E9B5AD-C0C5-4F40-B38A-ACE1B411786D}" type="slidenum">
              <a:rPr lang="en-US" smtClean="0"/>
              <a:t>5</a:t>
            </a:fld>
            <a:endParaRPr lang="en-US"/>
          </a:p>
        </p:txBody>
      </p:sp>
    </p:spTree>
    <p:extLst>
      <p:ext uri="{BB962C8B-B14F-4D97-AF65-F5344CB8AC3E}">
        <p14:creationId xmlns:p14="http://schemas.microsoft.com/office/powerpoint/2010/main" val="219299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0E13A-9F50-12C2-DCB8-05AC85C75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8DC5B-10E4-B986-B951-AA42EDA25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A533CF-37B9-3434-7930-2CED0EA62B9B}"/>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5" name="Footer Placeholder 4">
            <a:extLst>
              <a:ext uri="{FF2B5EF4-FFF2-40B4-BE49-F238E27FC236}">
                <a16:creationId xmlns:a16="http://schemas.microsoft.com/office/drawing/2014/main" id="{19C6FD19-A436-0603-0210-AC9C841E7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1B482-F140-700E-042E-2DC1B4C3D1ED}"/>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324495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3C06-6EB4-472F-09D3-E9BA714F1F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935A7C-3B1F-F9B9-4339-293B2138C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CD59A-DFD8-AF2F-A915-1264403996CE}"/>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5" name="Footer Placeholder 4">
            <a:extLst>
              <a:ext uri="{FF2B5EF4-FFF2-40B4-BE49-F238E27FC236}">
                <a16:creationId xmlns:a16="http://schemas.microsoft.com/office/drawing/2014/main" id="{47CA95BD-8D07-9676-4C3C-D490BB769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8E273-1DD2-56F4-07A2-1C05B77393C7}"/>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80308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72DB6-3A85-BBCC-3A50-4C65F7F079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DC5117-F073-A7C2-1B9E-52AD0CDE60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3E67A-F5C4-4D38-6427-871D82F94ED7}"/>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5" name="Footer Placeholder 4">
            <a:extLst>
              <a:ext uri="{FF2B5EF4-FFF2-40B4-BE49-F238E27FC236}">
                <a16:creationId xmlns:a16="http://schemas.microsoft.com/office/drawing/2014/main" id="{0F276527-638A-0500-700A-EEAE9AAE4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538C9-C233-F82D-0C91-80A4AE5A36CF}"/>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329522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3BA5-E121-4649-65D0-4E8DF820C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967F0-9AE3-2062-8BE0-F2DAFB2DC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41B4B-5F18-2FD5-1C5D-143868852B57}"/>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5" name="Footer Placeholder 4">
            <a:extLst>
              <a:ext uri="{FF2B5EF4-FFF2-40B4-BE49-F238E27FC236}">
                <a16:creationId xmlns:a16="http://schemas.microsoft.com/office/drawing/2014/main" id="{D58D9B10-0A24-6E10-D4F7-8C5747C9D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89DAE-3FF3-5775-F3B4-2DB94E510114}"/>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244495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AF57-A393-AE52-40FF-7E5C449C7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29BB4-05AF-39D9-948B-15098C47F3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BEED42-2FD4-E981-92DD-10C8A3659F4A}"/>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5" name="Footer Placeholder 4">
            <a:extLst>
              <a:ext uri="{FF2B5EF4-FFF2-40B4-BE49-F238E27FC236}">
                <a16:creationId xmlns:a16="http://schemas.microsoft.com/office/drawing/2014/main" id="{DB14B25C-E362-B592-2F13-7319770B7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0436F-65D7-DAE6-F7F7-621115B8A3A6}"/>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340764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3961-1ADD-52E3-6DC1-AEDF0B6E3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F2F1C8-D2E3-BC43-898B-44A0BC53D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D9D941-9EA5-A1D8-626A-89719FC2F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05E041-588E-F330-0A41-B41E726F48E3}"/>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6" name="Footer Placeholder 5">
            <a:extLst>
              <a:ext uri="{FF2B5EF4-FFF2-40B4-BE49-F238E27FC236}">
                <a16:creationId xmlns:a16="http://schemas.microsoft.com/office/drawing/2014/main" id="{84150514-F245-2B02-840F-F8CDE67B7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63023-48EA-4512-3940-99D0C7969F51}"/>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417602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1220-05C8-CC9B-879D-3A2D940A9A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B47DDC-8F42-736B-33C4-13304BC4B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88906-FAEA-7434-444C-C4D13F3B54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0B271F-6672-7B3B-E0B2-0FBE67BD7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9CCA1-918E-BCB6-6933-757FC8B43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E6575-D564-0472-FE59-D73DBD7F48DC}"/>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8" name="Footer Placeholder 7">
            <a:extLst>
              <a:ext uri="{FF2B5EF4-FFF2-40B4-BE49-F238E27FC236}">
                <a16:creationId xmlns:a16="http://schemas.microsoft.com/office/drawing/2014/main" id="{352D1966-5CBC-1364-1946-99CF4D3ECC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3F11B5-3866-6D76-216B-24F59866B3CF}"/>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191447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E301-5B23-EA93-957E-AEED9943E9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283B8-A4E1-ACDE-4E8A-8E4C0F43737A}"/>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4" name="Footer Placeholder 3">
            <a:extLst>
              <a:ext uri="{FF2B5EF4-FFF2-40B4-BE49-F238E27FC236}">
                <a16:creationId xmlns:a16="http://schemas.microsoft.com/office/drawing/2014/main" id="{508C221C-1C95-7A1C-4714-33A099713A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48E3AE-2740-989D-3B0F-98D4B379F54D}"/>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257986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61CCF-8B7E-F831-D3F6-631EA585C8E9}"/>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3" name="Footer Placeholder 2">
            <a:extLst>
              <a:ext uri="{FF2B5EF4-FFF2-40B4-BE49-F238E27FC236}">
                <a16:creationId xmlns:a16="http://schemas.microsoft.com/office/drawing/2014/main" id="{42D36FDA-D621-E8E6-CBD0-E80A5DE6C0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970106-72BF-C232-ACEE-6A4A976C77AC}"/>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92644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6E76-035D-8FC2-7F59-01EAE6D4B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EC2BC-45F3-C688-ABA7-68ED949E5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4FBA44-E04D-0ECF-E725-79FFF3370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08EDA-CD3D-41C6-7FEE-70E1E2C2D719}"/>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6" name="Footer Placeholder 5">
            <a:extLst>
              <a:ext uri="{FF2B5EF4-FFF2-40B4-BE49-F238E27FC236}">
                <a16:creationId xmlns:a16="http://schemas.microsoft.com/office/drawing/2014/main" id="{5BAF0888-B9DF-A694-1405-0305684A9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44BE1-F04E-E556-5368-2F4CB68231F0}"/>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195956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74F3-E84C-35F6-D194-010F4E9A0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DB37EA-110B-C318-80B2-664C1B257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93A09-1DDB-7DEA-33E4-9C5981B08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6B837-E559-34F5-DB01-99F7A742A504}"/>
              </a:ext>
            </a:extLst>
          </p:cNvPr>
          <p:cNvSpPr>
            <a:spLocks noGrp="1"/>
          </p:cNvSpPr>
          <p:nvPr>
            <p:ph type="dt" sz="half" idx="10"/>
          </p:nvPr>
        </p:nvSpPr>
        <p:spPr/>
        <p:txBody>
          <a:bodyPr/>
          <a:lstStyle/>
          <a:p>
            <a:fld id="{9D15A0A7-E0B4-446C-818C-0ECBD825305B}" type="datetimeFigureOut">
              <a:rPr lang="en-US" smtClean="0"/>
              <a:t>12/21/2023</a:t>
            </a:fld>
            <a:endParaRPr lang="en-US"/>
          </a:p>
        </p:txBody>
      </p:sp>
      <p:sp>
        <p:nvSpPr>
          <p:cNvPr id="6" name="Footer Placeholder 5">
            <a:extLst>
              <a:ext uri="{FF2B5EF4-FFF2-40B4-BE49-F238E27FC236}">
                <a16:creationId xmlns:a16="http://schemas.microsoft.com/office/drawing/2014/main" id="{899C5E64-2907-EDD2-ABCD-E2A205A6E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70B17-2458-29B8-E08C-7305C053F456}"/>
              </a:ext>
            </a:extLst>
          </p:cNvPr>
          <p:cNvSpPr>
            <a:spLocks noGrp="1"/>
          </p:cNvSpPr>
          <p:nvPr>
            <p:ph type="sldNum" sz="quarter" idx="12"/>
          </p:nvPr>
        </p:nvSpPr>
        <p:spPr/>
        <p:txBody>
          <a:bodyPr/>
          <a:lstStyle/>
          <a:p>
            <a:fld id="{0BD744F6-5A89-43BE-920A-3C8AA868B866}" type="slidenum">
              <a:rPr lang="en-US" smtClean="0"/>
              <a:t>‹#›</a:t>
            </a:fld>
            <a:endParaRPr lang="en-US"/>
          </a:p>
        </p:txBody>
      </p:sp>
    </p:spTree>
    <p:extLst>
      <p:ext uri="{BB962C8B-B14F-4D97-AF65-F5344CB8AC3E}">
        <p14:creationId xmlns:p14="http://schemas.microsoft.com/office/powerpoint/2010/main" val="227703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B435A-C707-1FF4-72A6-4A46D6E98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522FC-8EE5-16AF-6392-7D97CEF5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FE6DA-7DE2-819E-6477-AAB3753DF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5A0A7-E0B4-446C-818C-0ECBD825305B}" type="datetimeFigureOut">
              <a:rPr lang="en-US" smtClean="0"/>
              <a:t>12/21/2023</a:t>
            </a:fld>
            <a:endParaRPr lang="en-US"/>
          </a:p>
        </p:txBody>
      </p:sp>
      <p:sp>
        <p:nvSpPr>
          <p:cNvPr id="5" name="Footer Placeholder 4">
            <a:extLst>
              <a:ext uri="{FF2B5EF4-FFF2-40B4-BE49-F238E27FC236}">
                <a16:creationId xmlns:a16="http://schemas.microsoft.com/office/drawing/2014/main" id="{A4A08958-D717-30B2-891D-FED4FBBB7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08BBA7-6F0C-0170-98AA-534010223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744F6-5A89-43BE-920A-3C8AA868B866}" type="slidenum">
              <a:rPr lang="en-US" smtClean="0"/>
              <a:t>‹#›</a:t>
            </a:fld>
            <a:endParaRPr lang="en-US"/>
          </a:p>
        </p:txBody>
      </p:sp>
    </p:spTree>
    <p:extLst>
      <p:ext uri="{BB962C8B-B14F-4D97-AF65-F5344CB8AC3E}">
        <p14:creationId xmlns:p14="http://schemas.microsoft.com/office/powerpoint/2010/main" val="63908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jp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jpe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5.jp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businessinsider.com/why-did-russia-invade-ukraine-putin-politics-motive-2023-6" TargetMode="External"/><Relationship Id="rId2" Type="http://schemas.openxmlformats.org/officeDocument/2006/relationships/image" Target="../media/image43.jpg"/><Relationship Id="rId1" Type="http://schemas.openxmlformats.org/officeDocument/2006/relationships/slideLayout" Target="../slideLayouts/slideLayout2.xml"/><Relationship Id="rId5" Type="http://schemas.openxmlformats.org/officeDocument/2006/relationships/hyperlink" Target="https://www.rand.org/pubs/perspectives/PE198.html" TargetMode="External"/><Relationship Id="rId4" Type="http://schemas.openxmlformats.org/officeDocument/2006/relationships/hyperlink" Target="https://www.state.gov/russias-pillars-of-disinformation-and-propaganda-repor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D8EB-66F8-6C79-56D5-1902E8A4D111}"/>
              </a:ext>
            </a:extLst>
          </p:cNvPr>
          <p:cNvSpPr>
            <a:spLocks noGrp="1"/>
          </p:cNvSpPr>
          <p:nvPr>
            <p:ph type="ctrTitle"/>
          </p:nvPr>
        </p:nvSpPr>
        <p:spPr/>
        <p:txBody>
          <a:bodyPr>
            <a:normAutofit/>
          </a:bodyPr>
          <a:lstStyle/>
          <a:p>
            <a:r>
              <a:rPr lang="en-US" sz="7200" b="1" dirty="0">
                <a:solidFill>
                  <a:schemeClr val="accent2">
                    <a:lumMod val="75000"/>
                  </a:schemeClr>
                </a:solidFill>
                <a:effectLst>
                  <a:outerShdw blurRad="38100" dist="38100" dir="2700000" algn="tl">
                    <a:srgbClr val="000000">
                      <a:alpha val="43137"/>
                    </a:srgbClr>
                  </a:outerShdw>
                </a:effectLst>
              </a:rPr>
              <a:t>The War in Ukraine</a:t>
            </a:r>
          </a:p>
        </p:txBody>
      </p:sp>
      <p:sp>
        <p:nvSpPr>
          <p:cNvPr id="3" name="Subtitle 2">
            <a:extLst>
              <a:ext uri="{FF2B5EF4-FFF2-40B4-BE49-F238E27FC236}">
                <a16:creationId xmlns:a16="http://schemas.microsoft.com/office/drawing/2014/main" id="{B4808F0D-926E-8056-BE5C-4854542BB495}"/>
              </a:ext>
            </a:extLst>
          </p:cNvPr>
          <p:cNvSpPr>
            <a:spLocks noGrp="1"/>
          </p:cNvSpPr>
          <p:nvPr>
            <p:ph type="subTitle" idx="1"/>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and</a:t>
            </a:r>
          </a:p>
          <a:p>
            <a:r>
              <a:rPr lang="en-US" b="1" dirty="0">
                <a:solidFill>
                  <a:schemeClr val="accent2">
                    <a:lumMod val="75000"/>
                  </a:schemeClr>
                </a:solidFill>
                <a:effectLst>
                  <a:outerShdw blurRad="38100" dist="38100" dir="2700000" algn="tl">
                    <a:srgbClr val="000000">
                      <a:alpha val="43137"/>
                    </a:srgbClr>
                  </a:outerShdw>
                </a:effectLst>
              </a:rPr>
              <a:t>The Battle for Public Opinion</a:t>
            </a:r>
          </a:p>
        </p:txBody>
      </p:sp>
    </p:spTree>
    <p:extLst>
      <p:ext uri="{BB962C8B-B14F-4D97-AF65-F5344CB8AC3E}">
        <p14:creationId xmlns:p14="http://schemas.microsoft.com/office/powerpoint/2010/main" val="195316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l="-34000" r="-3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1ED7-5FAE-2F9B-E149-442A2FF4EE6A}"/>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LEVEL OF EDUCATION</a:t>
            </a:r>
          </a:p>
        </p:txBody>
      </p:sp>
      <p:pic>
        <p:nvPicPr>
          <p:cNvPr id="5" name="Picture 4">
            <a:extLst>
              <a:ext uri="{FF2B5EF4-FFF2-40B4-BE49-F238E27FC236}">
                <a16:creationId xmlns:a16="http://schemas.microsoft.com/office/drawing/2014/main" id="{BC1D647F-91FD-8F72-7166-A8EBD11D1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0591" y="1400606"/>
            <a:ext cx="8268854" cy="5201376"/>
          </a:xfrm>
          <a:prstGeom prst="rect">
            <a:avLst/>
          </a:prstGeom>
        </p:spPr>
      </p:pic>
      <p:sp>
        <p:nvSpPr>
          <p:cNvPr id="6" name="TextBox 5">
            <a:extLst>
              <a:ext uri="{FF2B5EF4-FFF2-40B4-BE49-F238E27FC236}">
                <a16:creationId xmlns:a16="http://schemas.microsoft.com/office/drawing/2014/main" id="{360EA093-2FD7-60B1-2593-6F999B37C63D}"/>
              </a:ext>
            </a:extLst>
          </p:cNvPr>
          <p:cNvSpPr txBox="1"/>
          <p:nvPr/>
        </p:nvSpPr>
        <p:spPr>
          <a:xfrm>
            <a:off x="1610591" y="6369764"/>
            <a:ext cx="1773382" cy="246221"/>
          </a:xfrm>
          <a:prstGeom prst="rect">
            <a:avLst/>
          </a:prstGeom>
          <a:noFill/>
        </p:spPr>
        <p:txBody>
          <a:bodyPr wrap="square" rtlCol="0">
            <a:spAutoFit/>
          </a:bodyPr>
          <a:lstStyle/>
          <a:p>
            <a:r>
              <a:rPr lang="en-US" sz="1000" b="1" dirty="0"/>
              <a:t>Created Using SAS Studio</a:t>
            </a:r>
          </a:p>
        </p:txBody>
      </p:sp>
    </p:spTree>
    <p:extLst>
      <p:ext uri="{BB962C8B-B14F-4D97-AF65-F5344CB8AC3E}">
        <p14:creationId xmlns:p14="http://schemas.microsoft.com/office/powerpoint/2010/main" val="70960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349F-02A9-8961-13F7-B9C95A339BDE}"/>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INCOME</a:t>
            </a:r>
          </a:p>
        </p:txBody>
      </p:sp>
      <p:pic>
        <p:nvPicPr>
          <p:cNvPr id="6" name="Content Placeholder 5">
            <a:extLst>
              <a:ext uri="{FF2B5EF4-FFF2-40B4-BE49-F238E27FC236}">
                <a16:creationId xmlns:a16="http://schemas.microsoft.com/office/drawing/2014/main" id="{0A3DB2A2-275B-1F4C-AFE9-17735722323D}"/>
              </a:ext>
            </a:extLst>
          </p:cNvPr>
          <p:cNvPicPr>
            <a:picLocks noGrp="1" noChangeAspect="1"/>
          </p:cNvPicPr>
          <p:nvPr>
            <p:ph idx="1"/>
          </p:nvPr>
        </p:nvPicPr>
        <p:blipFill>
          <a:blip r:embed="rId3"/>
          <a:stretch>
            <a:fillRect/>
          </a:stretch>
        </p:blipFill>
        <p:spPr>
          <a:xfrm>
            <a:off x="6149675" y="1748415"/>
            <a:ext cx="5795491" cy="4351338"/>
          </a:xfrm>
          <a:prstGeom prst="rect">
            <a:avLst/>
          </a:prstGeom>
        </p:spPr>
      </p:pic>
      <p:pic>
        <p:nvPicPr>
          <p:cNvPr id="5" name="Picture 4">
            <a:extLst>
              <a:ext uri="{FF2B5EF4-FFF2-40B4-BE49-F238E27FC236}">
                <a16:creationId xmlns:a16="http://schemas.microsoft.com/office/drawing/2014/main" id="{9B2F4DA6-8033-69EC-8A5C-6033C959A8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34" y="1748415"/>
            <a:ext cx="5849166" cy="4391638"/>
          </a:xfrm>
          <a:prstGeom prst="rect">
            <a:avLst/>
          </a:prstGeom>
        </p:spPr>
      </p:pic>
      <p:sp>
        <p:nvSpPr>
          <p:cNvPr id="7" name="TextBox 6">
            <a:extLst>
              <a:ext uri="{FF2B5EF4-FFF2-40B4-BE49-F238E27FC236}">
                <a16:creationId xmlns:a16="http://schemas.microsoft.com/office/drawing/2014/main" id="{0DF3DC51-18B0-39EA-F8F1-CE048BEE1F1C}"/>
              </a:ext>
            </a:extLst>
          </p:cNvPr>
          <p:cNvSpPr txBox="1"/>
          <p:nvPr/>
        </p:nvSpPr>
        <p:spPr>
          <a:xfrm>
            <a:off x="6149675" y="5853532"/>
            <a:ext cx="1505527" cy="246221"/>
          </a:xfrm>
          <a:prstGeom prst="rect">
            <a:avLst/>
          </a:prstGeom>
          <a:noFill/>
        </p:spPr>
        <p:txBody>
          <a:bodyPr wrap="square" rtlCol="0">
            <a:spAutoFit/>
          </a:bodyPr>
          <a:lstStyle/>
          <a:p>
            <a:r>
              <a:rPr lang="en-US" sz="1000" b="1" dirty="0"/>
              <a:t>Created In SAS Studio</a:t>
            </a:r>
          </a:p>
        </p:txBody>
      </p:sp>
    </p:spTree>
    <p:extLst>
      <p:ext uri="{BB962C8B-B14F-4D97-AF65-F5344CB8AC3E}">
        <p14:creationId xmlns:p14="http://schemas.microsoft.com/office/powerpoint/2010/main" val="292114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36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CC73-CD3F-0648-C441-F48D64AC33D9}"/>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Familiar are You with the Conflict?</a:t>
            </a:r>
          </a:p>
        </p:txBody>
      </p:sp>
      <p:sp>
        <p:nvSpPr>
          <p:cNvPr id="3" name="Content Placeholder 2">
            <a:extLst>
              <a:ext uri="{FF2B5EF4-FFF2-40B4-BE49-F238E27FC236}">
                <a16:creationId xmlns:a16="http://schemas.microsoft.com/office/drawing/2014/main" id="{04AA8278-ABF7-0A1E-1333-DEBB60EFFDE0}"/>
              </a:ext>
            </a:extLst>
          </p:cNvPr>
          <p:cNvSpPr>
            <a:spLocks noGrp="1"/>
          </p:cNvSpPr>
          <p:nvPr>
            <p:ph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On a Scale from 1-5</a:t>
            </a:r>
          </a:p>
          <a:p>
            <a:r>
              <a:rPr lang="en-US" b="1" dirty="0">
                <a:solidFill>
                  <a:schemeClr val="accent4">
                    <a:lumMod val="75000"/>
                  </a:schemeClr>
                </a:solidFill>
                <a:effectLst>
                  <a:outerShdw blurRad="38100" dist="38100" dir="2700000" algn="tl">
                    <a:srgbClr val="000000">
                      <a:alpha val="43137"/>
                    </a:srgbClr>
                  </a:outerShdw>
                </a:effectLst>
              </a:rPr>
              <a:t>1 I know everything about it</a:t>
            </a:r>
          </a:p>
          <a:p>
            <a:r>
              <a:rPr lang="en-US" b="1" dirty="0">
                <a:solidFill>
                  <a:schemeClr val="accent4">
                    <a:lumMod val="75000"/>
                  </a:schemeClr>
                </a:solidFill>
                <a:effectLst>
                  <a:outerShdw blurRad="38100" dist="38100" dir="2700000" algn="tl">
                    <a:srgbClr val="000000">
                      <a:alpha val="43137"/>
                    </a:srgbClr>
                  </a:outerShdw>
                </a:effectLst>
              </a:rPr>
              <a:t>5 I have no knowledge of it</a:t>
            </a:r>
          </a:p>
          <a:p>
            <a:r>
              <a:rPr lang="en-US" b="1" dirty="0">
                <a:solidFill>
                  <a:schemeClr val="accent4">
                    <a:lumMod val="75000"/>
                  </a:schemeClr>
                </a:solidFill>
                <a:effectLst>
                  <a:outerShdw blurRad="38100" dist="38100" dir="2700000" algn="tl">
                    <a:srgbClr val="000000">
                      <a:alpha val="43137"/>
                    </a:srgbClr>
                  </a:outerShdw>
                </a:effectLst>
              </a:rPr>
              <a:t>67 Responses</a:t>
            </a:r>
          </a:p>
          <a:p>
            <a:r>
              <a:rPr lang="en-US" b="1" dirty="0">
                <a:solidFill>
                  <a:schemeClr val="accent4">
                    <a:lumMod val="75000"/>
                  </a:schemeClr>
                </a:solidFill>
                <a:effectLst>
                  <a:outerShdw blurRad="38100" dist="38100" dir="2700000" algn="tl">
                    <a:srgbClr val="000000">
                      <a:alpha val="43137"/>
                    </a:srgbClr>
                  </a:outerShdw>
                </a:effectLst>
              </a:rPr>
              <a:t>The average response was a 2.69</a:t>
            </a:r>
          </a:p>
        </p:txBody>
      </p:sp>
      <p:pic>
        <p:nvPicPr>
          <p:cNvPr id="4" name="Picture 3">
            <a:extLst>
              <a:ext uri="{FF2B5EF4-FFF2-40B4-BE49-F238E27FC236}">
                <a16:creationId xmlns:a16="http://schemas.microsoft.com/office/drawing/2014/main" id="{58A7946C-CB25-B2E7-69B1-5E6262D662F6}"/>
              </a:ext>
            </a:extLst>
          </p:cNvPr>
          <p:cNvPicPr>
            <a:picLocks noChangeAspect="1"/>
          </p:cNvPicPr>
          <p:nvPr/>
        </p:nvPicPr>
        <p:blipFill>
          <a:blip r:embed="rId3"/>
          <a:stretch>
            <a:fillRect/>
          </a:stretch>
        </p:blipFill>
        <p:spPr>
          <a:xfrm>
            <a:off x="6096000" y="1920875"/>
            <a:ext cx="6096000" cy="4576964"/>
          </a:xfrm>
          <a:prstGeom prst="rect">
            <a:avLst/>
          </a:prstGeom>
        </p:spPr>
      </p:pic>
    </p:spTree>
    <p:extLst>
      <p:ext uri="{BB962C8B-B14F-4D97-AF65-F5344CB8AC3E}">
        <p14:creationId xmlns:p14="http://schemas.microsoft.com/office/powerpoint/2010/main" val="137584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8434-9DF1-60AB-4AF6-2C7DDE5C7CBD}"/>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Often do You Follow News About the Conflict?</a:t>
            </a:r>
          </a:p>
        </p:txBody>
      </p:sp>
      <p:sp>
        <p:nvSpPr>
          <p:cNvPr id="3" name="Content Placeholder 2">
            <a:extLst>
              <a:ext uri="{FF2B5EF4-FFF2-40B4-BE49-F238E27FC236}">
                <a16:creationId xmlns:a16="http://schemas.microsoft.com/office/drawing/2014/main" id="{87BC561C-C451-1524-8FB7-B61981D83BE0}"/>
              </a:ext>
            </a:extLst>
          </p:cNvPr>
          <p:cNvSpPr>
            <a:spLocks noGrp="1"/>
          </p:cNvSpPr>
          <p:nvPr>
            <p:ph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1  Rarely or Never</a:t>
            </a:r>
          </a:p>
          <a:p>
            <a:r>
              <a:rPr lang="en-US" b="1" dirty="0">
                <a:solidFill>
                  <a:schemeClr val="accent4">
                    <a:lumMod val="75000"/>
                  </a:schemeClr>
                </a:solidFill>
                <a:effectLst>
                  <a:outerShdw blurRad="38100" dist="38100" dir="2700000" algn="tl">
                    <a:srgbClr val="000000">
                      <a:alpha val="43137"/>
                    </a:srgbClr>
                  </a:outerShdw>
                </a:effectLst>
              </a:rPr>
              <a:t>2 Occasionally</a:t>
            </a:r>
          </a:p>
          <a:p>
            <a:r>
              <a:rPr lang="en-US" b="1" dirty="0">
                <a:solidFill>
                  <a:schemeClr val="accent4">
                    <a:lumMod val="75000"/>
                  </a:schemeClr>
                </a:solidFill>
                <a:effectLst>
                  <a:outerShdw blurRad="38100" dist="38100" dir="2700000" algn="tl">
                    <a:srgbClr val="000000">
                      <a:alpha val="43137"/>
                    </a:srgbClr>
                  </a:outerShdw>
                </a:effectLst>
              </a:rPr>
              <a:t>3 Frequently</a:t>
            </a:r>
          </a:p>
          <a:p>
            <a:r>
              <a:rPr lang="en-US" b="1" dirty="0">
                <a:solidFill>
                  <a:schemeClr val="accent4">
                    <a:lumMod val="75000"/>
                  </a:schemeClr>
                </a:solidFill>
                <a:effectLst>
                  <a:outerShdw blurRad="38100" dist="38100" dir="2700000" algn="tl">
                    <a:srgbClr val="000000">
                      <a:alpha val="43137"/>
                    </a:srgbClr>
                  </a:outerShdw>
                </a:effectLst>
              </a:rPr>
              <a:t>4 Very Frequently</a:t>
            </a:r>
          </a:p>
          <a:p>
            <a:r>
              <a:rPr lang="en-US" b="1" dirty="0">
                <a:solidFill>
                  <a:schemeClr val="accent4">
                    <a:lumMod val="75000"/>
                  </a:schemeClr>
                </a:solidFill>
                <a:effectLst>
                  <a:outerShdw blurRad="38100" dist="38100" dir="2700000" algn="tl">
                    <a:srgbClr val="000000">
                      <a:alpha val="43137"/>
                    </a:srgbClr>
                  </a:outerShdw>
                </a:effectLst>
              </a:rPr>
              <a:t>68 Responses Average was 2.51</a:t>
            </a:r>
          </a:p>
        </p:txBody>
      </p:sp>
      <p:pic>
        <p:nvPicPr>
          <p:cNvPr id="4" name="Picture 3">
            <a:extLst>
              <a:ext uri="{FF2B5EF4-FFF2-40B4-BE49-F238E27FC236}">
                <a16:creationId xmlns:a16="http://schemas.microsoft.com/office/drawing/2014/main" id="{DE0FD704-9FF0-6633-0AE2-3CD126200BA7}"/>
              </a:ext>
            </a:extLst>
          </p:cNvPr>
          <p:cNvPicPr>
            <a:picLocks noChangeAspect="1"/>
          </p:cNvPicPr>
          <p:nvPr/>
        </p:nvPicPr>
        <p:blipFill>
          <a:blip r:embed="rId3"/>
          <a:stretch>
            <a:fillRect/>
          </a:stretch>
        </p:blipFill>
        <p:spPr>
          <a:xfrm>
            <a:off x="5846618" y="1027906"/>
            <a:ext cx="6221557" cy="4671234"/>
          </a:xfrm>
          <a:prstGeom prst="rect">
            <a:avLst/>
          </a:prstGeom>
        </p:spPr>
      </p:pic>
    </p:spTree>
    <p:extLst>
      <p:ext uri="{BB962C8B-B14F-4D97-AF65-F5344CB8AC3E}">
        <p14:creationId xmlns:p14="http://schemas.microsoft.com/office/powerpoint/2010/main" val="108565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AB0F-44EE-39B9-2B6F-072FD752A60D}"/>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Important is it to Resolve the Conflict?</a:t>
            </a:r>
          </a:p>
        </p:txBody>
      </p:sp>
      <p:sp>
        <p:nvSpPr>
          <p:cNvPr id="3" name="Content Placeholder 2">
            <a:extLst>
              <a:ext uri="{FF2B5EF4-FFF2-40B4-BE49-F238E27FC236}">
                <a16:creationId xmlns:a16="http://schemas.microsoft.com/office/drawing/2014/main" id="{CB956258-8A79-92DD-86C5-B04E6F15CD10}"/>
              </a:ext>
            </a:extLst>
          </p:cNvPr>
          <p:cNvSpPr>
            <a:spLocks noGrp="1"/>
          </p:cNvSpPr>
          <p:nvPr>
            <p:ph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On a Scale from 1 to 5 Where:</a:t>
            </a:r>
          </a:p>
          <a:p>
            <a:r>
              <a:rPr lang="en-US" b="1" dirty="0">
                <a:solidFill>
                  <a:schemeClr val="accent4">
                    <a:lumMod val="75000"/>
                  </a:schemeClr>
                </a:solidFill>
                <a:effectLst>
                  <a:outerShdw blurRad="38100" dist="38100" dir="2700000" algn="tl">
                    <a:srgbClr val="000000">
                      <a:alpha val="43137"/>
                    </a:srgbClr>
                  </a:outerShdw>
                </a:effectLst>
              </a:rPr>
              <a:t>1 = Not Important</a:t>
            </a:r>
          </a:p>
          <a:p>
            <a:r>
              <a:rPr lang="en-US" b="1" dirty="0">
                <a:solidFill>
                  <a:schemeClr val="accent4">
                    <a:lumMod val="75000"/>
                  </a:schemeClr>
                </a:solidFill>
                <a:effectLst>
                  <a:outerShdw blurRad="38100" dist="38100" dir="2700000" algn="tl">
                    <a:srgbClr val="000000">
                      <a:alpha val="43137"/>
                    </a:srgbClr>
                  </a:outerShdw>
                </a:effectLst>
              </a:rPr>
              <a:t>5 = Very Important</a:t>
            </a:r>
          </a:p>
          <a:p>
            <a:r>
              <a:rPr lang="en-US" b="1" dirty="0">
                <a:solidFill>
                  <a:schemeClr val="accent4">
                    <a:lumMod val="75000"/>
                  </a:schemeClr>
                </a:solidFill>
                <a:effectLst>
                  <a:outerShdw blurRad="38100" dist="38100" dir="2700000" algn="tl">
                    <a:srgbClr val="000000">
                      <a:alpha val="43137"/>
                    </a:srgbClr>
                  </a:outerShdw>
                </a:effectLst>
              </a:rPr>
              <a:t>68 Responses  </a:t>
            </a:r>
          </a:p>
          <a:p>
            <a:r>
              <a:rPr lang="en-US" b="1" dirty="0">
                <a:solidFill>
                  <a:schemeClr val="accent4">
                    <a:lumMod val="75000"/>
                  </a:schemeClr>
                </a:solidFill>
                <a:effectLst>
                  <a:outerShdw blurRad="38100" dist="38100" dir="2700000" algn="tl">
                    <a:srgbClr val="000000">
                      <a:alpha val="43137"/>
                    </a:srgbClr>
                  </a:outerShdw>
                </a:effectLst>
              </a:rPr>
              <a:t>Average was 4.49</a:t>
            </a:r>
          </a:p>
          <a:p>
            <a:endParaRPr lang="en-US" b="1" dirty="0">
              <a:solidFill>
                <a:schemeClr val="accent4">
                  <a:lumMod val="75000"/>
                </a:schemeClr>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C82224FD-A1D4-638A-9C44-3F2D9CEA8908}"/>
              </a:ext>
            </a:extLst>
          </p:cNvPr>
          <p:cNvPicPr>
            <a:picLocks noChangeAspect="1"/>
          </p:cNvPicPr>
          <p:nvPr/>
        </p:nvPicPr>
        <p:blipFill>
          <a:blip r:embed="rId3"/>
          <a:stretch>
            <a:fillRect/>
          </a:stretch>
        </p:blipFill>
        <p:spPr>
          <a:xfrm>
            <a:off x="6155170" y="1785938"/>
            <a:ext cx="5848350" cy="4391025"/>
          </a:xfrm>
          <a:prstGeom prst="rect">
            <a:avLst/>
          </a:prstGeom>
        </p:spPr>
      </p:pic>
      <p:sp>
        <p:nvSpPr>
          <p:cNvPr id="5" name="TextBox 4">
            <a:extLst>
              <a:ext uri="{FF2B5EF4-FFF2-40B4-BE49-F238E27FC236}">
                <a16:creationId xmlns:a16="http://schemas.microsoft.com/office/drawing/2014/main" id="{2C19352D-E7D2-6032-822B-F00F8BE21EFE}"/>
              </a:ext>
            </a:extLst>
          </p:cNvPr>
          <p:cNvSpPr txBox="1"/>
          <p:nvPr/>
        </p:nvSpPr>
        <p:spPr>
          <a:xfrm>
            <a:off x="10769600" y="5930742"/>
            <a:ext cx="1671782" cy="246221"/>
          </a:xfrm>
          <a:prstGeom prst="rect">
            <a:avLst/>
          </a:prstGeom>
          <a:noFill/>
        </p:spPr>
        <p:txBody>
          <a:bodyPr wrap="square" rtlCol="0">
            <a:spAutoFit/>
          </a:bodyPr>
          <a:lstStyle/>
          <a:p>
            <a:r>
              <a:rPr lang="en-US" sz="1000" dirty="0"/>
              <a:t>Created in SAS Studio</a:t>
            </a:r>
          </a:p>
        </p:txBody>
      </p:sp>
    </p:spTree>
    <p:extLst>
      <p:ext uri="{BB962C8B-B14F-4D97-AF65-F5344CB8AC3E}">
        <p14:creationId xmlns:p14="http://schemas.microsoft.com/office/powerpoint/2010/main" val="380532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36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075-6C9E-0ECD-8187-19A7D3D9CF2F}"/>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Would You Describe Russia’s Actions</a:t>
            </a:r>
          </a:p>
        </p:txBody>
      </p:sp>
      <p:sp>
        <p:nvSpPr>
          <p:cNvPr id="3" name="Content Placeholder 2">
            <a:extLst>
              <a:ext uri="{FF2B5EF4-FFF2-40B4-BE49-F238E27FC236}">
                <a16:creationId xmlns:a16="http://schemas.microsoft.com/office/drawing/2014/main" id="{6B8416F9-F4F4-E7CA-723C-F1A1A6013FAF}"/>
              </a:ext>
            </a:extLst>
          </p:cNvPr>
          <p:cNvSpPr>
            <a:spLocks noGrp="1"/>
          </p:cNvSpPr>
          <p:nvPr>
            <p:ph sz="half" idx="1"/>
          </p:nvPr>
        </p:nvSpPr>
        <p:spPr/>
        <p:txBody>
          <a:bodyPr/>
          <a:lstStyle/>
          <a:p>
            <a:r>
              <a:rPr lang="en-US" sz="2400" b="1" dirty="0">
                <a:solidFill>
                  <a:schemeClr val="accent4">
                    <a:lumMod val="75000"/>
                  </a:schemeClr>
                </a:solidFill>
                <a:effectLst>
                  <a:outerShdw blurRad="38100" dist="38100" dir="2700000" algn="tl">
                    <a:srgbClr val="000000">
                      <a:alpha val="43137"/>
                    </a:srgbClr>
                  </a:outerShdw>
                </a:effectLst>
              </a:rPr>
              <a:t>The Choices</a:t>
            </a:r>
          </a:p>
          <a:p>
            <a:r>
              <a:rPr lang="en-US" sz="2400" b="1" dirty="0">
                <a:solidFill>
                  <a:schemeClr val="accent4">
                    <a:lumMod val="75000"/>
                  </a:schemeClr>
                </a:solidFill>
                <a:effectLst>
                  <a:outerShdw blurRad="38100" dist="38100" dir="2700000" algn="tl">
                    <a:srgbClr val="000000">
                      <a:alpha val="43137"/>
                    </a:srgbClr>
                  </a:outerShdw>
                </a:effectLst>
              </a:rPr>
              <a:t>Russia is just doing what any country would do.</a:t>
            </a:r>
          </a:p>
          <a:p>
            <a:r>
              <a:rPr lang="en-US" sz="2400" b="1" dirty="0">
                <a:solidFill>
                  <a:schemeClr val="accent4">
                    <a:lumMod val="75000"/>
                  </a:schemeClr>
                </a:solidFill>
                <a:effectLst>
                  <a:outerShdw blurRad="38100" dist="38100" dir="2700000" algn="tl">
                    <a:srgbClr val="000000">
                      <a:alpha val="43137"/>
                    </a:srgbClr>
                  </a:outerShdw>
                </a:effectLst>
              </a:rPr>
              <a:t>Russia has every right to its actions</a:t>
            </a:r>
          </a:p>
          <a:p>
            <a:r>
              <a:rPr lang="en-US" sz="2400" b="1" dirty="0">
                <a:solidFill>
                  <a:schemeClr val="accent4">
                    <a:lumMod val="75000"/>
                  </a:schemeClr>
                </a:solidFill>
                <a:effectLst>
                  <a:outerShdw blurRad="38100" dist="38100" dir="2700000" algn="tl">
                    <a:srgbClr val="000000">
                      <a:alpha val="43137"/>
                    </a:srgbClr>
                  </a:outerShdw>
                </a:effectLst>
              </a:rPr>
              <a:t>I have no opinion on Russia’s role</a:t>
            </a:r>
          </a:p>
          <a:p>
            <a:r>
              <a:rPr lang="en-US" sz="2400" b="1" dirty="0">
                <a:solidFill>
                  <a:schemeClr val="accent4">
                    <a:lumMod val="75000"/>
                  </a:schemeClr>
                </a:solidFill>
                <a:effectLst>
                  <a:outerShdw blurRad="38100" dist="38100" dir="2700000" algn="tl">
                    <a:srgbClr val="000000">
                      <a:alpha val="43137"/>
                    </a:srgbClr>
                  </a:outerShdw>
                </a:effectLst>
              </a:rPr>
              <a:t>Russia probably shouldn’t have done what it did.</a:t>
            </a:r>
          </a:p>
          <a:p>
            <a:r>
              <a:rPr lang="en-US" sz="2400" b="1" dirty="0">
                <a:solidFill>
                  <a:schemeClr val="accent4">
                    <a:lumMod val="75000"/>
                  </a:schemeClr>
                </a:solidFill>
                <a:effectLst>
                  <a:outerShdw blurRad="38100" dist="38100" dir="2700000" algn="tl">
                    <a:srgbClr val="000000">
                      <a:alpha val="43137"/>
                    </a:srgbClr>
                  </a:outerShdw>
                </a:effectLst>
              </a:rPr>
              <a:t>Russia is completely wrong and definitely should not have done it.</a:t>
            </a:r>
          </a:p>
          <a:p>
            <a:endParaRPr lang="en-US" b="1" dirty="0">
              <a:solidFill>
                <a:schemeClr val="accent4">
                  <a:lumMod val="75000"/>
                </a:schemeClr>
              </a:solidFill>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19B40F78-1521-7F14-0FDE-F60EFBF9AC92}"/>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3511FFEC-AA11-28A0-8C2A-D3D2C5626C6A}"/>
              </a:ext>
            </a:extLst>
          </p:cNvPr>
          <p:cNvPicPr>
            <a:picLocks noChangeAspect="1"/>
          </p:cNvPicPr>
          <p:nvPr/>
        </p:nvPicPr>
        <p:blipFill>
          <a:blip r:embed="rId3">
            <a:alphaModFix/>
          </a:blip>
          <a:stretch>
            <a:fillRect/>
          </a:stretch>
        </p:blipFill>
        <p:spPr>
          <a:xfrm>
            <a:off x="6266007" y="1805781"/>
            <a:ext cx="5848350" cy="4391025"/>
          </a:xfrm>
          <a:prstGeom prst="rect">
            <a:avLst/>
          </a:prstGeom>
        </p:spPr>
      </p:pic>
    </p:spTree>
    <p:extLst>
      <p:ext uri="{BB962C8B-B14F-4D97-AF65-F5344CB8AC3E}">
        <p14:creationId xmlns:p14="http://schemas.microsoft.com/office/powerpoint/2010/main" val="368609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97AF-F07E-D022-1DFC-A1C5DA0A425A}"/>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Would You Describe Ukraine’s Actions?</a:t>
            </a:r>
          </a:p>
        </p:txBody>
      </p:sp>
      <p:sp>
        <p:nvSpPr>
          <p:cNvPr id="3" name="Content Placeholder 2">
            <a:extLst>
              <a:ext uri="{FF2B5EF4-FFF2-40B4-BE49-F238E27FC236}">
                <a16:creationId xmlns:a16="http://schemas.microsoft.com/office/drawing/2014/main" id="{39B0CA26-E1E4-79AB-AA4D-522F5B18B4CB}"/>
              </a:ext>
            </a:extLst>
          </p:cNvPr>
          <p:cNvSpPr>
            <a:spLocks noGrp="1"/>
          </p:cNvSpPr>
          <p:nvPr>
            <p:ph sz="half" idx="1"/>
          </p:nvPr>
        </p:nvSpPr>
        <p:spPr/>
        <p:txBody>
          <a:bodyPr>
            <a:normAutofit fontScale="92500" lnSpcReduction="10000"/>
          </a:bodyPr>
          <a:lstStyle/>
          <a:p>
            <a:r>
              <a:rPr lang="en-US" b="1" dirty="0">
                <a:solidFill>
                  <a:schemeClr val="accent4">
                    <a:lumMod val="75000"/>
                  </a:schemeClr>
                </a:solidFill>
                <a:effectLst>
                  <a:outerShdw blurRad="38100" dist="38100" dir="2700000" algn="tl">
                    <a:srgbClr val="000000">
                      <a:alpha val="43137"/>
                    </a:srgbClr>
                  </a:outerShdw>
                </a:effectLst>
              </a:rPr>
              <a:t>The Choices</a:t>
            </a:r>
          </a:p>
          <a:p>
            <a:r>
              <a:rPr lang="en-US" b="1" dirty="0">
                <a:solidFill>
                  <a:schemeClr val="accent4">
                    <a:lumMod val="75000"/>
                  </a:schemeClr>
                </a:solidFill>
                <a:effectLst>
                  <a:outerShdw blurRad="38100" dist="38100" dir="2700000" algn="tl">
                    <a:srgbClr val="000000">
                      <a:alpha val="43137"/>
                    </a:srgbClr>
                  </a:outerShdw>
                </a:effectLst>
              </a:rPr>
              <a:t>The corrupt government of Ukraine had it coming.</a:t>
            </a:r>
          </a:p>
          <a:p>
            <a:r>
              <a:rPr lang="en-US" b="1" dirty="0">
                <a:solidFill>
                  <a:schemeClr val="accent4">
                    <a:lumMod val="75000"/>
                  </a:schemeClr>
                </a:solidFill>
                <a:effectLst>
                  <a:outerShdw blurRad="38100" dist="38100" dir="2700000" algn="tl">
                    <a:srgbClr val="000000">
                      <a:alpha val="43137"/>
                    </a:srgbClr>
                  </a:outerShdw>
                </a:effectLst>
              </a:rPr>
              <a:t>I have no opinion about the Ukrainian government’s role.</a:t>
            </a:r>
          </a:p>
          <a:p>
            <a:r>
              <a:rPr lang="en-US" b="1" dirty="0">
                <a:solidFill>
                  <a:schemeClr val="accent4">
                    <a:lumMod val="75000"/>
                  </a:schemeClr>
                </a:solidFill>
                <a:effectLst>
                  <a:outerShdw blurRad="38100" dist="38100" dir="2700000" algn="tl">
                    <a:srgbClr val="000000">
                      <a:alpha val="43137"/>
                    </a:srgbClr>
                  </a:outerShdw>
                </a:effectLst>
              </a:rPr>
              <a:t>The government of Ukraine while not blameless, should not have been invaded.</a:t>
            </a:r>
          </a:p>
          <a:p>
            <a:r>
              <a:rPr lang="en-US" b="1" dirty="0">
                <a:solidFill>
                  <a:schemeClr val="accent4">
                    <a:lumMod val="75000"/>
                  </a:schemeClr>
                </a:solidFill>
                <a:effectLst>
                  <a:outerShdw blurRad="38100" dist="38100" dir="2700000" algn="tl">
                    <a:srgbClr val="000000">
                      <a:alpha val="43137"/>
                    </a:srgbClr>
                  </a:outerShdw>
                </a:effectLst>
              </a:rPr>
              <a:t>The government of Ukraine did nothing to provoke this kind of action.</a:t>
            </a:r>
          </a:p>
        </p:txBody>
      </p:sp>
      <p:pic>
        <p:nvPicPr>
          <p:cNvPr id="5" name="Content Placeholder 4">
            <a:extLst>
              <a:ext uri="{FF2B5EF4-FFF2-40B4-BE49-F238E27FC236}">
                <a16:creationId xmlns:a16="http://schemas.microsoft.com/office/drawing/2014/main" id="{72FDAEA7-F243-3D77-0B6C-1FB625F8C33B}"/>
              </a:ext>
            </a:extLst>
          </p:cNvPr>
          <p:cNvPicPr>
            <a:picLocks noGrp="1" noChangeAspect="1"/>
          </p:cNvPicPr>
          <p:nvPr>
            <p:ph sz="half" idx="2"/>
          </p:nvPr>
        </p:nvPicPr>
        <p:blipFill>
          <a:blip r:embed="rId3"/>
          <a:stretch>
            <a:fillRect/>
          </a:stretch>
        </p:blipFill>
        <p:spPr>
          <a:xfrm>
            <a:off x="6310745" y="1825625"/>
            <a:ext cx="5576943" cy="4187248"/>
          </a:xfrm>
          <a:prstGeom prst="rect">
            <a:avLst/>
          </a:prstGeom>
        </p:spPr>
      </p:pic>
    </p:spTree>
    <p:extLst>
      <p:ext uri="{BB962C8B-B14F-4D97-AF65-F5344CB8AC3E}">
        <p14:creationId xmlns:p14="http://schemas.microsoft.com/office/powerpoint/2010/main" val="131684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5371-735B-D566-34B8-5E48FCDE0006}"/>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Would You Rate the Effectiveness of Diplomacy?</a:t>
            </a:r>
          </a:p>
        </p:txBody>
      </p:sp>
      <p:sp>
        <p:nvSpPr>
          <p:cNvPr id="4" name="Content Placeholder 3">
            <a:extLst>
              <a:ext uri="{FF2B5EF4-FFF2-40B4-BE49-F238E27FC236}">
                <a16:creationId xmlns:a16="http://schemas.microsoft.com/office/drawing/2014/main" id="{874A33FB-5681-60A5-866C-B08846940A64}"/>
              </a:ext>
            </a:extLst>
          </p:cNvPr>
          <p:cNvSpPr>
            <a:spLocks noGrp="1"/>
          </p:cNvSpPr>
          <p:nvPr>
            <p:ph sz="half"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The Choices</a:t>
            </a:r>
          </a:p>
          <a:p>
            <a:r>
              <a:rPr lang="en-US" b="1" dirty="0">
                <a:solidFill>
                  <a:schemeClr val="accent4">
                    <a:lumMod val="75000"/>
                  </a:schemeClr>
                </a:solidFill>
                <a:effectLst>
                  <a:outerShdw blurRad="38100" dist="38100" dir="2700000" algn="tl">
                    <a:srgbClr val="000000">
                      <a:alpha val="43137"/>
                    </a:srgbClr>
                  </a:outerShdw>
                </a:effectLst>
              </a:rPr>
              <a:t>Very Ineffective</a:t>
            </a:r>
          </a:p>
          <a:p>
            <a:r>
              <a:rPr lang="en-US" b="1" dirty="0">
                <a:solidFill>
                  <a:schemeClr val="accent4">
                    <a:lumMod val="75000"/>
                  </a:schemeClr>
                </a:solidFill>
                <a:effectLst>
                  <a:outerShdw blurRad="38100" dist="38100" dir="2700000" algn="tl">
                    <a:srgbClr val="000000">
                      <a:alpha val="43137"/>
                    </a:srgbClr>
                  </a:outerShdw>
                </a:effectLst>
              </a:rPr>
              <a:t>Ineffective</a:t>
            </a:r>
          </a:p>
          <a:p>
            <a:r>
              <a:rPr lang="en-US" b="1" dirty="0">
                <a:solidFill>
                  <a:schemeClr val="accent4">
                    <a:lumMod val="75000"/>
                  </a:schemeClr>
                </a:solidFill>
                <a:effectLst>
                  <a:outerShdw blurRad="38100" dist="38100" dir="2700000" algn="tl">
                    <a:srgbClr val="000000">
                      <a:alpha val="43137"/>
                    </a:srgbClr>
                  </a:outerShdw>
                </a:effectLst>
              </a:rPr>
              <a:t>Neutral</a:t>
            </a:r>
          </a:p>
          <a:p>
            <a:r>
              <a:rPr lang="en-US" b="1" dirty="0">
                <a:solidFill>
                  <a:schemeClr val="accent4">
                    <a:lumMod val="75000"/>
                  </a:schemeClr>
                </a:solidFill>
                <a:effectLst>
                  <a:outerShdw blurRad="38100" dist="38100" dir="2700000" algn="tl">
                    <a:srgbClr val="000000">
                      <a:alpha val="43137"/>
                    </a:srgbClr>
                  </a:outerShdw>
                </a:effectLst>
              </a:rPr>
              <a:t>Effective</a:t>
            </a:r>
          </a:p>
          <a:p>
            <a:r>
              <a:rPr lang="en-US" b="1" dirty="0">
                <a:solidFill>
                  <a:schemeClr val="accent4">
                    <a:lumMod val="75000"/>
                  </a:schemeClr>
                </a:solidFill>
                <a:effectLst>
                  <a:outerShdw blurRad="38100" dist="38100" dir="2700000" algn="tl">
                    <a:srgbClr val="000000">
                      <a:alpha val="43137"/>
                    </a:srgbClr>
                  </a:outerShdw>
                </a:effectLst>
              </a:rPr>
              <a:t>Very Effective</a:t>
            </a:r>
          </a:p>
        </p:txBody>
      </p:sp>
      <p:pic>
        <p:nvPicPr>
          <p:cNvPr id="9" name="Content Placeholder 8">
            <a:extLst>
              <a:ext uri="{FF2B5EF4-FFF2-40B4-BE49-F238E27FC236}">
                <a16:creationId xmlns:a16="http://schemas.microsoft.com/office/drawing/2014/main" id="{C5B77CA6-E9A4-E389-DBE7-02ED7D739E2B}"/>
              </a:ext>
            </a:extLst>
          </p:cNvPr>
          <p:cNvPicPr>
            <a:picLocks noGrp="1" noChangeAspect="1"/>
          </p:cNvPicPr>
          <p:nvPr>
            <p:ph sz="half" idx="2"/>
          </p:nvPr>
        </p:nvPicPr>
        <p:blipFill>
          <a:blip r:embed="rId3"/>
          <a:stretch>
            <a:fillRect/>
          </a:stretch>
        </p:blipFill>
        <p:spPr>
          <a:xfrm>
            <a:off x="6301509" y="1825625"/>
            <a:ext cx="5613400" cy="4214621"/>
          </a:xfrm>
          <a:prstGeom prst="rect">
            <a:avLst/>
          </a:prstGeom>
        </p:spPr>
      </p:pic>
    </p:spTree>
    <p:extLst>
      <p:ext uri="{BB962C8B-B14F-4D97-AF65-F5344CB8AC3E}">
        <p14:creationId xmlns:p14="http://schemas.microsoft.com/office/powerpoint/2010/main" val="252058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9081-7292-A0B3-F193-140164A28BCC}"/>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Do You Believe The Conflict has Global Implications?</a:t>
            </a:r>
          </a:p>
        </p:txBody>
      </p:sp>
      <p:pic>
        <p:nvPicPr>
          <p:cNvPr id="4" name="Content Placeholder 3">
            <a:extLst>
              <a:ext uri="{FF2B5EF4-FFF2-40B4-BE49-F238E27FC236}">
                <a16:creationId xmlns:a16="http://schemas.microsoft.com/office/drawing/2014/main" id="{D2C318C1-F2BB-05BE-E595-A562CCA6F091}"/>
              </a:ext>
            </a:extLst>
          </p:cNvPr>
          <p:cNvPicPr>
            <a:picLocks noGrp="1" noChangeAspect="1"/>
          </p:cNvPicPr>
          <p:nvPr>
            <p:ph idx="1"/>
          </p:nvPr>
        </p:nvPicPr>
        <p:blipFill>
          <a:blip r:embed="rId3">
            <a:alphaModFix amt="86000"/>
          </a:blip>
          <a:stretch>
            <a:fillRect/>
          </a:stretch>
        </p:blipFill>
        <p:spPr>
          <a:xfrm>
            <a:off x="2087418" y="1598324"/>
            <a:ext cx="7697629" cy="5167312"/>
          </a:xfrm>
          <a:prstGeom prst="rect">
            <a:avLst/>
          </a:prstGeom>
        </p:spPr>
      </p:pic>
    </p:spTree>
    <p:extLst>
      <p:ext uri="{BB962C8B-B14F-4D97-AF65-F5344CB8AC3E}">
        <p14:creationId xmlns:p14="http://schemas.microsoft.com/office/powerpoint/2010/main" val="333319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22000" b="-2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9F73-D60D-8769-0845-B8BE59AA453C}"/>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Where do You get Your Information about the Conflict?</a:t>
            </a:r>
          </a:p>
        </p:txBody>
      </p:sp>
      <p:sp>
        <p:nvSpPr>
          <p:cNvPr id="3" name="Content Placeholder 2">
            <a:extLst>
              <a:ext uri="{FF2B5EF4-FFF2-40B4-BE49-F238E27FC236}">
                <a16:creationId xmlns:a16="http://schemas.microsoft.com/office/drawing/2014/main" id="{0475029F-17D0-F783-C5F4-9B1797559ED4}"/>
              </a:ext>
            </a:extLst>
          </p:cNvPr>
          <p:cNvSpPr>
            <a:spLocks noGrp="1"/>
          </p:cNvSpPr>
          <p:nvPr>
            <p:ph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The Choices</a:t>
            </a:r>
          </a:p>
          <a:p>
            <a:r>
              <a:rPr lang="en-US" b="1" dirty="0">
                <a:solidFill>
                  <a:schemeClr val="accent4">
                    <a:lumMod val="75000"/>
                  </a:schemeClr>
                </a:solidFill>
                <a:effectLst>
                  <a:outerShdw blurRad="38100" dist="38100" dir="2700000" algn="tl">
                    <a:srgbClr val="000000">
                      <a:alpha val="43137"/>
                    </a:srgbClr>
                  </a:outerShdw>
                </a:effectLst>
              </a:rPr>
              <a:t>Television News</a:t>
            </a:r>
          </a:p>
          <a:p>
            <a:r>
              <a:rPr lang="en-US" b="1" dirty="0">
                <a:solidFill>
                  <a:schemeClr val="accent4">
                    <a:lumMod val="75000"/>
                  </a:schemeClr>
                </a:solidFill>
                <a:effectLst>
                  <a:outerShdw blurRad="38100" dist="38100" dir="2700000" algn="tl">
                    <a:srgbClr val="000000">
                      <a:alpha val="43137"/>
                    </a:srgbClr>
                  </a:outerShdw>
                </a:effectLst>
              </a:rPr>
              <a:t>Online News Websites</a:t>
            </a:r>
          </a:p>
          <a:p>
            <a:r>
              <a:rPr lang="en-US" b="1" dirty="0">
                <a:solidFill>
                  <a:schemeClr val="accent4">
                    <a:lumMod val="75000"/>
                  </a:schemeClr>
                </a:solidFill>
                <a:effectLst>
                  <a:outerShdw blurRad="38100" dist="38100" dir="2700000" algn="tl">
                    <a:srgbClr val="000000">
                      <a:alpha val="43137"/>
                    </a:srgbClr>
                  </a:outerShdw>
                </a:effectLst>
              </a:rPr>
              <a:t>Social Media</a:t>
            </a:r>
          </a:p>
          <a:p>
            <a:r>
              <a:rPr lang="en-US" b="1" dirty="0">
                <a:solidFill>
                  <a:schemeClr val="accent4">
                    <a:lumMod val="75000"/>
                  </a:schemeClr>
                </a:solidFill>
                <a:effectLst>
                  <a:outerShdw blurRad="38100" dist="38100" dir="2700000" algn="tl">
                    <a:srgbClr val="000000">
                      <a:alpha val="43137"/>
                    </a:srgbClr>
                  </a:outerShdw>
                </a:effectLst>
              </a:rPr>
              <a:t>Print Newspapers</a:t>
            </a:r>
          </a:p>
          <a:p>
            <a:r>
              <a:rPr lang="en-US" b="1" dirty="0">
                <a:solidFill>
                  <a:schemeClr val="accent4">
                    <a:lumMod val="75000"/>
                  </a:schemeClr>
                </a:solidFill>
                <a:effectLst>
                  <a:outerShdw blurRad="38100" dist="38100" dir="2700000" algn="tl">
                    <a:srgbClr val="000000">
                      <a:alpha val="43137"/>
                    </a:srgbClr>
                  </a:outerShdw>
                </a:effectLst>
              </a:rPr>
              <a:t>Radio</a:t>
            </a:r>
          </a:p>
          <a:p>
            <a:r>
              <a:rPr lang="en-US" b="1" dirty="0">
                <a:solidFill>
                  <a:schemeClr val="accent4">
                    <a:lumMod val="75000"/>
                  </a:schemeClr>
                </a:solidFill>
                <a:effectLst>
                  <a:outerShdw blurRad="38100" dist="38100" dir="2700000" algn="tl">
                    <a:srgbClr val="000000">
                      <a:alpha val="43137"/>
                    </a:srgbClr>
                  </a:outerShdw>
                </a:effectLst>
              </a:rPr>
              <a:t>Other (please specify)</a:t>
            </a:r>
          </a:p>
        </p:txBody>
      </p:sp>
      <p:pic>
        <p:nvPicPr>
          <p:cNvPr id="4" name="Picture 3">
            <a:extLst>
              <a:ext uri="{FF2B5EF4-FFF2-40B4-BE49-F238E27FC236}">
                <a16:creationId xmlns:a16="http://schemas.microsoft.com/office/drawing/2014/main" id="{D6EA9899-99BC-6E4F-16F2-5ADD93D69417}"/>
              </a:ext>
            </a:extLst>
          </p:cNvPr>
          <p:cNvPicPr>
            <a:picLocks noChangeAspect="1"/>
          </p:cNvPicPr>
          <p:nvPr/>
        </p:nvPicPr>
        <p:blipFill>
          <a:blip r:embed="rId3"/>
          <a:stretch>
            <a:fillRect/>
          </a:stretch>
        </p:blipFill>
        <p:spPr>
          <a:xfrm>
            <a:off x="4815897" y="1150360"/>
            <a:ext cx="7311447" cy="5610658"/>
          </a:xfrm>
          <a:prstGeom prst="rect">
            <a:avLst/>
          </a:prstGeom>
        </p:spPr>
      </p:pic>
    </p:spTree>
    <p:extLst>
      <p:ext uri="{BB962C8B-B14F-4D97-AF65-F5344CB8AC3E}">
        <p14:creationId xmlns:p14="http://schemas.microsoft.com/office/powerpoint/2010/main" val="2605756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EC8F-AFEA-F126-88F7-173FA13A1A70}"/>
              </a:ext>
            </a:extLst>
          </p:cNvPr>
          <p:cNvSpPr>
            <a:spLocks noGrp="1"/>
          </p:cNvSpPr>
          <p:nvPr>
            <p:ph type="title"/>
          </p:nvPr>
        </p:nvSpPr>
        <p:spPr/>
        <p:txBody>
          <a:bodyPr>
            <a:normAutofit/>
          </a:bodyPr>
          <a:lstStyle/>
          <a:p>
            <a:r>
              <a:rPr lang="en-US" sz="54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Conflict</a:t>
            </a:r>
          </a:p>
        </p:txBody>
      </p:sp>
      <p:sp>
        <p:nvSpPr>
          <p:cNvPr id="3" name="Content Placeholder 2">
            <a:extLst>
              <a:ext uri="{FF2B5EF4-FFF2-40B4-BE49-F238E27FC236}">
                <a16:creationId xmlns:a16="http://schemas.microsoft.com/office/drawing/2014/main" id="{18C0306E-79EE-E429-2847-09529CD967F6}"/>
              </a:ext>
            </a:extLst>
          </p:cNvPr>
          <p:cNvSpPr>
            <a:spLocks noGrp="1"/>
          </p:cNvSpPr>
          <p:nvPr>
            <p:ph idx="1"/>
          </p:nvPr>
        </p:nvSpPr>
        <p:spPr>
          <a:xfrm>
            <a:off x="838200" y="2581835"/>
            <a:ext cx="10515600" cy="3595128"/>
          </a:xfrm>
          <a:noFill/>
        </p:spPr>
        <p:txBody>
          <a:bodyPr>
            <a:normAutofit lnSpcReduction="10000"/>
          </a:bodyPr>
          <a:lstStyle/>
          <a:p>
            <a:r>
              <a:rPr lang="en-US" dirty="0">
                <a:solidFill>
                  <a:schemeClr val="accent2">
                    <a:lumMod val="75000"/>
                  </a:schemeClr>
                </a:solidFill>
                <a:effectLst>
                  <a:outerShdw blurRad="38100" dist="38100" dir="2700000" algn="tl">
                    <a:srgbClr val="000000">
                      <a:alpha val="43137"/>
                    </a:srgbClr>
                  </a:outerShdw>
                </a:effectLst>
              </a:rPr>
              <a:t>Many, mistakenly, think the conflict began on the 24</a:t>
            </a:r>
            <a:r>
              <a:rPr lang="en-US" baseline="30000" dirty="0">
                <a:solidFill>
                  <a:schemeClr val="accent2">
                    <a:lumMod val="75000"/>
                  </a:schemeClr>
                </a:solidFill>
                <a:effectLst>
                  <a:outerShdw blurRad="38100" dist="38100" dir="2700000" algn="tl">
                    <a:srgbClr val="000000">
                      <a:alpha val="43137"/>
                    </a:srgbClr>
                  </a:outerShdw>
                </a:effectLst>
              </a:rPr>
              <a:t>th</a:t>
            </a:r>
            <a:r>
              <a:rPr lang="en-US" dirty="0">
                <a:solidFill>
                  <a:schemeClr val="accent2">
                    <a:lumMod val="75000"/>
                  </a:schemeClr>
                </a:solidFill>
                <a:effectLst>
                  <a:outerShdw blurRad="38100" dist="38100" dir="2700000" algn="tl">
                    <a:srgbClr val="000000">
                      <a:alpha val="43137"/>
                    </a:srgbClr>
                  </a:outerShdw>
                </a:effectLst>
              </a:rPr>
              <a:t> of February 2022 when Russia invaded Ukraine.  It actually began 8 years earlier.</a:t>
            </a:r>
          </a:p>
          <a:p>
            <a:r>
              <a:rPr lang="en-US" dirty="0">
                <a:solidFill>
                  <a:schemeClr val="accent2">
                    <a:lumMod val="75000"/>
                  </a:schemeClr>
                </a:solidFill>
                <a:effectLst>
                  <a:outerShdw blurRad="38100" dist="38100" dir="2700000" algn="tl">
                    <a:srgbClr val="000000">
                      <a:alpha val="43137"/>
                    </a:srgbClr>
                  </a:outerShdw>
                </a:effectLst>
              </a:rPr>
              <a:t>In late 2013 and early 2014 protests led to the ousting of Ukraine’s, pro-Russian, president Viktor Yanukovych.</a:t>
            </a:r>
          </a:p>
          <a:p>
            <a:r>
              <a:rPr lang="en-US" dirty="0">
                <a:solidFill>
                  <a:schemeClr val="accent2">
                    <a:lumMod val="75000"/>
                  </a:schemeClr>
                </a:solidFill>
                <a:effectLst>
                  <a:outerShdw blurRad="38100" dist="38100" dir="2700000" algn="tl">
                    <a:srgbClr val="000000">
                      <a:alpha val="43137"/>
                    </a:srgbClr>
                  </a:outerShdw>
                </a:effectLst>
              </a:rPr>
              <a:t>Hostilities broke out in February and  March of 2014.  Russia invaded and annexed the Crimean Peninsula, part of Ukraine. </a:t>
            </a:r>
          </a:p>
          <a:p>
            <a:r>
              <a:rPr lang="en-US" dirty="0">
                <a:solidFill>
                  <a:schemeClr val="accent2">
                    <a:lumMod val="75000"/>
                  </a:schemeClr>
                </a:solidFill>
                <a:effectLst>
                  <a:outerShdw blurRad="38100" dist="38100" dir="2700000" algn="tl">
                    <a:srgbClr val="000000">
                      <a:alpha val="43137"/>
                    </a:srgbClr>
                  </a:outerShdw>
                </a:effectLst>
              </a:rPr>
              <a:t>In April of 2014 Russian backed separatists seized government buildings in the Donbas region of Ukraine, the </a:t>
            </a:r>
            <a:r>
              <a:rPr lang="en-US" dirty="0">
                <a:solidFill>
                  <a:srgbClr val="92D050"/>
                </a:solidFill>
                <a:effectLst>
                  <a:outerShdw blurRad="38100" dist="38100" dir="2700000" algn="tl">
                    <a:srgbClr val="000000">
                      <a:alpha val="43137"/>
                    </a:srgbClr>
                  </a:outerShdw>
                </a:effectLst>
              </a:rPr>
              <a:t>green </a:t>
            </a:r>
            <a:r>
              <a:rPr lang="en-US" dirty="0">
                <a:solidFill>
                  <a:schemeClr val="accent2">
                    <a:lumMod val="75000"/>
                  </a:schemeClr>
                </a:solidFill>
                <a:effectLst>
                  <a:outerShdw blurRad="38100" dist="38100" dir="2700000" algn="tl">
                    <a:srgbClr val="000000">
                      <a:alpha val="43137"/>
                    </a:srgbClr>
                  </a:outerShdw>
                </a:effectLst>
              </a:rPr>
              <a:t>area on the background map.</a:t>
            </a:r>
          </a:p>
        </p:txBody>
      </p:sp>
    </p:spTree>
    <p:extLst>
      <p:ext uri="{BB962C8B-B14F-4D97-AF65-F5344CB8AC3E}">
        <p14:creationId xmlns:p14="http://schemas.microsoft.com/office/powerpoint/2010/main" val="87477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7DB6-7787-80B1-ADAA-187C95980D27}"/>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do You Perceive the US Role</a:t>
            </a:r>
          </a:p>
        </p:txBody>
      </p:sp>
      <p:sp>
        <p:nvSpPr>
          <p:cNvPr id="3" name="Content Placeholder 2">
            <a:extLst>
              <a:ext uri="{FF2B5EF4-FFF2-40B4-BE49-F238E27FC236}">
                <a16:creationId xmlns:a16="http://schemas.microsoft.com/office/drawing/2014/main" id="{346E8346-8A16-35C9-CD8F-592545C1D94F}"/>
              </a:ext>
            </a:extLst>
          </p:cNvPr>
          <p:cNvSpPr>
            <a:spLocks noGrp="1"/>
          </p:cNvSpPr>
          <p:nvPr>
            <p:ph sz="half"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The Choices</a:t>
            </a:r>
          </a:p>
          <a:p>
            <a:r>
              <a:rPr lang="en-US" b="1" dirty="0">
                <a:solidFill>
                  <a:schemeClr val="accent4">
                    <a:lumMod val="75000"/>
                  </a:schemeClr>
                </a:solidFill>
                <a:effectLst>
                  <a:outerShdw blurRad="38100" dist="38100" dir="2700000" algn="tl">
                    <a:srgbClr val="000000">
                      <a:alpha val="43137"/>
                    </a:srgbClr>
                  </a:outerShdw>
                </a:effectLst>
              </a:rPr>
              <a:t>Positive Contribution</a:t>
            </a:r>
          </a:p>
          <a:p>
            <a:r>
              <a:rPr lang="en-US" b="1" dirty="0">
                <a:solidFill>
                  <a:schemeClr val="accent4">
                    <a:lumMod val="75000"/>
                  </a:schemeClr>
                </a:solidFill>
                <a:effectLst>
                  <a:outerShdw blurRad="38100" dist="38100" dir="2700000" algn="tl">
                    <a:srgbClr val="000000">
                      <a:alpha val="43137"/>
                    </a:srgbClr>
                  </a:outerShdw>
                </a:effectLst>
              </a:rPr>
              <a:t>Neutral/No Contribution</a:t>
            </a:r>
          </a:p>
          <a:p>
            <a:r>
              <a:rPr lang="en-US" b="1" dirty="0">
                <a:solidFill>
                  <a:schemeClr val="accent4">
                    <a:lumMod val="75000"/>
                  </a:schemeClr>
                </a:solidFill>
                <a:effectLst>
                  <a:outerShdw blurRad="38100" dist="38100" dir="2700000" algn="tl">
                    <a:srgbClr val="000000">
                      <a:alpha val="43137"/>
                    </a:srgbClr>
                  </a:outerShdw>
                </a:effectLst>
              </a:rPr>
              <a:t>Negative Contribution</a:t>
            </a:r>
          </a:p>
          <a:p>
            <a:r>
              <a:rPr lang="en-US" b="1" dirty="0">
                <a:solidFill>
                  <a:schemeClr val="accent4">
                    <a:lumMod val="75000"/>
                  </a:schemeClr>
                </a:solidFill>
                <a:effectLst>
                  <a:outerShdw blurRad="38100" dist="38100" dir="2700000" algn="tl">
                    <a:srgbClr val="000000">
                      <a:alpha val="43137"/>
                    </a:srgbClr>
                  </a:outerShdw>
                </a:effectLst>
              </a:rPr>
              <a:t>Not Sure</a:t>
            </a:r>
          </a:p>
        </p:txBody>
      </p:sp>
      <p:pic>
        <p:nvPicPr>
          <p:cNvPr id="8" name="Content Placeholder 7">
            <a:extLst>
              <a:ext uri="{FF2B5EF4-FFF2-40B4-BE49-F238E27FC236}">
                <a16:creationId xmlns:a16="http://schemas.microsoft.com/office/drawing/2014/main" id="{899550B3-E49B-9DA4-36B2-21B19970E32A}"/>
              </a:ext>
            </a:extLst>
          </p:cNvPr>
          <p:cNvPicPr>
            <a:picLocks noGrp="1" noChangeAspect="1"/>
          </p:cNvPicPr>
          <p:nvPr>
            <p:ph sz="half" idx="2"/>
          </p:nvPr>
        </p:nvPicPr>
        <p:blipFill>
          <a:blip r:embed="rId3"/>
          <a:stretch>
            <a:fillRect/>
          </a:stretch>
        </p:blipFill>
        <p:spPr>
          <a:xfrm>
            <a:off x="6172199" y="1690688"/>
            <a:ext cx="5975213" cy="4486275"/>
          </a:xfrm>
          <a:prstGeom prst="rect">
            <a:avLst/>
          </a:prstGeom>
        </p:spPr>
      </p:pic>
    </p:spTree>
    <p:extLst>
      <p:ext uri="{BB962C8B-B14F-4D97-AF65-F5344CB8AC3E}">
        <p14:creationId xmlns:p14="http://schemas.microsoft.com/office/powerpoint/2010/main" val="781374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47C6-8603-0042-B68B-9A886268DCBF}"/>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Optimistic are You for a Peaceful Resolution?</a:t>
            </a:r>
          </a:p>
        </p:txBody>
      </p:sp>
      <p:sp>
        <p:nvSpPr>
          <p:cNvPr id="3" name="Content Placeholder 2">
            <a:extLst>
              <a:ext uri="{FF2B5EF4-FFF2-40B4-BE49-F238E27FC236}">
                <a16:creationId xmlns:a16="http://schemas.microsoft.com/office/drawing/2014/main" id="{1CE49974-CD03-EECB-A105-45CE6F31AC47}"/>
              </a:ext>
            </a:extLst>
          </p:cNvPr>
          <p:cNvSpPr>
            <a:spLocks noGrp="1"/>
          </p:cNvSpPr>
          <p:nvPr>
            <p:ph sz="half"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On a Scale from 1 to 5</a:t>
            </a:r>
          </a:p>
          <a:p>
            <a:r>
              <a:rPr lang="en-US" b="1" dirty="0">
                <a:solidFill>
                  <a:schemeClr val="accent4">
                    <a:lumMod val="75000"/>
                  </a:schemeClr>
                </a:solidFill>
                <a:effectLst>
                  <a:outerShdw blurRad="38100" dist="38100" dir="2700000" algn="tl">
                    <a:srgbClr val="000000">
                      <a:alpha val="43137"/>
                    </a:srgbClr>
                  </a:outerShdw>
                </a:effectLst>
              </a:rPr>
              <a:t>1 = Very Pessimistic</a:t>
            </a:r>
          </a:p>
          <a:p>
            <a:r>
              <a:rPr lang="en-US" b="1" dirty="0">
                <a:solidFill>
                  <a:schemeClr val="accent4">
                    <a:lumMod val="75000"/>
                  </a:schemeClr>
                </a:solidFill>
                <a:effectLst>
                  <a:outerShdw blurRad="38100" dist="38100" dir="2700000" algn="tl">
                    <a:srgbClr val="000000">
                      <a:alpha val="43137"/>
                    </a:srgbClr>
                  </a:outerShdw>
                </a:effectLst>
              </a:rPr>
              <a:t>5 = Very Optimistic</a:t>
            </a:r>
          </a:p>
        </p:txBody>
      </p:sp>
      <p:pic>
        <p:nvPicPr>
          <p:cNvPr id="5" name="Content Placeholder 4">
            <a:extLst>
              <a:ext uri="{FF2B5EF4-FFF2-40B4-BE49-F238E27FC236}">
                <a16:creationId xmlns:a16="http://schemas.microsoft.com/office/drawing/2014/main" id="{11A78B2D-4B99-5515-0205-14AC5150EE37}"/>
              </a:ext>
            </a:extLst>
          </p:cNvPr>
          <p:cNvPicPr>
            <a:picLocks noGrp="1" noChangeAspect="1"/>
          </p:cNvPicPr>
          <p:nvPr>
            <p:ph sz="half" idx="2"/>
          </p:nvPr>
        </p:nvPicPr>
        <p:blipFill>
          <a:blip r:embed="rId3"/>
          <a:stretch>
            <a:fillRect/>
          </a:stretch>
        </p:blipFill>
        <p:spPr>
          <a:xfrm>
            <a:off x="6172199" y="1690688"/>
            <a:ext cx="5975213" cy="4486275"/>
          </a:xfrm>
          <a:prstGeom prst="rect">
            <a:avLst/>
          </a:prstGeom>
        </p:spPr>
      </p:pic>
    </p:spTree>
    <p:extLst>
      <p:ext uri="{BB962C8B-B14F-4D97-AF65-F5344CB8AC3E}">
        <p14:creationId xmlns:p14="http://schemas.microsoft.com/office/powerpoint/2010/main" val="1186893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45B4-A47E-7DDA-4C70-7F96B5A398CB}"/>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Have You Encountered any False or Misleading Information?</a:t>
            </a:r>
          </a:p>
        </p:txBody>
      </p:sp>
      <p:pic>
        <p:nvPicPr>
          <p:cNvPr id="5" name="Content Placeholder 4">
            <a:extLst>
              <a:ext uri="{FF2B5EF4-FFF2-40B4-BE49-F238E27FC236}">
                <a16:creationId xmlns:a16="http://schemas.microsoft.com/office/drawing/2014/main" id="{B2CD703F-3068-026D-565C-CC3AB52EB569}"/>
              </a:ext>
            </a:extLst>
          </p:cNvPr>
          <p:cNvPicPr>
            <a:picLocks noGrp="1" noChangeAspect="1"/>
          </p:cNvPicPr>
          <p:nvPr>
            <p:ph idx="4294967295"/>
          </p:nvPr>
        </p:nvPicPr>
        <p:blipFill>
          <a:blip r:embed="rId3"/>
          <a:stretch>
            <a:fillRect/>
          </a:stretch>
        </p:blipFill>
        <p:spPr>
          <a:xfrm>
            <a:off x="2918691" y="1964170"/>
            <a:ext cx="5794375" cy="4351338"/>
          </a:xfrm>
          <a:prstGeom prst="rect">
            <a:avLst/>
          </a:prstGeom>
        </p:spPr>
      </p:pic>
    </p:spTree>
    <p:extLst>
      <p:ext uri="{BB962C8B-B14F-4D97-AF65-F5344CB8AC3E}">
        <p14:creationId xmlns:p14="http://schemas.microsoft.com/office/powerpoint/2010/main" val="246048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6A2B-540B-85A5-B6DF-AA2267A38905}"/>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Where did You Encounter False or Misleading Information?</a:t>
            </a:r>
          </a:p>
        </p:txBody>
      </p:sp>
      <p:pic>
        <p:nvPicPr>
          <p:cNvPr id="5" name="Content Placeholder 4">
            <a:extLst>
              <a:ext uri="{FF2B5EF4-FFF2-40B4-BE49-F238E27FC236}">
                <a16:creationId xmlns:a16="http://schemas.microsoft.com/office/drawing/2014/main" id="{3D2649F9-F956-36D8-458B-0A44244B3706}"/>
              </a:ext>
            </a:extLst>
          </p:cNvPr>
          <p:cNvPicPr>
            <a:picLocks noGrp="1" noChangeAspect="1"/>
          </p:cNvPicPr>
          <p:nvPr>
            <p:ph idx="1"/>
          </p:nvPr>
        </p:nvPicPr>
        <p:blipFill>
          <a:blip r:embed="rId3"/>
          <a:stretch>
            <a:fillRect/>
          </a:stretch>
        </p:blipFill>
        <p:spPr>
          <a:xfrm>
            <a:off x="1339273" y="1690688"/>
            <a:ext cx="8288630" cy="5123157"/>
          </a:xfrm>
        </p:spPr>
      </p:pic>
      <p:sp>
        <p:nvSpPr>
          <p:cNvPr id="6" name="TextBox 5">
            <a:extLst>
              <a:ext uri="{FF2B5EF4-FFF2-40B4-BE49-F238E27FC236}">
                <a16:creationId xmlns:a16="http://schemas.microsoft.com/office/drawing/2014/main" id="{8D52E22D-8A61-B350-3BA2-1C880D5D9FF5}"/>
              </a:ext>
            </a:extLst>
          </p:cNvPr>
          <p:cNvSpPr txBox="1"/>
          <p:nvPr/>
        </p:nvSpPr>
        <p:spPr>
          <a:xfrm>
            <a:off x="1514764" y="6389095"/>
            <a:ext cx="1302327" cy="246221"/>
          </a:xfrm>
          <a:prstGeom prst="rect">
            <a:avLst/>
          </a:prstGeom>
          <a:noFill/>
        </p:spPr>
        <p:txBody>
          <a:bodyPr wrap="square" rtlCol="0">
            <a:spAutoFit/>
          </a:bodyPr>
          <a:lstStyle/>
          <a:p>
            <a:r>
              <a:rPr lang="en-US" sz="1000" dirty="0"/>
              <a:t>Created in Tableau</a:t>
            </a:r>
          </a:p>
        </p:txBody>
      </p:sp>
    </p:spTree>
    <p:extLst>
      <p:ext uri="{BB962C8B-B14F-4D97-AF65-F5344CB8AC3E}">
        <p14:creationId xmlns:p14="http://schemas.microsoft.com/office/powerpoint/2010/main" val="3648896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F924-F6A6-7A19-9100-1F91FDCE5AD1}"/>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Please Rate the Credibility of the Following Statements</a:t>
            </a:r>
          </a:p>
        </p:txBody>
      </p:sp>
      <p:sp>
        <p:nvSpPr>
          <p:cNvPr id="4" name="Content Placeholder 3">
            <a:extLst>
              <a:ext uri="{FF2B5EF4-FFF2-40B4-BE49-F238E27FC236}">
                <a16:creationId xmlns:a16="http://schemas.microsoft.com/office/drawing/2014/main" id="{D6B7FB5F-2722-1171-2586-D305363A02CF}"/>
              </a:ext>
            </a:extLst>
          </p:cNvPr>
          <p:cNvSpPr>
            <a:spLocks noGrp="1"/>
          </p:cNvSpPr>
          <p:nvPr>
            <p:ph sz="half"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On a Scale from 1 to 5</a:t>
            </a:r>
          </a:p>
          <a:p>
            <a:r>
              <a:rPr lang="en-US" b="1" dirty="0">
                <a:solidFill>
                  <a:schemeClr val="accent4">
                    <a:lumMod val="75000"/>
                  </a:schemeClr>
                </a:solidFill>
                <a:effectLst>
                  <a:outerShdw blurRad="38100" dist="38100" dir="2700000" algn="tl">
                    <a:srgbClr val="000000">
                      <a:alpha val="43137"/>
                    </a:srgbClr>
                  </a:outerShdw>
                </a:effectLst>
              </a:rPr>
              <a:t>1 = Not Credible at All</a:t>
            </a:r>
          </a:p>
          <a:p>
            <a:r>
              <a:rPr lang="en-US" b="1" dirty="0">
                <a:solidFill>
                  <a:schemeClr val="accent4">
                    <a:lumMod val="75000"/>
                  </a:schemeClr>
                </a:solidFill>
                <a:effectLst>
                  <a:outerShdw blurRad="38100" dist="38100" dir="2700000" algn="tl">
                    <a:srgbClr val="000000">
                      <a:alpha val="43137"/>
                    </a:srgbClr>
                  </a:outerShdw>
                </a:effectLst>
              </a:rPr>
              <a:t>5 = Very Credible</a:t>
            </a:r>
          </a:p>
        </p:txBody>
      </p:sp>
      <p:pic>
        <p:nvPicPr>
          <p:cNvPr id="9" name="Content Placeholder 8">
            <a:extLst>
              <a:ext uri="{FF2B5EF4-FFF2-40B4-BE49-F238E27FC236}">
                <a16:creationId xmlns:a16="http://schemas.microsoft.com/office/drawing/2014/main" id="{A936CB36-AD44-863E-1715-3F174C5945DD}"/>
              </a:ext>
            </a:extLst>
          </p:cNvPr>
          <p:cNvPicPr>
            <a:picLocks noGrp="1" noChangeAspect="1"/>
          </p:cNvPicPr>
          <p:nvPr>
            <p:ph sz="half" idx="2"/>
          </p:nvPr>
        </p:nvPicPr>
        <p:blipFill>
          <a:blip r:embed="rId3"/>
          <a:stretch>
            <a:fillRect/>
          </a:stretch>
        </p:blipFill>
        <p:spPr>
          <a:xfrm>
            <a:off x="8293100" y="1187867"/>
            <a:ext cx="3535218" cy="2654292"/>
          </a:xfrm>
          <a:prstGeom prst="rect">
            <a:avLst/>
          </a:prstGeom>
        </p:spPr>
      </p:pic>
      <p:pic>
        <p:nvPicPr>
          <p:cNvPr id="10" name="Picture 9">
            <a:extLst>
              <a:ext uri="{FF2B5EF4-FFF2-40B4-BE49-F238E27FC236}">
                <a16:creationId xmlns:a16="http://schemas.microsoft.com/office/drawing/2014/main" id="{5652749D-407A-CFF2-EA25-093FB150FCBA}"/>
              </a:ext>
            </a:extLst>
          </p:cNvPr>
          <p:cNvPicPr>
            <a:picLocks noChangeAspect="1"/>
          </p:cNvPicPr>
          <p:nvPr/>
        </p:nvPicPr>
        <p:blipFill>
          <a:blip r:embed="rId4"/>
          <a:stretch>
            <a:fillRect/>
          </a:stretch>
        </p:blipFill>
        <p:spPr>
          <a:xfrm>
            <a:off x="4538808" y="1187868"/>
            <a:ext cx="3535218" cy="2654292"/>
          </a:xfrm>
          <a:prstGeom prst="rect">
            <a:avLst/>
          </a:prstGeom>
        </p:spPr>
      </p:pic>
      <p:pic>
        <p:nvPicPr>
          <p:cNvPr id="11" name="Picture 10">
            <a:extLst>
              <a:ext uri="{FF2B5EF4-FFF2-40B4-BE49-F238E27FC236}">
                <a16:creationId xmlns:a16="http://schemas.microsoft.com/office/drawing/2014/main" id="{3BC8F3E5-6E32-7FCE-C58D-6A409D7F43A8}"/>
              </a:ext>
            </a:extLst>
          </p:cNvPr>
          <p:cNvPicPr>
            <a:picLocks noChangeAspect="1"/>
          </p:cNvPicPr>
          <p:nvPr/>
        </p:nvPicPr>
        <p:blipFill>
          <a:blip r:embed="rId5"/>
          <a:stretch>
            <a:fillRect/>
          </a:stretch>
        </p:blipFill>
        <p:spPr>
          <a:xfrm>
            <a:off x="6096000" y="3922196"/>
            <a:ext cx="3743036" cy="2810325"/>
          </a:xfrm>
          <a:prstGeom prst="rect">
            <a:avLst/>
          </a:prstGeom>
        </p:spPr>
      </p:pic>
    </p:spTree>
    <p:extLst>
      <p:ext uri="{BB962C8B-B14F-4D97-AF65-F5344CB8AC3E}">
        <p14:creationId xmlns:p14="http://schemas.microsoft.com/office/powerpoint/2010/main" val="1957434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22000" b="-2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E01C-758A-DC1F-17AE-EA0BCABF876F}"/>
              </a:ext>
            </a:extLst>
          </p:cNvPr>
          <p:cNvSpPr>
            <a:spLocks noGrp="1"/>
          </p:cNvSpPr>
          <p:nvPr>
            <p:ph type="title"/>
          </p:nvPr>
        </p:nvSpPr>
        <p:spPr/>
        <p:txBody>
          <a:bodyPr>
            <a:normAutofit fontScale="90000"/>
          </a:bodyPr>
          <a:lstStyle/>
          <a:p>
            <a:r>
              <a:rPr lang="en-US" b="1" dirty="0">
                <a:solidFill>
                  <a:schemeClr val="accent4">
                    <a:lumMod val="75000"/>
                  </a:schemeClr>
                </a:solidFill>
                <a:effectLst>
                  <a:outerShdw blurRad="38100" dist="38100" dir="2700000" algn="tl">
                    <a:srgbClr val="000000">
                      <a:alpha val="43137"/>
                    </a:srgbClr>
                  </a:outerShdw>
                </a:effectLst>
              </a:rPr>
              <a:t>How Confident are You in Your Ability to Distinguish Between Reliable and Unreliable New Sources?</a:t>
            </a:r>
          </a:p>
        </p:txBody>
      </p:sp>
      <p:sp>
        <p:nvSpPr>
          <p:cNvPr id="3" name="Content Placeholder 2">
            <a:extLst>
              <a:ext uri="{FF2B5EF4-FFF2-40B4-BE49-F238E27FC236}">
                <a16:creationId xmlns:a16="http://schemas.microsoft.com/office/drawing/2014/main" id="{6A9B172C-8B5B-8547-AE7F-730218FF8490}"/>
              </a:ext>
            </a:extLst>
          </p:cNvPr>
          <p:cNvSpPr>
            <a:spLocks noGrp="1"/>
          </p:cNvSpPr>
          <p:nvPr>
            <p:ph sz="half"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On a Scale between 1 – 5</a:t>
            </a:r>
          </a:p>
          <a:p>
            <a:r>
              <a:rPr lang="en-US" b="1" dirty="0">
                <a:solidFill>
                  <a:schemeClr val="accent4">
                    <a:lumMod val="75000"/>
                  </a:schemeClr>
                </a:solidFill>
                <a:effectLst>
                  <a:outerShdw blurRad="38100" dist="38100" dir="2700000" algn="tl">
                    <a:srgbClr val="000000">
                      <a:alpha val="43137"/>
                    </a:srgbClr>
                  </a:outerShdw>
                </a:effectLst>
              </a:rPr>
              <a:t>1 = Not Confident</a:t>
            </a:r>
          </a:p>
          <a:p>
            <a:r>
              <a:rPr lang="en-US" b="1" dirty="0">
                <a:solidFill>
                  <a:schemeClr val="accent4">
                    <a:lumMod val="75000"/>
                  </a:schemeClr>
                </a:solidFill>
                <a:effectLst>
                  <a:outerShdw blurRad="38100" dist="38100" dir="2700000" algn="tl">
                    <a:srgbClr val="000000">
                      <a:alpha val="43137"/>
                    </a:srgbClr>
                  </a:outerShdw>
                </a:effectLst>
              </a:rPr>
              <a:t>5 = Very Confident</a:t>
            </a:r>
          </a:p>
          <a:p>
            <a:r>
              <a:rPr lang="en-US" b="1" dirty="0">
                <a:solidFill>
                  <a:schemeClr val="accent4">
                    <a:lumMod val="75000"/>
                  </a:schemeClr>
                </a:solidFill>
                <a:effectLst>
                  <a:outerShdw blurRad="38100" dist="38100" dir="2700000" algn="tl">
                    <a:srgbClr val="000000">
                      <a:alpha val="43137"/>
                    </a:srgbClr>
                  </a:outerShdw>
                </a:effectLst>
              </a:rPr>
              <a:t>67 Responses</a:t>
            </a:r>
          </a:p>
          <a:p>
            <a:r>
              <a:rPr lang="en-US" b="1" dirty="0">
                <a:solidFill>
                  <a:schemeClr val="accent4">
                    <a:lumMod val="75000"/>
                  </a:schemeClr>
                </a:solidFill>
                <a:effectLst>
                  <a:outerShdw blurRad="38100" dist="38100" dir="2700000" algn="tl">
                    <a:srgbClr val="000000">
                      <a:alpha val="43137"/>
                    </a:srgbClr>
                  </a:outerShdw>
                </a:effectLst>
              </a:rPr>
              <a:t>Average was 2.28</a:t>
            </a:r>
          </a:p>
        </p:txBody>
      </p:sp>
      <p:pic>
        <p:nvPicPr>
          <p:cNvPr id="5" name="Content Placeholder 4">
            <a:extLst>
              <a:ext uri="{FF2B5EF4-FFF2-40B4-BE49-F238E27FC236}">
                <a16:creationId xmlns:a16="http://schemas.microsoft.com/office/drawing/2014/main" id="{998E73F1-2E34-CC3A-5819-D85597DB0F1E}"/>
              </a:ext>
            </a:extLst>
          </p:cNvPr>
          <p:cNvPicPr>
            <a:picLocks noGrp="1" noChangeAspect="1"/>
          </p:cNvPicPr>
          <p:nvPr>
            <p:ph sz="half" idx="2"/>
          </p:nvPr>
        </p:nvPicPr>
        <p:blipFill>
          <a:blip r:embed="rId3"/>
          <a:stretch>
            <a:fillRect/>
          </a:stretch>
        </p:blipFill>
        <p:spPr>
          <a:xfrm>
            <a:off x="6096000" y="1760520"/>
            <a:ext cx="5902036" cy="4431333"/>
          </a:xfrm>
          <a:prstGeom prst="rect">
            <a:avLst/>
          </a:prstGeom>
        </p:spPr>
      </p:pic>
    </p:spTree>
    <p:extLst>
      <p:ext uri="{BB962C8B-B14F-4D97-AF65-F5344CB8AC3E}">
        <p14:creationId xmlns:p14="http://schemas.microsoft.com/office/powerpoint/2010/main" val="4192466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C58C-5C83-D4AD-890C-1295515D9D73}"/>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How Much do You Trust?</a:t>
            </a:r>
          </a:p>
        </p:txBody>
      </p:sp>
      <p:sp>
        <p:nvSpPr>
          <p:cNvPr id="3" name="Content Placeholder 2">
            <a:extLst>
              <a:ext uri="{FF2B5EF4-FFF2-40B4-BE49-F238E27FC236}">
                <a16:creationId xmlns:a16="http://schemas.microsoft.com/office/drawing/2014/main" id="{0C7ED821-24C8-9110-11E1-CC54756E8D11}"/>
              </a:ext>
            </a:extLst>
          </p:cNvPr>
          <p:cNvSpPr>
            <a:spLocks noGrp="1"/>
          </p:cNvSpPr>
          <p:nvPr>
            <p:ph sz="half"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Government</a:t>
            </a:r>
          </a:p>
          <a:p>
            <a:r>
              <a:rPr lang="en-US" b="1" dirty="0">
                <a:solidFill>
                  <a:schemeClr val="accent4">
                    <a:lumMod val="75000"/>
                  </a:schemeClr>
                </a:solidFill>
                <a:effectLst>
                  <a:outerShdw blurRad="38100" dist="38100" dir="2700000" algn="tl">
                    <a:srgbClr val="000000">
                      <a:alpha val="43137"/>
                    </a:srgbClr>
                  </a:outerShdw>
                </a:effectLst>
              </a:rPr>
              <a:t>Media Outlets</a:t>
            </a:r>
          </a:p>
          <a:p>
            <a:r>
              <a:rPr lang="en-US" b="1" dirty="0">
                <a:solidFill>
                  <a:schemeClr val="accent4">
                    <a:lumMod val="75000"/>
                  </a:schemeClr>
                </a:solidFill>
                <a:effectLst>
                  <a:outerShdw blurRad="38100" dist="38100" dir="2700000" algn="tl">
                    <a:srgbClr val="000000">
                      <a:alpha val="43137"/>
                    </a:srgbClr>
                  </a:outerShdw>
                </a:effectLst>
              </a:rPr>
              <a:t>Educational Institutions</a:t>
            </a:r>
          </a:p>
          <a:p>
            <a:r>
              <a:rPr lang="en-US" b="1" dirty="0">
                <a:solidFill>
                  <a:schemeClr val="accent4">
                    <a:lumMod val="75000"/>
                  </a:schemeClr>
                </a:solidFill>
                <a:effectLst>
                  <a:outerShdw blurRad="38100" dist="38100" dir="2700000" algn="tl">
                    <a:srgbClr val="000000">
                      <a:alpha val="43137"/>
                    </a:srgbClr>
                  </a:outerShdw>
                </a:effectLst>
              </a:rPr>
              <a:t>On a Scale from 1 to 5</a:t>
            </a:r>
          </a:p>
          <a:p>
            <a:r>
              <a:rPr lang="en-US" b="1" dirty="0">
                <a:solidFill>
                  <a:schemeClr val="accent4">
                    <a:lumMod val="75000"/>
                  </a:schemeClr>
                </a:solidFill>
                <a:effectLst>
                  <a:outerShdw blurRad="38100" dist="38100" dir="2700000" algn="tl">
                    <a:srgbClr val="000000">
                      <a:alpha val="43137"/>
                    </a:srgbClr>
                  </a:outerShdw>
                </a:effectLst>
              </a:rPr>
              <a:t>1 = Not at All</a:t>
            </a:r>
          </a:p>
          <a:p>
            <a:r>
              <a:rPr lang="en-US" b="1" dirty="0">
                <a:solidFill>
                  <a:schemeClr val="accent4">
                    <a:lumMod val="75000"/>
                  </a:schemeClr>
                </a:solidFill>
                <a:effectLst>
                  <a:outerShdw blurRad="38100" dist="38100" dir="2700000" algn="tl">
                    <a:srgbClr val="000000">
                      <a:alpha val="43137"/>
                    </a:srgbClr>
                  </a:outerShdw>
                </a:effectLst>
              </a:rPr>
              <a:t>5 = Completely Trust</a:t>
            </a:r>
          </a:p>
        </p:txBody>
      </p:sp>
      <p:pic>
        <p:nvPicPr>
          <p:cNvPr id="5" name="Content Placeholder 4">
            <a:extLst>
              <a:ext uri="{FF2B5EF4-FFF2-40B4-BE49-F238E27FC236}">
                <a16:creationId xmlns:a16="http://schemas.microsoft.com/office/drawing/2014/main" id="{32B21E7D-EEE9-41C3-A724-494EDC7D6871}"/>
              </a:ext>
            </a:extLst>
          </p:cNvPr>
          <p:cNvPicPr>
            <a:picLocks noGrp="1" noChangeAspect="1"/>
          </p:cNvPicPr>
          <p:nvPr>
            <p:ph sz="half" idx="2"/>
          </p:nvPr>
        </p:nvPicPr>
        <p:blipFill>
          <a:blip r:embed="rId3"/>
          <a:stretch>
            <a:fillRect/>
          </a:stretch>
        </p:blipFill>
        <p:spPr>
          <a:xfrm>
            <a:off x="4749800" y="1391067"/>
            <a:ext cx="3599873" cy="2702836"/>
          </a:xfrm>
          <a:prstGeom prst="rect">
            <a:avLst/>
          </a:prstGeom>
        </p:spPr>
      </p:pic>
      <p:pic>
        <p:nvPicPr>
          <p:cNvPr id="6" name="Picture 5">
            <a:extLst>
              <a:ext uri="{FF2B5EF4-FFF2-40B4-BE49-F238E27FC236}">
                <a16:creationId xmlns:a16="http://schemas.microsoft.com/office/drawing/2014/main" id="{48868076-6CF3-7C28-99E9-7E83D567CF65}"/>
              </a:ext>
            </a:extLst>
          </p:cNvPr>
          <p:cNvPicPr>
            <a:picLocks noChangeAspect="1"/>
          </p:cNvPicPr>
          <p:nvPr/>
        </p:nvPicPr>
        <p:blipFill>
          <a:blip r:embed="rId4"/>
          <a:stretch>
            <a:fillRect/>
          </a:stretch>
        </p:blipFill>
        <p:spPr>
          <a:xfrm>
            <a:off x="8460509" y="1391066"/>
            <a:ext cx="3599874" cy="2702837"/>
          </a:xfrm>
          <a:prstGeom prst="rect">
            <a:avLst/>
          </a:prstGeom>
        </p:spPr>
      </p:pic>
      <p:pic>
        <p:nvPicPr>
          <p:cNvPr id="1026" name="Picture 2" descr="The SGPlot Procedure">
            <a:extLst>
              <a:ext uri="{FF2B5EF4-FFF2-40B4-BE49-F238E27FC236}">
                <a16:creationId xmlns:a16="http://schemas.microsoft.com/office/drawing/2014/main" id="{FB492AF0-12D4-8436-FE00-9AD95311E2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573" y="4155164"/>
            <a:ext cx="3599873" cy="270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894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FCCF-ED0F-3E6C-ABCD-C77607D33169}"/>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Relationships</a:t>
            </a:r>
          </a:p>
        </p:txBody>
      </p:sp>
      <p:sp>
        <p:nvSpPr>
          <p:cNvPr id="3" name="Content Placeholder 2">
            <a:extLst>
              <a:ext uri="{FF2B5EF4-FFF2-40B4-BE49-F238E27FC236}">
                <a16:creationId xmlns:a16="http://schemas.microsoft.com/office/drawing/2014/main" id="{3024BBE9-E9D1-C810-986D-0BD6A1C15E6C}"/>
              </a:ext>
            </a:extLst>
          </p:cNvPr>
          <p:cNvSpPr>
            <a:spLocks noGrp="1"/>
          </p:cNvSpPr>
          <p:nvPr>
            <p:ph sz="half"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Correlations</a:t>
            </a:r>
          </a:p>
          <a:p>
            <a:r>
              <a:rPr lang="en-US" b="1" dirty="0">
                <a:solidFill>
                  <a:schemeClr val="accent4">
                    <a:lumMod val="75000"/>
                  </a:schemeClr>
                </a:solidFill>
                <a:effectLst>
                  <a:outerShdw blurRad="38100" dist="38100" dir="2700000" algn="tl">
                    <a:srgbClr val="000000">
                      <a:alpha val="43137"/>
                    </a:srgbClr>
                  </a:outerShdw>
                </a:effectLst>
              </a:rPr>
              <a:t>Any Correlation between Age, Education, Income and How confident individual are at distinguishing misinformation is weak and not statistically significant.</a:t>
            </a:r>
          </a:p>
        </p:txBody>
      </p:sp>
      <p:pic>
        <p:nvPicPr>
          <p:cNvPr id="10" name="Content Placeholder 9">
            <a:extLst>
              <a:ext uri="{FF2B5EF4-FFF2-40B4-BE49-F238E27FC236}">
                <a16:creationId xmlns:a16="http://schemas.microsoft.com/office/drawing/2014/main" id="{EE546AAB-1C01-826B-3224-A6AE984095A1}"/>
              </a:ext>
            </a:extLst>
          </p:cNvPr>
          <p:cNvPicPr>
            <a:picLocks noGrp="1" noChangeAspect="1"/>
          </p:cNvPicPr>
          <p:nvPr>
            <p:ph sz="half" idx="2"/>
          </p:nvPr>
        </p:nvPicPr>
        <p:blipFill>
          <a:blip r:embed="rId3"/>
          <a:stretch>
            <a:fillRect/>
          </a:stretch>
        </p:blipFill>
        <p:spPr>
          <a:xfrm>
            <a:off x="6073991" y="4260868"/>
            <a:ext cx="5181600" cy="1920519"/>
          </a:xfrm>
        </p:spPr>
      </p:pic>
      <p:pic>
        <p:nvPicPr>
          <p:cNvPr id="5" name="Picture 4">
            <a:extLst>
              <a:ext uri="{FF2B5EF4-FFF2-40B4-BE49-F238E27FC236}">
                <a16:creationId xmlns:a16="http://schemas.microsoft.com/office/drawing/2014/main" id="{52D5BC18-959C-5B57-CA0F-8E9C7C30D275}"/>
              </a:ext>
            </a:extLst>
          </p:cNvPr>
          <p:cNvPicPr>
            <a:picLocks noChangeAspect="1"/>
          </p:cNvPicPr>
          <p:nvPr/>
        </p:nvPicPr>
        <p:blipFill>
          <a:blip r:embed="rId4"/>
          <a:stretch>
            <a:fillRect/>
          </a:stretch>
        </p:blipFill>
        <p:spPr>
          <a:xfrm>
            <a:off x="6096000" y="365125"/>
            <a:ext cx="6107400" cy="3567959"/>
          </a:xfrm>
          <a:prstGeom prst="rect">
            <a:avLst/>
          </a:prstGeom>
        </p:spPr>
      </p:pic>
      <p:sp>
        <p:nvSpPr>
          <p:cNvPr id="7" name="TextBox 6">
            <a:extLst>
              <a:ext uri="{FF2B5EF4-FFF2-40B4-BE49-F238E27FC236}">
                <a16:creationId xmlns:a16="http://schemas.microsoft.com/office/drawing/2014/main" id="{15AB04A7-7326-1521-392A-C323F260542F}"/>
              </a:ext>
            </a:extLst>
          </p:cNvPr>
          <p:cNvSpPr txBox="1"/>
          <p:nvPr/>
        </p:nvSpPr>
        <p:spPr>
          <a:xfrm>
            <a:off x="6096000" y="3944910"/>
            <a:ext cx="1420091" cy="246221"/>
          </a:xfrm>
          <a:prstGeom prst="rect">
            <a:avLst/>
          </a:prstGeom>
          <a:solidFill>
            <a:schemeClr val="bg1"/>
          </a:solidFill>
        </p:spPr>
        <p:txBody>
          <a:bodyPr wrap="square" rtlCol="0">
            <a:spAutoFit/>
          </a:bodyPr>
          <a:lstStyle/>
          <a:p>
            <a:r>
              <a:rPr lang="en-US" sz="1000" b="1" dirty="0"/>
              <a:t>Created in SAS  Studio</a:t>
            </a:r>
          </a:p>
        </p:txBody>
      </p:sp>
      <p:sp>
        <p:nvSpPr>
          <p:cNvPr id="8" name="TextBox 7">
            <a:extLst>
              <a:ext uri="{FF2B5EF4-FFF2-40B4-BE49-F238E27FC236}">
                <a16:creationId xmlns:a16="http://schemas.microsoft.com/office/drawing/2014/main" id="{2B6F802C-977C-F71B-0825-D84D45F1CFB2}"/>
              </a:ext>
            </a:extLst>
          </p:cNvPr>
          <p:cNvSpPr txBox="1"/>
          <p:nvPr/>
        </p:nvSpPr>
        <p:spPr>
          <a:xfrm>
            <a:off x="6019800" y="6123589"/>
            <a:ext cx="1420091" cy="246221"/>
          </a:xfrm>
          <a:prstGeom prst="rect">
            <a:avLst/>
          </a:prstGeom>
          <a:solidFill>
            <a:schemeClr val="bg1"/>
          </a:solidFill>
        </p:spPr>
        <p:txBody>
          <a:bodyPr wrap="square" rtlCol="0">
            <a:spAutoFit/>
          </a:bodyPr>
          <a:lstStyle/>
          <a:p>
            <a:r>
              <a:rPr lang="en-US" sz="1000" b="1" dirty="0"/>
              <a:t>Created in SAS  Studio</a:t>
            </a:r>
          </a:p>
        </p:txBody>
      </p:sp>
    </p:spTree>
    <p:extLst>
      <p:ext uri="{BB962C8B-B14F-4D97-AF65-F5344CB8AC3E}">
        <p14:creationId xmlns:p14="http://schemas.microsoft.com/office/powerpoint/2010/main" val="2049964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00EE-E273-5379-D3A6-B02FED1BFE2E}"/>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Relationships Cont.</a:t>
            </a:r>
          </a:p>
        </p:txBody>
      </p:sp>
      <p:sp>
        <p:nvSpPr>
          <p:cNvPr id="3" name="Content Placeholder 2">
            <a:extLst>
              <a:ext uri="{FF2B5EF4-FFF2-40B4-BE49-F238E27FC236}">
                <a16:creationId xmlns:a16="http://schemas.microsoft.com/office/drawing/2014/main" id="{480C27D9-A527-7937-40C0-E7EB86E606FE}"/>
              </a:ext>
            </a:extLst>
          </p:cNvPr>
          <p:cNvSpPr>
            <a:spLocks noGrp="1"/>
          </p:cNvSpPr>
          <p:nvPr>
            <p:ph sz="half"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A weak positive correlation between education and how much they follow news about the conflict</a:t>
            </a:r>
          </a:p>
        </p:txBody>
      </p:sp>
      <p:pic>
        <p:nvPicPr>
          <p:cNvPr id="6" name="Content Placeholder 5">
            <a:extLst>
              <a:ext uri="{FF2B5EF4-FFF2-40B4-BE49-F238E27FC236}">
                <a16:creationId xmlns:a16="http://schemas.microsoft.com/office/drawing/2014/main" id="{99C16B16-0C51-F11E-0833-4C5DAC98F179}"/>
              </a:ext>
            </a:extLst>
          </p:cNvPr>
          <p:cNvPicPr>
            <a:picLocks noGrp="1" noChangeAspect="1"/>
          </p:cNvPicPr>
          <p:nvPr>
            <p:ph sz="half" idx="2"/>
          </p:nvPr>
        </p:nvPicPr>
        <p:blipFill>
          <a:blip r:embed="rId3"/>
          <a:stretch>
            <a:fillRect/>
          </a:stretch>
        </p:blipFill>
        <p:spPr>
          <a:xfrm>
            <a:off x="6537325" y="1690689"/>
            <a:ext cx="4248150" cy="2631930"/>
          </a:xfrm>
        </p:spPr>
      </p:pic>
      <p:sp>
        <p:nvSpPr>
          <p:cNvPr id="7" name="TextBox 6">
            <a:extLst>
              <a:ext uri="{FF2B5EF4-FFF2-40B4-BE49-F238E27FC236}">
                <a16:creationId xmlns:a16="http://schemas.microsoft.com/office/drawing/2014/main" id="{ABDE0533-1B43-1029-9AB6-EC5F7DDEBEFF}"/>
              </a:ext>
            </a:extLst>
          </p:cNvPr>
          <p:cNvSpPr txBox="1"/>
          <p:nvPr/>
        </p:nvSpPr>
        <p:spPr>
          <a:xfrm>
            <a:off x="6537325" y="4322619"/>
            <a:ext cx="1415184" cy="246221"/>
          </a:xfrm>
          <a:prstGeom prst="rect">
            <a:avLst/>
          </a:prstGeom>
          <a:solidFill>
            <a:schemeClr val="bg1">
              <a:lumMod val="95000"/>
            </a:schemeClr>
          </a:solidFill>
        </p:spPr>
        <p:txBody>
          <a:bodyPr wrap="square" rtlCol="0">
            <a:spAutoFit/>
          </a:bodyPr>
          <a:lstStyle/>
          <a:p>
            <a:r>
              <a:rPr lang="en-US" sz="1000" b="1" dirty="0"/>
              <a:t>Created in SAS Studio</a:t>
            </a:r>
          </a:p>
        </p:txBody>
      </p:sp>
    </p:spTree>
    <p:extLst>
      <p:ext uri="{BB962C8B-B14F-4D97-AF65-F5344CB8AC3E}">
        <p14:creationId xmlns:p14="http://schemas.microsoft.com/office/powerpoint/2010/main" val="93804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22000" b="-2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95CD-31C3-545F-14DD-1C8DF59D2074}"/>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Relationships Summary</a:t>
            </a:r>
            <a:endParaRPr lang="en-US" dirty="0"/>
          </a:p>
        </p:txBody>
      </p:sp>
      <p:sp>
        <p:nvSpPr>
          <p:cNvPr id="3" name="Content Placeholder 2">
            <a:extLst>
              <a:ext uri="{FF2B5EF4-FFF2-40B4-BE49-F238E27FC236}">
                <a16:creationId xmlns:a16="http://schemas.microsoft.com/office/drawing/2014/main" id="{14816C2C-EBAC-3748-7109-D13BE8DF2D64}"/>
              </a:ext>
            </a:extLst>
          </p:cNvPr>
          <p:cNvSpPr>
            <a:spLocks noGrp="1"/>
          </p:cNvSpPr>
          <p:nvPr>
            <p:ph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I was unable to find any correlation between variable that was greater than moderate and most were weak and not statistically significant.</a:t>
            </a:r>
          </a:p>
          <a:p>
            <a:endParaRPr lang="en-US" b="1" dirty="0">
              <a:solidFill>
                <a:schemeClr val="accent4">
                  <a:lumMod val="75000"/>
                </a:schemeClr>
              </a:solidFill>
              <a:effectLst>
                <a:outerShdw blurRad="38100" dist="38100" dir="2700000" algn="tl">
                  <a:srgbClr val="000000">
                    <a:alpha val="43137"/>
                  </a:srgbClr>
                </a:outerShdw>
              </a:effectLst>
            </a:endParaRPr>
          </a:p>
          <a:p>
            <a:r>
              <a:rPr lang="en-US" b="1" dirty="0">
                <a:solidFill>
                  <a:schemeClr val="accent4">
                    <a:lumMod val="75000"/>
                  </a:schemeClr>
                </a:solidFill>
                <a:effectLst>
                  <a:outerShdw blurRad="38100" dist="38100" dir="2700000" algn="tl">
                    <a:srgbClr val="000000">
                      <a:alpha val="43137"/>
                    </a:srgbClr>
                  </a:outerShdw>
                </a:effectLst>
              </a:rPr>
              <a:t>Possible causes:</a:t>
            </a:r>
          </a:p>
          <a:p>
            <a:pPr lvl="1"/>
            <a:r>
              <a:rPr lang="en-US" b="1" dirty="0">
                <a:solidFill>
                  <a:schemeClr val="accent4">
                    <a:lumMod val="75000"/>
                  </a:schemeClr>
                </a:solidFill>
                <a:effectLst>
                  <a:outerShdw blurRad="38100" dist="38100" dir="2700000" algn="tl">
                    <a:srgbClr val="000000">
                      <a:alpha val="43137"/>
                    </a:srgbClr>
                  </a:outerShdw>
                </a:effectLst>
              </a:rPr>
              <a:t>Poorly constructed poll</a:t>
            </a:r>
          </a:p>
          <a:p>
            <a:pPr lvl="1"/>
            <a:r>
              <a:rPr lang="en-US" b="1" dirty="0">
                <a:solidFill>
                  <a:schemeClr val="accent4">
                    <a:lumMod val="75000"/>
                  </a:schemeClr>
                </a:solidFill>
                <a:effectLst>
                  <a:outerShdw blurRad="38100" dist="38100" dir="2700000" algn="tl">
                    <a:srgbClr val="000000">
                      <a:alpha val="43137"/>
                    </a:srgbClr>
                  </a:outerShdw>
                </a:effectLst>
              </a:rPr>
              <a:t>Too few responses</a:t>
            </a:r>
          </a:p>
          <a:p>
            <a:pPr lvl="1"/>
            <a:r>
              <a:rPr lang="en-US" b="1" dirty="0">
                <a:solidFill>
                  <a:schemeClr val="accent4">
                    <a:lumMod val="75000"/>
                  </a:schemeClr>
                </a:solidFill>
                <a:effectLst>
                  <a:outerShdw blurRad="38100" dist="38100" dir="2700000" algn="tl">
                    <a:srgbClr val="000000">
                      <a:alpha val="43137"/>
                    </a:srgbClr>
                  </a:outerShdw>
                </a:effectLst>
              </a:rPr>
              <a:t>No correlation exists.</a:t>
            </a:r>
          </a:p>
        </p:txBody>
      </p:sp>
    </p:spTree>
    <p:extLst>
      <p:ext uri="{BB962C8B-B14F-4D97-AF65-F5344CB8AC3E}">
        <p14:creationId xmlns:p14="http://schemas.microsoft.com/office/powerpoint/2010/main" val="358888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6498-DFC3-A7E5-0ECB-69CAA4A8C858}"/>
              </a:ext>
            </a:extLst>
          </p:cNvPr>
          <p:cNvSpPr>
            <a:spLocks noGrp="1"/>
          </p:cNvSpPr>
          <p:nvPr>
            <p:ph type="title"/>
          </p:nvPr>
        </p:nvSpPr>
        <p:spPr>
          <a:noFill/>
        </p:spPr>
        <p:txBody>
          <a:bodyPr/>
          <a:lstStyle/>
          <a:p>
            <a:pPr algn="ctr"/>
            <a:r>
              <a:rPr lang="en-US" b="1" dirty="0">
                <a:solidFill>
                  <a:schemeClr val="accent2">
                    <a:lumMod val="75000"/>
                  </a:schemeClr>
                </a:solidFill>
                <a:effectLst>
                  <a:outerShdw blurRad="38100" dist="38100" dir="2700000" algn="tl">
                    <a:srgbClr val="000000">
                      <a:alpha val="43137"/>
                    </a:srgbClr>
                  </a:outerShdw>
                </a:effectLst>
              </a:rPr>
              <a:t>Russia’s Motivation</a:t>
            </a:r>
          </a:p>
        </p:txBody>
      </p:sp>
      <p:sp>
        <p:nvSpPr>
          <p:cNvPr id="3" name="Content Placeholder 2">
            <a:extLst>
              <a:ext uri="{FF2B5EF4-FFF2-40B4-BE49-F238E27FC236}">
                <a16:creationId xmlns:a16="http://schemas.microsoft.com/office/drawing/2014/main" id="{C06830BB-7FDE-8551-E6C6-9B60DE5E817B}"/>
              </a:ext>
            </a:extLst>
          </p:cNvPr>
          <p:cNvSpPr>
            <a:spLocks noGrp="1"/>
          </p:cNvSpPr>
          <p:nvPr>
            <p:ph idx="1"/>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Putin believes Ukraine is part of Russia.  He told then President Bush in 2008 that Ukraine wasn’t even a country (Baker, 2023).</a:t>
            </a:r>
          </a:p>
          <a:p>
            <a:r>
              <a:rPr lang="en-US" b="1" dirty="0">
                <a:solidFill>
                  <a:schemeClr val="accent2">
                    <a:lumMod val="75000"/>
                  </a:schemeClr>
                </a:solidFill>
                <a:effectLst>
                  <a:outerShdw blurRad="38100" dist="38100" dir="2700000" algn="tl">
                    <a:srgbClr val="000000">
                      <a:alpha val="43137"/>
                    </a:srgbClr>
                  </a:outerShdw>
                </a:effectLst>
              </a:rPr>
              <a:t>Putin believes that an independent, democratic Ukraine is a threat to him and to Russia (Putin’s Motivation Behind the Attack on Ukraine  | Penn Today, 2022).</a:t>
            </a:r>
          </a:p>
          <a:p>
            <a:endParaRPr lang="en-US" b="1" dirty="0">
              <a:solidFill>
                <a:schemeClr val="accent2">
                  <a:lumMod val="75000"/>
                </a:schemeClr>
              </a:solidFill>
              <a:effectLst>
                <a:outerShdw blurRad="38100" dist="38100" dir="2700000" algn="tl">
                  <a:srgbClr val="000000">
                    <a:alpha val="43137"/>
                  </a:srgbClr>
                </a:outerShdw>
              </a:effectLst>
            </a:endParaRPr>
          </a:p>
          <a:p>
            <a:endParaRPr lang="en-US" b="1" dirty="0">
              <a:solidFill>
                <a:schemeClr val="accent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0869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E888-CFE5-E31B-E455-DE6DCFAF125A}"/>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Overall Summary</a:t>
            </a:r>
          </a:p>
        </p:txBody>
      </p:sp>
      <p:sp>
        <p:nvSpPr>
          <p:cNvPr id="3" name="Content Placeholder 2">
            <a:extLst>
              <a:ext uri="{FF2B5EF4-FFF2-40B4-BE49-F238E27FC236}">
                <a16:creationId xmlns:a16="http://schemas.microsoft.com/office/drawing/2014/main" id="{C7F4C7DD-8714-4EDB-D399-328A911AAFFC}"/>
              </a:ext>
            </a:extLst>
          </p:cNvPr>
          <p:cNvSpPr>
            <a:spLocks noGrp="1"/>
          </p:cNvSpPr>
          <p:nvPr>
            <p:ph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The vast majority of respondents, 77%, have encountered false or misleading information about the conflict.</a:t>
            </a:r>
          </a:p>
          <a:p>
            <a:pPr lvl="1"/>
            <a:r>
              <a:rPr lang="en-US" b="1" dirty="0">
                <a:solidFill>
                  <a:schemeClr val="accent4">
                    <a:lumMod val="75000"/>
                  </a:schemeClr>
                </a:solidFill>
                <a:effectLst>
                  <a:outerShdw blurRad="38100" dist="38100" dir="2700000" algn="tl">
                    <a:srgbClr val="000000">
                      <a:alpha val="43137"/>
                    </a:srgbClr>
                  </a:outerShdw>
                </a:effectLst>
              </a:rPr>
              <a:t>The leading source for disinformation is the internet (social media, internet news sources).  The internet is also the largest source of information about the conflict for the respondents.</a:t>
            </a:r>
          </a:p>
          <a:p>
            <a:r>
              <a:rPr lang="en-US" b="1" dirty="0">
                <a:solidFill>
                  <a:schemeClr val="accent4">
                    <a:lumMod val="75000"/>
                  </a:schemeClr>
                </a:solidFill>
                <a:effectLst>
                  <a:outerShdw blurRad="38100" dist="38100" dir="2700000" algn="tl">
                    <a:srgbClr val="000000">
                      <a:alpha val="43137"/>
                    </a:srgbClr>
                  </a:outerShdw>
                </a:effectLst>
              </a:rPr>
              <a:t>The respondents are more likely than not to trust the “Government”.</a:t>
            </a:r>
          </a:p>
          <a:p>
            <a:r>
              <a:rPr lang="en-US" b="1" dirty="0">
                <a:solidFill>
                  <a:schemeClr val="accent4">
                    <a:lumMod val="75000"/>
                  </a:schemeClr>
                </a:solidFill>
                <a:effectLst>
                  <a:outerShdw blurRad="38100" dist="38100" dir="2700000" algn="tl">
                    <a:srgbClr val="000000">
                      <a:alpha val="43137"/>
                    </a:srgbClr>
                  </a:outerShdw>
                </a:effectLst>
              </a:rPr>
              <a:t>Trust in the media is split evenly between those who do and don’t.</a:t>
            </a:r>
          </a:p>
          <a:p>
            <a:r>
              <a:rPr lang="en-US" b="1" dirty="0">
                <a:solidFill>
                  <a:schemeClr val="accent4">
                    <a:lumMod val="75000"/>
                  </a:schemeClr>
                </a:solidFill>
                <a:effectLst>
                  <a:outerShdw blurRad="38100" dist="38100" dir="2700000" algn="tl">
                    <a:srgbClr val="000000">
                      <a:alpha val="43137"/>
                    </a:srgbClr>
                  </a:outerShdw>
                </a:effectLst>
              </a:rPr>
              <a:t>Trust in educational institutions was the highest</a:t>
            </a:r>
          </a:p>
          <a:p>
            <a:endParaRPr lang="en-US" b="1" dirty="0">
              <a:solidFill>
                <a:schemeClr val="accent4">
                  <a:lumMod val="75000"/>
                </a:schemeClr>
              </a:solidFill>
              <a:effectLst>
                <a:outerShdw blurRad="38100" dist="38100" dir="2700000" algn="tl">
                  <a:srgbClr val="000000">
                    <a:alpha val="43137"/>
                  </a:srgbClr>
                </a:outerShdw>
              </a:effectLst>
            </a:endParaRPr>
          </a:p>
          <a:p>
            <a:endParaRPr lang="en-US" b="1" dirty="0">
              <a:solidFill>
                <a:schemeClr val="accent4">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24579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CD64-9562-9C79-3ECD-0707C0A35FAA}"/>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421EE5D4-00F4-5EA0-9ECF-A2EEB2ED6E40}"/>
              </a:ext>
            </a:extLst>
          </p:cNvPr>
          <p:cNvSpPr>
            <a:spLocks noGrp="1"/>
          </p:cNvSpPr>
          <p:nvPr>
            <p:ph idx="1"/>
          </p:nvPr>
        </p:nvSpPr>
        <p:spPr/>
        <p:txBody>
          <a:bodyPr/>
          <a:lstStyle/>
          <a:p>
            <a:r>
              <a:rPr lang="en-US" sz="1800" b="1" i="1" dirty="0">
                <a:solidFill>
                  <a:schemeClr val="accent4">
                    <a:lumMod val="75000"/>
                  </a:schemeClr>
                </a:solidFill>
                <a:effectLst/>
                <a:latin typeface="Times New Roman" panose="02020603050405020304" pitchFamily="18" charset="0"/>
              </a:rPr>
              <a:t>Baker, S. (2023, July 4). Why did Russia invade Ukraine? Experts break down Putin’s motivations and excuses for launching his war. Business Insider. </a:t>
            </a:r>
            <a:r>
              <a:rPr lang="en-US" sz="1800" b="1" i="1" dirty="0">
                <a:solidFill>
                  <a:schemeClr val="accent4">
                    <a:lumMod val="75000"/>
                  </a:schemeClr>
                </a:solidFill>
                <a:effectLst/>
                <a:latin typeface="Times New Roman" panose="02020603050405020304" pitchFamily="18" charset="0"/>
                <a:hlinkClick r:id="rId3"/>
              </a:rPr>
              <a:t>https://www.businessinsider.com/why-did-russia-invade-ukraine-putin-politics-motive-2023-6</a:t>
            </a:r>
            <a:endParaRPr lang="en-US" sz="1800" b="1" i="1" dirty="0">
              <a:solidFill>
                <a:schemeClr val="accent4">
                  <a:lumMod val="75000"/>
                </a:schemeClr>
              </a:solidFill>
              <a:effectLst/>
              <a:latin typeface="Times New Roman" panose="02020603050405020304" pitchFamily="18" charset="0"/>
            </a:endParaRPr>
          </a:p>
          <a:p>
            <a:r>
              <a:rPr lang="en-US" sz="1800" b="1" i="1" dirty="0">
                <a:solidFill>
                  <a:schemeClr val="accent4">
                    <a:lumMod val="75000"/>
                  </a:schemeClr>
                </a:solidFill>
                <a:effectLst/>
                <a:latin typeface="Times New Roman" panose="02020603050405020304" pitchFamily="18" charset="0"/>
              </a:rPr>
              <a:t>GEC Special Report: Russia’s pillars of disinformation and propaganda - United States Department of State. (2022, January 24). United States Department of State. </a:t>
            </a:r>
            <a:r>
              <a:rPr lang="en-US" sz="1800" b="1" i="1" dirty="0">
                <a:solidFill>
                  <a:schemeClr val="accent4">
                    <a:lumMod val="75000"/>
                  </a:schemeClr>
                </a:solidFill>
                <a:effectLst/>
                <a:latin typeface="Times New Roman" panose="02020603050405020304" pitchFamily="18" charset="0"/>
                <a:hlinkClick r:id="rId4"/>
              </a:rPr>
              <a:t>https://www.state.gov/russias-pillars-of-disinformation-and-propaganda-report/</a:t>
            </a:r>
            <a:endParaRPr lang="en-US" sz="1800" b="1" i="1" dirty="0">
              <a:solidFill>
                <a:schemeClr val="accent4">
                  <a:lumMod val="75000"/>
                </a:schemeClr>
              </a:solidFill>
              <a:effectLst/>
              <a:latin typeface="Times New Roman" panose="02020603050405020304" pitchFamily="18" charset="0"/>
            </a:endParaRPr>
          </a:p>
          <a:p>
            <a:r>
              <a:rPr lang="en-US" sz="1800" b="1" i="1" dirty="0">
                <a:solidFill>
                  <a:schemeClr val="accent4">
                    <a:lumMod val="75000"/>
                  </a:schemeClr>
                </a:solidFill>
                <a:effectLst/>
                <a:latin typeface="Times New Roman" panose="02020603050405020304" pitchFamily="18" charset="0"/>
              </a:rPr>
              <a:t>Paul, C. (2016, July 11). The Russian. </a:t>
            </a:r>
            <a:r>
              <a:rPr lang="en-US" sz="1800" b="1" i="1" dirty="0">
                <a:solidFill>
                  <a:schemeClr val="accent4">
                    <a:lumMod val="75000"/>
                  </a:schemeClr>
                </a:solidFill>
                <a:effectLst/>
                <a:latin typeface="Times New Roman" panose="02020603050405020304" pitchFamily="18" charset="0"/>
                <a:hlinkClick r:id="rId5"/>
              </a:rPr>
              <a:t>https://www.rand.org/pubs/perspectives/PE198.html</a:t>
            </a:r>
            <a:endParaRPr lang="en-US" sz="1800" b="1" i="1" dirty="0">
              <a:solidFill>
                <a:schemeClr val="accent4">
                  <a:lumMod val="75000"/>
                </a:schemeClr>
              </a:solidFill>
              <a:effectLst/>
              <a:latin typeface="Times New Roman" panose="02020603050405020304" pitchFamily="18" charset="0"/>
            </a:endParaRPr>
          </a:p>
          <a:p>
            <a:endParaRPr lang="en-US" sz="1800" b="1" i="1" dirty="0">
              <a:solidFill>
                <a:schemeClr val="accent4">
                  <a:lumMod val="75000"/>
                </a:schemeClr>
              </a:solidFill>
              <a:effectLst/>
              <a:latin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13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1F20-1503-96A2-94E6-BE51AAF661D2}"/>
              </a:ext>
            </a:extLst>
          </p:cNvPr>
          <p:cNvSpPr>
            <a:spLocks noGrp="1"/>
          </p:cNvSpPr>
          <p:nvPr>
            <p:ph type="title"/>
          </p:nvPr>
        </p:nvSpPr>
        <p:spPr/>
        <p:txBody>
          <a:bodyPr/>
          <a:lstStyle/>
          <a:p>
            <a:r>
              <a:rPr lang="en-US" b="1" dirty="0">
                <a:solidFill>
                  <a:schemeClr val="accent2">
                    <a:lumMod val="75000"/>
                  </a:schemeClr>
                </a:solidFill>
                <a:effectLst>
                  <a:outerShdw blurRad="38100" dist="38100" dir="2700000" algn="tl">
                    <a:srgbClr val="000000">
                      <a:alpha val="43137"/>
                    </a:srgbClr>
                  </a:outerShdw>
                </a:effectLst>
              </a:rPr>
              <a:t>Russian Disinformation </a:t>
            </a:r>
          </a:p>
        </p:txBody>
      </p:sp>
      <p:sp>
        <p:nvSpPr>
          <p:cNvPr id="3" name="Content Placeholder 2">
            <a:extLst>
              <a:ext uri="{FF2B5EF4-FFF2-40B4-BE49-F238E27FC236}">
                <a16:creationId xmlns:a16="http://schemas.microsoft.com/office/drawing/2014/main" id="{A4153ED3-2A90-324F-4C18-BF83DF55C2F4}"/>
              </a:ext>
            </a:extLst>
          </p:cNvPr>
          <p:cNvSpPr>
            <a:spLocks noGrp="1"/>
          </p:cNvSpPr>
          <p:nvPr>
            <p:ph idx="1"/>
          </p:nvPr>
        </p:nvSpPr>
        <p:spPr/>
        <p:txBody>
          <a:bodyPr>
            <a:normAutofit fontScale="92500" lnSpcReduction="10000"/>
          </a:bodyPr>
          <a:lstStyle/>
          <a:p>
            <a:r>
              <a:rPr lang="en-US" b="1" dirty="0">
                <a:solidFill>
                  <a:schemeClr val="accent2">
                    <a:lumMod val="75000"/>
                  </a:schemeClr>
                </a:solidFill>
                <a:effectLst>
                  <a:outerShdw blurRad="38100" dist="38100" dir="2700000" algn="tl">
                    <a:srgbClr val="000000">
                      <a:alpha val="43137"/>
                    </a:srgbClr>
                  </a:outerShdw>
                </a:effectLst>
              </a:rPr>
              <a:t>Based on Five Pillars</a:t>
            </a:r>
          </a:p>
          <a:p>
            <a:pPr lvl="1"/>
            <a:r>
              <a:rPr lang="en-US" b="1" dirty="0">
                <a:solidFill>
                  <a:schemeClr val="accent2">
                    <a:lumMod val="75000"/>
                  </a:schemeClr>
                </a:solidFill>
                <a:effectLst>
                  <a:outerShdw blurRad="38100" dist="38100" dir="2700000" algn="tl">
                    <a:srgbClr val="000000">
                      <a:alpha val="43137"/>
                    </a:srgbClr>
                  </a:outerShdw>
                </a:effectLst>
              </a:rPr>
              <a:t>Official government communications</a:t>
            </a:r>
          </a:p>
          <a:p>
            <a:pPr lvl="1"/>
            <a:r>
              <a:rPr lang="en-US" b="1" dirty="0">
                <a:solidFill>
                  <a:schemeClr val="accent2">
                    <a:lumMod val="75000"/>
                  </a:schemeClr>
                </a:solidFill>
                <a:effectLst>
                  <a:outerShdw blurRad="38100" dist="38100" dir="2700000" algn="tl">
                    <a:srgbClr val="000000">
                      <a:alpha val="43137"/>
                    </a:srgbClr>
                  </a:outerShdw>
                </a:effectLst>
              </a:rPr>
              <a:t>State-funded global messaging</a:t>
            </a:r>
          </a:p>
          <a:p>
            <a:pPr lvl="1"/>
            <a:r>
              <a:rPr lang="en-US" b="1" dirty="0">
                <a:solidFill>
                  <a:schemeClr val="accent2">
                    <a:lumMod val="75000"/>
                  </a:schemeClr>
                </a:solidFill>
                <a:effectLst>
                  <a:outerShdw blurRad="38100" dist="38100" dir="2700000" algn="tl">
                    <a:srgbClr val="000000">
                      <a:alpha val="43137"/>
                    </a:srgbClr>
                  </a:outerShdw>
                </a:effectLst>
              </a:rPr>
              <a:t>Cultivation of proxy sources</a:t>
            </a:r>
          </a:p>
          <a:p>
            <a:pPr lvl="1"/>
            <a:r>
              <a:rPr lang="en-US" b="1" dirty="0">
                <a:solidFill>
                  <a:schemeClr val="accent2">
                    <a:lumMod val="75000"/>
                  </a:schemeClr>
                </a:solidFill>
                <a:effectLst>
                  <a:outerShdw blurRad="38100" dist="38100" dir="2700000" algn="tl">
                    <a:srgbClr val="000000">
                      <a:alpha val="43137"/>
                    </a:srgbClr>
                  </a:outerShdw>
                </a:effectLst>
              </a:rPr>
              <a:t>Weaponization of social media</a:t>
            </a:r>
          </a:p>
          <a:p>
            <a:pPr lvl="1"/>
            <a:r>
              <a:rPr lang="en-US" b="1" dirty="0">
                <a:solidFill>
                  <a:schemeClr val="accent2">
                    <a:lumMod val="75000"/>
                  </a:schemeClr>
                </a:solidFill>
                <a:effectLst>
                  <a:outerShdw blurRad="38100" dist="38100" dir="2700000" algn="tl">
                    <a:srgbClr val="000000">
                      <a:alpha val="43137"/>
                    </a:srgbClr>
                  </a:outerShdw>
                </a:effectLst>
              </a:rPr>
              <a:t>Cyber-enabled disinformation</a:t>
            </a:r>
          </a:p>
          <a:p>
            <a:pPr lvl="1"/>
            <a:endParaRPr lang="en-US" b="1" dirty="0">
              <a:solidFill>
                <a:schemeClr val="accent2">
                  <a:lumMod val="75000"/>
                </a:schemeClr>
              </a:solidFill>
              <a:effectLst>
                <a:outerShdw blurRad="38100" dist="38100" dir="2700000" algn="tl">
                  <a:srgbClr val="000000">
                    <a:alpha val="43137"/>
                  </a:srgbClr>
                </a:outerShdw>
              </a:effectLst>
            </a:endParaRPr>
          </a:p>
          <a:p>
            <a:r>
              <a:rPr lang="en-US" b="1" dirty="0">
                <a:solidFill>
                  <a:schemeClr val="accent2">
                    <a:lumMod val="75000"/>
                  </a:schemeClr>
                </a:solidFill>
                <a:effectLst>
                  <a:outerShdw blurRad="38100" dist="38100" dir="2700000" algn="tl">
                    <a:srgbClr val="000000">
                      <a:alpha val="43137"/>
                    </a:srgbClr>
                  </a:outerShdw>
                </a:effectLst>
              </a:rPr>
              <a:t>Examples</a:t>
            </a:r>
          </a:p>
          <a:p>
            <a:pPr lvl="1"/>
            <a:r>
              <a:rPr lang="en-US" b="1" dirty="0">
                <a:solidFill>
                  <a:schemeClr val="accent2">
                    <a:lumMod val="75000"/>
                  </a:schemeClr>
                </a:solidFill>
                <a:effectLst>
                  <a:outerShdw blurRad="38100" dist="38100" dir="2700000" algn="tl">
                    <a:srgbClr val="000000">
                      <a:alpha val="43137"/>
                    </a:srgbClr>
                  </a:outerShdw>
                </a:effectLst>
              </a:rPr>
              <a:t>2014 Crimea</a:t>
            </a:r>
          </a:p>
          <a:p>
            <a:pPr lvl="1"/>
            <a:r>
              <a:rPr lang="en-US" b="1" dirty="0">
                <a:solidFill>
                  <a:schemeClr val="accent2">
                    <a:lumMod val="75000"/>
                  </a:schemeClr>
                </a:solidFill>
                <a:effectLst>
                  <a:outerShdw blurRad="38100" dist="38100" dir="2700000" algn="tl">
                    <a:srgbClr val="000000">
                      <a:alpha val="43137"/>
                    </a:srgbClr>
                  </a:outerShdw>
                </a:effectLst>
              </a:rPr>
              <a:t>2016 US election, Brexit</a:t>
            </a:r>
          </a:p>
          <a:p>
            <a:pPr lvl="1"/>
            <a:r>
              <a:rPr lang="en-US" b="1" dirty="0">
                <a:solidFill>
                  <a:schemeClr val="accent2">
                    <a:lumMod val="75000"/>
                  </a:schemeClr>
                </a:solidFill>
                <a:effectLst>
                  <a:outerShdw blurRad="38100" dist="38100" dir="2700000" algn="tl">
                    <a:srgbClr val="000000">
                      <a:alpha val="43137"/>
                    </a:srgbClr>
                  </a:outerShdw>
                </a:effectLst>
              </a:rPr>
              <a:t>2018 “The Skripal Case”</a:t>
            </a:r>
          </a:p>
          <a:p>
            <a:pPr lvl="1"/>
            <a:r>
              <a:rPr lang="en-US" b="1" dirty="0">
                <a:solidFill>
                  <a:schemeClr val="accent2">
                    <a:lumMod val="75000"/>
                  </a:schemeClr>
                </a:solidFill>
                <a:effectLst>
                  <a:outerShdw blurRad="38100" dist="38100" dir="2700000" algn="tl">
                    <a:srgbClr val="000000">
                      <a:alpha val="43137"/>
                    </a:srgbClr>
                  </a:outerShdw>
                </a:effectLst>
              </a:rPr>
              <a:t>2020 COVID-19</a:t>
            </a:r>
          </a:p>
          <a:p>
            <a:pPr marL="457200" lvl="1" indent="0">
              <a:buNone/>
            </a:pPr>
            <a:endParaRPr lang="en-US" b="1" dirty="0">
              <a:solidFill>
                <a:schemeClr val="accent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0246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6000"/>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66C2-4EF2-8EB3-62BC-17E0D48023FE}"/>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My Poll</a:t>
            </a:r>
          </a:p>
        </p:txBody>
      </p:sp>
      <p:sp>
        <p:nvSpPr>
          <p:cNvPr id="3" name="Content Placeholder 2">
            <a:extLst>
              <a:ext uri="{FF2B5EF4-FFF2-40B4-BE49-F238E27FC236}">
                <a16:creationId xmlns:a16="http://schemas.microsoft.com/office/drawing/2014/main" id="{BED1928C-3F56-EB95-1803-A2E0BA12ABBA}"/>
              </a:ext>
            </a:extLst>
          </p:cNvPr>
          <p:cNvSpPr>
            <a:spLocks noGrp="1"/>
          </p:cNvSpPr>
          <p:nvPr>
            <p:ph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24 Total Questions</a:t>
            </a:r>
          </a:p>
          <a:p>
            <a:r>
              <a:rPr lang="en-US" b="1" dirty="0">
                <a:solidFill>
                  <a:schemeClr val="accent4">
                    <a:lumMod val="75000"/>
                  </a:schemeClr>
                </a:solidFill>
                <a:effectLst>
                  <a:outerShdw blurRad="38100" dist="38100" dir="2700000" algn="tl">
                    <a:srgbClr val="000000">
                      <a:alpha val="43137"/>
                    </a:srgbClr>
                  </a:outerShdw>
                </a:effectLst>
              </a:rPr>
              <a:t>First 5 Biographical:</a:t>
            </a:r>
          </a:p>
          <a:p>
            <a:pPr lvl="1"/>
            <a:r>
              <a:rPr lang="en-US" b="1" dirty="0">
                <a:solidFill>
                  <a:schemeClr val="accent4">
                    <a:lumMod val="75000"/>
                  </a:schemeClr>
                </a:solidFill>
                <a:effectLst>
                  <a:outerShdw blurRad="38100" dist="38100" dir="2700000" algn="tl">
                    <a:srgbClr val="000000">
                      <a:alpha val="43137"/>
                    </a:srgbClr>
                  </a:outerShdw>
                </a:effectLst>
              </a:rPr>
              <a:t>Age</a:t>
            </a:r>
          </a:p>
          <a:p>
            <a:pPr lvl="1"/>
            <a:r>
              <a:rPr lang="en-US" b="1" dirty="0">
                <a:solidFill>
                  <a:schemeClr val="accent4">
                    <a:lumMod val="75000"/>
                  </a:schemeClr>
                </a:solidFill>
                <a:effectLst>
                  <a:outerShdw blurRad="38100" dist="38100" dir="2700000" algn="tl">
                    <a:srgbClr val="000000">
                      <a:alpha val="43137"/>
                    </a:srgbClr>
                  </a:outerShdw>
                </a:effectLst>
              </a:rPr>
              <a:t>Gender</a:t>
            </a:r>
          </a:p>
          <a:p>
            <a:pPr lvl="1"/>
            <a:r>
              <a:rPr lang="en-US" b="1" dirty="0">
                <a:solidFill>
                  <a:schemeClr val="accent4">
                    <a:lumMod val="75000"/>
                  </a:schemeClr>
                </a:solidFill>
                <a:effectLst>
                  <a:outerShdw blurRad="38100" dist="38100" dir="2700000" algn="tl">
                    <a:srgbClr val="000000">
                      <a:alpha val="43137"/>
                    </a:srgbClr>
                  </a:outerShdw>
                </a:effectLst>
              </a:rPr>
              <a:t>Education</a:t>
            </a:r>
          </a:p>
          <a:p>
            <a:pPr lvl="1"/>
            <a:r>
              <a:rPr lang="en-US" b="1" dirty="0">
                <a:solidFill>
                  <a:schemeClr val="accent4">
                    <a:lumMod val="75000"/>
                  </a:schemeClr>
                </a:solidFill>
                <a:effectLst>
                  <a:outerShdw blurRad="38100" dist="38100" dir="2700000" algn="tl">
                    <a:srgbClr val="000000">
                      <a:alpha val="43137"/>
                    </a:srgbClr>
                  </a:outerShdw>
                </a:effectLst>
              </a:rPr>
              <a:t>Country of Residence</a:t>
            </a:r>
          </a:p>
          <a:p>
            <a:pPr lvl="1"/>
            <a:r>
              <a:rPr lang="en-US" b="1" dirty="0">
                <a:solidFill>
                  <a:schemeClr val="accent4">
                    <a:lumMod val="75000"/>
                  </a:schemeClr>
                </a:solidFill>
                <a:effectLst>
                  <a:outerShdw blurRad="38100" dist="38100" dir="2700000" algn="tl">
                    <a:srgbClr val="000000">
                      <a:alpha val="43137"/>
                    </a:srgbClr>
                  </a:outerShdw>
                </a:effectLst>
              </a:rPr>
              <a:t>Income</a:t>
            </a:r>
          </a:p>
          <a:p>
            <a:r>
              <a:rPr lang="en-US" b="1" dirty="0">
                <a:solidFill>
                  <a:schemeClr val="accent4">
                    <a:lumMod val="75000"/>
                  </a:schemeClr>
                </a:solidFill>
                <a:effectLst>
                  <a:outerShdw blurRad="38100" dist="38100" dir="2700000" algn="tl">
                    <a:srgbClr val="000000">
                      <a:alpha val="43137"/>
                    </a:srgbClr>
                  </a:outerShdw>
                </a:effectLst>
              </a:rPr>
              <a:t>Next 19 Attempted to Determine the Extent of Russian Disinformation</a:t>
            </a:r>
          </a:p>
          <a:p>
            <a:pPr marL="457200" lvl="1" indent="0">
              <a:buNone/>
            </a:pPr>
            <a:endParaRPr lang="en-US" b="1" dirty="0">
              <a:solidFill>
                <a:schemeClr val="accent4">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775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0844-DA79-2B07-C18B-B6BF669B5F70}"/>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Responses</a:t>
            </a:r>
          </a:p>
        </p:txBody>
      </p:sp>
      <p:sp>
        <p:nvSpPr>
          <p:cNvPr id="3" name="Content Placeholder 2">
            <a:extLst>
              <a:ext uri="{FF2B5EF4-FFF2-40B4-BE49-F238E27FC236}">
                <a16:creationId xmlns:a16="http://schemas.microsoft.com/office/drawing/2014/main" id="{16B6C624-1C88-81F1-D811-DD40A7310F08}"/>
              </a:ext>
            </a:extLst>
          </p:cNvPr>
          <p:cNvSpPr>
            <a:spLocks noGrp="1"/>
          </p:cNvSpPr>
          <p:nvPr>
            <p:ph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71 Total Responses</a:t>
            </a:r>
          </a:p>
          <a:p>
            <a:r>
              <a:rPr lang="en-US" b="1" dirty="0">
                <a:solidFill>
                  <a:schemeClr val="accent4">
                    <a:lumMod val="75000"/>
                  </a:schemeClr>
                </a:solidFill>
                <a:effectLst>
                  <a:outerShdw blurRad="38100" dist="38100" dir="2700000" algn="tl">
                    <a:srgbClr val="000000">
                      <a:alpha val="43137"/>
                    </a:srgbClr>
                  </a:outerShdw>
                </a:effectLst>
              </a:rPr>
              <a:t>Distributed Through the Social Media Site, Reddit </a:t>
            </a:r>
          </a:p>
          <a:p>
            <a:r>
              <a:rPr lang="en-US" b="1" dirty="0">
                <a:solidFill>
                  <a:schemeClr val="accent4">
                    <a:lumMod val="75000"/>
                  </a:schemeClr>
                </a:solidFill>
                <a:effectLst>
                  <a:outerShdw blurRad="38100" dist="38100" dir="2700000" algn="tl">
                    <a:srgbClr val="000000">
                      <a:alpha val="43137"/>
                    </a:srgbClr>
                  </a:outerShdw>
                </a:effectLst>
              </a:rPr>
              <a:t>First Posted on October 4</a:t>
            </a:r>
            <a:r>
              <a:rPr lang="en-US" b="1" baseline="30000" dirty="0">
                <a:solidFill>
                  <a:schemeClr val="accent4">
                    <a:lumMod val="75000"/>
                  </a:schemeClr>
                </a:solidFill>
                <a:effectLst>
                  <a:outerShdw blurRad="38100" dist="38100" dir="2700000" algn="tl">
                    <a:srgbClr val="000000">
                      <a:alpha val="43137"/>
                    </a:srgbClr>
                  </a:outerShdw>
                </a:effectLst>
              </a:rPr>
              <a:t>th</a:t>
            </a:r>
            <a:r>
              <a:rPr lang="en-US" b="1" dirty="0">
                <a:solidFill>
                  <a:schemeClr val="accent4">
                    <a:lumMod val="75000"/>
                  </a:schemeClr>
                </a:solidFill>
                <a:effectLst>
                  <a:outerShdw blurRad="38100" dist="38100" dir="2700000" algn="tl">
                    <a:srgbClr val="000000">
                      <a:alpha val="43137"/>
                    </a:srgbClr>
                  </a:outerShdw>
                </a:effectLst>
              </a:rPr>
              <a:t>, 2023</a:t>
            </a:r>
          </a:p>
          <a:p>
            <a:r>
              <a:rPr lang="en-US" b="1" dirty="0">
                <a:solidFill>
                  <a:schemeClr val="accent4">
                    <a:lumMod val="75000"/>
                  </a:schemeClr>
                </a:solidFill>
                <a:effectLst>
                  <a:outerShdw blurRad="38100" dist="38100" dir="2700000" algn="tl">
                    <a:srgbClr val="000000">
                      <a:alpha val="43137"/>
                    </a:srgbClr>
                  </a:outerShdw>
                </a:effectLst>
              </a:rPr>
              <a:t>Last Response on October 21</a:t>
            </a:r>
            <a:r>
              <a:rPr lang="en-US" b="1" baseline="30000" dirty="0">
                <a:solidFill>
                  <a:schemeClr val="accent4">
                    <a:lumMod val="75000"/>
                  </a:schemeClr>
                </a:solidFill>
                <a:effectLst>
                  <a:outerShdw blurRad="38100" dist="38100" dir="2700000" algn="tl">
                    <a:srgbClr val="000000">
                      <a:alpha val="43137"/>
                    </a:srgbClr>
                  </a:outerShdw>
                </a:effectLst>
              </a:rPr>
              <a:t>st</a:t>
            </a:r>
            <a:r>
              <a:rPr lang="en-US" b="1" dirty="0">
                <a:solidFill>
                  <a:schemeClr val="accent4">
                    <a:lumMod val="75000"/>
                  </a:schemeClr>
                </a:solidFill>
                <a:effectLst>
                  <a:outerShdw blurRad="38100" dist="38100" dir="2700000" algn="tl">
                    <a:srgbClr val="000000">
                      <a:alpha val="43137"/>
                    </a:srgbClr>
                  </a:outerShdw>
                </a:effectLst>
              </a:rPr>
              <a:t>, 2023</a:t>
            </a:r>
          </a:p>
          <a:p>
            <a:endParaRPr lang="en-US" b="1" dirty="0">
              <a:solidFill>
                <a:schemeClr val="accent4">
                  <a:lumMod val="75000"/>
                </a:schemeClr>
              </a:solidFill>
              <a:effectLst>
                <a:outerShdw blurRad="38100" dist="38100" dir="2700000" algn="tl">
                  <a:srgbClr val="000000">
                    <a:alpha val="43137"/>
                  </a:srgbClr>
                </a:outerShdw>
              </a:effectLst>
            </a:endParaRPr>
          </a:p>
          <a:p>
            <a:endParaRPr lang="en-US" b="1" dirty="0">
              <a:solidFill>
                <a:schemeClr val="accent4">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385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l="-34000" r="-3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8FCC-8F41-D33C-228D-F3E6FBB44BC1}"/>
              </a:ext>
            </a:extLst>
          </p:cNvPr>
          <p:cNvSpPr>
            <a:spLocks noGrp="1"/>
          </p:cNvSpPr>
          <p:nvPr>
            <p:ph type="title"/>
          </p:nvPr>
        </p:nvSpPr>
        <p:spPr>
          <a:blipFill>
            <a:blip r:embed="rId3">
              <a:alphaModFix amt="36000"/>
            </a:blip>
            <a:stretch>
              <a:fillRect/>
            </a:stretch>
          </a:blipFill>
        </p:spPr>
        <p:txBody>
          <a:bodyPr/>
          <a:lstStyle/>
          <a:p>
            <a:r>
              <a:rPr lang="en-US" b="1" dirty="0">
                <a:solidFill>
                  <a:schemeClr val="accent4">
                    <a:lumMod val="75000"/>
                  </a:schemeClr>
                </a:solidFill>
                <a:effectLst>
                  <a:outerShdw blurRad="38100" dist="38100" dir="2700000" algn="tl">
                    <a:srgbClr val="000000">
                      <a:alpha val="43137"/>
                    </a:srgbClr>
                  </a:outerShdw>
                </a:effectLst>
              </a:rPr>
              <a:t>AGE</a:t>
            </a:r>
          </a:p>
        </p:txBody>
      </p:sp>
      <p:sp>
        <p:nvSpPr>
          <p:cNvPr id="7" name="Content Placeholder 6">
            <a:extLst>
              <a:ext uri="{FF2B5EF4-FFF2-40B4-BE49-F238E27FC236}">
                <a16:creationId xmlns:a16="http://schemas.microsoft.com/office/drawing/2014/main" id="{6C98371E-34AF-BA03-9014-554A2B15E5CD}"/>
              </a:ext>
            </a:extLst>
          </p:cNvPr>
          <p:cNvSpPr>
            <a:spLocks noGrp="1"/>
          </p:cNvSpPr>
          <p:nvPr>
            <p:ph idx="1"/>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Youngest - 14</a:t>
            </a:r>
          </a:p>
          <a:p>
            <a:r>
              <a:rPr lang="en-US" b="1" dirty="0">
                <a:solidFill>
                  <a:schemeClr val="accent4">
                    <a:lumMod val="75000"/>
                  </a:schemeClr>
                </a:solidFill>
                <a:effectLst>
                  <a:outerShdw blurRad="38100" dist="38100" dir="2700000" algn="tl">
                    <a:srgbClr val="000000">
                      <a:alpha val="43137"/>
                    </a:srgbClr>
                  </a:outerShdw>
                </a:effectLst>
              </a:rPr>
              <a:t>Oldest – 63</a:t>
            </a:r>
          </a:p>
          <a:p>
            <a:r>
              <a:rPr lang="en-US" b="1" dirty="0">
                <a:solidFill>
                  <a:schemeClr val="accent4">
                    <a:lumMod val="75000"/>
                  </a:schemeClr>
                </a:solidFill>
                <a:effectLst>
                  <a:outerShdw blurRad="38100" dist="38100" dir="2700000" algn="tl">
                    <a:srgbClr val="000000">
                      <a:alpha val="43137"/>
                    </a:srgbClr>
                  </a:outerShdw>
                </a:effectLst>
              </a:rPr>
              <a:t>Average – 30.84</a:t>
            </a:r>
          </a:p>
        </p:txBody>
      </p:sp>
      <p:pic>
        <p:nvPicPr>
          <p:cNvPr id="9" name="Picture 8">
            <a:extLst>
              <a:ext uri="{FF2B5EF4-FFF2-40B4-BE49-F238E27FC236}">
                <a16:creationId xmlns:a16="http://schemas.microsoft.com/office/drawing/2014/main" id="{C1AA86F4-79CD-2620-1631-6FF31EFDEC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918" y="1825625"/>
            <a:ext cx="6683382" cy="4204063"/>
          </a:xfrm>
          <a:prstGeom prst="rect">
            <a:avLst/>
          </a:prstGeom>
        </p:spPr>
      </p:pic>
      <p:sp>
        <p:nvSpPr>
          <p:cNvPr id="10" name="TextBox 9">
            <a:extLst>
              <a:ext uri="{FF2B5EF4-FFF2-40B4-BE49-F238E27FC236}">
                <a16:creationId xmlns:a16="http://schemas.microsoft.com/office/drawing/2014/main" id="{2F050EF5-760C-B44E-51A4-8D3C5BD483B0}"/>
              </a:ext>
            </a:extLst>
          </p:cNvPr>
          <p:cNvSpPr txBox="1"/>
          <p:nvPr/>
        </p:nvSpPr>
        <p:spPr>
          <a:xfrm>
            <a:off x="4944918" y="6078017"/>
            <a:ext cx="1853046" cy="246221"/>
          </a:xfrm>
          <a:prstGeom prst="rect">
            <a:avLst/>
          </a:prstGeom>
          <a:noFill/>
        </p:spPr>
        <p:txBody>
          <a:bodyPr wrap="square" rtlCol="0">
            <a:spAutoFit/>
          </a:bodyPr>
          <a:lstStyle/>
          <a:p>
            <a:r>
              <a:rPr lang="en-US" sz="1000" b="1" dirty="0"/>
              <a:t>Created In SAS Studio</a:t>
            </a:r>
          </a:p>
        </p:txBody>
      </p:sp>
    </p:spTree>
    <p:extLst>
      <p:ext uri="{BB962C8B-B14F-4D97-AF65-F5344CB8AC3E}">
        <p14:creationId xmlns:p14="http://schemas.microsoft.com/office/powerpoint/2010/main" val="361303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36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521B-8381-A18F-D606-D9569D482D13}"/>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GENDER</a:t>
            </a:r>
          </a:p>
        </p:txBody>
      </p:sp>
      <p:pic>
        <p:nvPicPr>
          <p:cNvPr id="5" name="Content Placeholder 4">
            <a:extLst>
              <a:ext uri="{FF2B5EF4-FFF2-40B4-BE49-F238E27FC236}">
                <a16:creationId xmlns:a16="http://schemas.microsoft.com/office/drawing/2014/main" id="{0E94FF10-501B-AC5B-C835-4A81728205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4661" y="1936462"/>
            <a:ext cx="6917511" cy="4351338"/>
          </a:xfrm>
        </p:spPr>
      </p:pic>
      <p:sp>
        <p:nvSpPr>
          <p:cNvPr id="6" name="TextBox 5">
            <a:extLst>
              <a:ext uri="{FF2B5EF4-FFF2-40B4-BE49-F238E27FC236}">
                <a16:creationId xmlns:a16="http://schemas.microsoft.com/office/drawing/2014/main" id="{50460198-631C-0BC7-6B76-6C5205835DF0}"/>
              </a:ext>
            </a:extLst>
          </p:cNvPr>
          <p:cNvSpPr txBox="1"/>
          <p:nvPr/>
        </p:nvSpPr>
        <p:spPr>
          <a:xfrm>
            <a:off x="2184660" y="6348908"/>
            <a:ext cx="187010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Created In SAS Studio</a:t>
            </a:r>
          </a:p>
        </p:txBody>
      </p:sp>
    </p:spTree>
    <p:extLst>
      <p:ext uri="{BB962C8B-B14F-4D97-AF65-F5344CB8AC3E}">
        <p14:creationId xmlns:p14="http://schemas.microsoft.com/office/powerpoint/2010/main" val="191633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36000"/>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32A9-4497-07E1-8B71-A6E45C1DA4A3}"/>
              </a:ext>
            </a:extLst>
          </p:cNvPr>
          <p:cNvSpPr>
            <a:spLocks noGrp="1"/>
          </p:cNvSpPr>
          <p:nvPr>
            <p:ph type="title"/>
          </p:nvPr>
        </p:nvSpPr>
        <p:spPr/>
        <p:txBody>
          <a:bodyPr/>
          <a:lstStyle/>
          <a:p>
            <a:r>
              <a:rPr lang="en-US" b="1" dirty="0">
                <a:solidFill>
                  <a:schemeClr val="accent4">
                    <a:lumMod val="75000"/>
                  </a:schemeClr>
                </a:solidFill>
                <a:effectLst>
                  <a:outerShdw blurRad="38100" dist="38100" dir="2700000" algn="tl">
                    <a:srgbClr val="000000">
                      <a:alpha val="43137"/>
                    </a:srgbClr>
                  </a:outerShdw>
                </a:effectLst>
              </a:rPr>
              <a:t>24 Different Countries</a:t>
            </a:r>
          </a:p>
        </p:txBody>
      </p:sp>
      <p:pic>
        <p:nvPicPr>
          <p:cNvPr id="7" name="Picture 6">
            <a:extLst>
              <a:ext uri="{FF2B5EF4-FFF2-40B4-BE49-F238E27FC236}">
                <a16:creationId xmlns:a16="http://schemas.microsoft.com/office/drawing/2014/main" id="{AD074921-A43A-AA0C-1077-655E34B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81" y="1468583"/>
            <a:ext cx="7621595" cy="4246388"/>
          </a:xfrm>
          <a:prstGeom prst="rect">
            <a:avLst/>
          </a:prstGeom>
        </p:spPr>
      </p:pic>
      <p:sp>
        <p:nvSpPr>
          <p:cNvPr id="9" name="TextBox 8">
            <a:extLst>
              <a:ext uri="{FF2B5EF4-FFF2-40B4-BE49-F238E27FC236}">
                <a16:creationId xmlns:a16="http://schemas.microsoft.com/office/drawing/2014/main" id="{7D6C57DC-D836-4E45-8E2F-566B6B7AE823}"/>
              </a:ext>
            </a:extLst>
          </p:cNvPr>
          <p:cNvSpPr txBox="1"/>
          <p:nvPr/>
        </p:nvSpPr>
        <p:spPr>
          <a:xfrm>
            <a:off x="249381" y="5437972"/>
            <a:ext cx="1477818" cy="276999"/>
          </a:xfrm>
          <a:prstGeom prst="rect">
            <a:avLst/>
          </a:prstGeom>
          <a:noFill/>
        </p:spPr>
        <p:txBody>
          <a:bodyPr wrap="square" rtlCol="0">
            <a:spAutoFit/>
          </a:bodyPr>
          <a:lstStyle/>
          <a:p>
            <a:r>
              <a:rPr lang="en-US" sz="1200" b="1" dirty="0"/>
              <a:t>Created in R Studio</a:t>
            </a:r>
          </a:p>
        </p:txBody>
      </p:sp>
      <p:pic>
        <p:nvPicPr>
          <p:cNvPr id="10" name="Picture 9">
            <a:extLst>
              <a:ext uri="{FF2B5EF4-FFF2-40B4-BE49-F238E27FC236}">
                <a16:creationId xmlns:a16="http://schemas.microsoft.com/office/drawing/2014/main" id="{D3A920ED-6C68-9B65-1F11-82A9F9C7F98B}"/>
              </a:ext>
            </a:extLst>
          </p:cNvPr>
          <p:cNvPicPr>
            <a:picLocks noChangeAspect="1"/>
          </p:cNvPicPr>
          <p:nvPr/>
        </p:nvPicPr>
        <p:blipFill>
          <a:blip r:embed="rId4"/>
          <a:stretch>
            <a:fillRect/>
          </a:stretch>
        </p:blipFill>
        <p:spPr>
          <a:xfrm>
            <a:off x="7965029" y="1468583"/>
            <a:ext cx="4162316" cy="3528291"/>
          </a:xfrm>
          <a:prstGeom prst="rect">
            <a:avLst/>
          </a:prstGeom>
        </p:spPr>
      </p:pic>
    </p:spTree>
    <p:extLst>
      <p:ext uri="{BB962C8B-B14F-4D97-AF65-F5344CB8AC3E}">
        <p14:creationId xmlns:p14="http://schemas.microsoft.com/office/powerpoint/2010/main" val="936130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8503</TotalTime>
  <Words>1411</Words>
  <Application>Microsoft Office PowerPoint</Application>
  <PresentationFormat>Widescreen</PresentationFormat>
  <Paragraphs>168</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The War in Ukraine</vt:lpstr>
      <vt:lpstr>The Conflict</vt:lpstr>
      <vt:lpstr>Russia’s Motivation</vt:lpstr>
      <vt:lpstr>Russian Disinformation </vt:lpstr>
      <vt:lpstr>My Poll</vt:lpstr>
      <vt:lpstr>Responses</vt:lpstr>
      <vt:lpstr>AGE</vt:lpstr>
      <vt:lpstr>GENDER</vt:lpstr>
      <vt:lpstr>24 Different Countries</vt:lpstr>
      <vt:lpstr>LEVEL OF EDUCATION</vt:lpstr>
      <vt:lpstr>INCOME</vt:lpstr>
      <vt:lpstr>How Familiar are You with the Conflict?</vt:lpstr>
      <vt:lpstr>How Often do You Follow News About the Conflict?</vt:lpstr>
      <vt:lpstr>How Important is it to Resolve the Conflict?</vt:lpstr>
      <vt:lpstr>How Would You Describe Russia’s Actions</vt:lpstr>
      <vt:lpstr>How Would You Describe Ukraine’s Actions?</vt:lpstr>
      <vt:lpstr>How Would You Rate the Effectiveness of Diplomacy?</vt:lpstr>
      <vt:lpstr>Do You Believe The Conflict has Global Implications?</vt:lpstr>
      <vt:lpstr>Where do You get Your Information about the Conflict?</vt:lpstr>
      <vt:lpstr>How do You Perceive the US Role</vt:lpstr>
      <vt:lpstr>How Optimistic are You for a Peaceful Resolution?</vt:lpstr>
      <vt:lpstr>Have You Encountered any False or Misleading Information?</vt:lpstr>
      <vt:lpstr>Where did You Encounter False or Misleading Information?</vt:lpstr>
      <vt:lpstr>Please Rate the Credibility of the Following Statements</vt:lpstr>
      <vt:lpstr>How Confident are You in Your Ability to Distinguish Between Reliable and Unreliable New Sources?</vt:lpstr>
      <vt:lpstr>How Much do You Trust?</vt:lpstr>
      <vt:lpstr>Relationships</vt:lpstr>
      <vt:lpstr>Relationships Cont.</vt:lpstr>
      <vt:lpstr>Relationships Summary</vt:lpstr>
      <vt:lpstr>Overall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War in Ukraine</dc:title>
  <dc:creator>Michael Hiett</dc:creator>
  <cp:lastModifiedBy>Michael Hiett</cp:lastModifiedBy>
  <cp:revision>1</cp:revision>
  <dcterms:created xsi:type="dcterms:W3CDTF">2023-10-28T00:18:51Z</dcterms:created>
  <dcterms:modified xsi:type="dcterms:W3CDTF">2023-12-21T17:13:10Z</dcterms:modified>
</cp:coreProperties>
</file>