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 smtClean="0"/>
              <a:t>Chips &amp; Circuits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r>
              <a:rPr lang="nl-NL" dirty="0" smtClean="0"/>
              <a:t>Marianne, </a:t>
            </a:r>
            <a:r>
              <a:rPr lang="nl-NL" dirty="0" err="1" smtClean="0"/>
              <a:t>maurits</a:t>
            </a:r>
            <a:r>
              <a:rPr lang="nl-NL" dirty="0"/>
              <a:t> </a:t>
            </a:r>
            <a:r>
              <a:rPr lang="nl-NL" dirty="0" smtClean="0"/>
              <a:t>en </a:t>
            </a:r>
            <a:r>
              <a:rPr lang="nl-NL" dirty="0" err="1" smtClean="0"/>
              <a:t>hasine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72984" y="320102"/>
            <a:ext cx="3968496" cy="978346"/>
          </a:xfrm>
        </p:spPr>
        <p:txBody>
          <a:bodyPr>
            <a:normAutofit/>
          </a:bodyPr>
          <a:lstStyle/>
          <a:p>
            <a:r>
              <a:rPr lang="nl-NL" sz="4000" dirty="0" smtClean="0"/>
              <a:t>Print 2 </a:t>
            </a:r>
            <a:endParaRPr lang="en-US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20102"/>
            <a:ext cx="6601968" cy="6214531"/>
          </a:xfrm>
        </p:spPr>
      </p:pic>
    </p:spTree>
    <p:extLst>
      <p:ext uri="{BB962C8B-B14F-4D97-AF65-F5344CB8AC3E}">
        <p14:creationId xmlns:p14="http://schemas.microsoft.com/office/powerpoint/2010/main" val="28491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1" y="585216"/>
            <a:ext cx="9675810" cy="1511872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Geïmplementeerde algoritmes</a:t>
            </a:r>
            <a:endParaRPr lang="en-US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724975"/>
            <a:ext cx="9905999" cy="2779713"/>
          </a:xfrm>
        </p:spPr>
        <p:txBody>
          <a:bodyPr>
            <a:normAutofit/>
          </a:bodyPr>
          <a:lstStyle/>
          <a:p>
            <a:r>
              <a:rPr lang="nl-NL" sz="2800" dirty="0" smtClean="0"/>
              <a:t>A-star met heuristiek </a:t>
            </a:r>
            <a:r>
              <a:rPr lang="nl-NL" sz="2800" dirty="0" err="1" smtClean="0"/>
              <a:t>biasManhattan</a:t>
            </a:r>
            <a:r>
              <a:rPr lang="nl-NL" sz="2800" dirty="0" smtClean="0"/>
              <a:t> en </a:t>
            </a:r>
            <a:r>
              <a:rPr lang="nl-NL" sz="2800" dirty="0" err="1" smtClean="0"/>
              <a:t>normalManhattan</a:t>
            </a:r>
            <a:endParaRPr lang="en-US" sz="2800" dirty="0"/>
          </a:p>
          <a:p>
            <a:r>
              <a:rPr lang="nl-NL" sz="2800" dirty="0" smtClean="0"/>
              <a:t>Dijkstra</a:t>
            </a:r>
          </a:p>
          <a:p>
            <a:r>
              <a:rPr lang="nl-NL" sz="2800" dirty="0" err="1" smtClean="0"/>
              <a:t>Breath</a:t>
            </a:r>
            <a:r>
              <a:rPr lang="nl-NL" sz="2800" dirty="0" smtClean="0"/>
              <a:t>-First 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1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972312"/>
          </a:xfrm>
        </p:spPr>
        <p:txBody>
          <a:bodyPr>
            <a:normAutofit/>
          </a:bodyPr>
          <a:lstStyle/>
          <a:p>
            <a:r>
              <a:rPr lang="nl-NL" sz="4000" dirty="0" smtClean="0"/>
              <a:t>A* met </a:t>
            </a:r>
            <a:r>
              <a:rPr lang="nl-NL" sz="4000" dirty="0" err="1" smtClean="0"/>
              <a:t>Biasmanhattan</a:t>
            </a:r>
            <a:endParaRPr lang="en-US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sz="half" idx="2"/>
          </p:nvPr>
        </p:nvSpPr>
        <p:spPr>
          <a:xfrm>
            <a:off x="1141413" y="2139758"/>
            <a:ext cx="5588571" cy="240481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time: 0.619000196457 seconds.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Costs </a:t>
            </a:r>
            <a:r>
              <a:rPr lang="en-US" sz="2000" dirty="0"/>
              <a:t>algorithm: </a:t>
            </a:r>
            <a:r>
              <a:rPr lang="en-US" sz="2000" dirty="0" smtClean="0"/>
              <a:t>715.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Succesfully</a:t>
            </a:r>
            <a:r>
              <a:rPr lang="en-US" sz="2000" dirty="0" smtClean="0"/>
              <a:t> </a:t>
            </a:r>
            <a:r>
              <a:rPr lang="en-US" sz="2000" dirty="0"/>
              <a:t>connected 41 of 70 required paths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nl-NL" sz="2000" dirty="0" smtClean="0"/>
              <a:t>Paden gelegd tot 8</a:t>
            </a:r>
            <a:r>
              <a:rPr lang="nl-NL" sz="2000" baseline="30000" dirty="0" smtClean="0"/>
              <a:t>e</a:t>
            </a:r>
            <a:r>
              <a:rPr lang="nl-NL" sz="2000" dirty="0" smtClean="0"/>
              <a:t> laag</a:t>
            </a:r>
            <a:endParaRPr lang="en-US" sz="2000" dirty="0" smtClean="0"/>
          </a:p>
          <a:p>
            <a:endParaRPr lang="nl-NL" sz="2000" dirty="0"/>
          </a:p>
          <a:p>
            <a:endParaRPr lang="en-US" sz="2000" dirty="0"/>
          </a:p>
        </p:txBody>
      </p:sp>
      <p:sp>
        <p:nvSpPr>
          <p:cNvPr id="6" name="Tekstvak 5"/>
          <p:cNvSpPr txBox="1"/>
          <p:nvPr/>
        </p:nvSpPr>
        <p:spPr>
          <a:xfrm>
            <a:off x="8816329" y="1212580"/>
            <a:ext cx="288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1</a:t>
            </a:r>
            <a:r>
              <a:rPr lang="nl-NL" sz="2000" baseline="30000" dirty="0" smtClean="0"/>
              <a:t>e</a:t>
            </a:r>
            <a:r>
              <a:rPr lang="nl-NL" sz="2000" dirty="0" smtClean="0"/>
              <a:t> laag</a:t>
            </a:r>
            <a:endParaRPr lang="en-US" sz="20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84" y="1850707"/>
            <a:ext cx="4674097" cy="44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378259" cy="1082266"/>
          </a:xfrm>
        </p:spPr>
        <p:txBody>
          <a:bodyPr>
            <a:normAutofit/>
          </a:bodyPr>
          <a:lstStyle/>
          <a:p>
            <a:r>
              <a:rPr lang="nl-NL" sz="4000" dirty="0" smtClean="0"/>
              <a:t>Dijkstra’s algoritme</a:t>
            </a:r>
            <a:endParaRPr lang="en-US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>
          <a:xfrm>
            <a:off x="539496" y="512126"/>
            <a:ext cx="5251697" cy="823912"/>
          </a:xfrm>
        </p:spPr>
        <p:txBody>
          <a:bodyPr>
            <a:normAutofit/>
          </a:bodyPr>
          <a:lstStyle/>
          <a:p>
            <a:r>
              <a:rPr lang="nl-NL" sz="4000" dirty="0" smtClean="0"/>
              <a:t>BFS</a:t>
            </a:r>
            <a:endParaRPr lang="en-US" sz="4000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537" y="1134236"/>
            <a:ext cx="5078174" cy="4854138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67144" y="649224"/>
            <a:ext cx="42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/>
              <a:t>1</a:t>
            </a:r>
            <a:r>
              <a:rPr lang="nl-NL" sz="2000" baseline="30000" dirty="0" smtClean="0"/>
              <a:t>e</a:t>
            </a:r>
            <a:r>
              <a:rPr lang="nl-NL" sz="2000" dirty="0" smtClean="0"/>
              <a:t> laag</a:t>
            </a:r>
            <a:endParaRPr lang="en-US" sz="2000" dirty="0"/>
          </a:p>
        </p:txBody>
      </p:sp>
      <p:sp>
        <p:nvSpPr>
          <p:cNvPr id="14" name="Tekstvak 13"/>
          <p:cNvSpPr txBox="1"/>
          <p:nvPr/>
        </p:nvSpPr>
        <p:spPr>
          <a:xfrm>
            <a:off x="539496" y="1645920"/>
            <a:ext cx="5733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time: 5.01499986649 seconds.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Costs algorithm: </a:t>
            </a:r>
            <a:r>
              <a:rPr lang="en-US" sz="2000" dirty="0" smtClean="0"/>
              <a:t>559.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Succesfully</a:t>
            </a:r>
            <a:r>
              <a:rPr lang="en-US" sz="2000" dirty="0"/>
              <a:t> connected 37 of 70 required paths.</a:t>
            </a:r>
          </a:p>
          <a:p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Paden gelegd tot 6</a:t>
            </a:r>
            <a:r>
              <a:rPr lang="nl-NL" sz="2000" baseline="30000" dirty="0" smtClean="0"/>
              <a:t>e</a:t>
            </a:r>
            <a:r>
              <a:rPr lang="nl-NL" sz="2000" dirty="0" smtClean="0"/>
              <a:t> laag.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81</Words>
  <Application>Microsoft Office PowerPoint</Application>
  <PresentationFormat>Breedbeeld</PresentationFormat>
  <Paragraphs>26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Chips &amp; Circuits</vt:lpstr>
      <vt:lpstr>Print 2 </vt:lpstr>
      <vt:lpstr>Geïmplementeerde algoritmes</vt:lpstr>
      <vt:lpstr>A* met Biasmanhattan</vt:lpstr>
      <vt:lpstr>Dijkstra’s algoritme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dc:creator>Hasine Efetürk</dc:creator>
  <cp:lastModifiedBy>Hasine Efetürk</cp:lastModifiedBy>
  <cp:revision>9</cp:revision>
  <dcterms:created xsi:type="dcterms:W3CDTF">2015-11-13T09:26:22Z</dcterms:created>
  <dcterms:modified xsi:type="dcterms:W3CDTF">2015-11-26T21:15:07Z</dcterms:modified>
</cp:coreProperties>
</file>