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Questrial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C1F059-059D-4853-9345-290D6EADD5F1}">
  <a:tblStyle styleId="{0FC1F059-059D-4853-9345-290D6EADD5F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45969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56267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41871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852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46402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97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736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69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01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452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02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1329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cost 5 RL: 1493</a:t>
            </a:r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7621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4825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1728788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407317" y="1122362"/>
            <a:ext cx="6593700" cy="238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407317" y="3602037"/>
            <a:ext cx="6593700" cy="16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5308133" y="541020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407317" y="5410201"/>
            <a:ext cx="3843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422682" y="5410198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sche afbeelding met bijschrif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856057" y="4304664"/>
            <a:ext cx="7434300" cy="81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pic" idx="2"/>
          </p:nvPr>
        </p:nvSpPr>
        <p:spPr>
          <a:xfrm>
            <a:off x="856058" y="606425"/>
            <a:ext cx="7434300" cy="3299700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56022" y="5124019"/>
            <a:ext cx="7433099" cy="6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bijschrif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56091" y="609600"/>
            <a:ext cx="74295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856057" y="4419598"/>
            <a:ext cx="74282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eraat met bijschrif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084658" y="609599"/>
            <a:ext cx="6977100" cy="27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290483" y="3365557"/>
            <a:ext cx="6564300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856058" y="4309919"/>
            <a:ext cx="7429500" cy="148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677634" y="732393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nl-NL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903028" y="2764972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nl-NL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amkaartj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56057" y="2134041"/>
            <a:ext cx="7429500" cy="25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856022" y="4657655"/>
            <a:ext cx="7428299" cy="114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kolomme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856059" y="609600"/>
            <a:ext cx="7429500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856057" y="2674463"/>
            <a:ext cx="2397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845938" y="3360262"/>
            <a:ext cx="2406600" cy="24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3"/>
          </p:nvPr>
        </p:nvSpPr>
        <p:spPr>
          <a:xfrm>
            <a:off x="3386074" y="2677634"/>
            <a:ext cx="23883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4"/>
          </p:nvPr>
        </p:nvSpPr>
        <p:spPr>
          <a:xfrm>
            <a:off x="3378159" y="3363435"/>
            <a:ext cx="2397000" cy="24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5"/>
          </p:nvPr>
        </p:nvSpPr>
        <p:spPr>
          <a:xfrm>
            <a:off x="5889331" y="2674463"/>
            <a:ext cx="23960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6"/>
          </p:nvPr>
        </p:nvSpPr>
        <p:spPr>
          <a:xfrm>
            <a:off x="5889331" y="3360262"/>
            <a:ext cx="2396099" cy="24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Afbeelding-kolom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56058" y="609600"/>
            <a:ext cx="7429500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56059" y="4404596"/>
            <a:ext cx="2396399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2"/>
          </p:nvPr>
        </p:nvSpPr>
        <p:spPr>
          <a:xfrm>
            <a:off x="856059" y="2666998"/>
            <a:ext cx="239639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856059" y="4980857"/>
            <a:ext cx="2396399" cy="81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"/>
          </p:nvPr>
        </p:nvSpPr>
        <p:spPr>
          <a:xfrm>
            <a:off x="3366789" y="4404596"/>
            <a:ext cx="24003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pic" idx="5"/>
          </p:nvPr>
        </p:nvSpPr>
        <p:spPr>
          <a:xfrm>
            <a:off x="3366789" y="2666998"/>
            <a:ext cx="239910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6"/>
          </p:nvPr>
        </p:nvSpPr>
        <p:spPr>
          <a:xfrm>
            <a:off x="3365694" y="4980857"/>
            <a:ext cx="2400300" cy="81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7"/>
          </p:nvPr>
        </p:nvSpPr>
        <p:spPr>
          <a:xfrm>
            <a:off x="5889425" y="4404594"/>
            <a:ext cx="2393099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idx="8"/>
          </p:nvPr>
        </p:nvSpPr>
        <p:spPr>
          <a:xfrm>
            <a:off x="5889331" y="2666998"/>
            <a:ext cx="239609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9"/>
          </p:nvPr>
        </p:nvSpPr>
        <p:spPr>
          <a:xfrm>
            <a:off x="5889331" y="4980853"/>
            <a:ext cx="2396099" cy="81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en verticale teks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856059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 rot="5400000">
            <a:off x="2799907" y="305636"/>
            <a:ext cx="35418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e titel en teks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 rot="5400000">
            <a:off x="4942807" y="2448449"/>
            <a:ext cx="5181600" cy="150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 rot="5400000">
            <a:off x="1171049" y="294748"/>
            <a:ext cx="5181600" cy="5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56059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56058" y="2249486"/>
            <a:ext cx="7429500" cy="35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Afbeelding met bijschrif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56059" y="609600"/>
            <a:ext cx="4450800" cy="163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2"/>
          </p:nvPr>
        </p:nvSpPr>
        <p:spPr>
          <a:xfrm>
            <a:off x="5535540" y="609600"/>
            <a:ext cx="2750100" cy="518160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56057" y="2249485"/>
            <a:ext cx="4450800" cy="35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56058" y="619125"/>
            <a:ext cx="7429500" cy="14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27514" y="2249485"/>
            <a:ext cx="34872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856057" y="3073397"/>
            <a:ext cx="3658799" cy="27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3"/>
          </p:nvPr>
        </p:nvSpPr>
        <p:spPr>
          <a:xfrm>
            <a:off x="4800605" y="2249484"/>
            <a:ext cx="34851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4"/>
          </p:nvPr>
        </p:nvSpPr>
        <p:spPr>
          <a:xfrm>
            <a:off x="4629150" y="3073397"/>
            <a:ext cx="3656399" cy="27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856058" y="1419225"/>
            <a:ext cx="7429500" cy="28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856058" y="4424362"/>
            <a:ext cx="7429500" cy="137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56059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56057" y="2249485"/>
            <a:ext cx="3658799" cy="35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4629150" y="2249485"/>
            <a:ext cx="3656399" cy="35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856059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oud met bijschrif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60028" y="609600"/>
            <a:ext cx="2891999" cy="163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867150" y="592666"/>
            <a:ext cx="4418400" cy="5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860028" y="2249485"/>
            <a:ext cx="2891999" cy="35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0716" y="0"/>
            <a:ext cx="9040416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56059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56058" y="2249486"/>
            <a:ext cx="7429500" cy="35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5592690" y="5883276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707240" y="5883273"/>
            <a:ext cx="578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‹nr.›</a:t>
            </a:fld>
            <a:endParaRPr lang="nl-NL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6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1407317" y="1122362"/>
            <a:ext cx="6593700" cy="238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nl-NL"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CHIPS &amp; CIRCUITS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1"/>
          </p:nvPr>
        </p:nvSpPr>
        <p:spPr>
          <a:xfrm>
            <a:off x="1407317" y="3602037"/>
            <a:ext cx="6593700" cy="16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nl-NL"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MARIANNE, MAURITS EN HASINE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58369" y="493850"/>
            <a:ext cx="7920000" cy="69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nl-NL" sz="3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RESULTATEN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658375" y="1187750"/>
            <a:ext cx="8035200" cy="54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>
                <a:solidFill>
                  <a:srgbClr val="741B47"/>
                </a:solidFill>
                <a:latin typeface="Questrial"/>
                <a:ea typeface="Questrial"/>
                <a:cs typeface="Questrial"/>
                <a:sym typeface="Questrial"/>
              </a:rPr>
              <a:t>Vergelijken (kosten)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316" name="Shape 316"/>
          <p:cNvGraphicFramePr/>
          <p:nvPr/>
        </p:nvGraphicFramePr>
        <p:xfrm>
          <a:off x="952500" y="2332200"/>
          <a:ext cx="7239000" cy="2770875"/>
        </p:xfrm>
        <a:graphic>
          <a:graphicData uri="http://schemas.openxmlformats.org/drawingml/2006/table">
            <a:tbl>
              <a:tblPr>
                <a:noFill/>
                <a:tableStyleId>{0FC1F059-059D-4853-9345-290D6EADD5F1}</a:tableStyleId>
              </a:tblPr>
              <a:tblGrid>
                <a:gridCol w="3619500"/>
                <a:gridCol w="3619500"/>
              </a:tblGrid>
              <a:tr h="923625"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nl-NL" sz="2400">
                          <a:solidFill>
                            <a:srgbClr val="FFFFFF"/>
                          </a:solidFill>
                        </a:rPr>
                        <a:t>netlist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3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nl-NL" sz="2400">
                          <a:solidFill>
                            <a:srgbClr val="FFFFFF"/>
                          </a:solidFill>
                        </a:rPr>
                        <a:t>Disconnect neighbors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nl-NL" sz="2400">
                          <a:solidFill>
                            <a:srgbClr val="FFFFFF"/>
                          </a:solidFill>
                        </a:rPr>
                        <a:t>~350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nl-NL" sz="2400">
                          <a:solidFill>
                            <a:srgbClr val="FFFFFF"/>
                          </a:solidFill>
                        </a:rPr>
                        <a:t>Random Layer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nl-NL" sz="2400">
                          <a:solidFill>
                            <a:srgbClr val="FFFFFF"/>
                          </a:solidFill>
                        </a:rPr>
                        <a:t>~580 (1.65x)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77746" y="539550"/>
            <a:ext cx="2992500" cy="66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nl-NL" sz="3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CONCLUSIE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760556" y="1512550"/>
            <a:ext cx="6690299" cy="474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Meeste netlists opgelost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nl-NL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Beste methode is de Random Layer methode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nl-NL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Belangrijk om gebruik te maken van alle lagen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77756" y="539550"/>
            <a:ext cx="6248399" cy="66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nl-NL" sz="3000">
                <a:solidFill>
                  <a:srgbClr val="FFFFFF"/>
                </a:solidFill>
              </a:rPr>
              <a:t>DISCUSSIE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760556" y="1512550"/>
            <a:ext cx="6690299" cy="474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Optimalisatie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Char char="-"/>
            </a:pPr>
            <a:r>
              <a:rPr lang="nl-NL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Hill climbing / simulated annealing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nl-NL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Andere manieren van paden leggen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Char char="-"/>
            </a:pPr>
            <a:r>
              <a:rPr lang="nl-NL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Bias naar diepere lagen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709068" y="508925"/>
            <a:ext cx="7226700" cy="104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l-NL" sz="3000"/>
              <a:t>Vragen?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692" y="1863332"/>
            <a:ext cx="5055073" cy="337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82625" y="499675"/>
            <a:ext cx="8273699" cy="847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nl-NL" sz="3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PROBLEEMSTELLING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69050" y="1664900"/>
            <a:ext cx="3372900" cy="454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nl-NL"/>
              <a:t>Grid 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nl-NL"/>
              <a:t>Één punt op grid: vertex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nl-NL"/>
              <a:t>Gates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nl-NL"/>
              <a:t>Netlist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nl-NL"/>
              <a:t>Meerdere lagen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359000" y="4128010"/>
            <a:ext cx="3218999" cy="1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Voorbeeld:</a:t>
            </a:r>
          </a:p>
          <a:p>
            <a:pPr lvl="0" rtl="0">
              <a:spcBef>
                <a:spcPts val="0"/>
              </a:spcBef>
              <a:buNone/>
            </a:pPr>
            <a:r>
              <a:rPr lang="nl-NL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( B, C ) , ( C, A ) , ( D , B ) , </a:t>
            </a:r>
            <a:r>
              <a:rPr lang="nl-NL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 A, D )</a:t>
            </a:r>
          </a:p>
          <a:p>
            <a:pPr lvl="0" rtl="0">
              <a:spcBef>
                <a:spcPts val="0"/>
              </a:spcBef>
              <a:buNone/>
            </a:pPr>
            <a:r>
              <a:rPr lang="nl-NL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 te leggen paden</a:t>
            </a:r>
          </a:p>
          <a:p>
            <a:pPr lvl="0">
              <a:spcBef>
                <a:spcPts val="0"/>
              </a:spcBef>
              <a:buNone/>
            </a:pPr>
            <a:r>
              <a:rPr lang="nl-NL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 gates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925" y="1637175"/>
            <a:ext cx="2161276" cy="220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925" y="1637175"/>
            <a:ext cx="2161276" cy="220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869500" y="618524"/>
            <a:ext cx="7415999" cy="1008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STATE SPACE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599875" y="1627175"/>
            <a:ext cx="8255400" cy="470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nl-NL">
                <a:solidFill>
                  <a:srgbClr val="FF00FF"/>
                </a:solidFill>
              </a:rPr>
              <a:t>Gegevens:</a:t>
            </a:r>
          </a:p>
          <a:p>
            <a:pPr marL="1905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nl-NL"/>
              <a:t>Afmetingen grid: 17 X 18 X 8</a:t>
            </a:r>
            <a:br>
              <a:rPr lang="nl-NL"/>
            </a:br>
            <a:r>
              <a:rPr lang="nl-NL"/>
              <a:t>Grootte netlist: 70</a:t>
            </a:r>
            <a:br>
              <a:rPr lang="nl-NL"/>
            </a:br>
            <a:r>
              <a:rPr lang="nl-NL"/>
              <a:t>Aantal gates: 50</a:t>
            </a:r>
            <a:br>
              <a:rPr lang="nl-NL"/>
            </a:br>
            <a:r>
              <a:rPr lang="nl-NL">
                <a:solidFill>
                  <a:srgbClr val="FFFFFF"/>
                </a:solidFill>
              </a:rPr>
              <a:t>M</a:t>
            </a:r>
            <a:r>
              <a:rPr lang="nl-NL"/>
              <a:t>ogelijke richtingen per vertex: </a:t>
            </a:r>
            <a:r>
              <a:rPr lang="nl-NL">
                <a:solidFill>
                  <a:srgbClr val="FFFFFF"/>
                </a:solidFill>
              </a:rPr>
              <a:t>± </a:t>
            </a:r>
            <a:r>
              <a:rPr lang="nl-NL"/>
              <a:t>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nl-NL"/>
              <a:t>Ondergrens:                                                         = 1.004944*10</a:t>
            </a:r>
            <a:r>
              <a:rPr lang="nl-NL" baseline="30000"/>
              <a:t>107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nl-NL"/>
              <a:t>Bovengrens: 4</a:t>
            </a:r>
            <a:r>
              <a:rPr lang="nl-NL" baseline="30000"/>
              <a:t>17*18*8*70</a:t>
            </a:r>
            <a:r>
              <a:rPr lang="nl-NL"/>
              <a:t> = 4</a:t>
            </a:r>
            <a:r>
              <a:rPr lang="nl-NL" baseline="30000"/>
              <a:t>171360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4326" y="3338938"/>
            <a:ext cx="3557875" cy="19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81547" y="545025"/>
            <a:ext cx="2606399" cy="826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sz="3000"/>
              <a:t>METHODE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1550" y="1219050"/>
            <a:ext cx="7604099" cy="44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>
                <a:solidFill>
                  <a:srgbClr val="9900FF"/>
                </a:solidFill>
              </a:rPr>
              <a:t>Disconnect neighbors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nl-NL"/>
              <a:t>Randomiseer netlist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nl-NL"/>
              <a:t>Als gate n keer in netlist voorkomt: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nl-NL"/>
              <a:t>Disconnect (random) n buren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nl-NL"/>
              <a:t>Als pad van D → A: reconnect buren D en A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nl-NL"/>
              <a:t>Vind kortste pad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nl-NL"/>
              <a:t>Weer disconnect buren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825" y="432824"/>
            <a:ext cx="2335552" cy="2370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825" y="432824"/>
            <a:ext cx="2335552" cy="2370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825" y="432824"/>
            <a:ext cx="2335552" cy="2370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7828" y="432817"/>
            <a:ext cx="2335549" cy="237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7825" y="432816"/>
            <a:ext cx="2335549" cy="237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64025" y="497275"/>
            <a:ext cx="7925700" cy="73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nl-NL" sz="3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METHODE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64024" y="1236900"/>
            <a:ext cx="7575000" cy="507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nl-NL" sz="2400">
                <a:solidFill>
                  <a:srgbClr val="FFFF00"/>
                </a:solidFill>
              </a:rPr>
              <a:t>Random Layers</a:t>
            </a:r>
          </a:p>
          <a:p>
            <a:pPr marL="457200" marR="0" lvl="0" indent="-381000" algn="l" rtl="0">
              <a:lnSpc>
                <a:spcPct val="120000"/>
              </a:lnSpc>
              <a:spcBef>
                <a:spcPts val="1000"/>
              </a:spcBef>
              <a:buSzPct val="100000"/>
              <a:buAutoNum type="arabicPeriod"/>
            </a:pPr>
            <a:r>
              <a:rPr lang="nl-NL" sz="2400"/>
              <a:t>Randomiseer netlist</a:t>
            </a:r>
          </a:p>
          <a:p>
            <a:pPr marL="457200" marR="0" lvl="0" indent="-381000" algn="l" rtl="0">
              <a:lnSpc>
                <a:spcPct val="120000"/>
              </a:lnSpc>
              <a:spcBef>
                <a:spcPts val="1000"/>
              </a:spcBef>
              <a:buSzPct val="100000"/>
              <a:buAutoNum type="arabicPeriod"/>
            </a:pPr>
            <a:r>
              <a:rPr lang="nl-NL" sz="2400"/>
              <a:t>Voor elk paar, leg een pad naar een willekeurige laag</a:t>
            </a:r>
          </a:p>
          <a:p>
            <a:pPr marL="457200" marR="0" lvl="0" indent="-381000" algn="l" rtl="0">
              <a:lnSpc>
                <a:spcPct val="120000"/>
              </a:lnSpc>
              <a:spcBef>
                <a:spcPts val="1000"/>
              </a:spcBef>
              <a:buSzPct val="100000"/>
              <a:buAutoNum type="arabicPeriod"/>
            </a:pPr>
            <a:r>
              <a:rPr lang="nl-NL" sz="2400"/>
              <a:t>Vind het kortste pad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237" y="4361951"/>
            <a:ext cx="1910306" cy="194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481" y="4361941"/>
            <a:ext cx="1910306" cy="194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400" y="4361937"/>
            <a:ext cx="1910306" cy="194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699938" y="587450"/>
            <a:ext cx="76820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sz="3000"/>
              <a:t>METHODE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99950" y="1224600"/>
            <a:ext cx="7624199" cy="520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lvl="0" indent="0" rtl="0">
              <a:spcBef>
                <a:spcPts val="0"/>
              </a:spcBef>
              <a:buNone/>
            </a:pPr>
            <a:r>
              <a:rPr lang="nl-NL">
                <a:solidFill>
                  <a:srgbClr val="FF0000"/>
                </a:solidFill>
              </a:rPr>
              <a:t>Berekening paden: kortste pad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nl-NL"/>
              <a:t>A* (Manhattan distance heuristiek)</a:t>
            </a:r>
          </a:p>
          <a:p>
            <a:pPr marL="19050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250" y="3233175"/>
            <a:ext cx="2633849" cy="268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58369" y="493850"/>
            <a:ext cx="7920000" cy="69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nl-NL" sz="3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RESULTATEN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58375" y="1187750"/>
            <a:ext cx="8035200" cy="54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>
                <a:solidFill>
                  <a:srgbClr val="9900FF"/>
                </a:solidFill>
                <a:latin typeface="Questrial"/>
                <a:ea typeface="Questrial"/>
                <a:cs typeface="Questrial"/>
                <a:sym typeface="Questrial"/>
              </a:rPr>
              <a:t>Disconnect neighbors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0" indent="457200" rtl="0">
              <a:spcBef>
                <a:spcPts val="0"/>
              </a:spcBef>
              <a:buNone/>
            </a:pPr>
            <a:r>
              <a:rPr lang="nl-NL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netlist 1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385" y="2186125"/>
            <a:ext cx="3692774" cy="269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4">
            <a:alphaModFix amt="50000"/>
          </a:blip>
          <a:srcRect l="-3620" r="3620"/>
          <a:stretch/>
        </p:blipFill>
        <p:spPr>
          <a:xfrm>
            <a:off x="4295150" y="3034622"/>
            <a:ext cx="1953999" cy="18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58369" y="493850"/>
            <a:ext cx="7920000" cy="69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nl-NL" sz="3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RESULTATEN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58375" y="1187750"/>
            <a:ext cx="8035200" cy="54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Random Layers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nl-NL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netlist 1				netlist 2                        netlist 3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nl-NL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netlist 4                          netlist 5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00" y="1921385"/>
            <a:ext cx="2125725" cy="152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950" y="1912850"/>
            <a:ext cx="2125724" cy="154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700" y="3960375"/>
            <a:ext cx="2054177" cy="19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6">
            <a:alphaModFix amt="43000"/>
          </a:blip>
          <a:stretch>
            <a:fillRect/>
          </a:stretch>
        </p:blipFill>
        <p:spPr>
          <a:xfrm>
            <a:off x="1852525" y="2490290"/>
            <a:ext cx="1009900" cy="956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6">
            <a:alphaModFix amt="39000"/>
          </a:blip>
          <a:stretch>
            <a:fillRect/>
          </a:stretch>
        </p:blipFill>
        <p:spPr>
          <a:xfrm>
            <a:off x="1843875" y="4993283"/>
            <a:ext cx="947000" cy="89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>
            <a:off x="4607675" y="2558389"/>
            <a:ext cx="947000" cy="8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2000" y="3980975"/>
            <a:ext cx="2019624" cy="18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6">
            <a:alphaModFix amt="45000"/>
          </a:blip>
          <a:stretch>
            <a:fillRect/>
          </a:stretch>
        </p:blipFill>
        <p:spPr>
          <a:xfrm>
            <a:off x="4554625" y="4972650"/>
            <a:ext cx="947000" cy="8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17675" y="1919382"/>
            <a:ext cx="2125725" cy="152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>
            <a:off x="7196400" y="2558389"/>
            <a:ext cx="947000" cy="89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58369" y="493850"/>
            <a:ext cx="7920000" cy="69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nl-NL" sz="3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RESULTATEN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658375" y="1187750"/>
            <a:ext cx="8035200" cy="54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>
                <a:solidFill>
                  <a:srgbClr val="741B47"/>
                </a:solidFill>
                <a:latin typeface="Questrial"/>
                <a:ea typeface="Questrial"/>
                <a:cs typeface="Questrial"/>
                <a:sym typeface="Questrial"/>
              </a:rPr>
              <a:t>Vergelijken (2000 iteraties per algoritme per netlist)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8769"/>
            <a:ext cx="9144001" cy="438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213</Words>
  <Application>Microsoft Office PowerPoint</Application>
  <PresentationFormat>Diavoorstelling (4:3)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Questrial</vt:lpstr>
      <vt:lpstr>Arial</vt:lpstr>
      <vt:lpstr>Circuit</vt:lpstr>
      <vt:lpstr>CHIPS &amp; CIRCUITS</vt:lpstr>
      <vt:lpstr>PROBLEEMSTELLING</vt:lpstr>
      <vt:lpstr>STATE SPACE</vt:lpstr>
      <vt:lpstr>METHODE</vt:lpstr>
      <vt:lpstr>METHODE</vt:lpstr>
      <vt:lpstr>METHODE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&amp; CIRCUITS</dc:title>
  <dc:creator>Hasine Efetürk</dc:creator>
  <cp:lastModifiedBy>Hasine Efetürk</cp:lastModifiedBy>
  <cp:revision>2</cp:revision>
  <dcterms:modified xsi:type="dcterms:W3CDTF">2015-12-18T18:14:56Z</dcterms:modified>
</cp:coreProperties>
</file>