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0" r:id="rId5"/>
    <p:sldId id="282" r:id="rId6"/>
    <p:sldId id="263" r:id="rId7"/>
    <p:sldId id="281" r:id="rId8"/>
    <p:sldId id="278" r:id="rId9"/>
    <p:sldId id="27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020A-B2AC-10A5-517B-6D426084F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B88D9-F4CF-A8A1-32E0-068EDFDAD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1D628-587D-72A0-5868-2BBD17DD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20D-77F7-4262-AA50-7F863AE52182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72EE2-7248-D0FE-BF90-ED5801F0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9B12-3010-95EB-FDBC-68257AB7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2B7F-60AF-8E71-2F22-C875595D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E7E1A-C05B-6259-28A7-80F56A982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DCC7D-0373-DEF6-963A-1E2ED4B0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20D-77F7-4262-AA50-7F863AE52182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5223-F28E-9068-9FE2-1CFE1774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7899-0018-C8EF-D471-58C7D7E8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7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2939B-DA59-88BB-1A83-3564D0016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DD005-5400-174B-C808-5B1E876B0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4D4C-465E-9828-0902-43F01C9A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20D-77F7-4262-AA50-7F863AE52182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0E3E3-8CA3-30A8-94BD-EFE60B52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84590-0EE4-29C3-5F4C-A559920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4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3F62-C80B-DDAD-B68C-83589F91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AACA9-5667-D2B3-7220-D784E6E3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8EC2-F933-6DB5-2F4C-7BBABB92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20D-77F7-4262-AA50-7F863AE52182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A6435-930A-D4C9-E2B2-F576BB15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C66F-3506-3879-5E57-02CA3BF4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3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0FD2-52B2-6E88-19A9-2143BB92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C6795-198A-B146-D372-31DB17D1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79CC-28DC-7034-6E69-8F1C0E8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20D-77F7-4262-AA50-7F863AE52182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1EC9B-8ED7-BE32-E1AA-B61ED654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94F2B-8C27-4703-6F85-FD9AE846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1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69F2-29F1-FD3F-5BFD-474856A1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2D595-EB6B-7A4F-E31C-3FF1B8C32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ADAA6-BFFF-F6F3-A1F3-C7CAA8797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861CE-ECAA-78F8-31FB-C7EABBC2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20D-77F7-4262-AA50-7F863AE52182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0E8F7-44C8-89F7-E3E6-C7C11BD3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C0EFA-2CEA-3971-AD1B-9EC3BB69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6560-C0C6-2D8F-31A4-671CCA7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B2065-76E3-3613-41B7-BAB565F7E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ADD76-D2FC-541D-4701-DB76F8310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08923-3C32-6033-F6A8-111E37DD3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4B1CA-167D-A36C-0927-F73C521DC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9336A-7361-D42E-E2DA-F12CF0CE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20D-77F7-4262-AA50-7F863AE52182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6725A-4886-AECD-49DA-B9C48EB5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59A99-255A-4737-B223-0D2D289C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C852-FDDC-4720-2B9F-B527DD10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E1AEB-590E-BAC3-828D-E91E9597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20D-77F7-4262-AA50-7F863AE52182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CADC8-46FD-88B0-E0A4-A465EF34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2BD0E-D9C2-D28E-45A5-539844BC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462AE-E95B-CB99-34B3-2717317B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20D-77F7-4262-AA50-7F863AE52182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1D818-B5DE-F108-4ECF-71810641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DA044-5B57-9573-CAB7-2C582F82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7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0498-3512-2F21-FA07-7AE2E995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392F3-7869-0BEA-082D-F8EDF83EB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AAA0A-89FE-0FA7-D72E-695255EA9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60305-94DA-69E3-6CFC-993B3CB3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20D-77F7-4262-AA50-7F863AE52182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393E3-88AE-0BD0-AF84-D4DE49BE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C5788-986B-DD6D-EDD7-C4D25B1E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7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4AD2-3003-F1A9-364F-A4E8E83B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9DB4A-0E92-9A17-CE6F-E7C365AC7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8FDF3-51DF-3658-3366-DBBC71A87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9612C-A6CC-8CE2-6924-043C5F36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20D-77F7-4262-AA50-7F863AE52182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E1C5C-55D5-8A7D-D9E9-7E1BE510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E63A3-86A1-29B4-BDDD-0BFC11D7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7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7A7E1-80DC-DC22-FCD6-AB6A077B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ED3B5-1513-6DDE-92F2-B4B64673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0A99C-2822-233C-F736-D1B59A302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C20D-77F7-4262-AA50-7F863AE52182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DBEC-F034-6FAA-FEB9-2A4E683D4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ED2EF-6CB3-4B4A-516B-1B27E9927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1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intro-to-reinforcement-learning-temporal-difference-learning-sarsa-vs-q-learning-8b4184bb4978#:~:text=QL%20directly%20learns%20the%20optimal,is%20walking%20near%20the%20clif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0"/>
            <a:ext cx="12192000" cy="49921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58CD5-8E53-519D-D124-FB7D8DF23DA9}"/>
              </a:ext>
            </a:extLst>
          </p:cNvPr>
          <p:cNvSpPr txBox="1"/>
          <p:nvPr/>
        </p:nvSpPr>
        <p:spPr>
          <a:xfrm>
            <a:off x="1491049" y="1271371"/>
            <a:ext cx="9209902" cy="149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Muhammad Andhika Ramadhan</a:t>
            </a:r>
          </a:p>
          <a:p>
            <a:pPr algn="ctr">
              <a:lnSpc>
                <a:spcPct val="150000"/>
              </a:lnSpc>
            </a:pP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AlphaZero</a:t>
            </a:r>
            <a:endParaRPr lang="en-US" sz="3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8B763-ED8D-45E8-E9E3-89CD116DC3CB}"/>
              </a:ext>
            </a:extLst>
          </p:cNvPr>
          <p:cNvSpPr txBox="1"/>
          <p:nvPr/>
        </p:nvSpPr>
        <p:spPr>
          <a:xfrm>
            <a:off x="1491049" y="5502267"/>
            <a:ext cx="9209902" cy="5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Ujian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Praktik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Reinforcement Learning – Orbit Future Academy</a:t>
            </a:r>
            <a:endParaRPr lang="en-US" sz="1400" b="1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B906-B0BD-2FAB-58B0-162B1E3E32EC}"/>
              </a:ext>
            </a:extLst>
          </p:cNvPr>
          <p:cNvSpPr txBox="1"/>
          <p:nvPr/>
        </p:nvSpPr>
        <p:spPr>
          <a:xfrm>
            <a:off x="1491049" y="2960410"/>
            <a:ext cx="9209902" cy="88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Perbandingan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Q Learning dan SARSA </a:t>
            </a:r>
            <a:r>
              <a:rPr lang="en-US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Penyelesaian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Labirin</a:t>
            </a:r>
            <a:endParaRPr lang="en-US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US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</a:t>
            </a:r>
            <a:r>
              <a:rPr lang="en-US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aktu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989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0"/>
            <a:ext cx="12192000" cy="49921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58CD5-8E53-519D-D124-FB7D8DF23DA9}"/>
              </a:ext>
            </a:extLst>
          </p:cNvPr>
          <p:cNvSpPr txBox="1"/>
          <p:nvPr/>
        </p:nvSpPr>
        <p:spPr>
          <a:xfrm>
            <a:off x="1231558" y="2496065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Terima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Kasih 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  <a:sym typeface="Wingdings" panose="05000000000000000000" pitchFamily="2" charset="2"/>
              </a:rPr>
              <a:t>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8B763-ED8D-45E8-E9E3-89CD116DC3CB}"/>
              </a:ext>
            </a:extLst>
          </p:cNvPr>
          <p:cNvSpPr txBox="1"/>
          <p:nvPr/>
        </p:nvSpPr>
        <p:spPr>
          <a:xfrm>
            <a:off x="1491049" y="5502267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Ujian</a:t>
            </a:r>
            <a:r>
              <a:rPr lang="en-US" sz="32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Praktik</a:t>
            </a:r>
            <a:r>
              <a:rPr lang="en-US" sz="32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– Orbit Future Academy</a:t>
            </a:r>
            <a:endParaRPr lang="en-US" sz="2000" b="1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1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-3819"/>
            <a:ext cx="12192000" cy="967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58CD5-8E53-519D-D124-FB7D8DF23DA9}"/>
              </a:ext>
            </a:extLst>
          </p:cNvPr>
          <p:cNvSpPr txBox="1"/>
          <p:nvPr/>
        </p:nvSpPr>
        <p:spPr>
          <a:xfrm>
            <a:off x="218303" y="74140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Latar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Belakang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Rumusan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Tujuan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44242-F37E-9913-1353-2455F7B92A35}"/>
              </a:ext>
            </a:extLst>
          </p:cNvPr>
          <p:cNvSpPr txBox="1"/>
          <p:nvPr/>
        </p:nvSpPr>
        <p:spPr>
          <a:xfrm>
            <a:off x="621956" y="1403694"/>
            <a:ext cx="10948087" cy="1627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Latar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Belakang</a:t>
            </a:r>
            <a:endParaRPr lang="en-US" sz="2000" b="1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 Learning dan SARSA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2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algoritma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Reinforcement Learning.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Labirin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jalur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rumit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berliku-liku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serta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banyak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jalan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buntu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Reinforcement Learning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menyelesaikan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Labirin</a:t>
            </a:r>
            <a:endParaRPr lang="en-US" sz="1600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1D3CC-023D-3D13-A24F-CA4127CCDA19}"/>
              </a:ext>
            </a:extLst>
          </p:cNvPr>
          <p:cNvSpPr txBox="1"/>
          <p:nvPr/>
        </p:nvSpPr>
        <p:spPr>
          <a:xfrm>
            <a:off x="774353" y="4749281"/>
            <a:ext cx="10948087" cy="125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Tujuan</a:t>
            </a:r>
            <a:endParaRPr lang="en-US" sz="2000" b="1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Menemukan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jalan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keluar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paling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efektif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labirin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Menemukan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Algoritma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baik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diantara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keduanya</a:t>
            </a:r>
            <a:endParaRPr lang="en-US" sz="1600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65675A-08D1-E753-923E-606AD22B2832}"/>
              </a:ext>
            </a:extLst>
          </p:cNvPr>
          <p:cNvSpPr txBox="1"/>
          <p:nvPr/>
        </p:nvSpPr>
        <p:spPr>
          <a:xfrm>
            <a:off x="774353" y="3240250"/>
            <a:ext cx="10948087" cy="129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Rumusan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Masalah</a:t>
            </a:r>
            <a:endParaRPr lang="en-US" sz="2000" b="1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Bagaimana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jalan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keluar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paling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efektif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ditemukan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Manakah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algoritma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baik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kasus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428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-3819"/>
            <a:ext cx="12192000" cy="967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58CD5-8E53-519D-D124-FB7D8DF23DA9}"/>
              </a:ext>
            </a:extLst>
          </p:cNvPr>
          <p:cNvSpPr txBox="1"/>
          <p:nvPr/>
        </p:nvSpPr>
        <p:spPr>
          <a:xfrm>
            <a:off x="218303" y="74140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Algoritma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RL yang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C7FE68-4706-3A5A-83BF-26371E040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31"/>
          <a:stretch/>
        </p:blipFill>
        <p:spPr>
          <a:xfrm>
            <a:off x="1359243" y="1779206"/>
            <a:ext cx="4399006" cy="4730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4D7B29-CFFD-2776-9911-762258764746}"/>
              </a:ext>
            </a:extLst>
          </p:cNvPr>
          <p:cNvSpPr txBox="1"/>
          <p:nvPr/>
        </p:nvSpPr>
        <p:spPr>
          <a:xfrm>
            <a:off x="1227646" y="1041785"/>
            <a:ext cx="9209902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Q-Learning dan SARSA</a:t>
            </a:r>
            <a:endParaRPr lang="en-US" sz="1600" b="1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CB744F-0E9F-3F97-EFA2-D8C93BBA2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753" y="1779206"/>
            <a:ext cx="4398520" cy="47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2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-3819"/>
            <a:ext cx="12192000" cy="967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58CD5-8E53-519D-D124-FB7D8DF23DA9}"/>
              </a:ext>
            </a:extLst>
          </p:cNvPr>
          <p:cNvSpPr txBox="1"/>
          <p:nvPr/>
        </p:nvSpPr>
        <p:spPr>
          <a:xfrm>
            <a:off x="218303" y="74140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Teori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Singkat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43CE7B-8472-0848-2BA3-B88947E9C701}"/>
              </a:ext>
            </a:extLst>
          </p:cNvPr>
          <p:cNvSpPr txBox="1"/>
          <p:nvPr/>
        </p:nvSpPr>
        <p:spPr>
          <a:xfrm>
            <a:off x="621956" y="1403694"/>
            <a:ext cx="10948087" cy="384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 Learning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Bagian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Temporal Difference Learning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Off-policy: Sample policy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berbeda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learning policy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Pengembangan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RL yang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Q-Values (action values),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meningkatkan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kemampuan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agent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belajar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berulang</a:t>
            </a:r>
            <a:endParaRPr lang="en-US" sz="1600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Konsep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dasar</a:t>
            </a:r>
            <a:endParaRPr lang="en-US" sz="1600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Terinspirasi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value iteration</a:t>
            </a:r>
          </a:p>
          <a:p>
            <a:pPr marL="1714500" lvl="3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komputasi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mencari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optimal state value function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iterative (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berulang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Aksi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didasari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pada Max Q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Mencari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policy dan Q Values yang optimal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F3576-341C-4949-0722-AA7AA89CF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20" y="5373963"/>
            <a:ext cx="6973273" cy="1409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11E5B3-AE1D-4635-79CE-573CFBF10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667" y="5333608"/>
            <a:ext cx="4142550" cy="145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-3819"/>
            <a:ext cx="12192000" cy="967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58CD5-8E53-519D-D124-FB7D8DF23DA9}"/>
              </a:ext>
            </a:extLst>
          </p:cNvPr>
          <p:cNvSpPr txBox="1"/>
          <p:nvPr/>
        </p:nvSpPr>
        <p:spPr>
          <a:xfrm>
            <a:off x="218303" y="74140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Teori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Singkat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43CE7B-8472-0848-2BA3-B88947E9C701}"/>
              </a:ext>
            </a:extLst>
          </p:cNvPr>
          <p:cNvSpPr txBox="1"/>
          <p:nvPr/>
        </p:nvSpPr>
        <p:spPr>
          <a:xfrm>
            <a:off x="621956" y="1403694"/>
            <a:ext cx="10948087" cy="347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SARSA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Bagian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Temporal Difference Learning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On-policy: Sample policy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sama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learning policy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Policy Iteration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Diawali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policy yang arbitrary/random,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kemudian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dievaluasi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lakukan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improve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policy-policy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sebelumnya</a:t>
            </a:r>
            <a:endParaRPr lang="en-US" sz="1600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Mengganti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value function </a:t>
            </a:r>
            <a:r>
              <a:rPr lang="en-US" sz="16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action-value function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State dan Action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B09923-D010-93D9-80D3-13863A331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672" y="4731585"/>
            <a:ext cx="8498654" cy="144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6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-3819"/>
            <a:ext cx="12192000" cy="967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58CD5-8E53-519D-D124-FB7D8DF23DA9}"/>
              </a:ext>
            </a:extLst>
          </p:cNvPr>
          <p:cNvSpPr txBox="1"/>
          <p:nvPr/>
        </p:nvSpPr>
        <p:spPr>
          <a:xfrm>
            <a:off x="218303" y="74140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BC35B-87F1-B389-A982-BBBA0EA30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5" y="4328950"/>
            <a:ext cx="5047780" cy="1812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A9BAEA-703F-0AD4-04FC-C131CB49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616" y="4328950"/>
            <a:ext cx="5266081" cy="1820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43A4F9-9DC1-F35B-EB00-673C34AB2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063" y="1422254"/>
            <a:ext cx="4458322" cy="24482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C1FB0A-D115-2C67-9CD8-EE5633294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616" y="1198386"/>
            <a:ext cx="4172532" cy="289600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095C4F-4C97-348E-07B4-9A19DFA7C9F4}"/>
              </a:ext>
            </a:extLst>
          </p:cNvPr>
          <p:cNvCxnSpPr/>
          <p:nvPr/>
        </p:nvCxnSpPr>
        <p:spPr>
          <a:xfrm>
            <a:off x="6096000" y="1198386"/>
            <a:ext cx="0" cy="525184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9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-3819"/>
            <a:ext cx="12192000" cy="967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58CD5-8E53-519D-D124-FB7D8DF23DA9}"/>
              </a:ext>
            </a:extLst>
          </p:cNvPr>
          <p:cNvSpPr txBox="1"/>
          <p:nvPr/>
        </p:nvSpPr>
        <p:spPr>
          <a:xfrm>
            <a:off x="218303" y="74140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Parameter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7D8804A-0809-2D9C-39A3-A815627E4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743187"/>
              </p:ext>
            </p:extLst>
          </p:nvPr>
        </p:nvGraphicFramePr>
        <p:xfrm>
          <a:off x="2032000" y="1735574"/>
          <a:ext cx="8127999" cy="375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106960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124155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4458159"/>
                    </a:ext>
                  </a:extLst>
                </a:gridCol>
              </a:tblGrid>
              <a:tr h="46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SARSA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115848"/>
                  </a:ext>
                </a:extLst>
              </a:tr>
              <a:tr h="46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Episode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82045"/>
                  </a:ext>
                </a:extLst>
              </a:tr>
              <a:tr h="46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819414"/>
                  </a:ext>
                </a:extLst>
              </a:tr>
              <a:tr h="46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Reward Decay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188404"/>
                  </a:ext>
                </a:extLst>
              </a:tr>
              <a:tr h="46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793398"/>
                  </a:ext>
                </a:extLst>
              </a:tr>
              <a:tr h="46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Pixels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395535"/>
                  </a:ext>
                </a:extLst>
              </a:tr>
              <a:tr h="46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422345"/>
                  </a:ext>
                </a:extLst>
              </a:tr>
              <a:tr h="46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311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64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-3819"/>
            <a:ext cx="12192000" cy="967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58CD5-8E53-519D-D124-FB7D8DF23DA9}"/>
              </a:ext>
            </a:extLst>
          </p:cNvPr>
          <p:cNvSpPr txBox="1"/>
          <p:nvPr/>
        </p:nvSpPr>
        <p:spPr>
          <a:xfrm>
            <a:off x="218303" y="74140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Performa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B542F-FE86-5A3D-F553-5BEE5DB730BD}"/>
              </a:ext>
            </a:extLst>
          </p:cNvPr>
          <p:cNvSpPr txBox="1"/>
          <p:nvPr/>
        </p:nvSpPr>
        <p:spPr>
          <a:xfrm>
            <a:off x="1227646" y="1041785"/>
            <a:ext cx="9209902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Q-Learning vs SARSA</a:t>
            </a:r>
            <a:endParaRPr lang="en-US" sz="1600" b="1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3E4ACC-F17B-F126-6B26-749CE8A4B01E}"/>
              </a:ext>
            </a:extLst>
          </p:cNvPr>
          <p:cNvCxnSpPr>
            <a:cxnSpLocks/>
          </p:cNvCxnSpPr>
          <p:nvPr/>
        </p:nvCxnSpPr>
        <p:spPr>
          <a:xfrm>
            <a:off x="6096000" y="1804086"/>
            <a:ext cx="0" cy="464614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650C398-115C-1C1A-1094-917A8534A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46" y="1804086"/>
            <a:ext cx="3306290" cy="35818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B0620F-05F8-A8DD-78C7-6769B7ADD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46" y="5554192"/>
            <a:ext cx="3306290" cy="5410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E1DAEC-85F6-C6B2-E401-0CD81DB13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901" y="1804086"/>
            <a:ext cx="3423408" cy="3681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67DABB-F8FD-C922-70ED-3564B8DFB8A9}"/>
              </a:ext>
            </a:extLst>
          </p:cNvPr>
          <p:cNvSpPr txBox="1"/>
          <p:nvPr/>
        </p:nvSpPr>
        <p:spPr>
          <a:xfrm>
            <a:off x="7209771" y="5501213"/>
            <a:ext cx="3583667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Unfinished</a:t>
            </a:r>
            <a:endParaRPr lang="en-US" sz="1600" b="1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3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-3819"/>
            <a:ext cx="12192000" cy="967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58CD5-8E53-519D-D124-FB7D8DF23DA9}"/>
              </a:ext>
            </a:extLst>
          </p:cNvPr>
          <p:cNvSpPr txBox="1"/>
          <p:nvPr/>
        </p:nvSpPr>
        <p:spPr>
          <a:xfrm>
            <a:off x="218303" y="74140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Analisa dan Kesimpulan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897C23-C145-608B-6D6A-6BD6C0FD7B0F}"/>
              </a:ext>
            </a:extLst>
          </p:cNvPr>
          <p:cNvSpPr txBox="1"/>
          <p:nvPr/>
        </p:nvSpPr>
        <p:spPr>
          <a:xfrm>
            <a:off x="218303" y="1041785"/>
            <a:ext cx="11755394" cy="4208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 Learning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baik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dibandingkan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SARSA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sisi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waktu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Catatan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waktu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-&gt;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Alasan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kenapa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baik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kasus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QL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belajar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optimal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Agent pada QL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agresif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SARSA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konservatif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eksplorasi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QL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ambil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jalan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terpendek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karena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optimal),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sementara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SARSA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jalan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dinilai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aman</a:t>
            </a:r>
            <a:endParaRPr lang="en-US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Apakah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SARSA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selalu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baik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juga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Kalo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misal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robot dan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suatu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kesalahan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menyebabkan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kerusakan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fatal, SARSA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direkomendasikan</a:t>
            </a:r>
            <a:endParaRPr lang="en-US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8BF4D-7442-2AB8-83A5-919196040471}"/>
              </a:ext>
            </a:extLst>
          </p:cNvPr>
          <p:cNvSpPr txBox="1"/>
          <p:nvPr/>
        </p:nvSpPr>
        <p:spPr>
          <a:xfrm>
            <a:off x="218303" y="6137529"/>
            <a:ext cx="11755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https://towardsdatascience.com/intro-to-reinforcement-learning-temporal-difference-learning-sarsa-vs-q-learning-8b4184bb4978#:~:text=QL%20directly%20learns%20the%20optimal,is%20walking%20near%20the%20cliff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16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376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Poppins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Andhika</dc:creator>
  <cp:lastModifiedBy>Muhammad Andhika</cp:lastModifiedBy>
  <cp:revision>155</cp:revision>
  <dcterms:created xsi:type="dcterms:W3CDTF">2022-08-31T16:18:03Z</dcterms:created>
  <dcterms:modified xsi:type="dcterms:W3CDTF">2022-10-15T05:50:08Z</dcterms:modified>
</cp:coreProperties>
</file>