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EA25B-9913-4971-9940-E0DB4841E6A1}">
  <a:tblStyle styleId="{1F8EA25B-9913-4971-9940-E0DB4841E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eaca5a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eaca5a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eaca5aba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eaca5aba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244850"/>
            <a:ext cx="85206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Process followed to find the topics in Apple tweets</a:t>
            </a:r>
            <a:endParaRPr sz="3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588650"/>
            <a:ext cx="85206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Pick all the inbound tweets. </a:t>
            </a:r>
            <a:endParaRPr baseline="3000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Extract the </a:t>
            </a:r>
            <a:r>
              <a:rPr baseline="30000" lang="en" sz="2000"/>
              <a:t>company</a:t>
            </a:r>
            <a:r>
              <a:rPr baseline="30000" lang="en" sz="2000"/>
              <a:t> the name from the tweet text. If it is not found there go the tweet which responded to this tweet and select the author_id.  </a:t>
            </a:r>
            <a:endParaRPr baseline="3000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Now pick any company. I picked </a:t>
            </a:r>
            <a:r>
              <a:rPr baseline="30000" lang="en" sz="2000"/>
              <a:t>Apple Support</a:t>
            </a:r>
            <a:endParaRPr baseline="3000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Conduct a Topic Modelling(Unsupervised) using LDA. </a:t>
            </a:r>
            <a:endParaRPr baseline="30000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Clean the data(stop words, hashtags, @’s, punctuations, URL, new line character removal and lemmatization). Further cleaning can be done with spelling correction, emoticons to words etc..</a:t>
            </a:r>
            <a:endParaRPr baseline="30000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I started with 3 topics for LDA and kept increasing till I was getting meaningful topics. I ended up with 10 topics.</a:t>
            </a:r>
            <a:endParaRPr baseline="30000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aseline="30000" lang="en" sz="2000"/>
              <a:t>Each tweet is assigned a topic with highest probability, not below a threshold. If no topic has probability above threshold the the tweet is given no topic.</a:t>
            </a:r>
            <a:endParaRPr baseline="3000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90275"/>
            <a:ext cx="85206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Topics - no.of affected customers</a:t>
            </a:r>
            <a:endParaRPr sz="48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907375"/>
            <a:ext cx="85206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686375" y="6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{1F8EA25B-9913-4971-9940-E0DB4841E6A1}</a:tableStyleId>
              </a:tblPr>
              <a:tblGrid>
                <a:gridCol w="1029150"/>
                <a:gridCol w="37968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No.of customers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IOS 11 update issue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iCloud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9372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Typing letter ‘i’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 issue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 </a:t>
                      </a:r>
                      <a:r>
                        <a:rPr lang="en"/>
                        <a:t>Screen issue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drain issue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lock issue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Macbook sierra glitch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Bluetooth ON automatically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 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34225" y="444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Thoughts..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19400" y="1470555"/>
            <a:ext cx="82221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KPIs can be defined to measure the performance of the Customer Experience.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Avg response time tweets overall and Avg response time for each topic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itself can be improved by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Making it Supervised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Cleaning the data even further like replacing emoticons and emojis with their meanings, converting chat words, spelling correction etc..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