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Galdeano"/>
      <p:regular r:id="rId1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Galdea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28600" y="228600"/>
            <a:ext cx="8695944" cy="6035039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grpSp>
        <p:nvGrpSpPr>
          <p:cNvPr id="19" name="Shape 19"/>
          <p:cNvGrpSpPr/>
          <p:nvPr/>
        </p:nvGrpSpPr>
        <p:grpSpPr>
          <a:xfrm>
            <a:off x="211664" y="5353963"/>
            <a:ext cx="8723376" cy="1331580"/>
            <a:chOff x="-3905250" y="4294187"/>
            <a:chExt cx="13011150" cy="1892300"/>
          </a:xfrm>
        </p:grpSpPr>
        <p:sp>
          <p:nvSpPr>
            <p:cNvPr id="20" name="Shape 20"/>
            <p:cNvSpPr/>
            <p:nvPr/>
          </p:nvSpPr>
          <p:spPr>
            <a:xfrm>
              <a:off x="4810125" y="4500562"/>
              <a:ext cx="4295775" cy="1016000"/>
            </a:xfrm>
            <a:custGeom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-309562" y="4318000"/>
              <a:ext cx="8280400" cy="1209675"/>
            </a:xfrm>
            <a:custGeom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3175" y="4335462"/>
              <a:ext cx="8166100" cy="1101725"/>
            </a:xfrm>
            <a:custGeom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4156075" y="4316412"/>
              <a:ext cx="4940300" cy="927100"/>
            </a:xfrm>
            <a:custGeom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-3905250" y="4294187"/>
              <a:ext cx="13011150" cy="1892300"/>
            </a:xfrm>
            <a:custGeom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</p:grpSp>
      <p:sp>
        <p:nvSpPr>
          <p:cNvPr id="25" name="Shape 25"/>
          <p:cNvSpPr txBox="1"/>
          <p:nvPr>
            <p:ph type="ctrTitle"/>
          </p:nvPr>
        </p:nvSpPr>
        <p:spPr>
          <a:xfrm>
            <a:off x="685800" y="1600200"/>
            <a:ext cx="7772400" cy="17801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rgbClr val="FFFFFF"/>
              </a:buClr>
              <a:buFont typeface="Galdeano"/>
              <a:buNone/>
              <a:defRPr b="0" baseline="0" i="0" sz="4400" u="none" cap="none" strike="noStrik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2pPr>
            <a:lvl3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3pPr>
            <a:lvl4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4pPr>
            <a:lvl5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5pPr>
            <a:lvl6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6pPr>
            <a:lvl7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7pPr>
            <a:lvl8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8pPr>
            <a:lvl9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1371600" y="3556001"/>
            <a:ext cx="6400799" cy="147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400"/>
              </a:spcBef>
              <a:buClr>
                <a:schemeClr val="accent1"/>
              </a:buClr>
              <a:buFont typeface="Noto Symbol"/>
              <a:buNone/>
              <a:defRPr b="0" baseline="0" i="0" sz="2000" u="none" cap="none" strike="noStrik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ctr">
              <a:spcBef>
                <a:spcPts val="440"/>
              </a:spcBef>
              <a:buClr>
                <a:schemeClr val="accent1"/>
              </a:buClr>
              <a:buFont typeface="Noto Symbol"/>
              <a:buNone/>
              <a:defRPr b="0" baseline="0" i="0" sz="2200" u="none" cap="none" strike="noStrike">
                <a:solidFill>
                  <a:srgbClr val="888888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ctr">
              <a:spcBef>
                <a:spcPts val="400"/>
              </a:spcBef>
              <a:buClr>
                <a:schemeClr val="accent1"/>
              </a:buClr>
              <a:buFont typeface="Noto Symbol"/>
              <a:buNone/>
              <a:defRPr b="0" baseline="0" i="0" sz="2000" u="none" cap="none" strike="noStrike">
                <a:solidFill>
                  <a:srgbClr val="888888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ctr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 b="0" baseline="0" i="0" sz="1800" u="none" cap="none" strike="noStrike">
                <a:solidFill>
                  <a:srgbClr val="888888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ctr">
              <a:spcBef>
                <a:spcPts val="320"/>
              </a:spcBef>
              <a:buClr>
                <a:schemeClr val="accent1"/>
              </a:buClr>
              <a:buFont typeface="Noto Symbol"/>
              <a:buNone/>
              <a:defRPr b="0" baseline="0" i="0" sz="1600" u="none" cap="none" strike="noStrike">
                <a:solidFill>
                  <a:srgbClr val="888888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ctr">
              <a:spcBef>
                <a:spcPts val="384"/>
              </a:spcBef>
              <a:buClr>
                <a:schemeClr val="accent1"/>
              </a:buClr>
              <a:buFont typeface="Noto Symbol"/>
              <a:buNone/>
              <a:defRPr b="0" baseline="0" i="0" sz="1400" u="none" cap="none" strike="noStrike">
                <a:solidFill>
                  <a:srgbClr val="888888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ctr">
              <a:spcBef>
                <a:spcPts val="384"/>
              </a:spcBef>
              <a:buClr>
                <a:schemeClr val="accent1"/>
              </a:buClr>
              <a:buFont typeface="Noto Symbol"/>
              <a:buNone/>
              <a:defRPr b="0" baseline="0" i="0" sz="1400" u="none" cap="none" strike="noStrike">
                <a:solidFill>
                  <a:srgbClr val="888888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ctr">
              <a:spcBef>
                <a:spcPts val="384"/>
              </a:spcBef>
              <a:buClr>
                <a:schemeClr val="accent1"/>
              </a:buClr>
              <a:buFont typeface="Noto Symbol"/>
              <a:buNone/>
              <a:defRPr b="0" baseline="0" i="0" sz="1400" u="none" cap="none" strike="noStrike">
                <a:solidFill>
                  <a:srgbClr val="888888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ctr">
              <a:spcBef>
                <a:spcPts val="384"/>
              </a:spcBef>
              <a:buClr>
                <a:schemeClr val="accent1"/>
              </a:buClr>
              <a:buFont typeface="Noto Symbol"/>
              <a:buNone/>
              <a:defRPr b="0" baseline="0" i="0" sz="1400" u="none" cap="none" strike="noStrike">
                <a:solidFill>
                  <a:srgbClr val="888888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5163671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193638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3991087" y="62501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rgbClr val="FFFFFF"/>
              </a:buClr>
              <a:buFont typeface="Galdeano"/>
              <a:buNone/>
              <a:defRPr sz="4400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 rot="5400000">
            <a:off x="2850885" y="696648"/>
            <a:ext cx="3450695" cy="7408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 algn="l">
              <a:spcBef>
                <a:spcPts val="0"/>
              </a:spcBef>
              <a:defRPr/>
            </a:lvl2pPr>
            <a:lvl3pPr rtl="0" algn="l">
              <a:spcBef>
                <a:spcPts val="0"/>
              </a:spcBef>
              <a:defRPr/>
            </a:lvl3pPr>
            <a:lvl4pPr rtl="0" algn="l">
              <a:spcBef>
                <a:spcPts val="0"/>
              </a:spcBef>
              <a:defRPr/>
            </a:lvl4pPr>
            <a:lvl5pPr rtl="0" algn="l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 sz="1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rtl="0">
              <a:spcBef>
                <a:spcPts val="0"/>
              </a:spcBef>
              <a:defRPr sz="1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rtl="0">
              <a:spcBef>
                <a:spcPts val="0"/>
              </a:spcBef>
              <a:defRPr sz="1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rtl="0">
              <a:spcBef>
                <a:spcPts val="0"/>
              </a:spcBef>
              <a:defRPr sz="1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5163671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193638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3991087" y="62501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fmla="val 7136" name="adj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5163671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193638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991087" y="62501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  <p:grpSp>
        <p:nvGrpSpPr>
          <p:cNvPr id="119" name="Shape 119"/>
          <p:cNvGrpSpPr/>
          <p:nvPr/>
        </p:nvGrpSpPr>
        <p:grpSpPr>
          <a:xfrm>
            <a:off x="211664" y="714191"/>
            <a:ext cx="8723376" cy="1331580"/>
            <a:chOff x="-3905250" y="4294187"/>
            <a:chExt cx="13011150" cy="1892300"/>
          </a:xfrm>
        </p:grpSpPr>
        <p:sp>
          <p:nvSpPr>
            <p:cNvPr id="120" name="Shape 120"/>
            <p:cNvSpPr/>
            <p:nvPr/>
          </p:nvSpPr>
          <p:spPr>
            <a:xfrm>
              <a:off x="4810125" y="4500562"/>
              <a:ext cx="4295775" cy="1016000"/>
            </a:xfrm>
            <a:custGeom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-309562" y="4318000"/>
              <a:ext cx="8280400" cy="1209675"/>
            </a:xfrm>
            <a:custGeom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175" y="4335462"/>
              <a:ext cx="8166100" cy="1101725"/>
            </a:xfrm>
            <a:custGeom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156075" y="4316412"/>
              <a:ext cx="4940300" cy="927100"/>
            </a:xfrm>
            <a:custGeom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-3905250" y="4294187"/>
              <a:ext cx="13011150" cy="1892300"/>
            </a:xfrm>
            <a:custGeom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 rot="5400000">
            <a:off x="5414433" y="2662766"/>
            <a:ext cx="44873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x="1223433" y="681567"/>
            <a:ext cx="448733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 sz="1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rtl="0">
              <a:spcBef>
                <a:spcPts val="0"/>
              </a:spcBef>
              <a:defRPr sz="1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rtl="0">
              <a:spcBef>
                <a:spcPts val="0"/>
              </a:spcBef>
              <a:defRPr sz="1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rtl="0">
              <a:spcBef>
                <a:spcPts val="0"/>
              </a:spcBef>
              <a:defRPr sz="1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872066" y="2675466"/>
            <a:ext cx="7408332" cy="34506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marL="27432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∗"/>
              <a:defRPr sz="2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-144462" marL="576263" rtl="0" algn="l">
              <a:spcBef>
                <a:spcPts val="440"/>
              </a:spcBef>
              <a:buClr>
                <a:schemeClr val="accent1"/>
              </a:buClr>
              <a:buFont typeface="Noto Symbol"/>
              <a:buChar char="∗"/>
              <a:defRPr sz="22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-106362" marL="855663" rtl="0" algn="l">
              <a:spcBef>
                <a:spcPts val="400"/>
              </a:spcBef>
              <a:buClr>
                <a:schemeClr val="accent1"/>
              </a:buClr>
              <a:buFont typeface="Noto Symbol"/>
              <a:buChar char="∗"/>
              <a:defRPr sz="2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-114300" marL="114300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∗"/>
              <a:defRPr sz="18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-129539" marL="1463040" rtl="0" algn="l">
              <a:spcBef>
                <a:spcPts val="320"/>
              </a:spcBef>
              <a:buClr>
                <a:schemeClr val="accent1"/>
              </a:buClr>
              <a:buFont typeface="Noto Symbol"/>
              <a:buChar char="∗"/>
              <a:defRPr sz="16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-144779" marL="1783079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 sz="1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-147320" marL="210312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 sz="1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-149860" marL="242316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 sz="1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-139700" marL="274320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 sz="1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5163671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193638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3991087" y="62501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rgbClr val="FFFFFF"/>
              </a:buClr>
              <a:buFont typeface="Galdeano"/>
              <a:buNone/>
              <a:defRPr sz="4400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228600"/>
            <a:ext cx="8695944" cy="4736591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6047437" y="4203592"/>
            <a:ext cx="2876428" cy="714026"/>
          </a:xfrm>
          <a:custGeom>
            <a:pathLst>
              <a:path extrusionOk="0" h="640" w="2706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lt2">
              <a:alpha val="28627"/>
            </a:scheme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619319" y="4075289"/>
            <a:ext cx="5544515" cy="850138"/>
          </a:xfrm>
          <a:custGeom>
            <a:pathLst>
              <a:path extrusionOk="0" h="762" w="5216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lt2">
              <a:alpha val="40000"/>
            </a:scheme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828727" y="4087562"/>
            <a:ext cx="5467979" cy="774272"/>
          </a:xfrm>
          <a:custGeom>
            <a:pathLst>
              <a:path extrusionOk="0" h="694" w="514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5609489" y="4074173"/>
            <a:ext cx="3307999" cy="651549"/>
          </a:xfrm>
          <a:custGeom>
            <a:pathLst>
              <a:path extrusionOk="0" h="584" w="3112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211664" y="4058555"/>
            <a:ext cx="8723376" cy="1329873"/>
          </a:xfrm>
          <a:custGeom>
            <a:pathLst>
              <a:path extrusionOk="0" h="1192" w="8196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690031" y="2463559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defRPr b="0" sz="4400" cap="none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367365" y="1437448"/>
            <a:ext cx="6417733" cy="9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 algn="ctr">
              <a:spcBef>
                <a:spcPts val="0"/>
              </a:spcBef>
              <a:buClr>
                <a:srgbClr val="FFFFFF"/>
              </a:buClr>
              <a:buFont typeface="Galdeano"/>
              <a:buNone/>
              <a:defRPr sz="2000">
                <a:solidFill>
                  <a:srgbClr val="FFFFFF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Galdeano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Galdeano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Galdeano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Galdeano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Galdeano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Galdeano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Galdeano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Galdean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5163671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193638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3991087" y="62501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rgbClr val="FFFFFF"/>
              </a:buClr>
              <a:buFont typeface="Galdeano"/>
              <a:buNone/>
              <a:defRPr sz="4400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5163671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193638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3991087" y="62501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6654" y="2679191"/>
            <a:ext cx="3822191" cy="344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marL="27432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∗"/>
              <a:defRPr sz="2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-144462" marL="576263" rtl="0" algn="l">
              <a:spcBef>
                <a:spcPts val="440"/>
              </a:spcBef>
              <a:buClr>
                <a:schemeClr val="accent1"/>
              </a:buClr>
              <a:buFont typeface="Noto Symbol"/>
              <a:buChar char="∗"/>
              <a:defRPr sz="22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-106362" marL="855663" rtl="0" algn="l">
              <a:spcBef>
                <a:spcPts val="400"/>
              </a:spcBef>
              <a:buClr>
                <a:schemeClr val="accent1"/>
              </a:buClr>
              <a:buFont typeface="Noto Symbol"/>
              <a:buChar char="∗"/>
              <a:defRPr sz="2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-114300" marL="114300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∗"/>
              <a:defRPr sz="18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-129539" marL="1463040" rtl="0" algn="l">
              <a:spcBef>
                <a:spcPts val="320"/>
              </a:spcBef>
              <a:buClr>
                <a:schemeClr val="accent1"/>
              </a:buClr>
              <a:buFont typeface="Noto Symbol"/>
              <a:buChar char="∗"/>
              <a:defRPr sz="16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-144779" marL="1783079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 sz="1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-147320" marL="210312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 sz="1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-149860" marL="242316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 sz="1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-139700" marL="274320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 sz="1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645151" y="2679191"/>
            <a:ext cx="3822191" cy="344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marL="27432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∗"/>
              <a:defRPr sz="2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-144462" marL="576263" rtl="0" algn="l">
              <a:spcBef>
                <a:spcPts val="440"/>
              </a:spcBef>
              <a:buClr>
                <a:schemeClr val="accent1"/>
              </a:buClr>
              <a:buFont typeface="Noto Symbol"/>
              <a:buChar char="∗"/>
              <a:defRPr sz="22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-106362" marL="855663" rtl="0" algn="l">
              <a:spcBef>
                <a:spcPts val="400"/>
              </a:spcBef>
              <a:buClr>
                <a:schemeClr val="accent1"/>
              </a:buClr>
              <a:buFont typeface="Noto Symbol"/>
              <a:buChar char="∗"/>
              <a:defRPr sz="20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-114300" marL="114300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∗"/>
              <a:defRPr sz="18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-129539" marL="1463040" rtl="0" algn="l">
              <a:spcBef>
                <a:spcPts val="320"/>
              </a:spcBef>
              <a:buClr>
                <a:schemeClr val="accent1"/>
              </a:buClr>
              <a:buFont typeface="Noto Symbol"/>
              <a:buChar char="∗"/>
              <a:defRPr sz="16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-144779" marL="1783079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 sz="1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-147320" marL="210312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 sz="1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-149860" marL="242316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 sz="1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-139700" marL="274320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 sz="1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76656" y="2678114"/>
            <a:ext cx="3822191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2"/>
              </a:buClr>
              <a:buFont typeface="Galdeano"/>
              <a:buNone/>
              <a:defRPr b="0" sz="2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rtl="0">
              <a:spcBef>
                <a:spcPts val="0"/>
              </a:spcBef>
              <a:buFont typeface="Galdeano"/>
              <a:buNone/>
              <a:defRPr b="1" sz="2000"/>
            </a:lvl2pPr>
            <a:lvl3pPr indent="0" marL="914400" rtl="0">
              <a:spcBef>
                <a:spcPts val="0"/>
              </a:spcBef>
              <a:buFont typeface="Galdeano"/>
              <a:buNone/>
              <a:defRPr b="1" sz="1800"/>
            </a:lvl3pPr>
            <a:lvl4pPr indent="0" marL="1371600" rtl="0">
              <a:spcBef>
                <a:spcPts val="0"/>
              </a:spcBef>
              <a:buFont typeface="Galdeano"/>
              <a:buNone/>
              <a:defRPr b="1" sz="1600"/>
            </a:lvl4pPr>
            <a:lvl5pPr indent="0" marL="1828800" rtl="0">
              <a:spcBef>
                <a:spcPts val="0"/>
              </a:spcBef>
              <a:buFont typeface="Galdeano"/>
              <a:buNone/>
              <a:defRPr b="1" sz="1600"/>
            </a:lvl5pPr>
            <a:lvl6pPr indent="0" marL="2286000" rtl="0">
              <a:spcBef>
                <a:spcPts val="0"/>
              </a:spcBef>
              <a:buFont typeface="Galdeano"/>
              <a:buNone/>
              <a:defRPr b="1" sz="1600"/>
            </a:lvl6pPr>
            <a:lvl7pPr indent="0" marL="2743200" rtl="0">
              <a:spcBef>
                <a:spcPts val="0"/>
              </a:spcBef>
              <a:buFont typeface="Galdeano"/>
              <a:buNone/>
              <a:defRPr b="1" sz="1600"/>
            </a:lvl7pPr>
            <a:lvl8pPr indent="0" marL="3200400" rtl="0">
              <a:spcBef>
                <a:spcPts val="0"/>
              </a:spcBef>
              <a:buFont typeface="Galdeano"/>
              <a:buNone/>
              <a:defRPr b="1" sz="1600"/>
            </a:lvl8pPr>
            <a:lvl9pPr indent="0" marL="3657600" rtl="0">
              <a:spcBef>
                <a:spcPts val="0"/>
              </a:spcBef>
              <a:buFont typeface="Galdeano"/>
              <a:buNone/>
              <a:defRPr b="1" sz="1600"/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677331" y="3429000"/>
            <a:ext cx="3820055" cy="2697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400"/>
            </a:lvl4pPr>
            <a:lvl5pPr rtl="0">
              <a:spcBef>
                <a:spcPts val="0"/>
              </a:spcBef>
              <a:defRPr sz="14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59" name="Shape 59"/>
          <p:cNvSpPr txBox="1"/>
          <p:nvPr>
            <p:ph idx="3" type="body"/>
          </p:nvPr>
        </p:nvSpPr>
        <p:spPr>
          <a:xfrm>
            <a:off x="4648200" y="2678113"/>
            <a:ext cx="3822191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2"/>
              </a:buClr>
              <a:buFont typeface="Galdeano"/>
              <a:buNone/>
              <a:defRPr b="0" i="0" sz="240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rtl="0">
              <a:spcBef>
                <a:spcPts val="0"/>
              </a:spcBef>
              <a:buFont typeface="Galdeano"/>
              <a:buNone/>
              <a:defRPr b="1" sz="2000"/>
            </a:lvl2pPr>
            <a:lvl3pPr indent="0" marL="914400" rtl="0">
              <a:spcBef>
                <a:spcPts val="0"/>
              </a:spcBef>
              <a:buFont typeface="Galdeano"/>
              <a:buNone/>
              <a:defRPr b="1" sz="1800"/>
            </a:lvl3pPr>
            <a:lvl4pPr indent="0" marL="1371600" rtl="0">
              <a:spcBef>
                <a:spcPts val="0"/>
              </a:spcBef>
              <a:buFont typeface="Galdeano"/>
              <a:buNone/>
              <a:defRPr b="1" sz="1600"/>
            </a:lvl4pPr>
            <a:lvl5pPr indent="0" marL="1828800" rtl="0">
              <a:spcBef>
                <a:spcPts val="0"/>
              </a:spcBef>
              <a:buFont typeface="Galdeano"/>
              <a:buNone/>
              <a:defRPr b="1" sz="1600"/>
            </a:lvl5pPr>
            <a:lvl6pPr indent="0" marL="2286000" rtl="0">
              <a:spcBef>
                <a:spcPts val="0"/>
              </a:spcBef>
              <a:buFont typeface="Galdeano"/>
              <a:buNone/>
              <a:defRPr b="1" sz="1600"/>
            </a:lvl6pPr>
            <a:lvl7pPr indent="0" marL="2743200" rtl="0">
              <a:spcBef>
                <a:spcPts val="0"/>
              </a:spcBef>
              <a:buFont typeface="Galdeano"/>
              <a:buNone/>
              <a:defRPr b="1" sz="1600"/>
            </a:lvl7pPr>
            <a:lvl8pPr indent="0" marL="3200400" rtl="0">
              <a:spcBef>
                <a:spcPts val="0"/>
              </a:spcBef>
              <a:buFont typeface="Galdeano"/>
              <a:buNone/>
              <a:defRPr b="1" sz="1600"/>
            </a:lvl8pPr>
            <a:lvl9pPr indent="0" marL="3657600" rtl="0">
              <a:spcBef>
                <a:spcPts val="0"/>
              </a:spcBef>
              <a:buFont typeface="Galdeano"/>
              <a:buNone/>
              <a:defRPr b="1" sz="1600"/>
            </a:lvl9pPr>
          </a:lstStyle>
          <a:p/>
        </p:txBody>
      </p:sp>
      <p:sp>
        <p:nvSpPr>
          <p:cNvPr id="60" name="Shape 60"/>
          <p:cNvSpPr txBox="1"/>
          <p:nvPr>
            <p:ph idx="4" type="body"/>
          </p:nvPr>
        </p:nvSpPr>
        <p:spPr>
          <a:xfrm>
            <a:off x="4645025" y="3429000"/>
            <a:ext cx="3822191" cy="2697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400"/>
            </a:lvl4pPr>
            <a:lvl5pPr rtl="0">
              <a:spcBef>
                <a:spcPts val="0"/>
              </a:spcBef>
              <a:defRPr sz="14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5163671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193638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3991087" y="62501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rgbClr val="FFFFFF"/>
              </a:buClr>
              <a:buFont typeface="Galdeano"/>
              <a:buNone/>
              <a:defRPr sz="4400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5163671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193638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3991087" y="62501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fmla="val 7136" name="adj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grpSp>
        <p:nvGrpSpPr>
          <p:cNvPr id="71" name="Shape 71"/>
          <p:cNvGrpSpPr/>
          <p:nvPr/>
        </p:nvGrpSpPr>
        <p:grpSpPr>
          <a:xfrm>
            <a:off x="211664" y="714190"/>
            <a:ext cx="8723375" cy="1329873"/>
            <a:chOff x="-3905251" y="4294187"/>
            <a:chExt cx="13027838" cy="1892300"/>
          </a:xfrm>
        </p:grpSpPr>
        <p:sp>
          <p:nvSpPr>
            <p:cNvPr id="72" name="Shape 72"/>
            <p:cNvSpPr/>
            <p:nvPr/>
          </p:nvSpPr>
          <p:spPr>
            <a:xfrm>
              <a:off x="4810125" y="4500562"/>
              <a:ext cx="4295775" cy="1016000"/>
            </a:xfrm>
            <a:custGeom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-309562" y="4318000"/>
              <a:ext cx="8280400" cy="1209675"/>
            </a:xfrm>
            <a:custGeom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3175" y="4335462"/>
              <a:ext cx="8166100" cy="1101725"/>
            </a:xfrm>
            <a:custGeom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4156075" y="4316412"/>
              <a:ext cx="4940300" cy="927100"/>
            </a:xfrm>
            <a:custGeom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-3905251" y="4294187"/>
              <a:ext cx="13027838" cy="1892300"/>
            </a:xfrm>
            <a:custGeom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</p:grpSp>
      <p:sp>
        <p:nvSpPr>
          <p:cNvPr id="77" name="Shape 77"/>
          <p:cNvSpPr txBox="1"/>
          <p:nvPr>
            <p:ph idx="10" type="dt"/>
          </p:nvPr>
        </p:nvSpPr>
        <p:spPr>
          <a:xfrm>
            <a:off x="5163671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193638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3991087" y="62501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fmla="val 7136" name="adj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5163671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193638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3991087" y="62501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914400" y="3581400"/>
            <a:ext cx="3352799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Font typeface="Galdeano"/>
              <a:buNone/>
              <a:defRPr sz="1800">
                <a:solidFill>
                  <a:schemeClr val="dk2"/>
                </a:solidFill>
              </a:defRPr>
            </a:lvl1pPr>
            <a:lvl2pPr indent="0" marL="457200" rtl="0">
              <a:spcBef>
                <a:spcPts val="0"/>
              </a:spcBef>
              <a:buFont typeface="Galdeano"/>
              <a:buNone/>
              <a:defRPr sz="1200"/>
            </a:lvl2pPr>
            <a:lvl3pPr indent="0" marL="914400" rtl="0">
              <a:spcBef>
                <a:spcPts val="0"/>
              </a:spcBef>
              <a:buFont typeface="Galdeano"/>
              <a:buNone/>
              <a:defRPr sz="1000"/>
            </a:lvl3pPr>
            <a:lvl4pPr indent="0" marL="1371600" rtl="0">
              <a:spcBef>
                <a:spcPts val="0"/>
              </a:spcBef>
              <a:buFont typeface="Galdeano"/>
              <a:buNone/>
              <a:defRPr sz="900"/>
            </a:lvl4pPr>
            <a:lvl5pPr indent="0" marL="1828800" rtl="0">
              <a:spcBef>
                <a:spcPts val="0"/>
              </a:spcBef>
              <a:buFont typeface="Galdeano"/>
              <a:buNone/>
              <a:defRPr sz="900"/>
            </a:lvl5pPr>
            <a:lvl6pPr indent="0" marL="2286000" rtl="0">
              <a:spcBef>
                <a:spcPts val="0"/>
              </a:spcBef>
              <a:buFont typeface="Galdeano"/>
              <a:buNone/>
              <a:defRPr sz="900"/>
            </a:lvl6pPr>
            <a:lvl7pPr indent="0" marL="2743200" rtl="0">
              <a:spcBef>
                <a:spcPts val="0"/>
              </a:spcBef>
              <a:buFont typeface="Galdeano"/>
              <a:buNone/>
              <a:defRPr sz="900"/>
            </a:lvl7pPr>
            <a:lvl8pPr indent="0" marL="3200400" rtl="0">
              <a:spcBef>
                <a:spcPts val="0"/>
              </a:spcBef>
              <a:buFont typeface="Galdeano"/>
              <a:buNone/>
              <a:defRPr sz="900"/>
            </a:lvl8pPr>
            <a:lvl9pPr indent="0" marL="3657600" rtl="0">
              <a:spcBef>
                <a:spcPts val="0"/>
              </a:spcBef>
              <a:buFont typeface="Galdeano"/>
              <a:buNone/>
              <a:defRPr sz="900"/>
            </a:lvl9pPr>
          </a:lstStyle>
          <a:p/>
        </p:txBody>
      </p:sp>
      <p:grpSp>
        <p:nvGrpSpPr>
          <p:cNvPr id="86" name="Shape 86"/>
          <p:cNvGrpSpPr/>
          <p:nvPr/>
        </p:nvGrpSpPr>
        <p:grpSpPr>
          <a:xfrm>
            <a:off x="211664" y="714191"/>
            <a:ext cx="8723376" cy="1331580"/>
            <a:chOff x="-3905250" y="4294187"/>
            <a:chExt cx="13011150" cy="1892300"/>
          </a:xfrm>
        </p:grpSpPr>
        <p:sp>
          <p:nvSpPr>
            <p:cNvPr id="87" name="Shape 87"/>
            <p:cNvSpPr/>
            <p:nvPr/>
          </p:nvSpPr>
          <p:spPr>
            <a:xfrm>
              <a:off x="4810125" y="4500562"/>
              <a:ext cx="4295775" cy="1016000"/>
            </a:xfrm>
            <a:custGeom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-309562" y="4318000"/>
              <a:ext cx="8280400" cy="1209675"/>
            </a:xfrm>
            <a:custGeom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3175" y="4335462"/>
              <a:ext cx="8166100" cy="1101725"/>
            </a:xfrm>
            <a:custGeom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4156075" y="4316412"/>
              <a:ext cx="4940300" cy="927100"/>
            </a:xfrm>
            <a:custGeom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-3905250" y="4294187"/>
              <a:ext cx="13011150" cy="1892300"/>
            </a:xfrm>
            <a:custGeom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</p:grpSp>
      <p:sp>
        <p:nvSpPr>
          <p:cNvPr id="92" name="Shape 92"/>
          <p:cNvSpPr txBox="1"/>
          <p:nvPr>
            <p:ph type="title"/>
          </p:nvPr>
        </p:nvSpPr>
        <p:spPr>
          <a:xfrm>
            <a:off x="914400" y="2286000"/>
            <a:ext cx="3352799" cy="125272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sz="32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651962" y="1828800"/>
            <a:ext cx="3904076" cy="380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sz="22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defRPr sz="20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 sz="18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 sz="16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 sz="16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228600" y="228600"/>
            <a:ext cx="8695944" cy="6035039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grpSp>
        <p:nvGrpSpPr>
          <p:cNvPr id="96" name="Shape 96"/>
          <p:cNvGrpSpPr/>
          <p:nvPr/>
        </p:nvGrpSpPr>
        <p:grpSpPr>
          <a:xfrm>
            <a:off x="211664" y="5353963"/>
            <a:ext cx="8723376" cy="1331580"/>
            <a:chOff x="-3905250" y="4294187"/>
            <a:chExt cx="13011150" cy="1892300"/>
          </a:xfrm>
        </p:grpSpPr>
        <p:sp>
          <p:nvSpPr>
            <p:cNvPr id="97" name="Shape 97"/>
            <p:cNvSpPr/>
            <p:nvPr/>
          </p:nvSpPr>
          <p:spPr>
            <a:xfrm>
              <a:off x="4810125" y="4500562"/>
              <a:ext cx="4295775" cy="1016000"/>
            </a:xfrm>
            <a:custGeom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-309562" y="4318000"/>
              <a:ext cx="8280400" cy="1209675"/>
            </a:xfrm>
            <a:custGeom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3175" y="4335462"/>
              <a:ext cx="8166100" cy="1101725"/>
            </a:xfrm>
            <a:custGeom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4156075" y="4316412"/>
              <a:ext cx="4940300" cy="927100"/>
            </a:xfrm>
            <a:custGeom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-3905250" y="4294187"/>
              <a:ext cx="13011150" cy="1892300"/>
            </a:xfrm>
            <a:custGeom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</p:grpSp>
      <p:sp>
        <p:nvSpPr>
          <p:cNvPr id="102" name="Shape 102"/>
          <p:cNvSpPr txBox="1"/>
          <p:nvPr>
            <p:ph type="title"/>
          </p:nvPr>
        </p:nvSpPr>
        <p:spPr>
          <a:xfrm>
            <a:off x="4874155" y="338666"/>
            <a:ext cx="3812644" cy="2429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0" sz="28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868332" y="2785533"/>
            <a:ext cx="3818467" cy="2421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FFFFFF"/>
              </a:buClr>
              <a:buFont typeface="Galdeano"/>
              <a:buNone/>
              <a:defRPr sz="1800">
                <a:solidFill>
                  <a:srgbClr val="FFFFFF"/>
                </a:solidFill>
              </a:defRPr>
            </a:lvl1pPr>
            <a:lvl2pPr indent="0" marL="457200" rtl="0">
              <a:spcBef>
                <a:spcPts val="0"/>
              </a:spcBef>
              <a:buFont typeface="Galdeano"/>
              <a:buNone/>
              <a:defRPr sz="1200"/>
            </a:lvl2pPr>
            <a:lvl3pPr indent="0" marL="914400" rtl="0">
              <a:spcBef>
                <a:spcPts val="0"/>
              </a:spcBef>
              <a:buFont typeface="Galdeano"/>
              <a:buNone/>
              <a:defRPr sz="1000"/>
            </a:lvl3pPr>
            <a:lvl4pPr indent="0" marL="1371600" rtl="0">
              <a:spcBef>
                <a:spcPts val="0"/>
              </a:spcBef>
              <a:buFont typeface="Galdeano"/>
              <a:buNone/>
              <a:defRPr sz="900"/>
            </a:lvl4pPr>
            <a:lvl5pPr indent="0" marL="1828800" rtl="0">
              <a:spcBef>
                <a:spcPts val="0"/>
              </a:spcBef>
              <a:buFont typeface="Galdeano"/>
              <a:buNone/>
              <a:defRPr sz="900"/>
            </a:lvl5pPr>
            <a:lvl6pPr indent="0" marL="2286000" rtl="0">
              <a:spcBef>
                <a:spcPts val="0"/>
              </a:spcBef>
              <a:buFont typeface="Galdeano"/>
              <a:buNone/>
              <a:defRPr sz="900"/>
            </a:lvl6pPr>
            <a:lvl7pPr indent="0" marL="2743200" rtl="0">
              <a:spcBef>
                <a:spcPts val="0"/>
              </a:spcBef>
              <a:buFont typeface="Galdeano"/>
              <a:buNone/>
              <a:defRPr sz="900"/>
            </a:lvl7pPr>
            <a:lvl8pPr indent="0" marL="3200400" rtl="0">
              <a:spcBef>
                <a:spcPts val="0"/>
              </a:spcBef>
              <a:buFont typeface="Galdeano"/>
              <a:buNone/>
              <a:defRPr sz="900"/>
            </a:lvl8pPr>
            <a:lvl9pPr indent="0" marL="3657600" rtl="0">
              <a:spcBef>
                <a:spcPts val="0"/>
              </a:spcBef>
              <a:buFont typeface="Galdeano"/>
              <a:buNone/>
              <a:defRPr sz="900"/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5163671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193638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991087" y="62501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  <p:sp>
        <p:nvSpPr>
          <p:cNvPr id="107" name="Shape 107"/>
          <p:cNvSpPr/>
          <p:nvPr>
            <p:ph idx="2" type="pic"/>
          </p:nvPr>
        </p:nvSpPr>
        <p:spPr>
          <a:xfrm>
            <a:off x="838200" y="1371600"/>
            <a:ext cx="3566159" cy="2926079"/>
          </a:xfrm>
          <a:prstGeom prst="roundRect">
            <a:avLst>
              <a:gd fmla="val 3924" name="adj"/>
            </a:avLst>
          </a:prstGeom>
          <a:solidFill>
            <a:schemeClr val="accent1"/>
          </a:solidFill>
          <a:ln>
            <a:noFill/>
          </a:ln>
          <a:effectLst>
            <a:reflection blurRad="0" dir="5400000" dist="5000" endA="0" endPos="30000" kx="0" rotWithShape="0" algn="bl" stA="30000" stPos="0" sy="-100000" ky="0"/>
          </a:effectLst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lt1"/>
              </a:buClr>
              <a:buFont typeface="Galdeano"/>
              <a:buNone/>
              <a:defRPr b="0" baseline="0" i="0" sz="32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Galdeano"/>
              <a:buNone/>
              <a:defRPr b="0" baseline="0" i="0" sz="2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Galdeano"/>
              <a:buNone/>
              <a:defRPr b="0" baseline="0" i="0" sz="24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Galdeano"/>
              <a:buNone/>
              <a:defRPr b="0" baseline="0" i="0" sz="20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Galdeano"/>
              <a:buNone/>
              <a:defRPr b="0" baseline="0" i="0" sz="20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Galdeano"/>
              <a:buNone/>
              <a:defRPr b="0" baseline="0" i="0" sz="20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Galdeano"/>
              <a:buNone/>
              <a:defRPr b="0" baseline="0" i="0" sz="20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Galdeano"/>
              <a:buNone/>
              <a:defRPr b="0" baseline="0" i="0" sz="20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Galdeano"/>
              <a:buNone/>
              <a:defRPr b="0" baseline="0" i="0" sz="20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fmla="val 3362" name="adj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grpSp>
        <p:nvGrpSpPr>
          <p:cNvPr id="6" name="Shape 6"/>
          <p:cNvGrpSpPr/>
          <p:nvPr/>
        </p:nvGrpSpPr>
        <p:grpSpPr>
          <a:xfrm>
            <a:off x="211664" y="1679428"/>
            <a:ext cx="8723375" cy="1329873"/>
            <a:chOff x="-3905251" y="4294187"/>
            <a:chExt cx="13027838" cy="1892300"/>
          </a:xfrm>
        </p:grpSpPr>
        <p:sp>
          <p:nvSpPr>
            <p:cNvPr id="7" name="Shape 7"/>
            <p:cNvSpPr/>
            <p:nvPr/>
          </p:nvSpPr>
          <p:spPr>
            <a:xfrm>
              <a:off x="4810125" y="4500562"/>
              <a:ext cx="4295775" cy="1016000"/>
            </a:xfrm>
            <a:custGeom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8" name="Shape 8"/>
            <p:cNvSpPr/>
            <p:nvPr/>
          </p:nvSpPr>
          <p:spPr>
            <a:xfrm>
              <a:off x="-309562" y="4318000"/>
              <a:ext cx="8280400" cy="1209675"/>
            </a:xfrm>
            <a:custGeom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9" name="Shape 9"/>
            <p:cNvSpPr/>
            <p:nvPr/>
          </p:nvSpPr>
          <p:spPr>
            <a:xfrm>
              <a:off x="3175" y="4335462"/>
              <a:ext cx="8166100" cy="1101725"/>
            </a:xfrm>
            <a:custGeom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10" name="Shape 10"/>
            <p:cNvSpPr/>
            <p:nvPr/>
          </p:nvSpPr>
          <p:spPr>
            <a:xfrm>
              <a:off x="4156075" y="4316412"/>
              <a:ext cx="4940300" cy="927100"/>
            </a:xfrm>
            <a:custGeom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  <p:sp>
          <p:nvSpPr>
            <p:cNvPr id="11" name="Shape 11"/>
            <p:cNvSpPr/>
            <p:nvPr/>
          </p:nvSpPr>
          <p:spPr>
            <a:xfrm>
              <a:off x="-3905251" y="4294187"/>
              <a:ext cx="13027838" cy="1892300"/>
            </a:xfrm>
            <a:custGeom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endParaRPr>
            </a:p>
          </p:txBody>
        </p:sp>
      </p:grpSp>
      <p:sp>
        <p:nvSpPr>
          <p:cNvPr id="12" name="Shape 12"/>
          <p:cNvSpPr txBox="1"/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rgbClr val="FFFFFF"/>
              </a:buClr>
              <a:buFont typeface="Galdeano"/>
              <a:buNone/>
              <a:defRPr b="0" baseline="0" i="0" sz="4400" u="none" cap="none" strike="noStrik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2pPr>
            <a:lvl3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3pPr>
            <a:lvl4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4pPr>
            <a:lvl5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5pPr>
            <a:lvl6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6pPr>
            <a:lvl7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7pPr>
            <a:lvl8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8pPr>
            <a:lvl9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5163671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193638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3991087" y="6250162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872066" y="2675466"/>
            <a:ext cx="7408332" cy="34506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marL="274320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∗"/>
              <a:defRPr b="0" baseline="0" i="0" sz="24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-144462" marL="576263" marR="0" rtl="0" algn="l">
              <a:spcBef>
                <a:spcPts val="440"/>
              </a:spcBef>
              <a:buClr>
                <a:schemeClr val="accent1"/>
              </a:buClr>
              <a:buFont typeface="Noto Symbol"/>
              <a:buChar char="∗"/>
              <a:defRPr b="0" baseline="0" i="0" sz="22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-106362" marL="855663" marR="0" rtl="0" algn="l">
              <a:spcBef>
                <a:spcPts val="400"/>
              </a:spcBef>
              <a:buClr>
                <a:schemeClr val="accent1"/>
              </a:buClr>
              <a:buFont typeface="Noto Symbol"/>
              <a:buChar char="∗"/>
              <a:defRPr b="0" baseline="0" i="0" sz="20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-114300" marL="1143000" marR="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∗"/>
              <a:defRPr b="0" baseline="0" i="0" sz="18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-129539" marL="1463040" marR="0" rtl="0" algn="l">
              <a:spcBef>
                <a:spcPts val="320"/>
              </a:spcBef>
              <a:buClr>
                <a:schemeClr val="accent1"/>
              </a:buClr>
              <a:buFont typeface="Noto Symbol"/>
              <a:buChar char="∗"/>
              <a:defRPr b="0" baseline="0" i="0" sz="16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-144779" marL="1783079" marR="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 b="0" baseline="0" i="0" sz="14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-147320" marL="2103120" marR="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 b="0" baseline="0" i="0" sz="14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-149860" marL="2423160" marR="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 b="0" baseline="0" i="0" sz="14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-139700" marL="2743200" marR="0" rtl="0" algn="l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 b="0" baseline="0" i="0" sz="14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mealrouter.mybluemix.net/" TargetMode="External"/><Relationship Id="rId4" Type="http://schemas.openxmlformats.org/officeDocument/2006/relationships/hyperlink" Target="https://hub.jazz.net/project/mdhoman/MealRouter-Project/overview" TargetMode="External"/><Relationship Id="rId5" Type="http://schemas.openxmlformats.org/officeDocument/2006/relationships/hyperlink" Target="https://github.com/mdhomanfau/CEN4010-Project-Grou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685800" y="1600200"/>
            <a:ext cx="7772400" cy="17801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Galdeano"/>
              <a:buNone/>
            </a:pPr>
            <a:r>
              <a:rPr b="0" baseline="0" i="0" lang="en-US" sz="4400" u="none" cap="none" strike="noStrik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rPr>
              <a:t>Team Innovation </a:t>
            </a:r>
            <a:br>
              <a:rPr b="0" baseline="0" i="0" lang="en-US" sz="4400" u="none" cap="none" strike="noStrik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rPr>
            </a:br>
            <a:r>
              <a:rPr b="0" baseline="0" i="0" lang="en-US" sz="2000" u="none" cap="none" strike="noStrik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rPr>
              <a:t>Product Owner: Patorn Pongsanit</a:t>
            </a:r>
            <a:br>
              <a:rPr b="0" baseline="0" i="0" lang="en-US" sz="2000" u="none" cap="none" strike="noStrik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rPr>
            </a:br>
            <a:r>
              <a:rPr b="0" baseline="0" i="0" lang="en-US" sz="2000" u="none" cap="none" strike="noStrik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rPr>
              <a:t> Scrum Master: Michael Dhoman</a:t>
            </a:r>
            <a:br>
              <a:rPr b="0" baseline="0" i="0" lang="en-US" sz="2000" u="none" cap="none" strike="noStrik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rPr>
            </a:br>
            <a:r>
              <a:rPr b="0" baseline="0" i="0" lang="en-US" sz="2000" u="none" cap="none" strike="noStrik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rPr>
              <a:t>Developers: Paul Morris, Michael Brown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371600" y="3556001"/>
            <a:ext cx="6400799" cy="147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4400" u="none" cap="none" strike="noStrik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rPr>
              <a:t>Product: Meal Router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457199" y="2675475"/>
            <a:ext cx="8399399" cy="34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609600" rtl="0" algn="ctr">
              <a:spcBef>
                <a:spcPts val="0"/>
              </a:spcBef>
              <a:buNone/>
            </a:pPr>
            <a:r>
              <a:rPr lang="en-US"/>
              <a:t>Bluemix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http://mealrouter.mybluemix.net/</a:t>
            </a:r>
          </a:p>
          <a:p>
            <a:pPr indent="0" marL="60960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marL="0" rtl="0" algn="ctr">
              <a:spcBef>
                <a:spcPts val="0"/>
              </a:spcBef>
              <a:buNone/>
            </a:pPr>
            <a:r>
              <a:rPr lang="en-US"/>
              <a:t> 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Website Repository</a:t>
            </a:r>
          </a:p>
          <a:p>
            <a:pPr indent="457200" mar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609600" rtl="0" algn="ctr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Group Repository</a:t>
            </a:r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Important Links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872066" y="2675466"/>
            <a:ext cx="7408332" cy="3450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∗"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Managing volunteers, clients, and delivery routes is a huge task.</a:t>
            </a:r>
          </a:p>
          <a:p>
            <a:pPr indent="-121920" lvl="0" marL="274320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Char char="∗"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Purpose: to develop a mobile/web application to assist Meals on Wheels on delivering meals in PBC.</a:t>
            </a:r>
          </a:p>
          <a:p>
            <a:pPr indent="-121920" lvl="0" marL="274320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Char char="∗"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Meal Router will make managing a network of delivery volunteers and routes easy and efficient. </a:t>
            </a:r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Galdeano"/>
              <a:buNone/>
            </a:pPr>
            <a:r>
              <a:rPr b="0" baseline="0" i="0" lang="en-US" sz="4400" u="none" cap="none" strike="noStrik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rPr>
              <a:t>Executive Summary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872066" y="2675466"/>
            <a:ext cx="7408332" cy="3450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909"/>
              <a:buFont typeface="Noto Symbol"/>
              <a:buChar char="∗"/>
            </a:pPr>
            <a:r>
              <a:rPr b="0" baseline="0" i="0" lang="en-US" sz="222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Meal Router will make managing a delivery network easier by automating the route planning process.</a:t>
            </a:r>
          </a:p>
          <a:p>
            <a:pPr indent="-133350" lvl="0" marL="274320" marR="0" rtl="0" algn="l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220" u="none" cap="none" strike="noStrik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ct val="100909"/>
              <a:buFont typeface="Noto Symbol"/>
              <a:buChar char="∗"/>
            </a:pPr>
            <a:r>
              <a:rPr b="0" baseline="0" i="0" lang="en-US" sz="222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Meal Router will use stored records from IBM cloud to automatically generate efficient delivery routes to visit all their destinations.</a:t>
            </a:r>
          </a:p>
          <a:p>
            <a:pPr indent="-133350" lvl="0" marL="274320" marR="0" rtl="0" algn="l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220" u="none" cap="none" strike="noStrik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ct val="100909"/>
              <a:buFont typeface="Noto Symbol"/>
              <a:buChar char="∗"/>
            </a:pPr>
            <a:r>
              <a:rPr b="0" baseline="0" i="0" lang="en-US" sz="222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An administrator can quickly view, update records for locations on the delivery route(s), as well as records of volunteers and when they are available. </a:t>
            </a:r>
          </a:p>
          <a:p>
            <a:pPr indent="-133350" lvl="0" marL="274320" marR="0" rtl="0" algn="l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220" u="none" cap="none" strike="noStrik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133350" lvl="0" marL="274320" marR="0" rtl="0" algn="l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220" u="none" cap="none" strike="noStrik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Galdeano"/>
              <a:buNone/>
            </a:pPr>
            <a:r>
              <a:rPr b="0" baseline="0" i="0" lang="en-US" sz="4400" u="none" cap="none" strike="noStrik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rPr>
              <a:t>Executive Summary Contd.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872066" y="2675466"/>
            <a:ext cx="7408332" cy="3450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∗"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Volunteers/administrators can access Meal Router via smartphone, tablet, or computer.</a:t>
            </a:r>
          </a:p>
          <a:p>
            <a:pPr indent="-121920" lvl="0" marL="274320" marR="0" rtl="0" algn="l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Char char="∗"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Volunteers can log into Meal Router to view and manage their volunteer schedule </a:t>
            </a:r>
          </a:p>
          <a:p>
            <a:pPr indent="-121920" lvl="0" marL="274320" marR="0" rtl="0" algn="l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Char char="∗"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Meal Router will display routes on an interactive, visually appealing map and provide a list of directions for volunteers in sequential order</a:t>
            </a:r>
          </a:p>
          <a:p>
            <a:pPr indent="-121920" lvl="0" marL="274320" marR="0" rtl="0" algn="l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Galdeano"/>
              <a:buNone/>
            </a:pPr>
            <a:r>
              <a:rPr b="0" baseline="0" i="0" lang="en-US" sz="4400" u="none" cap="none" strike="noStrik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rPr>
              <a:t>Executive Summary Contd.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872066" y="2675466"/>
            <a:ext cx="7408332" cy="3450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∗"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Simple and user friendly User Interface that is intuitive </a:t>
            </a:r>
          </a:p>
          <a:p>
            <a:pPr indent="-121920" lvl="0" marL="274320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Char char="∗"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Volunteer scheduling </a:t>
            </a:r>
          </a:p>
          <a:p>
            <a:pPr indent="-121920" lvl="0" marL="274320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274320" lvl="0" marL="27432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Char char="∗"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Online website </a:t>
            </a:r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Galdeano"/>
              <a:buNone/>
            </a:pPr>
            <a:r>
              <a:rPr b="0" baseline="0" i="0" lang="en-US" sz="4400" u="none" cap="none" strike="noStrik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rPr>
              <a:t>Unique Features &amp; GUI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872066" y="2675466"/>
            <a:ext cx="7408332" cy="3450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∗"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Meals on Wheels would first acquire an additional volunteer willing to provide support for their cause.</a:t>
            </a:r>
          </a:p>
          <a:p>
            <a:pPr indent="-121920" lvl="0" marL="274320" marR="0" rtl="0" algn="l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Char char="∗"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Users can sign up and login easily at the user friendly login and sign up page.</a:t>
            </a:r>
          </a:p>
          <a:p>
            <a:pPr indent="-121920" lvl="0" marL="274320" marR="0" rtl="0" algn="l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100000"/>
              <a:buFont typeface="Noto Symbol"/>
              <a:buChar char="∗"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The interface will be similar to a calendar or a task log providing the days and times that the volunteer has agreed to work. </a:t>
            </a:r>
          </a:p>
          <a:p>
            <a:pPr indent="-121920" lvl="0" marL="274320" marR="0" rtl="0" algn="l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Galdeano"/>
              <a:buNone/>
            </a:pPr>
            <a:r>
              <a:rPr b="0" baseline="0" i="0" lang="en-US" sz="4400" u="none" cap="none" strike="noStrik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rPr>
              <a:t>Usage Scenario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872066" y="2675466"/>
            <a:ext cx="7408332" cy="3450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1"/>
              </a:buClr>
              <a:buSzPct val="100909"/>
              <a:buFont typeface="Noto Symbol"/>
              <a:buChar char="∗"/>
            </a:pPr>
            <a:r>
              <a:rPr b="0" baseline="0" i="0" lang="en-US" sz="222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When user selects a particular day, potential drop off locations will be displayed in a list or graphical format.</a:t>
            </a:r>
          </a:p>
          <a:p>
            <a:pPr indent="-133350" lvl="0" marL="274320" marR="0" rtl="0" algn="l">
              <a:spcBef>
                <a:spcPts val="444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220" u="none" cap="none" strike="noStrik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274320" lvl="0" marL="274320" marR="0" rtl="0" algn="l">
              <a:spcBef>
                <a:spcPts val="444"/>
              </a:spcBef>
              <a:buClr>
                <a:schemeClr val="accent1"/>
              </a:buClr>
              <a:buSzPct val="100909"/>
              <a:buFont typeface="Noto Symbol"/>
              <a:buChar char="∗"/>
            </a:pPr>
            <a:r>
              <a:rPr b="0" baseline="0" i="0" lang="en-US" sz="222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The touch of a button will provide navigation instructions for optimal routing to access the drop locations.</a:t>
            </a:r>
          </a:p>
          <a:p>
            <a:pPr indent="0" lvl="0" marL="0" marR="0" rtl="0" algn="l">
              <a:spcBef>
                <a:spcPts val="444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220" u="none" cap="none" strike="noStrik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274320" lvl="0" marL="274320" marR="0" rtl="0" algn="l">
              <a:spcBef>
                <a:spcPts val="444"/>
              </a:spcBef>
              <a:buClr>
                <a:schemeClr val="accent1"/>
              </a:buClr>
              <a:buSzPct val="100909"/>
              <a:buFont typeface="Noto Symbol"/>
              <a:buChar char="∗"/>
            </a:pPr>
            <a:r>
              <a:rPr b="0" baseline="0" i="0" lang="en-US" sz="222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Once a meal is delivered, the volunteer will check off that location virtually and the GPS will automatically navigate the user to the next location.</a:t>
            </a:r>
          </a:p>
          <a:p>
            <a:pPr indent="-133350" lvl="0" marL="274320" marR="0" rtl="0" algn="l">
              <a:spcBef>
                <a:spcPts val="444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220" u="none" cap="none" strike="noStrik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133350" lvl="0" marL="274320" marR="0" rtl="0" algn="l">
              <a:spcBef>
                <a:spcPts val="444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220" u="none" cap="none" strike="noStrik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Galdeano"/>
              <a:buNone/>
            </a:pPr>
            <a:r>
              <a:rPr b="0" baseline="0" i="0" lang="en-US" sz="4400" u="none" cap="none" strike="noStrik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rPr>
              <a:t>Usage Scenario contd.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872066" y="2675466"/>
            <a:ext cx="7408332" cy="3450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909"/>
              <a:buFont typeface="Noto Symbol"/>
              <a:buChar char="∗"/>
            </a:pPr>
            <a:r>
              <a:rPr b="0" baseline="0" i="0" lang="en-US" sz="222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Login page and sign up page</a:t>
            </a:r>
          </a:p>
          <a:p>
            <a:pPr indent="-133350" lvl="0" marL="274320" marR="0" rtl="0" algn="l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220" u="none" cap="none" strike="noStrik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ct val="100909"/>
              <a:buFont typeface="Noto Symbol"/>
              <a:buChar char="∗"/>
            </a:pPr>
            <a:r>
              <a:rPr b="0" baseline="0" i="0" lang="en-US" sz="222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Volunteer and Client Database </a:t>
            </a:r>
          </a:p>
          <a:p>
            <a:pPr indent="-133350" lvl="0" marL="274320" marR="0" rtl="0" algn="l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220" u="none" cap="none" strike="noStrik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ct val="100909"/>
              <a:buFont typeface="Noto Symbol"/>
              <a:buChar char="∗"/>
            </a:pPr>
            <a:r>
              <a:rPr b="0" baseline="0" i="0" lang="en-US" sz="222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Contact and About Page Link </a:t>
            </a:r>
          </a:p>
          <a:p>
            <a:pPr indent="-133350" lvl="0" marL="274320" marR="0" rtl="0" algn="l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220" u="none" cap="none" strike="noStrik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ct val="100909"/>
              <a:buFont typeface="Noto Symbol"/>
              <a:buChar char="∗"/>
            </a:pPr>
            <a:r>
              <a:rPr b="0" baseline="0" i="0" lang="en-US" sz="222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Schedule page </a:t>
            </a:r>
          </a:p>
          <a:p>
            <a:pPr indent="-133350" lvl="0" marL="274320" marR="0" rtl="0" algn="l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220" u="none" cap="none" strike="noStrik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ct val="100909"/>
              <a:buFont typeface="Noto Symbol"/>
              <a:buChar char="∗"/>
            </a:pPr>
            <a:r>
              <a:rPr b="0" baseline="0" i="0" lang="en-US" sz="2220" u="none" cap="none" strike="noStrike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Map and instructions </a:t>
            </a:r>
          </a:p>
          <a:p>
            <a:pPr indent="-133350" lvl="0" marL="274320" marR="0" rtl="0" algn="l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220" u="none" cap="none" strike="noStrike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Galdeano"/>
              <a:buNone/>
            </a:pPr>
            <a:r>
              <a:rPr b="0" baseline="0" i="0" lang="en-US" sz="4400" u="none" cap="none" strike="noStrike">
                <a:solidFill>
                  <a:srgbClr val="FFFFFF"/>
                </a:solidFill>
                <a:latin typeface="Galdeano"/>
                <a:ea typeface="Galdeano"/>
                <a:cs typeface="Galdeano"/>
                <a:sym typeface="Galdeano"/>
              </a:rPr>
              <a:t>High-level functionalities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867900" y="2369776"/>
            <a:ext cx="7408199" cy="428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Patorn Pongsanit - Powerpoint Creator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US"/>
              <a:t>Michael Dhoman - Volunteer Page HTML Code, Group Organization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US"/>
              <a:t>Michael Brown - Login Page HTML Code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US"/>
              <a:t>Paul Morris - Database and Login Code, Javascript and Node.js Code, Website Services </a:t>
            </a:r>
          </a:p>
          <a:p>
            <a:pPr indent="0" lvl="0" marL="0" algn="ctr">
              <a:spcBef>
                <a:spcPts val="0"/>
              </a:spcBef>
              <a:buClr>
                <a:schemeClr val="lt1"/>
              </a:buClr>
              <a:buFont typeface="Galdeano"/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Contributions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aveform">
  <a:themeElements>
    <a:clrScheme name="Waveform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