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-10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4122-6BD8-9A44-8AF3-6B93FACCE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4122-6BD8-9A44-8AF3-6B93FACCEE8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4122-6BD8-9A44-8AF3-6B93FACCE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4122-6BD8-9A44-8AF3-6B93FACCEE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4122-6BD8-9A44-8AF3-6B93FACCE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4122-6BD8-9A44-8AF3-6B93FACCE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4122-6BD8-9A44-8AF3-6B93FACCE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4122-6BD8-9A44-8AF3-6B93FACCEE8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4122-6BD8-9A44-8AF3-6B93FACCEE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9D93A78-2831-2C41-BEAB-C20CB0549C0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AB04122-6BD8-9A44-8AF3-6B93FACCEE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Innovation </a:t>
            </a:r>
            <a:br>
              <a:rPr lang="en-US" dirty="0" smtClean="0"/>
            </a:br>
            <a:r>
              <a:rPr lang="en-US" sz="2000" dirty="0" smtClean="0"/>
              <a:t>Product Owner: </a:t>
            </a:r>
            <a:r>
              <a:rPr lang="en-US" sz="2000" dirty="0" err="1" smtClean="0"/>
              <a:t>Patorn</a:t>
            </a:r>
            <a:r>
              <a:rPr lang="en-US" sz="2000" dirty="0" smtClean="0"/>
              <a:t> </a:t>
            </a:r>
            <a:r>
              <a:rPr lang="en-US" sz="2000" dirty="0" err="1" smtClean="0"/>
              <a:t>Pongsanit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Scrum Master: Michael </a:t>
            </a:r>
            <a:r>
              <a:rPr lang="en-US" sz="2000" dirty="0" err="1" smtClean="0"/>
              <a:t>Dhoman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Developers: Paul Morris, Michael Brown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Product: Meal Router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49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volunteers, clients, and delivery routes is a huge task.</a:t>
            </a:r>
          </a:p>
          <a:p>
            <a:endParaRPr lang="en-US" dirty="0" smtClean="0"/>
          </a:p>
          <a:p>
            <a:r>
              <a:rPr lang="en-US" dirty="0" smtClean="0"/>
              <a:t>Purpose: to develop a mobile/web application to assist Meals on Wheels on delivering meals in PBC.</a:t>
            </a:r>
          </a:p>
          <a:p>
            <a:endParaRPr lang="en-US" dirty="0" smtClean="0"/>
          </a:p>
          <a:p>
            <a:r>
              <a:rPr lang="en-US" dirty="0" smtClean="0"/>
              <a:t>Meal Router will make managing </a:t>
            </a:r>
            <a:r>
              <a:rPr lang="en-US" dirty="0"/>
              <a:t>a network of delivery </a:t>
            </a:r>
            <a:r>
              <a:rPr lang="en-US" dirty="0" smtClean="0"/>
              <a:t>volunteers and routes </a:t>
            </a:r>
            <a:r>
              <a:rPr lang="en-US" dirty="0"/>
              <a:t>easy and efficient.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Meal Router will make managing a delivery network easier by automating the route planning process.</a:t>
            </a:r>
          </a:p>
          <a:p>
            <a:endParaRPr lang="en-US" dirty="0" smtClean="0"/>
          </a:p>
          <a:p>
            <a:r>
              <a:rPr lang="en-US" dirty="0" smtClean="0"/>
              <a:t>Meal Router will use stored records from IBM cloud to automatically generate efficient delivery routes to visit all their destinations.</a:t>
            </a:r>
          </a:p>
          <a:p>
            <a:endParaRPr lang="en-US" dirty="0" smtClean="0"/>
          </a:p>
          <a:p>
            <a:r>
              <a:rPr lang="en-US" dirty="0" smtClean="0"/>
              <a:t>An administrator can quickly view, update records for locations on the delivery route(s), as well as records of volunteers and when they are available.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075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Executive Summary Contd.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Volunteers/administrators can access Meal Router via smartphone, tablet, or </a:t>
            </a:r>
            <a:r>
              <a:rPr lang="en-US" dirty="0" smtClean="0"/>
              <a:t>computer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Volunteers can log into Meal Router to view and manage their volunteer schedule </a:t>
            </a:r>
          </a:p>
          <a:p>
            <a:endParaRPr lang="en-US" dirty="0" smtClean="0"/>
          </a:p>
          <a:p>
            <a:r>
              <a:rPr lang="en-US" dirty="0" smtClean="0"/>
              <a:t>Meal Router will display routes on an interactive, visually appealing map and provide a list of directions for volunteers in sequential order</a:t>
            </a:r>
          </a:p>
          <a:p>
            <a:endParaRPr lang="en-US" dirty="0" smtClean="0"/>
          </a:p>
        </p:txBody>
      </p:sp>
      <p:sp>
        <p:nvSpPr>
          <p:cNvPr id="4099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Executive Summary Contd.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user friendly </a:t>
            </a:r>
            <a:r>
              <a:rPr lang="en-US" dirty="0" smtClean="0"/>
              <a:t>User Interface </a:t>
            </a:r>
            <a:r>
              <a:rPr lang="en-US" dirty="0" smtClean="0"/>
              <a:t>that is intuitive </a:t>
            </a:r>
          </a:p>
          <a:p>
            <a:endParaRPr lang="en-US" dirty="0"/>
          </a:p>
          <a:p>
            <a:r>
              <a:rPr lang="en-US" dirty="0" smtClean="0"/>
              <a:t>Volunteer scheduling </a:t>
            </a:r>
          </a:p>
          <a:p>
            <a:endParaRPr lang="en-US" dirty="0"/>
          </a:p>
          <a:p>
            <a:r>
              <a:rPr lang="en-US" dirty="0" smtClean="0"/>
              <a:t>Online website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&amp;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1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Meals on Wheels would first acquire an additional volunteer willing to provide support for their cause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Users can sign up and login easily at the user friendly login and sign </a:t>
            </a:r>
            <a:r>
              <a:rPr lang="en-US" smtClean="0"/>
              <a:t>up page.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interface will be similar to a calendar or a task log providing the days and times that the volunteer has agreed to work.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0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</a:t>
            </a:r>
            <a:r>
              <a:rPr lang="en-US" dirty="0"/>
              <a:t>user selects a particular day, potential drop off locations will be displayed in a list or graphical format.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touch of a button will provide navigation instructions for optimal routing to access the drop </a:t>
            </a:r>
            <a:r>
              <a:rPr lang="en-US" dirty="0" smtClean="0"/>
              <a:t>locations.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a meal is delivered, the volunteer will check off that location virtually and the GPS will automatically navigate the user to the next </a:t>
            </a:r>
            <a:r>
              <a:rPr lang="en-US" dirty="0" smtClean="0"/>
              <a:t>location.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 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5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Login page and sign up </a:t>
            </a:r>
            <a:r>
              <a:rPr lang="en-US" dirty="0" smtClean="0"/>
              <a:t>page</a:t>
            </a:r>
          </a:p>
          <a:p>
            <a:endParaRPr lang="en-US" dirty="0" smtClean="0"/>
          </a:p>
          <a:p>
            <a:r>
              <a:rPr lang="en-US" dirty="0" smtClean="0"/>
              <a:t>Volunteer and Client Database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Contact and About Page Link </a:t>
            </a:r>
          </a:p>
          <a:p>
            <a:endParaRPr lang="en-US" dirty="0"/>
          </a:p>
          <a:p>
            <a:r>
              <a:rPr lang="en-US" dirty="0" smtClean="0"/>
              <a:t>Schedule page </a:t>
            </a:r>
          </a:p>
          <a:p>
            <a:endParaRPr lang="en-US" dirty="0"/>
          </a:p>
          <a:p>
            <a:r>
              <a:rPr lang="en-US" dirty="0" smtClean="0"/>
              <a:t>Map and instructions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functionalities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02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346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Team Innovation  Product Owner: Patorn Pongsanit  Scrum Master: Michael Dhoman Developers: Paul Morris, Michael Brown</vt:lpstr>
      <vt:lpstr>Executive Summary</vt:lpstr>
      <vt:lpstr>Executive Summary Contd.</vt:lpstr>
      <vt:lpstr>Executive Summary Contd. </vt:lpstr>
      <vt:lpstr>Unique Features &amp; GUI</vt:lpstr>
      <vt:lpstr>Usage Scenario</vt:lpstr>
      <vt:lpstr>Usage Scenario contd.</vt:lpstr>
      <vt:lpstr>High-level functionalities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Innovation  Product Owner: Patorn Pongsanit  Scrum Master: Michael Dhoman Developers: Paul Morris, Michael Brown</dc:title>
  <dc:creator>moss p</dc:creator>
  <cp:lastModifiedBy>Customer</cp:lastModifiedBy>
  <cp:revision>16</cp:revision>
  <dcterms:created xsi:type="dcterms:W3CDTF">2015-10-04T20:28:55Z</dcterms:created>
  <dcterms:modified xsi:type="dcterms:W3CDTF">2015-10-05T01:40:52Z</dcterms:modified>
</cp:coreProperties>
</file>