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9" r:id="rId4"/>
    <p:sldMasterId id="2147483650" r:id="rId5"/>
  </p:sldMasterIdLst>
  <p:notesMasterIdLst>
    <p:notesMasterId r:id="rId6"/>
  </p:notesMasterIdLst>
  <p:sldIdLst>
    <p:sldId id="256" r:id="rId7"/>
  </p:sldIdLst>
  <p:sldSz cy="32918400" cx="43891200"/>
  <p:notesSz cx="9144000" cy="6858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524300" y="514350"/>
            <a:ext cx="6096299"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914400" y="3257550"/>
            <a:ext cx="7315200" cy="3086099"/>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txBox="1"/>
          <p:nvPr>
            <p:ph idx="1" type="body"/>
          </p:nvPr>
        </p:nvSpPr>
        <p:spPr>
          <a:xfrm>
            <a:off x="914400" y="3257550"/>
            <a:ext cx="7315200" cy="3086099"/>
          </a:xfrm>
          <a:prstGeom prst="rect">
            <a:avLst/>
          </a:prstGeom>
        </p:spPr>
        <p:txBody>
          <a:bodyPr anchorCtr="0" anchor="ctr" bIns="91425" lIns="91425" rIns="91425" tIns="91425">
            <a:noAutofit/>
          </a:bodyPr>
          <a:lstStyle/>
          <a:p>
            <a:pPr>
              <a:spcBef>
                <a:spcPts val="0"/>
              </a:spcBef>
              <a:buNone/>
            </a:pPr>
            <a:r>
              <a:t/>
            </a:r>
            <a:endParaRPr/>
          </a:p>
        </p:txBody>
      </p:sp>
      <p:sp>
        <p:nvSpPr>
          <p:cNvPr id="27" name="Shape 27"/>
          <p:cNvSpPr/>
          <p:nvPr>
            <p:ph idx="2" type="sldImg"/>
          </p:nvPr>
        </p:nvSpPr>
        <p:spPr>
          <a:xfrm>
            <a:off x="1524300" y="514350"/>
            <a:ext cx="6096299"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4" name="Shape 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pic>
        <p:nvPicPr>
          <p:cNvPr id="5" name="Shape 5"/>
          <p:cNvPicPr preferRelativeResize="0"/>
          <p:nvPr/>
        </p:nvPicPr>
        <p:blipFill/>
        <p:spPr>
          <a:xfrm>
            <a:off x="0" y="31948437"/>
            <a:ext cx="43891199" cy="1122361"/>
          </a:xfrm>
          <a:prstGeom prst="rect">
            <a:avLst/>
          </a:prstGeom>
          <a:solidFill>
            <a:srgbClr val="FFFFFF"/>
          </a:solidFill>
          <a:ln>
            <a:noFill/>
          </a:ln>
        </p:spPr>
      </p:pic>
      <p:sp>
        <p:nvSpPr>
          <p:cNvPr id="6" name="Shape 6"/>
          <p:cNvSpPr txBox="1"/>
          <p:nvPr/>
        </p:nvSpPr>
        <p:spPr>
          <a:xfrm>
            <a:off x="838200" y="7318375"/>
            <a:ext cx="9839324" cy="23847424"/>
          </a:xfrm>
          <a:prstGeom prst="rect">
            <a:avLst/>
          </a:prstGeom>
          <a:solidFill>
            <a:srgbClr val="D9D9D9"/>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8600" u="none" cap="none" strike="noStrike">
              <a:solidFill>
                <a:schemeClr val="dk1"/>
              </a:solidFill>
              <a:latin typeface="Calibri"/>
              <a:ea typeface="Calibri"/>
              <a:cs typeface="Calibri"/>
              <a:sym typeface="Calibri"/>
            </a:endParaRPr>
          </a:p>
        </p:txBody>
      </p:sp>
      <p:sp>
        <p:nvSpPr>
          <p:cNvPr id="7" name="Shape 7"/>
          <p:cNvSpPr txBox="1"/>
          <p:nvPr/>
        </p:nvSpPr>
        <p:spPr>
          <a:xfrm>
            <a:off x="33299400" y="7318375"/>
            <a:ext cx="9839324" cy="23847424"/>
          </a:xfrm>
          <a:prstGeom prst="rect">
            <a:avLst/>
          </a:prstGeom>
          <a:solidFill>
            <a:srgbClr val="D9D9D9"/>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8600" u="none" cap="none" strike="noStrike">
              <a:solidFill>
                <a:schemeClr val="dk1"/>
              </a:solidFill>
              <a:latin typeface="Calibri"/>
              <a:ea typeface="Calibri"/>
              <a:cs typeface="Calibri"/>
              <a:sym typeface="Calibri"/>
            </a:endParaRPr>
          </a:p>
        </p:txBody>
      </p:sp>
      <p:sp>
        <p:nvSpPr>
          <p:cNvPr id="8" name="Shape 8"/>
          <p:cNvSpPr txBox="1"/>
          <p:nvPr/>
        </p:nvSpPr>
        <p:spPr>
          <a:xfrm>
            <a:off x="11649075" y="7345361"/>
            <a:ext cx="9839324" cy="9766299"/>
          </a:xfrm>
          <a:prstGeom prst="rect">
            <a:avLst/>
          </a:prstGeom>
          <a:solidFill>
            <a:srgbClr val="D9D9D9"/>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8600" u="none" cap="none" strike="noStrike">
              <a:solidFill>
                <a:schemeClr val="dk1"/>
              </a:solidFill>
              <a:latin typeface="Calibri"/>
              <a:ea typeface="Calibri"/>
              <a:cs typeface="Calibri"/>
              <a:sym typeface="Calibri"/>
            </a:endParaRPr>
          </a:p>
        </p:txBody>
      </p:sp>
      <p:sp>
        <p:nvSpPr>
          <p:cNvPr id="9" name="Shape 9"/>
          <p:cNvSpPr txBox="1"/>
          <p:nvPr/>
        </p:nvSpPr>
        <p:spPr>
          <a:xfrm>
            <a:off x="22402800" y="7318375"/>
            <a:ext cx="9839324" cy="9766299"/>
          </a:xfrm>
          <a:prstGeom prst="rect">
            <a:avLst/>
          </a:prstGeom>
          <a:solidFill>
            <a:srgbClr val="D9D9D9"/>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8600" u="none" cap="none" strike="noStrike">
              <a:solidFill>
                <a:schemeClr val="dk1"/>
              </a:solidFill>
              <a:latin typeface="Calibri"/>
              <a:ea typeface="Calibri"/>
              <a:cs typeface="Calibri"/>
              <a:sym typeface="Calibri"/>
            </a:endParaRPr>
          </a:p>
        </p:txBody>
      </p:sp>
      <p:sp>
        <p:nvSpPr>
          <p:cNvPr id="10" name="Shape 10"/>
          <p:cNvSpPr txBox="1"/>
          <p:nvPr/>
        </p:nvSpPr>
        <p:spPr>
          <a:xfrm>
            <a:off x="11649075" y="19964400"/>
            <a:ext cx="20593049" cy="9704386"/>
          </a:xfrm>
          <a:prstGeom prst="rect">
            <a:avLst/>
          </a:prstGeom>
          <a:solidFill>
            <a:srgbClr val="D9D9D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8600" u="none" cap="none" strike="noStrike">
              <a:solidFill>
                <a:schemeClr val="dk1"/>
              </a:solidFill>
              <a:latin typeface="Calibri"/>
              <a:ea typeface="Calibri"/>
              <a:cs typeface="Calibri"/>
              <a:sym typeface="Calibri"/>
            </a:endParaRPr>
          </a:p>
        </p:txBody>
      </p:sp>
      <p:pic>
        <p:nvPicPr>
          <p:cNvPr id="11" name="Shape 11"/>
          <p:cNvPicPr preferRelativeResize="0"/>
          <p:nvPr/>
        </p:nvPicPr>
        <p:blipFill rotWithShape="1">
          <a:blip r:embed="rId1">
            <a:alphaModFix/>
          </a:blip>
          <a:srcRect b="0" l="0" r="0" t="0"/>
          <a:stretch/>
        </p:blipFill>
        <p:spPr>
          <a:xfrm>
            <a:off x="0" y="0"/>
            <a:ext cx="43891199" cy="6437311"/>
          </a:xfrm>
          <a:prstGeom prst="rect">
            <a:avLst/>
          </a:prstGeom>
          <a:noFill/>
          <a:ln>
            <a:noFill/>
          </a:ln>
        </p:spPr>
      </p:pic>
      <p:sp>
        <p:nvSpPr>
          <p:cNvPr id="12" name="Shape 12"/>
          <p:cNvSpPr txBox="1"/>
          <p:nvPr>
            <p:ph type="title"/>
          </p:nvPr>
        </p:nvSpPr>
        <p:spPr>
          <a:xfrm>
            <a:off x="2193925" y="1317625"/>
            <a:ext cx="39503351" cy="5486399"/>
          </a:xfrm>
          <a:prstGeom prst="rect">
            <a:avLst/>
          </a:prstGeom>
          <a:noFill/>
          <a:ln>
            <a:noFill/>
          </a:ln>
        </p:spPr>
        <p:txBody>
          <a:bodyPr anchorCtr="0" anchor="ctr" bIns="91425" lIns="91425" rIns="91425" tIns="91425"/>
          <a:lstStyle>
            <a:lvl1pPr indent="0" marL="0" marR="0" rtl="0" algn="ctr">
              <a:spcBef>
                <a:spcPts val="0"/>
              </a:spcBef>
              <a:spcAft>
                <a:spcPts val="0"/>
              </a:spcAft>
              <a:defRPr b="0" baseline="0" i="0" sz="21100" u="none" cap="none" strike="noStrike">
                <a:solidFill>
                  <a:schemeClr val="dk1"/>
                </a:solidFill>
                <a:latin typeface="Calibri"/>
                <a:ea typeface="Calibri"/>
                <a:cs typeface="Calibri"/>
                <a:sym typeface="Calibri"/>
              </a:defRPr>
            </a:lvl1pPr>
            <a:lvl2pPr indent="0" marL="0" marR="0" rtl="0" algn="ctr">
              <a:spcBef>
                <a:spcPts val="0"/>
              </a:spcBef>
              <a:spcAft>
                <a:spcPts val="0"/>
              </a:spcAft>
              <a:defRPr b="0" baseline="0" i="0" sz="21100" u="none" cap="none" strike="noStrike">
                <a:solidFill>
                  <a:schemeClr val="dk1"/>
                </a:solidFill>
                <a:latin typeface="Calibri"/>
                <a:ea typeface="Calibri"/>
                <a:cs typeface="Calibri"/>
                <a:sym typeface="Calibri"/>
              </a:defRPr>
            </a:lvl2pPr>
            <a:lvl3pPr indent="0" marL="0" marR="0" rtl="0" algn="ctr">
              <a:spcBef>
                <a:spcPts val="0"/>
              </a:spcBef>
              <a:spcAft>
                <a:spcPts val="0"/>
              </a:spcAft>
              <a:defRPr b="0" baseline="0" i="0" sz="21100" u="none" cap="none" strike="noStrike">
                <a:solidFill>
                  <a:schemeClr val="dk1"/>
                </a:solidFill>
                <a:latin typeface="Calibri"/>
                <a:ea typeface="Calibri"/>
                <a:cs typeface="Calibri"/>
                <a:sym typeface="Calibri"/>
              </a:defRPr>
            </a:lvl3pPr>
            <a:lvl4pPr indent="0" marL="0" marR="0" rtl="0" algn="ctr">
              <a:spcBef>
                <a:spcPts val="0"/>
              </a:spcBef>
              <a:spcAft>
                <a:spcPts val="0"/>
              </a:spcAft>
              <a:defRPr b="0" baseline="0" i="0" sz="21100" u="none" cap="none" strike="noStrike">
                <a:solidFill>
                  <a:schemeClr val="dk1"/>
                </a:solidFill>
                <a:latin typeface="Calibri"/>
                <a:ea typeface="Calibri"/>
                <a:cs typeface="Calibri"/>
                <a:sym typeface="Calibri"/>
              </a:defRPr>
            </a:lvl4pPr>
            <a:lvl5pPr indent="0" marL="0" marR="0" rtl="0" algn="ctr">
              <a:spcBef>
                <a:spcPts val="0"/>
              </a:spcBef>
              <a:spcAft>
                <a:spcPts val="0"/>
              </a:spcAft>
              <a:defRPr b="0" baseline="0" i="0" sz="21100" u="none" cap="none" strike="noStrike">
                <a:solidFill>
                  <a:schemeClr val="dk1"/>
                </a:solidFill>
                <a:latin typeface="Calibri"/>
                <a:ea typeface="Calibri"/>
                <a:cs typeface="Calibri"/>
                <a:sym typeface="Calibri"/>
              </a:defRPr>
            </a:lvl5pPr>
            <a:lvl6pPr indent="0" marL="457200" marR="0" rtl="0" algn="ctr">
              <a:spcBef>
                <a:spcPts val="0"/>
              </a:spcBef>
              <a:spcAft>
                <a:spcPts val="0"/>
              </a:spcAft>
              <a:defRPr b="0" baseline="0" i="0" sz="21100" u="none" cap="none" strike="noStrike">
                <a:solidFill>
                  <a:schemeClr val="dk1"/>
                </a:solidFill>
                <a:latin typeface="Calibri"/>
                <a:ea typeface="Calibri"/>
                <a:cs typeface="Calibri"/>
                <a:sym typeface="Calibri"/>
              </a:defRPr>
            </a:lvl6pPr>
            <a:lvl7pPr indent="0" marL="914400" marR="0" rtl="0" algn="ctr">
              <a:spcBef>
                <a:spcPts val="0"/>
              </a:spcBef>
              <a:spcAft>
                <a:spcPts val="0"/>
              </a:spcAft>
              <a:defRPr b="0" baseline="0" i="0" sz="21100" u="none" cap="none" strike="noStrike">
                <a:solidFill>
                  <a:schemeClr val="dk1"/>
                </a:solidFill>
                <a:latin typeface="Calibri"/>
                <a:ea typeface="Calibri"/>
                <a:cs typeface="Calibri"/>
                <a:sym typeface="Calibri"/>
              </a:defRPr>
            </a:lvl7pPr>
            <a:lvl8pPr indent="0" marL="1371600" marR="0" rtl="0" algn="ctr">
              <a:spcBef>
                <a:spcPts val="0"/>
              </a:spcBef>
              <a:spcAft>
                <a:spcPts val="0"/>
              </a:spcAft>
              <a:defRPr b="0" baseline="0" i="0" sz="21100" u="none" cap="none" strike="noStrike">
                <a:solidFill>
                  <a:schemeClr val="dk1"/>
                </a:solidFill>
                <a:latin typeface="Calibri"/>
                <a:ea typeface="Calibri"/>
                <a:cs typeface="Calibri"/>
                <a:sym typeface="Calibri"/>
              </a:defRPr>
            </a:lvl8pPr>
            <a:lvl9pPr indent="0" marL="1828800" marR="0" rtl="0" algn="ctr">
              <a:spcBef>
                <a:spcPts val="0"/>
              </a:spcBef>
              <a:spcAft>
                <a:spcPts val="0"/>
              </a:spcAft>
              <a:defRPr b="0" baseline="0" i="0" sz="211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2193925" y="7680325"/>
            <a:ext cx="39503351" cy="21724937"/>
          </a:xfrm>
          <a:prstGeom prst="rect">
            <a:avLst/>
          </a:prstGeom>
          <a:noFill/>
          <a:ln>
            <a:noFill/>
          </a:ln>
        </p:spPr>
        <p:txBody>
          <a:bodyPr anchorCtr="0" anchor="t" bIns="91425" lIns="91425" rIns="91425" tIns="91425"/>
          <a:lstStyle>
            <a:lvl1pPr indent="-666750" marL="1644650" marR="0" rtl="0" algn="l">
              <a:spcBef>
                <a:spcPts val="3080"/>
              </a:spcBef>
              <a:spcAft>
                <a:spcPts val="0"/>
              </a:spcAft>
              <a:buClr>
                <a:schemeClr val="dk1"/>
              </a:buClr>
              <a:buFont typeface="Arial"/>
              <a:buChar char="•"/>
              <a:defRPr b="0" baseline="0" i="0" sz="15400" u="none" cap="none" strike="noStrike">
                <a:solidFill>
                  <a:schemeClr val="dk1"/>
                </a:solidFill>
                <a:latin typeface="Calibri"/>
                <a:ea typeface="Calibri"/>
                <a:cs typeface="Calibri"/>
                <a:sym typeface="Calibri"/>
              </a:defRPr>
            </a:lvl1pPr>
            <a:lvl2pPr indent="-530225" marL="3565525" marR="0" rtl="0" algn="l">
              <a:spcBef>
                <a:spcPts val="2680"/>
              </a:spcBef>
              <a:spcAft>
                <a:spcPts val="0"/>
              </a:spcAft>
              <a:buClr>
                <a:schemeClr val="dk1"/>
              </a:buClr>
              <a:buFont typeface="Arial"/>
              <a:buChar char="–"/>
              <a:defRPr b="0" baseline="0" i="0" sz="13400" u="none" cap="none" strike="noStrike">
                <a:solidFill>
                  <a:schemeClr val="dk1"/>
                </a:solidFill>
                <a:latin typeface="Calibri"/>
                <a:ea typeface="Calibri"/>
                <a:cs typeface="Calibri"/>
                <a:sym typeface="Calibri"/>
              </a:defRPr>
            </a:lvl2pPr>
            <a:lvl3pPr indent="-374650" marL="5486400" marR="0" rtl="0" algn="l">
              <a:spcBef>
                <a:spcPts val="2300"/>
              </a:spcBef>
              <a:spcAft>
                <a:spcPts val="0"/>
              </a:spcAft>
              <a:buClr>
                <a:schemeClr val="dk1"/>
              </a:buClr>
              <a:buFont typeface="Arial"/>
              <a:buChar char="•"/>
              <a:defRPr b="0" baseline="0" i="0" sz="11500" u="none" cap="none" strike="noStrike">
                <a:solidFill>
                  <a:schemeClr val="dk1"/>
                </a:solidFill>
                <a:latin typeface="Calibri"/>
                <a:ea typeface="Calibri"/>
                <a:cs typeface="Calibri"/>
                <a:sym typeface="Calibri"/>
              </a:defRPr>
            </a:lvl3pPr>
            <a:lvl4pPr indent="-492125" marL="7680325" marR="0" rtl="0" algn="l">
              <a:spcBef>
                <a:spcPts val="1920"/>
              </a:spcBef>
              <a:spcAft>
                <a:spcPts val="0"/>
              </a:spcAft>
              <a:buClr>
                <a:schemeClr val="dk1"/>
              </a:buClr>
              <a:buFont typeface="Arial"/>
              <a:buChar char="–"/>
              <a:defRPr b="0" baseline="0" i="0" sz="9600" u="none" cap="none" strike="noStrike">
                <a:solidFill>
                  <a:schemeClr val="dk1"/>
                </a:solidFill>
                <a:latin typeface="Calibri"/>
                <a:ea typeface="Calibri"/>
                <a:cs typeface="Calibri"/>
                <a:sym typeface="Calibri"/>
              </a:defRPr>
            </a:lvl4pPr>
            <a:lvl5pPr indent="-488950" marL="9874250" marR="0" rtl="0" algn="l">
              <a:spcBef>
                <a:spcPts val="1920"/>
              </a:spcBef>
              <a:spcAft>
                <a:spcPts val="0"/>
              </a:spcAft>
              <a:buClr>
                <a:schemeClr val="dk1"/>
              </a:buClr>
              <a:buFont typeface="Arial"/>
              <a:buChar char="»"/>
              <a:defRPr b="0" baseline="0" i="0" sz="9600" u="none" cap="none" strike="noStrike">
                <a:solidFill>
                  <a:schemeClr val="dk1"/>
                </a:solidFill>
                <a:latin typeface="Calibri"/>
                <a:ea typeface="Calibri"/>
                <a:cs typeface="Calibri"/>
                <a:sym typeface="Calibri"/>
              </a:defRPr>
            </a:lvl5pPr>
            <a:lvl6pPr indent="-487680" marL="12070080" marR="0" rtl="0" algn="l">
              <a:spcBef>
                <a:spcPts val="1920"/>
              </a:spcBef>
              <a:buClr>
                <a:schemeClr val="dk1"/>
              </a:buClr>
              <a:buFont typeface="Arial"/>
              <a:buChar char="•"/>
              <a:defRPr b="0" baseline="0" i="0" sz="9600" u="none" cap="none" strike="noStrike">
                <a:solidFill>
                  <a:schemeClr val="dk1"/>
                </a:solidFill>
                <a:latin typeface="Calibri"/>
                <a:ea typeface="Calibri"/>
                <a:cs typeface="Calibri"/>
                <a:sym typeface="Calibri"/>
              </a:defRPr>
            </a:lvl6pPr>
            <a:lvl7pPr indent="-497839" marL="14264639" marR="0" rtl="0" algn="l">
              <a:spcBef>
                <a:spcPts val="1920"/>
              </a:spcBef>
              <a:buClr>
                <a:schemeClr val="dk1"/>
              </a:buClr>
              <a:buFont typeface="Arial"/>
              <a:buChar char="•"/>
              <a:defRPr b="0" baseline="0" i="0" sz="9600" u="none" cap="none" strike="noStrike">
                <a:solidFill>
                  <a:schemeClr val="dk1"/>
                </a:solidFill>
                <a:latin typeface="Calibri"/>
                <a:ea typeface="Calibri"/>
                <a:cs typeface="Calibri"/>
                <a:sym typeface="Calibri"/>
              </a:defRPr>
            </a:lvl7pPr>
            <a:lvl8pPr indent="-495300" marL="16459200" marR="0" rtl="0" algn="l">
              <a:spcBef>
                <a:spcPts val="1920"/>
              </a:spcBef>
              <a:buClr>
                <a:schemeClr val="dk1"/>
              </a:buClr>
              <a:buFont typeface="Arial"/>
              <a:buChar char="•"/>
              <a:defRPr b="0" baseline="0" i="0" sz="9600" u="none" cap="none" strike="noStrike">
                <a:solidFill>
                  <a:schemeClr val="dk1"/>
                </a:solidFill>
                <a:latin typeface="Calibri"/>
                <a:ea typeface="Calibri"/>
                <a:cs typeface="Calibri"/>
                <a:sym typeface="Calibri"/>
              </a:defRPr>
            </a:lvl8pPr>
            <a:lvl9pPr indent="-492760" marL="18653760" marR="0" rtl="0" algn="l">
              <a:spcBef>
                <a:spcPts val="1920"/>
              </a:spcBef>
              <a:buClr>
                <a:schemeClr val="dk1"/>
              </a:buClr>
              <a:buFont typeface="Arial"/>
              <a:buChar char="•"/>
              <a:defRPr b="0" baseline="0" i="0" sz="96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 name="Shape 28"/>
        <p:cNvGrpSpPr/>
        <p:nvPr/>
      </p:nvGrpSpPr>
      <p:grpSpPr>
        <a:xfrm>
          <a:off x="0" y="0"/>
          <a:ext cx="0" cy="0"/>
          <a:chOff x="0" y="0"/>
          <a:chExt cx="0" cy="0"/>
        </a:xfrm>
      </p:grpSpPr>
      <p:sp>
        <p:nvSpPr>
          <p:cNvPr id="29" name="Shape 29"/>
          <p:cNvSpPr txBox="1"/>
          <p:nvPr>
            <p:ph type="title"/>
          </p:nvPr>
        </p:nvSpPr>
        <p:spPr>
          <a:xfrm>
            <a:off x="2193925" y="1317625"/>
            <a:ext cx="39503351" cy="5486399"/>
          </a:xfrm>
          <a:prstGeom prst="rect">
            <a:avLst/>
          </a:prstGeom>
          <a:noFill/>
          <a:ln>
            <a:noFill/>
          </a:ln>
        </p:spPr>
        <p:txBody>
          <a:bodyPr anchorCtr="0" anchor="ctr" bIns="91425" lIns="91425" rIns="91425" tIns="91425"/>
          <a:lstStyle>
            <a:lvl1pPr indent="0" marL="0" marR="0" rtl="0" algn="ctr">
              <a:spcBef>
                <a:spcPts val="0"/>
              </a:spcBef>
              <a:spcAft>
                <a:spcPts val="0"/>
              </a:spcAft>
              <a:defRPr b="0" baseline="0" i="0" sz="21100" u="none" cap="none" strike="noStrike">
                <a:solidFill>
                  <a:schemeClr val="dk1"/>
                </a:solidFill>
                <a:latin typeface="Calibri"/>
                <a:ea typeface="Calibri"/>
                <a:cs typeface="Calibri"/>
                <a:sym typeface="Calibri"/>
              </a:defRPr>
            </a:lvl1pPr>
            <a:lvl2pPr indent="0" marL="0" marR="0" rtl="0" algn="ctr">
              <a:spcBef>
                <a:spcPts val="0"/>
              </a:spcBef>
              <a:spcAft>
                <a:spcPts val="0"/>
              </a:spcAft>
              <a:defRPr b="0" baseline="0" i="0" sz="21100" u="none" cap="none" strike="noStrike">
                <a:solidFill>
                  <a:schemeClr val="dk1"/>
                </a:solidFill>
                <a:latin typeface="Calibri"/>
                <a:ea typeface="Calibri"/>
                <a:cs typeface="Calibri"/>
                <a:sym typeface="Calibri"/>
              </a:defRPr>
            </a:lvl2pPr>
            <a:lvl3pPr indent="0" marL="0" marR="0" rtl="0" algn="ctr">
              <a:spcBef>
                <a:spcPts val="0"/>
              </a:spcBef>
              <a:spcAft>
                <a:spcPts val="0"/>
              </a:spcAft>
              <a:defRPr b="0" baseline="0" i="0" sz="21100" u="none" cap="none" strike="noStrike">
                <a:solidFill>
                  <a:schemeClr val="dk1"/>
                </a:solidFill>
                <a:latin typeface="Calibri"/>
                <a:ea typeface="Calibri"/>
                <a:cs typeface="Calibri"/>
                <a:sym typeface="Calibri"/>
              </a:defRPr>
            </a:lvl3pPr>
            <a:lvl4pPr indent="0" marL="0" marR="0" rtl="0" algn="ctr">
              <a:spcBef>
                <a:spcPts val="0"/>
              </a:spcBef>
              <a:spcAft>
                <a:spcPts val="0"/>
              </a:spcAft>
              <a:defRPr b="0" baseline="0" i="0" sz="21100" u="none" cap="none" strike="noStrike">
                <a:solidFill>
                  <a:schemeClr val="dk1"/>
                </a:solidFill>
                <a:latin typeface="Calibri"/>
                <a:ea typeface="Calibri"/>
                <a:cs typeface="Calibri"/>
                <a:sym typeface="Calibri"/>
              </a:defRPr>
            </a:lvl4pPr>
            <a:lvl5pPr indent="0" marL="0" marR="0" rtl="0" algn="ctr">
              <a:spcBef>
                <a:spcPts val="0"/>
              </a:spcBef>
              <a:spcAft>
                <a:spcPts val="0"/>
              </a:spcAft>
              <a:defRPr b="0" baseline="0" i="0" sz="21100" u="none" cap="none" strike="noStrike">
                <a:solidFill>
                  <a:schemeClr val="dk1"/>
                </a:solidFill>
                <a:latin typeface="Calibri"/>
                <a:ea typeface="Calibri"/>
                <a:cs typeface="Calibri"/>
                <a:sym typeface="Calibri"/>
              </a:defRPr>
            </a:lvl5pPr>
            <a:lvl6pPr indent="0" marL="457200" marR="0" rtl="0" algn="ctr">
              <a:spcBef>
                <a:spcPts val="0"/>
              </a:spcBef>
              <a:spcAft>
                <a:spcPts val="0"/>
              </a:spcAft>
              <a:defRPr b="0" baseline="0" i="0" sz="21100" u="none" cap="none" strike="noStrike">
                <a:solidFill>
                  <a:schemeClr val="dk1"/>
                </a:solidFill>
                <a:latin typeface="Calibri"/>
                <a:ea typeface="Calibri"/>
                <a:cs typeface="Calibri"/>
                <a:sym typeface="Calibri"/>
              </a:defRPr>
            </a:lvl6pPr>
            <a:lvl7pPr indent="0" marL="914400" marR="0" rtl="0" algn="ctr">
              <a:spcBef>
                <a:spcPts val="0"/>
              </a:spcBef>
              <a:spcAft>
                <a:spcPts val="0"/>
              </a:spcAft>
              <a:defRPr b="0" baseline="0" i="0" sz="21100" u="none" cap="none" strike="noStrike">
                <a:solidFill>
                  <a:schemeClr val="dk1"/>
                </a:solidFill>
                <a:latin typeface="Calibri"/>
                <a:ea typeface="Calibri"/>
                <a:cs typeface="Calibri"/>
                <a:sym typeface="Calibri"/>
              </a:defRPr>
            </a:lvl7pPr>
            <a:lvl8pPr indent="0" marL="1371600" marR="0" rtl="0" algn="ctr">
              <a:spcBef>
                <a:spcPts val="0"/>
              </a:spcBef>
              <a:spcAft>
                <a:spcPts val="0"/>
              </a:spcAft>
              <a:defRPr b="0" baseline="0" i="0" sz="21100" u="none" cap="none" strike="noStrike">
                <a:solidFill>
                  <a:schemeClr val="dk1"/>
                </a:solidFill>
                <a:latin typeface="Calibri"/>
                <a:ea typeface="Calibri"/>
                <a:cs typeface="Calibri"/>
                <a:sym typeface="Calibri"/>
              </a:defRPr>
            </a:lvl8pPr>
            <a:lvl9pPr indent="0" marL="1828800" marR="0" rtl="0" algn="ctr">
              <a:spcBef>
                <a:spcPts val="0"/>
              </a:spcBef>
              <a:spcAft>
                <a:spcPts val="0"/>
              </a:spcAft>
              <a:defRPr b="0" baseline="0" i="0" sz="21100" u="none" cap="none" strike="noStrike">
                <a:solidFill>
                  <a:schemeClr val="dk1"/>
                </a:solidFill>
                <a:latin typeface="Calibri"/>
                <a:ea typeface="Calibri"/>
                <a:cs typeface="Calibri"/>
                <a:sym typeface="Calibri"/>
              </a:defRPr>
            </a:lvl9pPr>
          </a:lstStyle>
          <a:p/>
        </p:txBody>
      </p:sp>
      <p:sp>
        <p:nvSpPr>
          <p:cNvPr id="30" name="Shape 30"/>
          <p:cNvSpPr txBox="1"/>
          <p:nvPr>
            <p:ph idx="1" type="body"/>
          </p:nvPr>
        </p:nvSpPr>
        <p:spPr>
          <a:xfrm>
            <a:off x="2193925" y="7680325"/>
            <a:ext cx="39503351" cy="21724937"/>
          </a:xfrm>
          <a:prstGeom prst="rect">
            <a:avLst/>
          </a:prstGeom>
          <a:noFill/>
          <a:ln>
            <a:noFill/>
          </a:ln>
        </p:spPr>
        <p:txBody>
          <a:bodyPr anchorCtr="0" anchor="t" bIns="91425" lIns="91425" rIns="91425" tIns="91425"/>
          <a:lstStyle>
            <a:lvl1pPr indent="-666750" marL="1644650" marR="0" rtl="0" algn="l">
              <a:spcBef>
                <a:spcPts val="3080"/>
              </a:spcBef>
              <a:spcAft>
                <a:spcPts val="0"/>
              </a:spcAft>
              <a:buClr>
                <a:schemeClr val="dk1"/>
              </a:buClr>
              <a:buFont typeface="Arial"/>
              <a:buChar char="•"/>
              <a:defRPr b="0" baseline="0" i="0" sz="15400" u="none" cap="none" strike="noStrike">
                <a:solidFill>
                  <a:schemeClr val="dk1"/>
                </a:solidFill>
                <a:latin typeface="Calibri"/>
                <a:ea typeface="Calibri"/>
                <a:cs typeface="Calibri"/>
                <a:sym typeface="Calibri"/>
              </a:defRPr>
            </a:lvl1pPr>
            <a:lvl2pPr indent="-530225" marL="3565525" marR="0" rtl="0" algn="l">
              <a:spcBef>
                <a:spcPts val="2680"/>
              </a:spcBef>
              <a:spcAft>
                <a:spcPts val="0"/>
              </a:spcAft>
              <a:buClr>
                <a:schemeClr val="dk1"/>
              </a:buClr>
              <a:buFont typeface="Arial"/>
              <a:buChar char="–"/>
              <a:defRPr b="0" baseline="0" i="0" sz="13400" u="none" cap="none" strike="noStrike">
                <a:solidFill>
                  <a:schemeClr val="dk1"/>
                </a:solidFill>
                <a:latin typeface="Calibri"/>
                <a:ea typeface="Calibri"/>
                <a:cs typeface="Calibri"/>
                <a:sym typeface="Calibri"/>
              </a:defRPr>
            </a:lvl2pPr>
            <a:lvl3pPr indent="-374650" marL="5486400" marR="0" rtl="0" algn="l">
              <a:spcBef>
                <a:spcPts val="2300"/>
              </a:spcBef>
              <a:spcAft>
                <a:spcPts val="0"/>
              </a:spcAft>
              <a:buClr>
                <a:schemeClr val="dk1"/>
              </a:buClr>
              <a:buFont typeface="Arial"/>
              <a:buChar char="•"/>
              <a:defRPr b="0" baseline="0" i="0" sz="11500" u="none" cap="none" strike="noStrike">
                <a:solidFill>
                  <a:schemeClr val="dk1"/>
                </a:solidFill>
                <a:latin typeface="Calibri"/>
                <a:ea typeface="Calibri"/>
                <a:cs typeface="Calibri"/>
                <a:sym typeface="Calibri"/>
              </a:defRPr>
            </a:lvl3pPr>
            <a:lvl4pPr indent="-492125" marL="7680325" marR="0" rtl="0" algn="l">
              <a:spcBef>
                <a:spcPts val="1920"/>
              </a:spcBef>
              <a:spcAft>
                <a:spcPts val="0"/>
              </a:spcAft>
              <a:buClr>
                <a:schemeClr val="dk1"/>
              </a:buClr>
              <a:buFont typeface="Arial"/>
              <a:buChar char="–"/>
              <a:defRPr b="0" baseline="0" i="0" sz="9600" u="none" cap="none" strike="noStrike">
                <a:solidFill>
                  <a:schemeClr val="dk1"/>
                </a:solidFill>
                <a:latin typeface="Calibri"/>
                <a:ea typeface="Calibri"/>
                <a:cs typeface="Calibri"/>
                <a:sym typeface="Calibri"/>
              </a:defRPr>
            </a:lvl4pPr>
            <a:lvl5pPr indent="-488950" marL="9874250" marR="0" rtl="0" algn="l">
              <a:spcBef>
                <a:spcPts val="1920"/>
              </a:spcBef>
              <a:spcAft>
                <a:spcPts val="0"/>
              </a:spcAft>
              <a:buClr>
                <a:schemeClr val="dk1"/>
              </a:buClr>
              <a:buFont typeface="Arial"/>
              <a:buChar char="»"/>
              <a:defRPr b="0" baseline="0" i="0" sz="9600" u="none" cap="none" strike="noStrike">
                <a:solidFill>
                  <a:schemeClr val="dk1"/>
                </a:solidFill>
                <a:latin typeface="Calibri"/>
                <a:ea typeface="Calibri"/>
                <a:cs typeface="Calibri"/>
                <a:sym typeface="Calibri"/>
              </a:defRPr>
            </a:lvl5pPr>
            <a:lvl6pPr indent="-487680" marL="12070080" marR="0" rtl="0" algn="l">
              <a:spcBef>
                <a:spcPts val="1920"/>
              </a:spcBef>
              <a:buClr>
                <a:schemeClr val="dk1"/>
              </a:buClr>
              <a:buFont typeface="Arial"/>
              <a:buChar char="•"/>
              <a:defRPr b="0" baseline="0" i="0" sz="9600" u="none" cap="none" strike="noStrike">
                <a:solidFill>
                  <a:schemeClr val="dk1"/>
                </a:solidFill>
                <a:latin typeface="Calibri"/>
                <a:ea typeface="Calibri"/>
                <a:cs typeface="Calibri"/>
                <a:sym typeface="Calibri"/>
              </a:defRPr>
            </a:lvl6pPr>
            <a:lvl7pPr indent="-497839" marL="14264639" marR="0" rtl="0" algn="l">
              <a:spcBef>
                <a:spcPts val="1920"/>
              </a:spcBef>
              <a:buClr>
                <a:schemeClr val="dk1"/>
              </a:buClr>
              <a:buFont typeface="Arial"/>
              <a:buChar char="•"/>
              <a:defRPr b="0" baseline="0" i="0" sz="9600" u="none" cap="none" strike="noStrike">
                <a:solidFill>
                  <a:schemeClr val="dk1"/>
                </a:solidFill>
                <a:latin typeface="Calibri"/>
                <a:ea typeface="Calibri"/>
                <a:cs typeface="Calibri"/>
                <a:sym typeface="Calibri"/>
              </a:defRPr>
            </a:lvl7pPr>
            <a:lvl8pPr indent="-495300" marL="16459200" marR="0" rtl="0" algn="l">
              <a:spcBef>
                <a:spcPts val="1920"/>
              </a:spcBef>
              <a:buClr>
                <a:schemeClr val="dk1"/>
              </a:buClr>
              <a:buFont typeface="Arial"/>
              <a:buChar char="•"/>
              <a:defRPr b="0" baseline="0" i="0" sz="9600" u="none" cap="none" strike="noStrike">
                <a:solidFill>
                  <a:schemeClr val="dk1"/>
                </a:solidFill>
                <a:latin typeface="Calibri"/>
                <a:ea typeface="Calibri"/>
                <a:cs typeface="Calibri"/>
                <a:sym typeface="Calibri"/>
              </a:defRPr>
            </a:lvl8pPr>
            <a:lvl9pPr indent="-492760" marL="18653760" marR="0" rtl="0" algn="l">
              <a:spcBef>
                <a:spcPts val="1920"/>
              </a:spcBef>
              <a:buClr>
                <a:schemeClr val="dk1"/>
              </a:buClr>
              <a:buFont typeface="Arial"/>
              <a:buChar char="•"/>
              <a:defRPr b="0" baseline="0" i="0" sz="9600" u="none" cap="none" strike="noStrike">
                <a:solidFill>
                  <a:schemeClr val="dk1"/>
                </a:solidFill>
                <a:latin typeface="Calibri"/>
                <a:ea typeface="Calibri"/>
                <a:cs typeface="Calibri"/>
                <a:sym typeface="Calibri"/>
              </a:defRPr>
            </a:lvl9pPr>
          </a:lstStyle>
          <a:p/>
        </p:txBody>
      </p:sp>
      <p:sp>
        <p:nvSpPr>
          <p:cNvPr id="31" name="Shape 31"/>
          <p:cNvSpPr txBox="1"/>
          <p:nvPr>
            <p:ph idx="10" type="dt"/>
          </p:nvPr>
        </p:nvSpPr>
        <p:spPr>
          <a:xfrm>
            <a:off x="2193925" y="30510162"/>
            <a:ext cx="10242550" cy="1752600"/>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defRPr b="0" baseline="0" i="0" sz="5800" u="none" cap="none" strike="noStrike">
                <a:solidFill>
                  <a:srgbClr val="898989"/>
                </a:solidFill>
                <a:latin typeface="Calibri"/>
                <a:ea typeface="Calibri"/>
                <a:cs typeface="Calibri"/>
                <a:sym typeface="Calibri"/>
              </a:defRPr>
            </a:lvl1pPr>
            <a:lvl2pPr indent="-1736725" marL="2193925"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2pPr>
            <a:lvl3pPr indent="-3473450" marL="4387850"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3pPr>
            <a:lvl4pPr indent="-5211761" marL="6583361"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4pPr>
            <a:lvl5pPr indent="-6948486" marL="8777287"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5pPr>
            <a:lvl6pPr indent="-8685212" marL="10971212"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6pPr>
            <a:lvl7pPr indent="-12158662" marL="15359062"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7pPr>
            <a:lvl8pPr indent="-17368836" marL="21940836"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8pPr>
            <a:lvl9pPr indent="-24315738" marL="30716538"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14995525" y="30510162"/>
            <a:ext cx="13900149" cy="1752600"/>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1pPr>
            <a:lvl2pPr indent="-1736725" marL="2193925"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2pPr>
            <a:lvl3pPr indent="-3473450" marL="4387850"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3pPr>
            <a:lvl4pPr indent="-5211761" marL="6583361"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4pPr>
            <a:lvl5pPr indent="-6948486" marL="8777287"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5pPr>
            <a:lvl6pPr indent="-8685212" marL="10971212"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6pPr>
            <a:lvl7pPr indent="-12158662" marL="15359062"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7pPr>
            <a:lvl8pPr indent="-17368836" marL="21940836"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8pPr>
            <a:lvl9pPr indent="-24315738" marL="30716538" marR="0" rtl="0" algn="l">
              <a:lnSpc>
                <a:spcPct val="100000"/>
              </a:lnSpc>
              <a:spcBef>
                <a:spcPts val="0"/>
              </a:spcBef>
              <a:spcAft>
                <a:spcPts val="0"/>
              </a:spcAft>
              <a:defRPr b="0" baseline="0" i="0" sz="86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31454725" y="30510162"/>
            <a:ext cx="10242550"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baseline="0" i="0" lang="en-US" sz="5800" u="none" cap="none" strike="noStrik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 name="Shape 15"/>
        <p:cNvGrpSpPr/>
        <p:nvPr/>
      </p:nvGrpSpPr>
      <p:grpSpPr>
        <a:xfrm>
          <a:off x="0" y="0"/>
          <a:ext cx="0" cy="0"/>
          <a:chOff x="0" y="0"/>
          <a:chExt cx="0" cy="0"/>
        </a:xfrm>
      </p:grpSpPr>
      <p:sp>
        <p:nvSpPr>
          <p:cNvPr id="16" name="Shape 16"/>
          <p:cNvSpPr txBox="1"/>
          <p:nvPr/>
        </p:nvSpPr>
        <p:spPr>
          <a:xfrm>
            <a:off x="1219200" y="8001000"/>
            <a:ext cx="8991600" cy="222519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10435"/>
              </a:buClr>
              <a:buSzPct val="25000"/>
              <a:buFont typeface="Calibri"/>
              <a:buNone/>
            </a:pPr>
            <a:r>
              <a:rPr b="1" baseline="0" i="0" lang="en-US" sz="4000" u="none" cap="none" strike="noStrike">
                <a:solidFill>
                  <a:srgbClr val="C10435"/>
                </a:solidFill>
                <a:latin typeface="Calibri"/>
                <a:ea typeface="Calibri"/>
                <a:cs typeface="Calibri"/>
                <a:sym typeface="Calibri"/>
              </a:rPr>
              <a:t>Introduction</a:t>
            </a:r>
          </a:p>
          <a:p>
            <a:pPr indent="0" lvl="0" marL="0" marR="0" rtl="0" algn="l">
              <a:lnSpc>
                <a:spcPct val="100000"/>
              </a:lnSpc>
              <a:spcBef>
                <a:spcPts val="0"/>
              </a:spcBef>
              <a:spcAft>
                <a:spcPts val="0"/>
              </a:spcAft>
              <a:buClr>
                <a:schemeClr val="dk1"/>
              </a:buClr>
              <a:buFont typeface="Calibri"/>
              <a:buNone/>
            </a:pPr>
            <a:r>
              <a:t/>
            </a:r>
            <a:endParaRPr b="0" baseline="0" i="0" sz="40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262626"/>
              </a:buClr>
              <a:buSzPct val="25000"/>
              <a:buFont typeface="Calibri"/>
              <a:buNone/>
            </a:pPr>
            <a:r>
              <a:rPr lang="en-US" sz="4000">
                <a:solidFill>
                  <a:srgbClr val="262626"/>
                </a:solidFill>
                <a:latin typeface="Calibri"/>
                <a:ea typeface="Calibri"/>
                <a:cs typeface="Calibri"/>
                <a:sym typeface="Calibri"/>
              </a:rPr>
              <a:t>We are Team Innovation. Our class project for Principles of Software Engineering is to create an application to assist Meals on Wheels of Palm Beach County. Meals on Wheels is an organization that delivers hot meals to senior citizens. With the help of IBM Bluemix services and Google services, we are able to provide an efficient and reliable cloud based application. Our application Meal Router is designed to help Meals on Wheels by providing efficient routes, volunteer management, client database management, and administrative tools. Our application is designed to be cross platform and intuitively easy to use. </a:t>
            </a:r>
          </a:p>
          <a:p>
            <a:pPr indent="0" lvl="0" marL="0" marR="0" rtl="0" algn="l">
              <a:lnSpc>
                <a:spcPct val="100000"/>
              </a:lnSpc>
              <a:spcBef>
                <a:spcPts val="0"/>
              </a:spcBef>
              <a:spcAft>
                <a:spcPts val="0"/>
              </a:spcAft>
              <a:buClr>
                <a:schemeClr val="dk1"/>
              </a:buClr>
              <a:buFont typeface="Calibri"/>
              <a:buNone/>
            </a:pPr>
            <a:r>
              <a:t/>
            </a:r>
            <a:endParaRPr b="0" baseline="0" i="0" sz="40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C10435"/>
              </a:buClr>
              <a:buSzPct val="25000"/>
              <a:buFont typeface="Calibri"/>
              <a:buNone/>
            </a:pPr>
            <a:r>
              <a:rPr b="1" lang="en-US" sz="4000">
                <a:solidFill>
                  <a:srgbClr val="C10435"/>
                </a:solidFill>
                <a:latin typeface="Calibri"/>
                <a:ea typeface="Calibri"/>
                <a:cs typeface="Calibri"/>
                <a:sym typeface="Calibri"/>
              </a:rPr>
              <a:t>Efficient Routing</a:t>
            </a:r>
          </a:p>
          <a:p>
            <a:pPr indent="0" lvl="0" marL="0" marR="0" rtl="0" algn="l">
              <a:lnSpc>
                <a:spcPct val="100000"/>
              </a:lnSpc>
              <a:spcBef>
                <a:spcPts val="0"/>
              </a:spcBef>
              <a:spcAft>
                <a:spcPts val="0"/>
              </a:spcAft>
              <a:buClr>
                <a:schemeClr val="dk1"/>
              </a:buClr>
              <a:buFont typeface="Calibri"/>
              <a:buNone/>
            </a:pPr>
            <a:r>
              <a:t/>
            </a:r>
            <a:endParaRPr b="0" baseline="0" i="0" sz="40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0" baseline="0" i="0" lang="en-US" sz="4000" u="none" cap="none" strike="noStrike">
                <a:solidFill>
                  <a:schemeClr val="dk1"/>
                </a:solidFill>
                <a:latin typeface="Calibri"/>
                <a:ea typeface="Calibri"/>
                <a:cs typeface="Calibri"/>
                <a:sym typeface="Calibri"/>
              </a:rPr>
              <a:t>Et nulla dignissim zzril veniam ut elit, facilisi te esse nostrud et, in veniam, exerci velit ea erat luptatum dolore exerci. Duis nibh at feugiat ullamcorper, suscipit dignissim vulputate odio suscipit consequat autem enim molestie ea blandit. Luptatum consequat accumsan vero, ut ut, vulputate nonummy blandit, aliquip eu ipsum quis dolore autem zzril. Ad dolore, veniam wisi commodo duis consequat, ut suscipit dolore ex consectetuer odio dolore iriure ut. Ex facilisis exerci veniam feugait, nulla.</a:t>
            </a:r>
          </a:p>
        </p:txBody>
      </p:sp>
      <p:sp>
        <p:nvSpPr>
          <p:cNvPr id="17" name="Shape 17"/>
          <p:cNvSpPr txBox="1"/>
          <p:nvPr/>
        </p:nvSpPr>
        <p:spPr>
          <a:xfrm>
            <a:off x="33723262" y="8001000"/>
            <a:ext cx="8991600" cy="2286793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10435"/>
              </a:buClr>
              <a:buSzPct val="25000"/>
              <a:buFont typeface="Calibri"/>
              <a:buNone/>
            </a:pPr>
            <a:r>
              <a:rPr b="1" lang="en-US" sz="4000">
                <a:solidFill>
                  <a:srgbClr val="C10435"/>
                </a:solidFill>
                <a:latin typeface="Calibri"/>
                <a:ea typeface="Calibri"/>
                <a:cs typeface="Calibri"/>
                <a:sym typeface="Calibri"/>
              </a:rPr>
              <a:t>Volunteer Management</a:t>
            </a:r>
          </a:p>
          <a:p>
            <a:pPr indent="0" lvl="0" marL="0" marR="0" rtl="0" algn="l">
              <a:lnSpc>
                <a:spcPct val="100000"/>
              </a:lnSpc>
              <a:spcBef>
                <a:spcPts val="0"/>
              </a:spcBef>
              <a:spcAft>
                <a:spcPts val="0"/>
              </a:spcAft>
              <a:buClr>
                <a:schemeClr val="dk1"/>
              </a:buClr>
              <a:buFont typeface="Calibri"/>
              <a:buNone/>
            </a:pPr>
            <a:r>
              <a:t/>
            </a:r>
            <a:endParaRPr b="0" baseline="0" i="0" sz="40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262626"/>
              </a:buClr>
              <a:buSzPct val="25000"/>
              <a:buFont typeface="Calibri"/>
              <a:buNone/>
            </a:pPr>
            <a:r>
              <a:rPr b="0" baseline="0" i="0" lang="en-US" sz="4000" u="none" cap="none" strike="noStrike">
                <a:solidFill>
                  <a:srgbClr val="262626"/>
                </a:solidFill>
                <a:latin typeface="Calibri"/>
                <a:ea typeface="Calibri"/>
                <a:cs typeface="Calibri"/>
                <a:sym typeface="Calibri"/>
              </a:rPr>
              <a:t>Sample text </a:t>
            </a:r>
            <a:r>
              <a:rPr b="0" baseline="0" i="0" lang="en-US" sz="4000" u="none" cap="none" strike="noStrike">
                <a:solidFill>
                  <a:schemeClr val="dk1"/>
                </a:solidFill>
                <a:latin typeface="Calibri"/>
                <a:ea typeface="Calibri"/>
                <a:cs typeface="Calibri"/>
                <a:sym typeface="Calibri"/>
              </a:rPr>
              <a:t>Et nulla dignissim zzril veniam ut elit, facilisi te esse nostrud et, in veniam, exerci velit ea erat luptatum dolore exerci. Duis nibh at feugiat ullamcorper, suscipit dignissim vulputate odio suscipit consequat autem enim molestie ea blandit. Luptatum consequat accumsan vero, ut ut, vulputate nonummy blandit, aliquip eu ipsum quis dolore</a:t>
            </a:r>
          </a:p>
          <a:p>
            <a:pPr indent="0" lvl="0" marL="0" marR="0" rtl="0" algn="l">
              <a:lnSpc>
                <a:spcPct val="100000"/>
              </a:lnSpc>
              <a:spcBef>
                <a:spcPts val="0"/>
              </a:spcBef>
              <a:spcAft>
                <a:spcPts val="0"/>
              </a:spcAft>
              <a:buClr>
                <a:schemeClr val="dk1"/>
              </a:buClr>
              <a:buFont typeface="Calibri"/>
              <a:buNone/>
            </a:pPr>
            <a:r>
              <a:t/>
            </a:r>
            <a:endParaRPr b="0" baseline="0" i="0" sz="40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C10435"/>
              </a:buClr>
              <a:buSzPct val="25000"/>
              <a:buFont typeface="Calibri"/>
              <a:buNone/>
            </a:pPr>
            <a:r>
              <a:rPr b="1" lang="en-US" sz="4000">
                <a:solidFill>
                  <a:srgbClr val="C10435"/>
                </a:solidFill>
                <a:latin typeface="Calibri"/>
                <a:ea typeface="Calibri"/>
                <a:cs typeface="Calibri"/>
                <a:sym typeface="Calibri"/>
              </a:rPr>
              <a:t>Client Database Management</a:t>
            </a:r>
          </a:p>
          <a:p>
            <a:pPr indent="0" lvl="0" marL="0" marR="0" rtl="0" algn="l">
              <a:lnSpc>
                <a:spcPct val="100000"/>
              </a:lnSpc>
              <a:spcBef>
                <a:spcPts val="0"/>
              </a:spcBef>
              <a:spcAft>
                <a:spcPts val="0"/>
              </a:spcAft>
              <a:buClr>
                <a:schemeClr val="dk1"/>
              </a:buClr>
              <a:buFont typeface="Calibri"/>
              <a:buNone/>
            </a:pPr>
            <a:r>
              <a:t/>
            </a:r>
            <a:endParaRPr b="0" baseline="0" i="0" sz="40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0" baseline="0" i="0" lang="en-US" sz="4000" u="none" cap="none" strike="noStrike">
                <a:solidFill>
                  <a:schemeClr val="dk1"/>
                </a:solidFill>
                <a:latin typeface="Calibri"/>
                <a:ea typeface="Calibri"/>
                <a:cs typeface="Calibri"/>
                <a:sym typeface="Calibri"/>
              </a:rPr>
              <a:t>Et nulla dignissim zzril veniam ut elit, facilisi te esse nostrud et, in veniam, exerci velit ea erat luptatum dolore exerci. Duis nibh at feugiat ullamcorper, suscipit dignissim vulputate odio suscipit consequat autem enim molestie ea blandit. Luptatum consequat accumsan vero, ut ut, vulputate nonummy blandit, aliquip eu ipsum quis dolore autem zzril. Ad dolore, veniam wisi commodo duis consequat, ut suscipit dolore ex consectetuer odio dolore iriure ut. Ex facilisis exerci veniam feugait, nulla.</a:t>
            </a:r>
          </a:p>
          <a:p>
            <a:pPr indent="0" lvl="0" marL="0" marR="0" rtl="0" algn="l">
              <a:lnSpc>
                <a:spcPct val="100000"/>
              </a:lnSpc>
              <a:spcBef>
                <a:spcPts val="0"/>
              </a:spcBef>
              <a:spcAft>
                <a:spcPts val="0"/>
              </a:spcAft>
              <a:buClr>
                <a:schemeClr val="dk1"/>
              </a:buClr>
              <a:buFont typeface="Calibri"/>
              <a:buNone/>
            </a:pPr>
            <a:r>
              <a:t/>
            </a:r>
            <a:endParaRPr b="0" baseline="0" i="0" sz="40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C10435"/>
              </a:buClr>
              <a:buSzPct val="25000"/>
              <a:buFont typeface="Calibri"/>
              <a:buNone/>
            </a:pPr>
            <a:r>
              <a:rPr b="1" lang="en-US" sz="4000">
                <a:solidFill>
                  <a:srgbClr val="C10435"/>
                </a:solidFill>
                <a:latin typeface="Calibri"/>
                <a:ea typeface="Calibri"/>
                <a:cs typeface="Calibri"/>
                <a:sym typeface="Calibri"/>
              </a:rPr>
              <a:t>Administrative Tools</a:t>
            </a:r>
          </a:p>
          <a:p>
            <a:pPr indent="0" lvl="0" marL="0" marR="0" rtl="0" algn="l">
              <a:lnSpc>
                <a:spcPct val="100000"/>
              </a:lnSpc>
              <a:spcBef>
                <a:spcPts val="0"/>
              </a:spcBef>
              <a:spcAft>
                <a:spcPts val="0"/>
              </a:spcAft>
              <a:buClr>
                <a:schemeClr val="dk1"/>
              </a:buClr>
              <a:buFont typeface="Calibri"/>
              <a:buNone/>
            </a:pPr>
            <a:r>
              <a:t/>
            </a:r>
            <a:endParaRPr b="1" baseline="0" i="0" sz="4000" u="none" cap="none" strike="noStrike">
              <a:solidFill>
                <a:srgbClr val="C10435"/>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0" baseline="0" i="0" lang="en-US" sz="4000" u="none" cap="none" strike="noStrike">
                <a:solidFill>
                  <a:schemeClr val="dk1"/>
                </a:solidFill>
                <a:latin typeface="Calibri"/>
                <a:ea typeface="Calibri"/>
                <a:cs typeface="Calibri"/>
                <a:sym typeface="Calibri"/>
              </a:rPr>
              <a:t>aliquip eu ipsum quis dolore autem zzril. Ad dolore, veniam wisi commodo duis consequat, ut suscipit dolore ex consectetuer odio dolore iriure ut. Ex facilisis exerci veniam feugait, nulla.</a:t>
            </a:r>
          </a:p>
          <a:p>
            <a:pPr indent="0" lvl="0" marL="0" marR="0" rtl="0" algn="l">
              <a:lnSpc>
                <a:spcPct val="100000"/>
              </a:lnSpc>
              <a:spcBef>
                <a:spcPts val="0"/>
              </a:spcBef>
              <a:spcAft>
                <a:spcPts val="0"/>
              </a:spcAft>
              <a:buClr>
                <a:schemeClr val="dk1"/>
              </a:buClr>
              <a:buFont typeface="Calibri"/>
              <a:buNone/>
            </a:pPr>
            <a:r>
              <a:t/>
            </a:r>
            <a:endParaRPr b="1" baseline="0" i="0" sz="4000" u="none" cap="none" strike="noStrike">
              <a:solidFill>
                <a:srgbClr val="C10435"/>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baseline="0" i="0" sz="4000" u="none" cap="none" strike="noStrike">
              <a:solidFill>
                <a:srgbClr val="C10435"/>
              </a:solidFill>
              <a:latin typeface="Calibri"/>
              <a:ea typeface="Calibri"/>
              <a:cs typeface="Calibri"/>
              <a:sym typeface="Calibri"/>
            </a:endParaRPr>
          </a:p>
        </p:txBody>
      </p:sp>
      <p:sp>
        <p:nvSpPr>
          <p:cNvPr id="18" name="Shape 18"/>
          <p:cNvSpPr txBox="1"/>
          <p:nvPr/>
        </p:nvSpPr>
        <p:spPr>
          <a:xfrm>
            <a:off x="11811000" y="17526000"/>
            <a:ext cx="9458325"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3200" u="none" cap="none" strike="noStrike">
                <a:solidFill>
                  <a:schemeClr val="dk1"/>
                </a:solidFill>
                <a:latin typeface="Calibri"/>
                <a:ea typeface="Calibri"/>
                <a:cs typeface="Calibri"/>
                <a:sym typeface="Calibri"/>
              </a:rPr>
              <a:t>Image Caption 1</a:t>
            </a:r>
          </a:p>
        </p:txBody>
      </p:sp>
      <p:sp>
        <p:nvSpPr>
          <p:cNvPr id="19" name="Shape 19"/>
          <p:cNvSpPr txBox="1"/>
          <p:nvPr/>
        </p:nvSpPr>
        <p:spPr>
          <a:xfrm>
            <a:off x="22593300" y="17526000"/>
            <a:ext cx="9458325"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3200" u="none" cap="none" strike="noStrike">
                <a:solidFill>
                  <a:schemeClr val="dk1"/>
                </a:solidFill>
                <a:latin typeface="Calibri"/>
                <a:ea typeface="Calibri"/>
                <a:cs typeface="Calibri"/>
                <a:sym typeface="Calibri"/>
              </a:rPr>
              <a:t>Image Caption 2</a:t>
            </a:r>
          </a:p>
        </p:txBody>
      </p:sp>
      <p:sp>
        <p:nvSpPr>
          <p:cNvPr id="20" name="Shape 20"/>
          <p:cNvSpPr txBox="1"/>
          <p:nvPr/>
        </p:nvSpPr>
        <p:spPr>
          <a:xfrm>
            <a:off x="11649075" y="29960887"/>
            <a:ext cx="20402549"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3200" u="none" cap="none" strike="noStrike">
                <a:solidFill>
                  <a:schemeClr val="dk1"/>
                </a:solidFill>
                <a:latin typeface="Calibri"/>
                <a:ea typeface="Calibri"/>
                <a:cs typeface="Calibri"/>
                <a:sym typeface="Calibri"/>
              </a:rPr>
              <a:t>Image Caption 3</a:t>
            </a:r>
          </a:p>
        </p:txBody>
      </p:sp>
      <p:sp>
        <p:nvSpPr>
          <p:cNvPr id="21" name="Shape 21"/>
          <p:cNvSpPr txBox="1"/>
          <p:nvPr/>
        </p:nvSpPr>
        <p:spPr>
          <a:xfrm>
            <a:off x="35928300" y="31775400"/>
            <a:ext cx="6324600" cy="1046162"/>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baseline="0" i="0" lang="en-US" sz="3200" u="none" cap="none" strike="noStrike">
                <a:solidFill>
                  <a:schemeClr val="lt1"/>
                </a:solidFill>
                <a:latin typeface="Calibri"/>
                <a:ea typeface="Calibri"/>
                <a:cs typeface="Calibri"/>
                <a:sym typeface="Calibri"/>
              </a:rPr>
              <a:t>*</a:t>
            </a:r>
          </a:p>
        </p:txBody>
      </p:sp>
      <p:sp>
        <p:nvSpPr>
          <p:cNvPr id="22" name="Shape 22"/>
          <p:cNvSpPr txBox="1"/>
          <p:nvPr/>
        </p:nvSpPr>
        <p:spPr>
          <a:xfrm>
            <a:off x="838200" y="31956375"/>
            <a:ext cx="30098999" cy="58578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3200" u="none" cap="none" strike="noStrike">
                <a:solidFill>
                  <a:schemeClr val="dk1"/>
                </a:solidFill>
                <a:latin typeface="Calibri"/>
                <a:ea typeface="Calibri"/>
                <a:cs typeface="Calibri"/>
                <a:sym typeface="Calibri"/>
              </a:rPr>
              <a:t>College of Engineering and Computer Science</a:t>
            </a:r>
          </a:p>
        </p:txBody>
      </p:sp>
      <p:sp>
        <p:nvSpPr>
          <p:cNvPr id="23" name="Shape 23"/>
          <p:cNvSpPr txBox="1"/>
          <p:nvPr/>
        </p:nvSpPr>
        <p:spPr>
          <a:xfrm>
            <a:off x="1219200" y="762000"/>
            <a:ext cx="18905100"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libri"/>
              <a:buNone/>
            </a:pPr>
            <a:r>
              <a:rPr b="1" lang="en-US" sz="8800">
                <a:solidFill>
                  <a:schemeClr val="lt1"/>
                </a:solidFill>
                <a:latin typeface="Calibri"/>
                <a:ea typeface="Calibri"/>
                <a:cs typeface="Calibri"/>
                <a:sym typeface="Calibri"/>
              </a:rPr>
              <a:t>Meal Router</a:t>
            </a:r>
          </a:p>
          <a:p>
            <a:pPr indent="0" lvl="0" marL="0" marR="0" rtl="0" algn="l">
              <a:lnSpc>
                <a:spcPct val="100000"/>
              </a:lnSpc>
              <a:spcBef>
                <a:spcPts val="0"/>
              </a:spcBef>
              <a:spcAft>
                <a:spcPts val="0"/>
              </a:spcAft>
              <a:buClr>
                <a:schemeClr val="lt1"/>
              </a:buClr>
              <a:buSzPct val="25000"/>
              <a:buFont typeface="Calibri"/>
              <a:buNone/>
            </a:pPr>
            <a:r>
              <a:rPr b="1" lang="en-US" sz="6000">
                <a:solidFill>
                  <a:schemeClr val="lt1"/>
                </a:solidFill>
                <a:latin typeface="Calibri"/>
                <a:ea typeface="Calibri"/>
                <a:cs typeface="Calibri"/>
                <a:sym typeface="Calibri"/>
              </a:rPr>
              <a:t>Patorn Pongsanit, Paul Morris, Michael Brown, and Michael Dhoman</a:t>
            </a:r>
            <a:br>
              <a:rPr b="1" baseline="0" i="0" lang="en-US" sz="6000" u="none" cap="none" strike="noStrike">
                <a:solidFill>
                  <a:schemeClr val="lt1"/>
                </a:solidFill>
                <a:latin typeface="Calibri"/>
                <a:ea typeface="Calibri"/>
                <a:cs typeface="Calibri"/>
                <a:sym typeface="Calibri"/>
              </a:rPr>
            </a:br>
            <a:r>
              <a:rPr b="1" baseline="0" i="0" lang="en-US" sz="6000" u="none" cap="none" strike="noStrike">
                <a:solidFill>
                  <a:schemeClr val="lt1"/>
                </a:solidFill>
                <a:latin typeface="Calibri"/>
                <a:ea typeface="Calibri"/>
                <a:cs typeface="Calibri"/>
                <a:sym typeface="Calibri"/>
              </a:rPr>
              <a:t>Dr. </a:t>
            </a:r>
            <a:r>
              <a:rPr b="1" lang="en-US" sz="6000">
                <a:solidFill>
                  <a:schemeClr val="lt1"/>
                </a:solidFill>
                <a:latin typeface="Calibri"/>
                <a:ea typeface="Calibri"/>
                <a:cs typeface="Calibri"/>
                <a:sym typeface="Calibri"/>
              </a:rPr>
              <a:t>Shihong Huang</a:t>
            </a:r>
          </a:p>
        </p:txBody>
      </p:sp>
      <p:sp>
        <p:nvSpPr>
          <p:cNvPr id="24" name="Shape 24"/>
          <p:cNvSpPr txBox="1"/>
          <p:nvPr/>
        </p:nvSpPr>
        <p:spPr>
          <a:xfrm>
            <a:off x="33909000" y="4800600"/>
            <a:ext cx="8991600" cy="12954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US" sz="4800">
                <a:solidFill>
                  <a:schemeClr val="lt1"/>
                </a:solidFill>
                <a:latin typeface="Calibri"/>
                <a:ea typeface="Calibri"/>
                <a:cs typeface="Calibri"/>
                <a:sym typeface="Calibri"/>
              </a:rPr>
              <a:t>Principles of Software Engineering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