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CA54-D2CC-4813-906B-357EF65A440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13C2-10FC-493D-98E1-F6F1E55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Your attractive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smtClean="0"/>
              <a:t>by </a:t>
            </a:r>
            <a:r>
              <a:rPr lang="en-US" smtClean="0"/>
              <a:t>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5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Create Your attractive slide</vt:lpstr>
      <vt:lpstr>Created by Python.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attractive slide</dc:title>
  <dc:creator>ismail - [2010]</dc:creator>
  <cp:lastModifiedBy>ismail - [2010]</cp:lastModifiedBy>
  <cp:revision>3</cp:revision>
  <dcterms:created xsi:type="dcterms:W3CDTF">2020-01-23T16:41:47Z</dcterms:created>
  <dcterms:modified xsi:type="dcterms:W3CDTF">2020-01-23T16:50:43Z</dcterms:modified>
</cp:coreProperties>
</file>