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6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Your attractive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Create Your attractive slide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attractive slide</dc:title>
  <dc:creator>ismail - [2010]</dc:creator>
  <cp:lastModifiedBy>ismail - [2010]</cp:lastModifiedBy>
  <cp:revision>1</cp:revision>
  <dcterms:created xsi:type="dcterms:W3CDTF">2020-01-23T16:41:47Z</dcterms:created>
  <dcterms:modified xsi:type="dcterms:W3CDTF">2020-01-23T16:43:12Z</dcterms:modified>
</cp:coreProperties>
</file>