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1"/>
  </p:notesMasterIdLst>
  <p:sldIdLst>
    <p:sldId id="287" r:id="rId2"/>
    <p:sldId id="288" r:id="rId3"/>
    <p:sldId id="257" r:id="rId4"/>
    <p:sldId id="258" r:id="rId5"/>
    <p:sldId id="260" r:id="rId6"/>
    <p:sldId id="289" r:id="rId7"/>
    <p:sldId id="290" r:id="rId8"/>
    <p:sldId id="261" r:id="rId9"/>
    <p:sldId id="262" r:id="rId10"/>
    <p:sldId id="263" r:id="rId11"/>
    <p:sldId id="264" r:id="rId12"/>
    <p:sldId id="265" r:id="rId13"/>
    <p:sldId id="266" r:id="rId14"/>
    <p:sldId id="267" r:id="rId15"/>
    <p:sldId id="268" r:id="rId16"/>
    <p:sldId id="294" r:id="rId17"/>
    <p:sldId id="269" r:id="rId18"/>
    <p:sldId id="271" r:id="rId19"/>
    <p:sldId id="272" r:id="rId20"/>
    <p:sldId id="273" r:id="rId21"/>
    <p:sldId id="275" r:id="rId22"/>
    <p:sldId id="276" r:id="rId23"/>
    <p:sldId id="279" r:id="rId24"/>
    <p:sldId id="296" r:id="rId25"/>
    <p:sldId id="281" r:id="rId26"/>
    <p:sldId id="291" r:id="rId27"/>
    <p:sldId id="295"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jit kaur" userId="b55201562a761887" providerId="LiveId" clId="{3A194B36-345F-43CA-9537-0366007D0F22}"/>
    <pc:docChg chg="undo custSel addSld delSld modSld">
      <pc:chgData name="Baljit kaur" userId="b55201562a761887" providerId="LiveId" clId="{3A194B36-345F-43CA-9537-0366007D0F22}" dt="2023-08-10T05:52:40.580" v="573" actId="2711"/>
      <pc:docMkLst>
        <pc:docMk/>
      </pc:docMkLst>
      <pc:sldChg chg="addSp modSp del mod modClrScheme chgLayout">
        <pc:chgData name="Baljit kaur" userId="b55201562a761887" providerId="LiveId" clId="{3A194B36-345F-43CA-9537-0366007D0F22}" dt="2023-08-10T05:44:26.795" v="409" actId="2696"/>
        <pc:sldMkLst>
          <pc:docMk/>
          <pc:sldMk cId="584247089" sldId="256"/>
        </pc:sldMkLst>
        <pc:spChg chg="mod ord">
          <ac:chgData name="Baljit kaur" userId="b55201562a761887" providerId="LiveId" clId="{3A194B36-345F-43CA-9537-0366007D0F22}" dt="2023-08-10T05:44:16.444" v="406" actId="700"/>
          <ac:spMkLst>
            <pc:docMk/>
            <pc:sldMk cId="584247089" sldId="256"/>
            <ac:spMk id="2" creationId="{031FAAA4-46FC-BB44-0F52-4D79360D4F67}"/>
          </ac:spMkLst>
        </pc:spChg>
        <pc:spChg chg="mod ord">
          <ac:chgData name="Baljit kaur" userId="b55201562a761887" providerId="LiveId" clId="{3A194B36-345F-43CA-9537-0366007D0F22}" dt="2023-08-10T05:44:16.553" v="407" actId="27636"/>
          <ac:spMkLst>
            <pc:docMk/>
            <pc:sldMk cId="584247089" sldId="256"/>
            <ac:spMk id="3" creationId="{CB94A866-1D5C-BCEC-0D14-B60A3DC780D9}"/>
          </ac:spMkLst>
        </pc:spChg>
        <pc:spChg chg="add mod ord">
          <ac:chgData name="Baljit kaur" userId="b55201562a761887" providerId="LiveId" clId="{3A194B36-345F-43CA-9537-0366007D0F22}" dt="2023-08-10T05:44:16.444" v="406" actId="700"/>
          <ac:spMkLst>
            <pc:docMk/>
            <pc:sldMk cId="584247089" sldId="256"/>
            <ac:spMk id="4" creationId="{32C40956-063D-3F30-BFC2-988756C7F64A}"/>
          </ac:spMkLst>
        </pc:spChg>
        <pc:spChg chg="add mod ord">
          <ac:chgData name="Baljit kaur" userId="b55201562a761887" providerId="LiveId" clId="{3A194B36-345F-43CA-9537-0366007D0F22}" dt="2023-08-10T05:44:16.444" v="406" actId="700"/>
          <ac:spMkLst>
            <pc:docMk/>
            <pc:sldMk cId="584247089" sldId="256"/>
            <ac:spMk id="5" creationId="{DF2E92D5-A758-0343-9D58-FD7A0D34B7DC}"/>
          </ac:spMkLst>
        </pc:spChg>
        <pc:spChg chg="add mod ord">
          <ac:chgData name="Baljit kaur" userId="b55201562a761887" providerId="LiveId" clId="{3A194B36-345F-43CA-9537-0366007D0F22}" dt="2023-08-10T05:44:16.444" v="406" actId="700"/>
          <ac:spMkLst>
            <pc:docMk/>
            <pc:sldMk cId="584247089" sldId="256"/>
            <ac:spMk id="6" creationId="{4959C1CA-5D14-650E-7AEB-CE7491F3C527}"/>
          </ac:spMkLst>
        </pc:spChg>
      </pc:sldChg>
      <pc:sldChg chg="modSp mod">
        <pc:chgData name="Baljit kaur" userId="b55201562a761887" providerId="LiveId" clId="{3A194B36-345F-43CA-9537-0366007D0F22}" dt="2023-08-10T05:48:45.713" v="559" actId="2711"/>
        <pc:sldMkLst>
          <pc:docMk/>
          <pc:sldMk cId="3406368501" sldId="257"/>
        </pc:sldMkLst>
        <pc:spChg chg="mod">
          <ac:chgData name="Baljit kaur" userId="b55201562a761887" providerId="LiveId" clId="{3A194B36-345F-43CA-9537-0366007D0F22}" dt="2023-08-10T05:48:45.713" v="559" actId="2711"/>
          <ac:spMkLst>
            <pc:docMk/>
            <pc:sldMk cId="3406368501" sldId="257"/>
            <ac:spMk id="4" creationId="{825A07AB-3FDE-10D7-B6C9-43543B98CC74}"/>
          </ac:spMkLst>
        </pc:spChg>
      </pc:sldChg>
      <pc:sldChg chg="modSp mod">
        <pc:chgData name="Baljit kaur" userId="b55201562a761887" providerId="LiveId" clId="{3A194B36-345F-43CA-9537-0366007D0F22}" dt="2023-08-10T05:48:58.705" v="560" actId="2711"/>
        <pc:sldMkLst>
          <pc:docMk/>
          <pc:sldMk cId="3693965955" sldId="258"/>
        </pc:sldMkLst>
        <pc:spChg chg="mod">
          <ac:chgData name="Baljit kaur" userId="b55201562a761887" providerId="LiveId" clId="{3A194B36-345F-43CA-9537-0366007D0F22}" dt="2023-08-10T05:48:58.705" v="560" actId="2711"/>
          <ac:spMkLst>
            <pc:docMk/>
            <pc:sldMk cId="3693965955" sldId="258"/>
            <ac:spMk id="2" creationId="{8B2D5CFF-455D-DC12-8D48-F266D68162ED}"/>
          </ac:spMkLst>
        </pc:spChg>
      </pc:sldChg>
      <pc:sldChg chg="del">
        <pc:chgData name="Baljit kaur" userId="b55201562a761887" providerId="LiveId" clId="{3A194B36-345F-43CA-9537-0366007D0F22}" dt="2023-08-09T03:04:06.525" v="9" actId="2696"/>
        <pc:sldMkLst>
          <pc:docMk/>
          <pc:sldMk cId="1933393821" sldId="259"/>
        </pc:sldMkLst>
      </pc:sldChg>
      <pc:sldChg chg="addSp delSp modSp new mod">
        <pc:chgData name="Baljit kaur" userId="b55201562a761887" providerId="LiveId" clId="{3A194B36-345F-43CA-9537-0366007D0F22}" dt="2023-08-10T05:49:12.718" v="561" actId="2711"/>
        <pc:sldMkLst>
          <pc:docMk/>
          <pc:sldMk cId="2852934527" sldId="260"/>
        </pc:sldMkLst>
        <pc:spChg chg="mod">
          <ac:chgData name="Baljit kaur" userId="b55201562a761887" providerId="LiveId" clId="{3A194B36-345F-43CA-9537-0366007D0F22}" dt="2023-08-10T05:49:12.718" v="561" actId="2711"/>
          <ac:spMkLst>
            <pc:docMk/>
            <pc:sldMk cId="2852934527" sldId="260"/>
            <ac:spMk id="2" creationId="{1BD8991C-FA0F-5E77-1717-45FB02273470}"/>
          </ac:spMkLst>
        </pc:spChg>
        <pc:spChg chg="del">
          <ac:chgData name="Baljit kaur" userId="b55201562a761887" providerId="LiveId" clId="{3A194B36-345F-43CA-9537-0366007D0F22}" dt="2023-08-09T03:01:38.960" v="1" actId="22"/>
          <ac:spMkLst>
            <pc:docMk/>
            <pc:sldMk cId="2852934527" sldId="260"/>
            <ac:spMk id="3" creationId="{75CEF63A-58A7-8B06-F6D8-0BA4AF11088D}"/>
          </ac:spMkLst>
        </pc:spChg>
        <pc:picChg chg="add mod ord">
          <ac:chgData name="Baljit kaur" userId="b55201562a761887" providerId="LiveId" clId="{3A194B36-345F-43CA-9537-0366007D0F22}" dt="2023-08-09T03:01:52.759" v="5" actId="14100"/>
          <ac:picMkLst>
            <pc:docMk/>
            <pc:sldMk cId="2852934527" sldId="260"/>
            <ac:picMk id="5" creationId="{26C3A550-796A-F9FD-FE01-8AF1A5B5E503}"/>
          </ac:picMkLst>
        </pc:picChg>
      </pc:sldChg>
      <pc:sldChg chg="addSp delSp modSp new mod modClrScheme chgLayout">
        <pc:chgData name="Baljit kaur" userId="b55201562a761887" providerId="LiveId" clId="{3A194B36-345F-43CA-9537-0366007D0F22}" dt="2023-08-10T05:49:46.129" v="563" actId="27636"/>
        <pc:sldMkLst>
          <pc:docMk/>
          <pc:sldMk cId="2554486777" sldId="261"/>
        </pc:sldMkLst>
        <pc:spChg chg="del mod ord">
          <ac:chgData name="Baljit kaur" userId="b55201562a761887" providerId="LiveId" clId="{3A194B36-345F-43CA-9537-0366007D0F22}" dt="2023-08-09T03:04:26.083" v="11" actId="700"/>
          <ac:spMkLst>
            <pc:docMk/>
            <pc:sldMk cId="2554486777" sldId="261"/>
            <ac:spMk id="2" creationId="{01A0FE33-13D3-E608-27EE-03B055C81EAA}"/>
          </ac:spMkLst>
        </pc:spChg>
        <pc:spChg chg="del mod ord">
          <ac:chgData name="Baljit kaur" userId="b55201562a761887" providerId="LiveId" clId="{3A194B36-345F-43CA-9537-0366007D0F22}" dt="2023-08-09T03:04:26.083" v="11" actId="700"/>
          <ac:spMkLst>
            <pc:docMk/>
            <pc:sldMk cId="2554486777" sldId="261"/>
            <ac:spMk id="3" creationId="{9CDE7417-4157-9B35-B4A8-F68A80A5F8A1}"/>
          </ac:spMkLst>
        </pc:spChg>
        <pc:spChg chg="add mod ord">
          <ac:chgData name="Baljit kaur" userId="b55201562a761887" providerId="LiveId" clId="{3A194B36-345F-43CA-9537-0366007D0F22}" dt="2023-08-09T03:19:17.989" v="114" actId="1076"/>
          <ac:spMkLst>
            <pc:docMk/>
            <pc:sldMk cId="2554486777" sldId="261"/>
            <ac:spMk id="4" creationId="{276299FA-8BCA-B132-0D3B-015216FDFDA2}"/>
          </ac:spMkLst>
        </pc:spChg>
        <pc:spChg chg="add mod ord">
          <ac:chgData name="Baljit kaur" userId="b55201562a761887" providerId="LiveId" clId="{3A194B36-345F-43CA-9537-0366007D0F22}" dt="2023-08-10T05:49:46.129" v="563" actId="27636"/>
          <ac:spMkLst>
            <pc:docMk/>
            <pc:sldMk cId="2554486777" sldId="261"/>
            <ac:spMk id="5" creationId="{023E1884-DCBB-174E-E621-CC02A6442144}"/>
          </ac:spMkLst>
        </pc:spChg>
      </pc:sldChg>
      <pc:sldChg chg="addSp delSp modSp new mod">
        <pc:chgData name="Baljit kaur" userId="b55201562a761887" providerId="LiveId" clId="{3A194B36-345F-43CA-9537-0366007D0F22}" dt="2023-08-09T03:22:55.519" v="116" actId="22"/>
        <pc:sldMkLst>
          <pc:docMk/>
          <pc:sldMk cId="3078661210" sldId="262"/>
        </pc:sldMkLst>
        <pc:spChg chg="del">
          <ac:chgData name="Baljit kaur" userId="b55201562a761887" providerId="LiveId" clId="{3A194B36-345F-43CA-9537-0366007D0F22}" dt="2023-08-09T03:22:55.519" v="116" actId="22"/>
          <ac:spMkLst>
            <pc:docMk/>
            <pc:sldMk cId="3078661210" sldId="262"/>
            <ac:spMk id="3" creationId="{54AF7FB0-F3FF-AF0B-3399-AD671D5CAE80}"/>
          </ac:spMkLst>
        </pc:spChg>
        <pc:picChg chg="add mod ord">
          <ac:chgData name="Baljit kaur" userId="b55201562a761887" providerId="LiveId" clId="{3A194B36-345F-43CA-9537-0366007D0F22}" dt="2023-08-09T03:22:55.519" v="116" actId="22"/>
          <ac:picMkLst>
            <pc:docMk/>
            <pc:sldMk cId="3078661210" sldId="262"/>
            <ac:picMk id="5" creationId="{A61A84C0-991C-BD63-0D6F-2B57BB485B54}"/>
          </ac:picMkLst>
        </pc:picChg>
      </pc:sldChg>
      <pc:sldChg chg="addSp delSp modSp new mod">
        <pc:chgData name="Baljit kaur" userId="b55201562a761887" providerId="LiveId" clId="{3A194B36-345F-43CA-9537-0366007D0F22}" dt="2023-08-09T03:31:07.531" v="149" actId="14100"/>
        <pc:sldMkLst>
          <pc:docMk/>
          <pc:sldMk cId="1677656091" sldId="263"/>
        </pc:sldMkLst>
        <pc:spChg chg="mod">
          <ac:chgData name="Baljit kaur" userId="b55201562a761887" providerId="LiveId" clId="{3A194B36-345F-43CA-9537-0366007D0F22}" dt="2023-08-09T03:30:56.061" v="148" actId="113"/>
          <ac:spMkLst>
            <pc:docMk/>
            <pc:sldMk cId="1677656091" sldId="263"/>
            <ac:spMk id="2" creationId="{821E17CA-8CE7-1144-F632-3D4AECFE092C}"/>
          </ac:spMkLst>
        </pc:spChg>
        <pc:spChg chg="del">
          <ac:chgData name="Baljit kaur" userId="b55201562a761887" providerId="LiveId" clId="{3A194B36-345F-43CA-9537-0366007D0F22}" dt="2023-08-09T03:29:00.041" v="118" actId="22"/>
          <ac:spMkLst>
            <pc:docMk/>
            <pc:sldMk cId="1677656091" sldId="263"/>
            <ac:spMk id="3" creationId="{2943BD5E-9B8D-5DB2-D440-6F33A0B778CB}"/>
          </ac:spMkLst>
        </pc:spChg>
        <pc:picChg chg="add mod ord">
          <ac:chgData name="Baljit kaur" userId="b55201562a761887" providerId="LiveId" clId="{3A194B36-345F-43CA-9537-0366007D0F22}" dt="2023-08-09T03:31:07.531" v="149" actId="14100"/>
          <ac:picMkLst>
            <pc:docMk/>
            <pc:sldMk cId="1677656091" sldId="263"/>
            <ac:picMk id="5" creationId="{4F8610EB-EC82-9D4C-A9DA-5A74BD5C7E91}"/>
          </ac:picMkLst>
        </pc:picChg>
      </pc:sldChg>
      <pc:sldChg chg="addSp delSp modSp new mod">
        <pc:chgData name="Baljit kaur" userId="b55201562a761887" providerId="LiveId" clId="{3A194B36-345F-43CA-9537-0366007D0F22}" dt="2023-08-10T05:50:16.922" v="564" actId="2711"/>
        <pc:sldMkLst>
          <pc:docMk/>
          <pc:sldMk cId="1793325039" sldId="264"/>
        </pc:sldMkLst>
        <pc:spChg chg="mod">
          <ac:chgData name="Baljit kaur" userId="b55201562a761887" providerId="LiveId" clId="{3A194B36-345F-43CA-9537-0366007D0F22}" dt="2023-08-10T05:50:16.922" v="564" actId="2711"/>
          <ac:spMkLst>
            <pc:docMk/>
            <pc:sldMk cId="1793325039" sldId="264"/>
            <ac:spMk id="2" creationId="{053DC2C7-F61D-EC53-4356-259F331AB1E9}"/>
          </ac:spMkLst>
        </pc:spChg>
        <pc:spChg chg="del">
          <ac:chgData name="Baljit kaur" userId="b55201562a761887" providerId="LiveId" clId="{3A194B36-345F-43CA-9537-0366007D0F22}" dt="2023-08-09T03:31:59.641" v="151" actId="22"/>
          <ac:spMkLst>
            <pc:docMk/>
            <pc:sldMk cId="1793325039" sldId="264"/>
            <ac:spMk id="3" creationId="{D33414A4-A797-AB1E-64E1-BEDFCA9523D7}"/>
          </ac:spMkLst>
        </pc:spChg>
        <pc:picChg chg="add mod ord">
          <ac:chgData name="Baljit kaur" userId="b55201562a761887" providerId="LiveId" clId="{3A194B36-345F-43CA-9537-0366007D0F22}" dt="2023-08-09T03:31:59.641" v="151" actId="22"/>
          <ac:picMkLst>
            <pc:docMk/>
            <pc:sldMk cId="1793325039" sldId="264"/>
            <ac:picMk id="5" creationId="{96D2AD13-F0C6-8670-1931-2EAD402E01FE}"/>
          </ac:picMkLst>
        </pc:picChg>
      </pc:sldChg>
      <pc:sldChg chg="addSp delSp modSp new mod">
        <pc:chgData name="Baljit kaur" userId="b55201562a761887" providerId="LiveId" clId="{3A194B36-345F-43CA-9537-0366007D0F22}" dt="2023-08-09T03:35:35.063" v="159" actId="22"/>
        <pc:sldMkLst>
          <pc:docMk/>
          <pc:sldMk cId="3987308860" sldId="265"/>
        </pc:sldMkLst>
        <pc:spChg chg="mod">
          <ac:chgData name="Baljit kaur" userId="b55201562a761887" providerId="LiveId" clId="{3A194B36-345F-43CA-9537-0366007D0F22}" dt="2023-08-09T03:35:04.887" v="158" actId="27636"/>
          <ac:spMkLst>
            <pc:docMk/>
            <pc:sldMk cId="3987308860" sldId="265"/>
            <ac:spMk id="2" creationId="{DE849363-B5BE-5AB6-FAC8-635B5E6423AE}"/>
          </ac:spMkLst>
        </pc:spChg>
        <pc:spChg chg="del">
          <ac:chgData name="Baljit kaur" userId="b55201562a761887" providerId="LiveId" clId="{3A194B36-345F-43CA-9537-0366007D0F22}" dt="2023-08-09T03:35:35.063" v="159" actId="22"/>
          <ac:spMkLst>
            <pc:docMk/>
            <pc:sldMk cId="3987308860" sldId="265"/>
            <ac:spMk id="3" creationId="{FE18FFD5-62B9-DBD1-35B6-1FB5CBF592B5}"/>
          </ac:spMkLst>
        </pc:spChg>
        <pc:picChg chg="add mod ord">
          <ac:chgData name="Baljit kaur" userId="b55201562a761887" providerId="LiveId" clId="{3A194B36-345F-43CA-9537-0366007D0F22}" dt="2023-08-09T03:35:35.063" v="159" actId="22"/>
          <ac:picMkLst>
            <pc:docMk/>
            <pc:sldMk cId="3987308860" sldId="265"/>
            <ac:picMk id="5" creationId="{C78120EC-91ED-8BAA-4CC5-8C6BCD430106}"/>
          </ac:picMkLst>
        </pc:picChg>
      </pc:sldChg>
      <pc:sldChg chg="addSp delSp modSp new mod">
        <pc:chgData name="Baljit kaur" userId="b55201562a761887" providerId="LiveId" clId="{3A194B36-345F-43CA-9537-0366007D0F22}" dt="2023-08-10T05:50:34.682" v="565" actId="2711"/>
        <pc:sldMkLst>
          <pc:docMk/>
          <pc:sldMk cId="1334661889" sldId="266"/>
        </pc:sldMkLst>
        <pc:spChg chg="mod">
          <ac:chgData name="Baljit kaur" userId="b55201562a761887" providerId="LiveId" clId="{3A194B36-345F-43CA-9537-0366007D0F22}" dt="2023-08-10T05:50:34.682" v="565" actId="2711"/>
          <ac:spMkLst>
            <pc:docMk/>
            <pc:sldMk cId="1334661889" sldId="266"/>
            <ac:spMk id="2" creationId="{E5335FC5-66A7-DE96-CFE7-225F9DCB1206}"/>
          </ac:spMkLst>
        </pc:spChg>
        <pc:spChg chg="del">
          <ac:chgData name="Baljit kaur" userId="b55201562a761887" providerId="LiveId" clId="{3A194B36-345F-43CA-9537-0366007D0F22}" dt="2023-08-09T03:38:40.982" v="161" actId="22"/>
          <ac:spMkLst>
            <pc:docMk/>
            <pc:sldMk cId="1334661889" sldId="266"/>
            <ac:spMk id="3" creationId="{AF1529F6-1BF9-C0B5-E1E7-2E015D37FA09}"/>
          </ac:spMkLst>
        </pc:spChg>
        <pc:picChg chg="add mod ord">
          <ac:chgData name="Baljit kaur" userId="b55201562a761887" providerId="LiveId" clId="{3A194B36-345F-43CA-9537-0366007D0F22}" dt="2023-08-09T03:38:40.982" v="161" actId="22"/>
          <ac:picMkLst>
            <pc:docMk/>
            <pc:sldMk cId="1334661889" sldId="266"/>
            <ac:picMk id="5" creationId="{46129424-06C1-6627-E8DC-C38512404D13}"/>
          </ac:picMkLst>
        </pc:picChg>
      </pc:sldChg>
      <pc:sldChg chg="addSp delSp modSp new mod">
        <pc:chgData name="Baljit kaur" userId="b55201562a761887" providerId="LiveId" clId="{3A194B36-345F-43CA-9537-0366007D0F22}" dt="2023-08-10T05:50:46.120" v="566" actId="2711"/>
        <pc:sldMkLst>
          <pc:docMk/>
          <pc:sldMk cId="1689683231" sldId="267"/>
        </pc:sldMkLst>
        <pc:spChg chg="mod">
          <ac:chgData name="Baljit kaur" userId="b55201562a761887" providerId="LiveId" clId="{3A194B36-345F-43CA-9537-0366007D0F22}" dt="2023-08-10T05:50:46.120" v="566" actId="2711"/>
          <ac:spMkLst>
            <pc:docMk/>
            <pc:sldMk cId="1689683231" sldId="267"/>
            <ac:spMk id="2" creationId="{6786ECE4-8ACE-5141-872B-35B5DA63D494}"/>
          </ac:spMkLst>
        </pc:spChg>
        <pc:spChg chg="del">
          <ac:chgData name="Baljit kaur" userId="b55201562a761887" providerId="LiveId" clId="{3A194B36-345F-43CA-9537-0366007D0F22}" dt="2023-08-09T03:50:36.354" v="170" actId="22"/>
          <ac:spMkLst>
            <pc:docMk/>
            <pc:sldMk cId="1689683231" sldId="267"/>
            <ac:spMk id="3" creationId="{BF6B836C-5515-F5E1-2E83-19E9350B0F35}"/>
          </ac:spMkLst>
        </pc:spChg>
        <pc:picChg chg="add mod ord">
          <ac:chgData name="Baljit kaur" userId="b55201562a761887" providerId="LiveId" clId="{3A194B36-345F-43CA-9537-0366007D0F22}" dt="2023-08-09T03:50:36.354" v="170" actId="22"/>
          <ac:picMkLst>
            <pc:docMk/>
            <pc:sldMk cId="1689683231" sldId="267"/>
            <ac:picMk id="5" creationId="{38B415FE-2E4D-AF70-8482-ADD3BF0532CA}"/>
          </ac:picMkLst>
        </pc:picChg>
      </pc:sldChg>
      <pc:sldChg chg="addSp delSp modSp new mod">
        <pc:chgData name="Baljit kaur" userId="b55201562a761887" providerId="LiveId" clId="{3A194B36-345F-43CA-9537-0366007D0F22}" dt="2023-08-10T05:50:59.206" v="567" actId="2711"/>
        <pc:sldMkLst>
          <pc:docMk/>
          <pc:sldMk cId="2026065967" sldId="268"/>
        </pc:sldMkLst>
        <pc:spChg chg="del">
          <ac:chgData name="Baljit kaur" userId="b55201562a761887" providerId="LiveId" clId="{3A194B36-345F-43CA-9537-0366007D0F22}" dt="2023-08-09T03:57:47.954" v="183"/>
          <ac:spMkLst>
            <pc:docMk/>
            <pc:sldMk cId="2026065967" sldId="268"/>
            <ac:spMk id="2" creationId="{CE7C2616-5E7C-0127-ED09-973AA0FDB8FA}"/>
          </ac:spMkLst>
        </pc:spChg>
        <pc:spChg chg="del">
          <ac:chgData name="Baljit kaur" userId="b55201562a761887" providerId="LiveId" clId="{3A194B36-345F-43CA-9537-0366007D0F22}" dt="2023-08-09T03:59:04.395" v="185" actId="22"/>
          <ac:spMkLst>
            <pc:docMk/>
            <pc:sldMk cId="2026065967" sldId="268"/>
            <ac:spMk id="3" creationId="{E5F63DFF-10B8-02AA-0CFC-8A1D01DB21A9}"/>
          </ac:spMkLst>
        </pc:spChg>
        <pc:spChg chg="add mod">
          <ac:chgData name="Baljit kaur" userId="b55201562a761887" providerId="LiveId" clId="{3A194B36-345F-43CA-9537-0366007D0F22}" dt="2023-08-10T05:50:59.206" v="567" actId="2711"/>
          <ac:spMkLst>
            <pc:docMk/>
            <pc:sldMk cId="2026065967" sldId="268"/>
            <ac:spMk id="4" creationId="{84C3E19C-752A-359E-B94A-11467D8B7300}"/>
          </ac:spMkLst>
        </pc:spChg>
        <pc:picChg chg="add mod ord">
          <ac:chgData name="Baljit kaur" userId="b55201562a761887" providerId="LiveId" clId="{3A194B36-345F-43CA-9537-0366007D0F22}" dt="2023-08-09T03:59:25.840" v="189" actId="14100"/>
          <ac:picMkLst>
            <pc:docMk/>
            <pc:sldMk cId="2026065967" sldId="268"/>
            <ac:picMk id="6" creationId="{D6633B5D-CD23-7ADB-AACF-60FC022FFD0D}"/>
          </ac:picMkLst>
        </pc:picChg>
      </pc:sldChg>
      <pc:sldChg chg="addSp delSp modSp new mod">
        <pc:chgData name="Baljit kaur" userId="b55201562a761887" providerId="LiveId" clId="{3A194B36-345F-43CA-9537-0366007D0F22}" dt="2023-08-10T05:51:37.650" v="568" actId="2711"/>
        <pc:sldMkLst>
          <pc:docMk/>
          <pc:sldMk cId="3497400396" sldId="269"/>
        </pc:sldMkLst>
        <pc:spChg chg="mod">
          <ac:chgData name="Baljit kaur" userId="b55201562a761887" providerId="LiveId" clId="{3A194B36-345F-43CA-9537-0366007D0F22}" dt="2023-08-10T05:51:37.650" v="568" actId="2711"/>
          <ac:spMkLst>
            <pc:docMk/>
            <pc:sldMk cId="3497400396" sldId="269"/>
            <ac:spMk id="2" creationId="{D0C70EEC-B4D4-907C-4E84-22AB6DB65B3D}"/>
          </ac:spMkLst>
        </pc:spChg>
        <pc:spChg chg="del">
          <ac:chgData name="Baljit kaur" userId="b55201562a761887" providerId="LiveId" clId="{3A194B36-345F-43CA-9537-0366007D0F22}" dt="2023-08-09T04:01:21.433" v="191" actId="22"/>
          <ac:spMkLst>
            <pc:docMk/>
            <pc:sldMk cId="3497400396" sldId="269"/>
            <ac:spMk id="3" creationId="{B6F1E9D0-F314-5598-ECA6-1B98662C0B12}"/>
          </ac:spMkLst>
        </pc:spChg>
        <pc:picChg chg="add mod ord">
          <ac:chgData name="Baljit kaur" userId="b55201562a761887" providerId="LiveId" clId="{3A194B36-345F-43CA-9537-0366007D0F22}" dt="2023-08-09T04:01:21.433" v="191" actId="22"/>
          <ac:picMkLst>
            <pc:docMk/>
            <pc:sldMk cId="3497400396" sldId="269"/>
            <ac:picMk id="5" creationId="{377C40EB-D5A8-5AE6-FF36-DE4D4CC25810}"/>
          </ac:picMkLst>
        </pc:picChg>
      </pc:sldChg>
      <pc:sldChg chg="addSp delSp modSp new mod">
        <pc:chgData name="Baljit kaur" userId="b55201562a761887" providerId="LiveId" clId="{3A194B36-345F-43CA-9537-0366007D0F22}" dt="2023-08-09T04:05:15.523" v="198" actId="22"/>
        <pc:sldMkLst>
          <pc:docMk/>
          <pc:sldMk cId="2734910894" sldId="270"/>
        </pc:sldMkLst>
        <pc:spChg chg="del">
          <ac:chgData name="Baljit kaur" userId="b55201562a761887" providerId="LiveId" clId="{3A194B36-345F-43CA-9537-0366007D0F22}" dt="2023-08-09T04:05:15.523" v="198" actId="22"/>
          <ac:spMkLst>
            <pc:docMk/>
            <pc:sldMk cId="2734910894" sldId="270"/>
            <ac:spMk id="3" creationId="{6BD4EE7A-5674-271C-EB94-2F0D947DCB0F}"/>
          </ac:spMkLst>
        </pc:spChg>
        <pc:picChg chg="add mod ord">
          <ac:chgData name="Baljit kaur" userId="b55201562a761887" providerId="LiveId" clId="{3A194B36-345F-43CA-9537-0366007D0F22}" dt="2023-08-09T04:05:15.523" v="198" actId="22"/>
          <ac:picMkLst>
            <pc:docMk/>
            <pc:sldMk cId="2734910894" sldId="270"/>
            <ac:picMk id="5" creationId="{F55D2F1C-F023-91E4-DD2F-F0717F4F5BC0}"/>
          </ac:picMkLst>
        </pc:picChg>
      </pc:sldChg>
      <pc:sldChg chg="addSp delSp modSp new mod">
        <pc:chgData name="Baljit kaur" userId="b55201562a761887" providerId="LiveId" clId="{3A194B36-345F-43CA-9537-0366007D0F22}" dt="2023-08-09T04:06:36.201" v="200" actId="22"/>
        <pc:sldMkLst>
          <pc:docMk/>
          <pc:sldMk cId="3256691378" sldId="271"/>
        </pc:sldMkLst>
        <pc:spChg chg="del">
          <ac:chgData name="Baljit kaur" userId="b55201562a761887" providerId="LiveId" clId="{3A194B36-345F-43CA-9537-0366007D0F22}" dt="2023-08-09T04:06:36.201" v="200" actId="22"/>
          <ac:spMkLst>
            <pc:docMk/>
            <pc:sldMk cId="3256691378" sldId="271"/>
            <ac:spMk id="3" creationId="{85031FD0-FD24-F427-7AF4-60B6F8355135}"/>
          </ac:spMkLst>
        </pc:spChg>
        <pc:picChg chg="add mod ord">
          <ac:chgData name="Baljit kaur" userId="b55201562a761887" providerId="LiveId" clId="{3A194B36-345F-43CA-9537-0366007D0F22}" dt="2023-08-09T04:06:36.201" v="200" actId="22"/>
          <ac:picMkLst>
            <pc:docMk/>
            <pc:sldMk cId="3256691378" sldId="271"/>
            <ac:picMk id="5" creationId="{5688EDCF-53A0-AA94-A355-F8C6C5DC638A}"/>
          </ac:picMkLst>
        </pc:picChg>
      </pc:sldChg>
      <pc:sldChg chg="addSp delSp modSp new mod">
        <pc:chgData name="Baljit kaur" userId="b55201562a761887" providerId="LiveId" clId="{3A194B36-345F-43CA-9537-0366007D0F22}" dt="2023-08-09T04:09:14.096" v="202" actId="22"/>
        <pc:sldMkLst>
          <pc:docMk/>
          <pc:sldMk cId="3206754671" sldId="272"/>
        </pc:sldMkLst>
        <pc:spChg chg="del">
          <ac:chgData name="Baljit kaur" userId="b55201562a761887" providerId="LiveId" clId="{3A194B36-345F-43CA-9537-0366007D0F22}" dt="2023-08-09T04:09:14.096" v="202" actId="22"/>
          <ac:spMkLst>
            <pc:docMk/>
            <pc:sldMk cId="3206754671" sldId="272"/>
            <ac:spMk id="3" creationId="{0DEC976C-5843-F99D-3512-0C831011DC20}"/>
          </ac:spMkLst>
        </pc:spChg>
        <pc:picChg chg="add mod ord">
          <ac:chgData name="Baljit kaur" userId="b55201562a761887" providerId="LiveId" clId="{3A194B36-345F-43CA-9537-0366007D0F22}" dt="2023-08-09T04:09:14.096" v="202" actId="22"/>
          <ac:picMkLst>
            <pc:docMk/>
            <pc:sldMk cId="3206754671" sldId="272"/>
            <ac:picMk id="5" creationId="{6E22CA5A-F38D-077A-9AF4-AC5E012A8DAA}"/>
          </ac:picMkLst>
        </pc:picChg>
      </pc:sldChg>
      <pc:sldChg chg="addSp delSp modSp new mod">
        <pc:chgData name="Baljit kaur" userId="b55201562a761887" providerId="LiveId" clId="{3A194B36-345F-43CA-9537-0366007D0F22}" dt="2023-08-09T04:10:13.288" v="204" actId="22"/>
        <pc:sldMkLst>
          <pc:docMk/>
          <pc:sldMk cId="1600280032" sldId="273"/>
        </pc:sldMkLst>
        <pc:spChg chg="del">
          <ac:chgData name="Baljit kaur" userId="b55201562a761887" providerId="LiveId" clId="{3A194B36-345F-43CA-9537-0366007D0F22}" dt="2023-08-09T04:10:13.288" v="204" actId="22"/>
          <ac:spMkLst>
            <pc:docMk/>
            <pc:sldMk cId="1600280032" sldId="273"/>
            <ac:spMk id="3" creationId="{26292DD2-8C63-482E-2D12-2700FC7699B2}"/>
          </ac:spMkLst>
        </pc:spChg>
        <pc:picChg chg="add mod ord">
          <ac:chgData name="Baljit kaur" userId="b55201562a761887" providerId="LiveId" clId="{3A194B36-345F-43CA-9537-0366007D0F22}" dt="2023-08-09T04:10:13.288" v="204" actId="22"/>
          <ac:picMkLst>
            <pc:docMk/>
            <pc:sldMk cId="1600280032" sldId="273"/>
            <ac:picMk id="5" creationId="{CB03E923-498A-E51F-7A88-87ABBDF20508}"/>
          </ac:picMkLst>
        </pc:picChg>
      </pc:sldChg>
      <pc:sldChg chg="new del">
        <pc:chgData name="Baljit kaur" userId="b55201562a761887" providerId="LiveId" clId="{3A194B36-345F-43CA-9537-0366007D0F22}" dt="2023-08-09T04:12:54.258" v="207" actId="2696"/>
        <pc:sldMkLst>
          <pc:docMk/>
          <pc:sldMk cId="1054160549" sldId="274"/>
        </pc:sldMkLst>
      </pc:sldChg>
      <pc:sldChg chg="addSp delSp modSp new mod">
        <pc:chgData name="Baljit kaur" userId="b55201562a761887" providerId="LiveId" clId="{3A194B36-345F-43CA-9537-0366007D0F22}" dt="2023-08-09T04:13:49.784" v="210" actId="22"/>
        <pc:sldMkLst>
          <pc:docMk/>
          <pc:sldMk cId="3345869690" sldId="274"/>
        </pc:sldMkLst>
        <pc:spChg chg="del">
          <ac:chgData name="Baljit kaur" userId="b55201562a761887" providerId="LiveId" clId="{3A194B36-345F-43CA-9537-0366007D0F22}" dt="2023-08-09T04:13:49.784" v="210" actId="22"/>
          <ac:spMkLst>
            <pc:docMk/>
            <pc:sldMk cId="3345869690" sldId="274"/>
            <ac:spMk id="3" creationId="{B20FD2C8-664F-E1A1-C0AD-B4FBC4543B3A}"/>
          </ac:spMkLst>
        </pc:spChg>
        <pc:picChg chg="add mod ord">
          <ac:chgData name="Baljit kaur" userId="b55201562a761887" providerId="LiveId" clId="{3A194B36-345F-43CA-9537-0366007D0F22}" dt="2023-08-09T04:13:49.784" v="210" actId="22"/>
          <ac:picMkLst>
            <pc:docMk/>
            <pc:sldMk cId="3345869690" sldId="274"/>
            <ac:picMk id="5" creationId="{9FA5016B-EEAA-BE76-7B45-85A81B80530D}"/>
          </ac:picMkLst>
        </pc:picChg>
      </pc:sldChg>
      <pc:sldChg chg="new del">
        <pc:chgData name="Baljit kaur" userId="b55201562a761887" providerId="LiveId" clId="{3A194B36-345F-43CA-9537-0366007D0F22}" dt="2023-08-09T04:12:57.575" v="208" actId="2696"/>
        <pc:sldMkLst>
          <pc:docMk/>
          <pc:sldMk cId="784508883" sldId="275"/>
        </pc:sldMkLst>
      </pc:sldChg>
      <pc:sldChg chg="addSp delSp modSp new mod">
        <pc:chgData name="Baljit kaur" userId="b55201562a761887" providerId="LiveId" clId="{3A194B36-345F-43CA-9537-0366007D0F22}" dt="2023-08-10T05:51:57.160" v="570" actId="27636"/>
        <pc:sldMkLst>
          <pc:docMk/>
          <pc:sldMk cId="2280847544" sldId="275"/>
        </pc:sldMkLst>
        <pc:spChg chg="mod">
          <ac:chgData name="Baljit kaur" userId="b55201562a761887" providerId="LiveId" clId="{3A194B36-345F-43CA-9537-0366007D0F22}" dt="2023-08-10T05:51:57.160" v="570" actId="27636"/>
          <ac:spMkLst>
            <pc:docMk/>
            <pc:sldMk cId="2280847544" sldId="275"/>
            <ac:spMk id="2" creationId="{F5C6EBB2-0A0A-C7F3-9686-E857634B71B3}"/>
          </ac:spMkLst>
        </pc:spChg>
        <pc:spChg chg="del">
          <ac:chgData name="Baljit kaur" userId="b55201562a761887" providerId="LiveId" clId="{3A194B36-345F-43CA-9537-0366007D0F22}" dt="2023-08-09T04:15:09.242" v="212" actId="22"/>
          <ac:spMkLst>
            <pc:docMk/>
            <pc:sldMk cId="2280847544" sldId="275"/>
            <ac:spMk id="3" creationId="{6CE47553-F6D8-B944-8F00-202B1E937C1B}"/>
          </ac:spMkLst>
        </pc:spChg>
        <pc:picChg chg="add mod ord">
          <ac:chgData name="Baljit kaur" userId="b55201562a761887" providerId="LiveId" clId="{3A194B36-345F-43CA-9537-0366007D0F22}" dt="2023-08-09T04:15:09.242" v="212" actId="22"/>
          <ac:picMkLst>
            <pc:docMk/>
            <pc:sldMk cId="2280847544" sldId="275"/>
            <ac:picMk id="5" creationId="{014FBF17-2DEE-7B8B-F636-7BCA76FA3F03}"/>
          </ac:picMkLst>
        </pc:picChg>
      </pc:sldChg>
      <pc:sldChg chg="addSp delSp modSp new mod">
        <pc:chgData name="Baljit kaur" userId="b55201562a761887" providerId="LiveId" clId="{3A194B36-345F-43CA-9537-0366007D0F22}" dt="2023-08-10T05:52:13.640" v="571" actId="2711"/>
        <pc:sldMkLst>
          <pc:docMk/>
          <pc:sldMk cId="1827085138" sldId="276"/>
        </pc:sldMkLst>
        <pc:spChg chg="mod">
          <ac:chgData name="Baljit kaur" userId="b55201562a761887" providerId="LiveId" clId="{3A194B36-345F-43CA-9537-0366007D0F22}" dt="2023-08-10T05:52:13.640" v="571" actId="2711"/>
          <ac:spMkLst>
            <pc:docMk/>
            <pc:sldMk cId="1827085138" sldId="276"/>
            <ac:spMk id="2" creationId="{6AE929E6-8A82-0D95-7489-A9CD2A8B8B2D}"/>
          </ac:spMkLst>
        </pc:spChg>
        <pc:spChg chg="del">
          <ac:chgData name="Baljit kaur" userId="b55201562a761887" providerId="LiveId" clId="{3A194B36-345F-43CA-9537-0366007D0F22}" dt="2023-08-09T04:21:22.419" v="218" actId="22"/>
          <ac:spMkLst>
            <pc:docMk/>
            <pc:sldMk cId="1827085138" sldId="276"/>
            <ac:spMk id="3" creationId="{BC01CF3F-C853-D464-DD2C-61F38AAC586B}"/>
          </ac:spMkLst>
        </pc:spChg>
        <pc:spChg chg="add del mod">
          <ac:chgData name="Baljit kaur" userId="b55201562a761887" providerId="LiveId" clId="{3A194B36-345F-43CA-9537-0366007D0F22}" dt="2023-08-09T04:23:38.739" v="223" actId="22"/>
          <ac:spMkLst>
            <pc:docMk/>
            <pc:sldMk cId="1827085138" sldId="276"/>
            <ac:spMk id="7" creationId="{FE8FA55A-39F1-9DF7-9CB6-5F22D5BA2C76}"/>
          </ac:spMkLst>
        </pc:spChg>
        <pc:picChg chg="add del mod ord">
          <ac:chgData name="Baljit kaur" userId="b55201562a761887" providerId="LiveId" clId="{3A194B36-345F-43CA-9537-0366007D0F22}" dt="2023-08-09T04:23:06.315" v="222" actId="21"/>
          <ac:picMkLst>
            <pc:docMk/>
            <pc:sldMk cId="1827085138" sldId="276"/>
            <ac:picMk id="5" creationId="{CF5E9E13-A6B3-6029-3AAF-2C67AE80417E}"/>
          </ac:picMkLst>
        </pc:picChg>
        <pc:picChg chg="add mod ord">
          <ac:chgData name="Baljit kaur" userId="b55201562a761887" providerId="LiveId" clId="{3A194B36-345F-43CA-9537-0366007D0F22}" dt="2023-08-09T04:23:38.739" v="223" actId="22"/>
          <ac:picMkLst>
            <pc:docMk/>
            <pc:sldMk cId="1827085138" sldId="276"/>
            <ac:picMk id="9" creationId="{EC04F273-6F2B-9D79-AFDA-3F095B572C9D}"/>
          </ac:picMkLst>
        </pc:picChg>
      </pc:sldChg>
      <pc:sldChg chg="addSp delSp modSp new mod">
        <pc:chgData name="Baljit kaur" userId="b55201562a761887" providerId="LiveId" clId="{3A194B36-345F-43CA-9537-0366007D0F22}" dt="2023-08-10T05:21:21.573" v="242" actId="20577"/>
        <pc:sldMkLst>
          <pc:docMk/>
          <pc:sldMk cId="3220675185" sldId="277"/>
        </pc:sldMkLst>
        <pc:spChg chg="mod">
          <ac:chgData name="Baljit kaur" userId="b55201562a761887" providerId="LiveId" clId="{3A194B36-345F-43CA-9537-0366007D0F22}" dt="2023-08-10T05:21:21.573" v="242" actId="20577"/>
          <ac:spMkLst>
            <pc:docMk/>
            <pc:sldMk cId="3220675185" sldId="277"/>
            <ac:spMk id="2" creationId="{01D68AA4-1623-9CFD-D45F-ECB5BE50D7F5}"/>
          </ac:spMkLst>
        </pc:spChg>
        <pc:spChg chg="del">
          <ac:chgData name="Baljit kaur" userId="b55201562a761887" providerId="LiveId" clId="{3A194B36-345F-43CA-9537-0366007D0F22}" dt="2023-08-10T05:16:06.014" v="225" actId="22"/>
          <ac:spMkLst>
            <pc:docMk/>
            <pc:sldMk cId="3220675185" sldId="277"/>
            <ac:spMk id="3" creationId="{A6710676-ABB2-ECF8-9032-6A91E650CD27}"/>
          </ac:spMkLst>
        </pc:spChg>
        <pc:picChg chg="add mod ord">
          <ac:chgData name="Baljit kaur" userId="b55201562a761887" providerId="LiveId" clId="{3A194B36-345F-43CA-9537-0366007D0F22}" dt="2023-08-10T05:16:06.014" v="225" actId="22"/>
          <ac:picMkLst>
            <pc:docMk/>
            <pc:sldMk cId="3220675185" sldId="277"/>
            <ac:picMk id="5" creationId="{D3319D43-839F-8591-65CF-B9D883129010}"/>
          </ac:picMkLst>
        </pc:picChg>
      </pc:sldChg>
      <pc:sldChg chg="addSp delSp modSp new mod">
        <pc:chgData name="Baljit kaur" userId="b55201562a761887" providerId="LiveId" clId="{3A194B36-345F-43CA-9537-0366007D0F22}" dt="2023-08-10T05:52:24.436" v="572" actId="2711"/>
        <pc:sldMkLst>
          <pc:docMk/>
          <pc:sldMk cId="2820027739" sldId="278"/>
        </pc:sldMkLst>
        <pc:spChg chg="mod">
          <ac:chgData name="Baljit kaur" userId="b55201562a761887" providerId="LiveId" clId="{3A194B36-345F-43CA-9537-0366007D0F22}" dt="2023-08-10T05:52:24.436" v="572" actId="2711"/>
          <ac:spMkLst>
            <pc:docMk/>
            <pc:sldMk cId="2820027739" sldId="278"/>
            <ac:spMk id="2" creationId="{24707FCE-DF1F-0D94-9F31-2FCB14EFE90C}"/>
          </ac:spMkLst>
        </pc:spChg>
        <pc:spChg chg="del">
          <ac:chgData name="Baljit kaur" userId="b55201562a761887" providerId="LiveId" clId="{3A194B36-345F-43CA-9537-0366007D0F22}" dt="2023-08-10T05:22:57.868" v="244" actId="22"/>
          <ac:spMkLst>
            <pc:docMk/>
            <pc:sldMk cId="2820027739" sldId="278"/>
            <ac:spMk id="3" creationId="{97B185E8-491F-BAE5-8F59-FE1AE64FCE11}"/>
          </ac:spMkLst>
        </pc:spChg>
        <pc:picChg chg="add mod ord">
          <ac:chgData name="Baljit kaur" userId="b55201562a761887" providerId="LiveId" clId="{3A194B36-345F-43CA-9537-0366007D0F22}" dt="2023-08-10T05:22:57.868" v="244" actId="22"/>
          <ac:picMkLst>
            <pc:docMk/>
            <pc:sldMk cId="2820027739" sldId="278"/>
            <ac:picMk id="5" creationId="{9CB6EC65-23C0-E15A-3D36-48DE75D2DE71}"/>
          </ac:picMkLst>
        </pc:picChg>
      </pc:sldChg>
      <pc:sldChg chg="addSp delSp modSp new mod">
        <pc:chgData name="Baljit kaur" userId="b55201562a761887" providerId="LiveId" clId="{3A194B36-345F-43CA-9537-0366007D0F22}" dt="2023-08-10T05:52:40.580" v="573" actId="2711"/>
        <pc:sldMkLst>
          <pc:docMk/>
          <pc:sldMk cId="2797616669" sldId="279"/>
        </pc:sldMkLst>
        <pc:spChg chg="mod">
          <ac:chgData name="Baljit kaur" userId="b55201562a761887" providerId="LiveId" clId="{3A194B36-345F-43CA-9537-0366007D0F22}" dt="2023-08-10T05:52:40.580" v="573" actId="2711"/>
          <ac:spMkLst>
            <pc:docMk/>
            <pc:sldMk cId="2797616669" sldId="279"/>
            <ac:spMk id="2" creationId="{65A21B6B-7AF1-3E87-4815-7257D11A77A5}"/>
          </ac:spMkLst>
        </pc:spChg>
        <pc:spChg chg="del">
          <ac:chgData name="Baljit kaur" userId="b55201562a761887" providerId="LiveId" clId="{3A194B36-345F-43CA-9537-0366007D0F22}" dt="2023-08-10T05:26:41.298" v="250" actId="22"/>
          <ac:spMkLst>
            <pc:docMk/>
            <pc:sldMk cId="2797616669" sldId="279"/>
            <ac:spMk id="3" creationId="{43BC5730-05E5-0612-D3E2-C4746087A96F}"/>
          </ac:spMkLst>
        </pc:spChg>
        <pc:picChg chg="add mod ord">
          <ac:chgData name="Baljit kaur" userId="b55201562a761887" providerId="LiveId" clId="{3A194B36-345F-43CA-9537-0366007D0F22}" dt="2023-08-10T05:29:23.927" v="255" actId="14100"/>
          <ac:picMkLst>
            <pc:docMk/>
            <pc:sldMk cId="2797616669" sldId="279"/>
            <ac:picMk id="5" creationId="{65BB59B3-CC32-C0EC-E950-004D5018441E}"/>
          </ac:picMkLst>
        </pc:picChg>
      </pc:sldChg>
      <pc:sldChg chg="addSp delSp modSp new mod">
        <pc:chgData name="Baljit kaur" userId="b55201562a761887" providerId="LiveId" clId="{3A194B36-345F-43CA-9537-0366007D0F22}" dt="2023-08-10T05:35:14.892" v="257" actId="22"/>
        <pc:sldMkLst>
          <pc:docMk/>
          <pc:sldMk cId="2399070096" sldId="280"/>
        </pc:sldMkLst>
        <pc:spChg chg="del">
          <ac:chgData name="Baljit kaur" userId="b55201562a761887" providerId="LiveId" clId="{3A194B36-345F-43CA-9537-0366007D0F22}" dt="2023-08-10T05:35:14.892" v="257" actId="22"/>
          <ac:spMkLst>
            <pc:docMk/>
            <pc:sldMk cId="2399070096" sldId="280"/>
            <ac:spMk id="3" creationId="{8425C6EB-7DC6-8256-CE17-030BE284E2DE}"/>
          </ac:spMkLst>
        </pc:spChg>
        <pc:picChg chg="add mod ord">
          <ac:chgData name="Baljit kaur" userId="b55201562a761887" providerId="LiveId" clId="{3A194B36-345F-43CA-9537-0366007D0F22}" dt="2023-08-10T05:35:14.892" v="257" actId="22"/>
          <ac:picMkLst>
            <pc:docMk/>
            <pc:sldMk cId="2399070096" sldId="280"/>
            <ac:picMk id="5" creationId="{FB4E54AC-8E8E-F09E-254A-7F64EDBE1959}"/>
          </ac:picMkLst>
        </pc:picChg>
      </pc:sldChg>
      <pc:sldChg chg="addSp delSp modSp new mod">
        <pc:chgData name="Baljit kaur" userId="b55201562a761887" providerId="LiveId" clId="{3A194B36-345F-43CA-9537-0366007D0F22}" dt="2023-08-10T05:36:44.425" v="259" actId="22"/>
        <pc:sldMkLst>
          <pc:docMk/>
          <pc:sldMk cId="256918644" sldId="281"/>
        </pc:sldMkLst>
        <pc:spChg chg="del">
          <ac:chgData name="Baljit kaur" userId="b55201562a761887" providerId="LiveId" clId="{3A194B36-345F-43CA-9537-0366007D0F22}" dt="2023-08-10T05:36:44.425" v="259" actId="22"/>
          <ac:spMkLst>
            <pc:docMk/>
            <pc:sldMk cId="256918644" sldId="281"/>
            <ac:spMk id="3" creationId="{E88DF8A0-D75D-C894-441A-AF70A175E425}"/>
          </ac:spMkLst>
        </pc:spChg>
        <pc:picChg chg="add mod ord">
          <ac:chgData name="Baljit kaur" userId="b55201562a761887" providerId="LiveId" clId="{3A194B36-345F-43CA-9537-0366007D0F22}" dt="2023-08-10T05:36:44.425" v="259" actId="22"/>
          <ac:picMkLst>
            <pc:docMk/>
            <pc:sldMk cId="256918644" sldId="281"/>
            <ac:picMk id="5" creationId="{28DD0750-A18F-D918-6FD1-FB3151E866A3}"/>
          </ac:picMkLst>
        </pc:picChg>
      </pc:sldChg>
      <pc:sldChg chg="addSp delSp modSp new mod">
        <pc:chgData name="Baljit kaur" userId="b55201562a761887" providerId="LiveId" clId="{3A194B36-345F-43CA-9537-0366007D0F22}" dt="2023-08-10T05:37:33.325" v="261" actId="22"/>
        <pc:sldMkLst>
          <pc:docMk/>
          <pc:sldMk cId="3025779360" sldId="282"/>
        </pc:sldMkLst>
        <pc:spChg chg="del">
          <ac:chgData name="Baljit kaur" userId="b55201562a761887" providerId="LiveId" clId="{3A194B36-345F-43CA-9537-0366007D0F22}" dt="2023-08-10T05:37:33.325" v="261" actId="22"/>
          <ac:spMkLst>
            <pc:docMk/>
            <pc:sldMk cId="3025779360" sldId="282"/>
            <ac:spMk id="3" creationId="{A65E2CB2-D9BB-081C-FED8-5C07E41E9BCD}"/>
          </ac:spMkLst>
        </pc:spChg>
        <pc:picChg chg="add mod ord">
          <ac:chgData name="Baljit kaur" userId="b55201562a761887" providerId="LiveId" clId="{3A194B36-345F-43CA-9537-0366007D0F22}" dt="2023-08-10T05:37:33.325" v="261" actId="22"/>
          <ac:picMkLst>
            <pc:docMk/>
            <pc:sldMk cId="3025779360" sldId="282"/>
            <ac:picMk id="5" creationId="{F2C1808C-C368-A69F-7755-E3E0606D23FB}"/>
          </ac:picMkLst>
        </pc:picChg>
      </pc:sldChg>
      <pc:sldChg chg="addSp delSp modSp new mod">
        <pc:chgData name="Baljit kaur" userId="b55201562a761887" providerId="LiveId" clId="{3A194B36-345F-43CA-9537-0366007D0F22}" dt="2023-08-10T05:38:39.467" v="263" actId="22"/>
        <pc:sldMkLst>
          <pc:docMk/>
          <pc:sldMk cId="929777394" sldId="283"/>
        </pc:sldMkLst>
        <pc:spChg chg="del">
          <ac:chgData name="Baljit kaur" userId="b55201562a761887" providerId="LiveId" clId="{3A194B36-345F-43CA-9537-0366007D0F22}" dt="2023-08-10T05:38:39.467" v="263" actId="22"/>
          <ac:spMkLst>
            <pc:docMk/>
            <pc:sldMk cId="929777394" sldId="283"/>
            <ac:spMk id="3" creationId="{1296A217-2FB5-529D-D1F0-AE803BEFC360}"/>
          </ac:spMkLst>
        </pc:spChg>
        <pc:picChg chg="add mod ord">
          <ac:chgData name="Baljit kaur" userId="b55201562a761887" providerId="LiveId" clId="{3A194B36-345F-43CA-9537-0366007D0F22}" dt="2023-08-10T05:38:39.467" v="263" actId="22"/>
          <ac:picMkLst>
            <pc:docMk/>
            <pc:sldMk cId="929777394" sldId="283"/>
            <ac:picMk id="5" creationId="{0622F319-3B41-E00D-5CCD-6A4C67291442}"/>
          </ac:picMkLst>
        </pc:picChg>
      </pc:sldChg>
      <pc:sldChg chg="addSp delSp modSp new mod">
        <pc:chgData name="Baljit kaur" userId="b55201562a761887" providerId="LiveId" clId="{3A194B36-345F-43CA-9537-0366007D0F22}" dt="2023-08-10T05:40:10.923" v="265" actId="22"/>
        <pc:sldMkLst>
          <pc:docMk/>
          <pc:sldMk cId="4075097131" sldId="284"/>
        </pc:sldMkLst>
        <pc:spChg chg="del">
          <ac:chgData name="Baljit kaur" userId="b55201562a761887" providerId="LiveId" clId="{3A194B36-345F-43CA-9537-0366007D0F22}" dt="2023-08-10T05:40:10.923" v="265" actId="22"/>
          <ac:spMkLst>
            <pc:docMk/>
            <pc:sldMk cId="4075097131" sldId="284"/>
            <ac:spMk id="3" creationId="{1D3F349B-1E95-66E0-7999-8BB6FA2F4416}"/>
          </ac:spMkLst>
        </pc:spChg>
        <pc:picChg chg="add mod ord">
          <ac:chgData name="Baljit kaur" userId="b55201562a761887" providerId="LiveId" clId="{3A194B36-345F-43CA-9537-0366007D0F22}" dt="2023-08-10T05:40:10.923" v="265" actId="22"/>
          <ac:picMkLst>
            <pc:docMk/>
            <pc:sldMk cId="4075097131" sldId="284"/>
            <ac:picMk id="5" creationId="{8E6C0FD8-E99C-F602-5BFF-25FEAC5C0488}"/>
          </ac:picMkLst>
        </pc:picChg>
      </pc:sldChg>
      <pc:sldChg chg="addSp delSp modSp new mod">
        <pc:chgData name="Baljit kaur" userId="b55201562a761887" providerId="LiveId" clId="{3A194B36-345F-43CA-9537-0366007D0F22}" dt="2023-08-10T05:41:04.438" v="267" actId="22"/>
        <pc:sldMkLst>
          <pc:docMk/>
          <pc:sldMk cId="2162309947" sldId="285"/>
        </pc:sldMkLst>
        <pc:spChg chg="del">
          <ac:chgData name="Baljit kaur" userId="b55201562a761887" providerId="LiveId" clId="{3A194B36-345F-43CA-9537-0366007D0F22}" dt="2023-08-10T05:41:04.438" v="267" actId="22"/>
          <ac:spMkLst>
            <pc:docMk/>
            <pc:sldMk cId="2162309947" sldId="285"/>
            <ac:spMk id="3" creationId="{3B643DC8-B859-F379-5FA0-19F4326B7AD9}"/>
          </ac:spMkLst>
        </pc:spChg>
        <pc:picChg chg="add mod ord">
          <ac:chgData name="Baljit kaur" userId="b55201562a761887" providerId="LiveId" clId="{3A194B36-345F-43CA-9537-0366007D0F22}" dt="2023-08-10T05:41:04.438" v="267" actId="22"/>
          <ac:picMkLst>
            <pc:docMk/>
            <pc:sldMk cId="2162309947" sldId="285"/>
            <ac:picMk id="5" creationId="{732CB035-4409-2D58-7D37-C75306F93D82}"/>
          </ac:picMkLst>
        </pc:picChg>
      </pc:sldChg>
      <pc:sldChg chg="new del">
        <pc:chgData name="Baljit kaur" userId="b55201562a761887" providerId="LiveId" clId="{3A194B36-345F-43CA-9537-0366007D0F22}" dt="2023-08-10T05:48:09.954" v="558" actId="2696"/>
        <pc:sldMkLst>
          <pc:docMk/>
          <pc:sldMk cId="880683162" sldId="286"/>
        </pc:sldMkLst>
      </pc:sldChg>
      <pc:sldChg chg="modSp new mod">
        <pc:chgData name="Baljit kaur" userId="b55201562a761887" providerId="LiveId" clId="{3A194B36-345F-43CA-9537-0366007D0F22}" dt="2023-08-10T05:47:58.506" v="557" actId="20577"/>
        <pc:sldMkLst>
          <pc:docMk/>
          <pc:sldMk cId="3894339415" sldId="287"/>
        </pc:sldMkLst>
        <pc:spChg chg="mod">
          <ac:chgData name="Baljit kaur" userId="b55201562a761887" providerId="LiveId" clId="{3A194B36-345F-43CA-9537-0366007D0F22}" dt="2023-08-10T05:47:58.506" v="557" actId="20577"/>
          <ac:spMkLst>
            <pc:docMk/>
            <pc:sldMk cId="3894339415" sldId="287"/>
            <ac:spMk id="2" creationId="{3BE5E900-18EE-CB03-5FAF-5E18A8BFEFCF}"/>
          </ac:spMkLst>
        </pc:spChg>
        <pc:spChg chg="mod">
          <ac:chgData name="Baljit kaur" userId="b55201562a761887" providerId="LiveId" clId="{3A194B36-345F-43CA-9537-0366007D0F22}" dt="2023-08-10T05:44:44.135" v="426" actId="20577"/>
          <ac:spMkLst>
            <pc:docMk/>
            <pc:sldMk cId="3894339415" sldId="287"/>
            <ac:spMk id="3" creationId="{56A851EF-CEA0-337B-F698-EA12C63C44C7}"/>
          </ac:spMkLst>
        </pc:spChg>
        <pc:spChg chg="mod">
          <ac:chgData name="Baljit kaur" userId="b55201562a761887" providerId="LiveId" clId="{3A194B36-345F-43CA-9537-0366007D0F22}" dt="2023-08-10T05:45:13.827" v="448" actId="20577"/>
          <ac:spMkLst>
            <pc:docMk/>
            <pc:sldMk cId="3894339415" sldId="287"/>
            <ac:spMk id="4" creationId="{DF8D2539-0B76-B150-3B0B-E6BB752D003E}"/>
          </ac:spMkLst>
        </pc:spChg>
        <pc:spChg chg="mod">
          <ac:chgData name="Baljit kaur" userId="b55201562a761887" providerId="LiveId" clId="{3A194B36-345F-43CA-9537-0366007D0F22}" dt="2023-08-10T05:45:35.395" v="469" actId="313"/>
          <ac:spMkLst>
            <pc:docMk/>
            <pc:sldMk cId="3894339415" sldId="287"/>
            <ac:spMk id="5" creationId="{68F1D743-15EC-57F9-A096-BF36EA08C436}"/>
          </ac:spMkLst>
        </pc:spChg>
        <pc:spChg chg="mod">
          <ac:chgData name="Baljit kaur" userId="b55201562a761887" providerId="LiveId" clId="{3A194B36-345F-43CA-9537-0366007D0F22}" dt="2023-08-10T05:47:36.096" v="543" actId="20577"/>
          <ac:spMkLst>
            <pc:docMk/>
            <pc:sldMk cId="3894339415" sldId="287"/>
            <ac:spMk id="6" creationId="{6641E7A5-81C6-7D2B-D8A1-CD75E34766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069B2-5F81-494E-B271-EF15AF570F12}" type="datetimeFigureOut">
              <a:rPr lang="en-IN" smtClean="0"/>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4D343-8F78-4966-9695-825922ED5815}" type="slidenum">
              <a:rPr lang="en-IN" smtClean="0"/>
              <a:t>‹#›</a:t>
            </a:fld>
            <a:endParaRPr lang="en-IN"/>
          </a:p>
        </p:txBody>
      </p:sp>
    </p:spTree>
    <p:extLst>
      <p:ext uri="{BB962C8B-B14F-4D97-AF65-F5344CB8AC3E}">
        <p14:creationId xmlns:p14="http://schemas.microsoft.com/office/powerpoint/2010/main" val="377111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B4D343-8F78-4966-9695-825922ED5815}" type="slidenum">
              <a:rPr lang="en-IN" smtClean="0"/>
              <a:t>1</a:t>
            </a:fld>
            <a:endParaRPr lang="en-IN"/>
          </a:p>
        </p:txBody>
      </p:sp>
    </p:spTree>
    <p:extLst>
      <p:ext uri="{BB962C8B-B14F-4D97-AF65-F5344CB8AC3E}">
        <p14:creationId xmlns:p14="http://schemas.microsoft.com/office/powerpoint/2010/main" val="148680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B4D343-8F78-4966-9695-825922ED5815}" type="slidenum">
              <a:rPr lang="en-IN" smtClean="0"/>
              <a:t>27</a:t>
            </a:fld>
            <a:endParaRPr lang="en-IN"/>
          </a:p>
        </p:txBody>
      </p:sp>
    </p:spTree>
    <p:extLst>
      <p:ext uri="{BB962C8B-B14F-4D97-AF65-F5344CB8AC3E}">
        <p14:creationId xmlns:p14="http://schemas.microsoft.com/office/powerpoint/2010/main" val="1086612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F8D12FC-FB9C-4529-91C6-ADB8853DAD8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877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41796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193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54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228214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44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56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034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23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34847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106E8-78E6-45B4-B3F4-04C089B31B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D12FC-FB9C-4529-91C6-ADB8853DAD8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85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75150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3106E8-78E6-45B4-B3F4-04C089B31BDF}"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D12FC-FB9C-4529-91C6-ADB8853DAD8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2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3106E8-78E6-45B4-B3F4-04C089B31BD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D12FC-FB9C-4529-91C6-ADB8853DAD8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7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106E8-78E6-45B4-B3F4-04C089B31BDF}"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63756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131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106E8-78E6-45B4-B3F4-04C089B31B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D12FC-FB9C-4529-91C6-ADB8853DAD87}" type="slidenum">
              <a:rPr lang="en-US" smtClean="0"/>
              <a:t>‹#›</a:t>
            </a:fld>
            <a:endParaRPr lang="en-US"/>
          </a:p>
        </p:txBody>
      </p:sp>
    </p:spTree>
    <p:extLst>
      <p:ext uri="{BB962C8B-B14F-4D97-AF65-F5344CB8AC3E}">
        <p14:creationId xmlns:p14="http://schemas.microsoft.com/office/powerpoint/2010/main" val="103653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3106E8-78E6-45B4-B3F4-04C089B31BDF}" type="datetimeFigureOut">
              <a:rPr lang="en-US" smtClean="0"/>
              <a:t>8/14/2023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8D12FC-FB9C-4529-91C6-ADB8853DAD87}" type="slidenum">
              <a:rPr lang="en-US" smtClean="0"/>
              <a:t>‹#›</a:t>
            </a:fld>
            <a:endParaRPr lang="en-US"/>
          </a:p>
        </p:txBody>
      </p:sp>
    </p:spTree>
    <p:extLst>
      <p:ext uri="{BB962C8B-B14F-4D97-AF65-F5344CB8AC3E}">
        <p14:creationId xmlns:p14="http://schemas.microsoft.com/office/powerpoint/2010/main" val="38991613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aggle.com/datasets/thedevastator/higher-education-predictors-of-student-ret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E900-18EE-CB03-5FAF-5E18A8BFEFCF}"/>
              </a:ext>
            </a:extLst>
          </p:cNvPr>
          <p:cNvSpPr>
            <a:spLocks noGrp="1"/>
          </p:cNvSpPr>
          <p:nvPr>
            <p:ph type="title"/>
          </p:nvPr>
        </p:nvSpPr>
        <p:spPr>
          <a:xfrm>
            <a:off x="1295402" y="982132"/>
            <a:ext cx="9601196" cy="680413"/>
          </a:xfrm>
        </p:spPr>
        <p:txBody>
          <a:bodyPr>
            <a:normAutofit fontScale="90000"/>
          </a:bodyPr>
          <a:lstStyle/>
          <a:p>
            <a:r>
              <a:rPr lang="en-US" dirty="0" smtClean="0"/>
              <a:t>STUDENT ACADEMIC ANALYSIS</a:t>
            </a:r>
            <a:endParaRPr lang="en-US" dirty="0"/>
          </a:p>
        </p:txBody>
      </p:sp>
      <p:sp>
        <p:nvSpPr>
          <p:cNvPr id="3" name="Text Placeholder 2">
            <a:extLst>
              <a:ext uri="{FF2B5EF4-FFF2-40B4-BE49-F238E27FC236}">
                <a16:creationId xmlns:a16="http://schemas.microsoft.com/office/drawing/2014/main" id="{56A851EF-CEA0-337B-F698-EA12C63C44C7}"/>
              </a:ext>
            </a:extLst>
          </p:cNvPr>
          <p:cNvSpPr>
            <a:spLocks noGrp="1"/>
          </p:cNvSpPr>
          <p:nvPr>
            <p:ph type="body" idx="1"/>
          </p:nvPr>
        </p:nvSpPr>
        <p:spPr>
          <a:xfrm>
            <a:off x="2244634" y="2693367"/>
            <a:ext cx="3311434" cy="576262"/>
          </a:xfrm>
        </p:spPr>
        <p:txBody>
          <a:bodyPr/>
          <a:lstStyle/>
          <a:p>
            <a:r>
              <a:rPr lang="en-US" dirty="0"/>
              <a:t>Submitted to:</a:t>
            </a:r>
          </a:p>
        </p:txBody>
      </p:sp>
      <p:sp>
        <p:nvSpPr>
          <p:cNvPr id="4" name="Content Placeholder 3">
            <a:extLst>
              <a:ext uri="{FF2B5EF4-FFF2-40B4-BE49-F238E27FC236}">
                <a16:creationId xmlns:a16="http://schemas.microsoft.com/office/drawing/2014/main" id="{DF8D2539-0B76-B150-3B0B-E6BB752D003E}"/>
              </a:ext>
            </a:extLst>
          </p:cNvPr>
          <p:cNvSpPr>
            <a:spLocks noGrp="1"/>
          </p:cNvSpPr>
          <p:nvPr>
            <p:ph sz="half" idx="2"/>
          </p:nvPr>
        </p:nvSpPr>
        <p:spPr>
          <a:xfrm>
            <a:off x="2192382" y="3225846"/>
            <a:ext cx="3590109" cy="571092"/>
          </a:xfrm>
        </p:spPr>
        <p:txBody>
          <a:bodyPr/>
          <a:lstStyle/>
          <a:p>
            <a:pPr marL="0" indent="0">
              <a:buNone/>
            </a:pPr>
            <a:r>
              <a:rPr lang="en-US" dirty="0" smtClean="0"/>
              <a:t>	Prof. Savita </a:t>
            </a:r>
            <a:r>
              <a:rPr lang="en-US" dirty="0"/>
              <a:t>S</a:t>
            </a:r>
            <a:r>
              <a:rPr lang="en-US" dirty="0" smtClean="0"/>
              <a:t>eharawat</a:t>
            </a:r>
          </a:p>
          <a:p>
            <a:pPr marL="0" indent="0">
              <a:buNone/>
            </a:pPr>
            <a:endParaRPr lang="en-US" dirty="0"/>
          </a:p>
        </p:txBody>
      </p:sp>
      <p:sp>
        <p:nvSpPr>
          <p:cNvPr id="5" name="Text Placeholder 4">
            <a:extLst>
              <a:ext uri="{FF2B5EF4-FFF2-40B4-BE49-F238E27FC236}">
                <a16:creationId xmlns:a16="http://schemas.microsoft.com/office/drawing/2014/main" id="{68F1D743-15EC-57F9-A096-BF36EA08C436}"/>
              </a:ext>
            </a:extLst>
          </p:cNvPr>
          <p:cNvSpPr>
            <a:spLocks noGrp="1"/>
          </p:cNvSpPr>
          <p:nvPr>
            <p:ph type="body" sz="quarter" idx="3"/>
          </p:nvPr>
        </p:nvSpPr>
        <p:spPr/>
        <p:txBody>
          <a:bodyPr/>
          <a:lstStyle/>
          <a:p>
            <a:r>
              <a:rPr lang="en-US" dirty="0"/>
              <a:t>Submitted by:</a:t>
            </a:r>
          </a:p>
        </p:txBody>
      </p:sp>
      <p:sp>
        <p:nvSpPr>
          <p:cNvPr id="6" name="Content Placeholder 5">
            <a:extLst>
              <a:ext uri="{FF2B5EF4-FFF2-40B4-BE49-F238E27FC236}">
                <a16:creationId xmlns:a16="http://schemas.microsoft.com/office/drawing/2014/main" id="{6641E7A5-81C6-7D2B-D8A1-CD75E34766F3}"/>
              </a:ext>
            </a:extLst>
          </p:cNvPr>
          <p:cNvSpPr>
            <a:spLocks noGrp="1"/>
          </p:cNvSpPr>
          <p:nvPr>
            <p:ph sz="quarter" idx="4"/>
          </p:nvPr>
        </p:nvSpPr>
        <p:spPr/>
        <p:txBody>
          <a:bodyPr/>
          <a:lstStyle/>
          <a:p>
            <a:r>
              <a:rPr lang="en-US" dirty="0"/>
              <a:t>Medha </a:t>
            </a:r>
            <a:r>
              <a:rPr lang="en-US" dirty="0" smtClean="0"/>
              <a:t>Trivedi(W0827295</a:t>
            </a:r>
            <a:r>
              <a:rPr lang="en-US" dirty="0"/>
              <a:t>)</a:t>
            </a:r>
          </a:p>
          <a:p>
            <a:r>
              <a:rPr lang="en-US" dirty="0"/>
              <a:t>Simranjit (W0813397)</a:t>
            </a:r>
          </a:p>
          <a:p>
            <a:r>
              <a:rPr lang="en-US" dirty="0"/>
              <a:t>Ruby (W0784452)</a:t>
            </a:r>
          </a:p>
        </p:txBody>
      </p:sp>
      <p:sp>
        <p:nvSpPr>
          <p:cNvPr id="7" name="Text Placeholder 2">
            <a:extLst>
              <a:ext uri="{FF2B5EF4-FFF2-40B4-BE49-F238E27FC236}">
                <a16:creationId xmlns:a16="http://schemas.microsoft.com/office/drawing/2014/main" id="{56A851EF-CEA0-337B-F698-EA12C63C44C7}"/>
              </a:ext>
            </a:extLst>
          </p:cNvPr>
          <p:cNvSpPr txBox="1">
            <a:spLocks/>
          </p:cNvSpPr>
          <p:nvPr/>
        </p:nvSpPr>
        <p:spPr>
          <a:xfrm>
            <a:off x="2214155" y="3646956"/>
            <a:ext cx="2453640"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en-US" dirty="0" smtClean="0"/>
              <a:t>Course:</a:t>
            </a:r>
            <a:endParaRPr lang="en-US" dirty="0"/>
          </a:p>
        </p:txBody>
      </p:sp>
      <p:sp>
        <p:nvSpPr>
          <p:cNvPr id="8" name="Content Placeholder 3">
            <a:extLst>
              <a:ext uri="{FF2B5EF4-FFF2-40B4-BE49-F238E27FC236}">
                <a16:creationId xmlns:a16="http://schemas.microsoft.com/office/drawing/2014/main" id="{DF8D2539-0B76-B150-3B0B-E6BB752D003E}"/>
              </a:ext>
            </a:extLst>
          </p:cNvPr>
          <p:cNvSpPr txBox="1">
            <a:spLocks/>
          </p:cNvSpPr>
          <p:nvPr/>
        </p:nvSpPr>
        <p:spPr>
          <a:xfrm>
            <a:off x="2153195" y="4266520"/>
            <a:ext cx="4073434" cy="571092"/>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smtClean="0"/>
              <a:t>	Machine Learning I(DAB200)</a:t>
            </a:r>
          </a:p>
        </p:txBody>
      </p:sp>
      <p:sp>
        <p:nvSpPr>
          <p:cNvPr id="9" name="TextBox 8"/>
          <p:cNvSpPr txBox="1"/>
          <p:nvPr/>
        </p:nvSpPr>
        <p:spPr>
          <a:xfrm>
            <a:off x="3352800" y="1653309"/>
            <a:ext cx="5237018" cy="369332"/>
          </a:xfrm>
          <a:prstGeom prst="rect">
            <a:avLst/>
          </a:prstGeom>
          <a:noFill/>
        </p:spPr>
        <p:txBody>
          <a:bodyPr wrap="square" rtlCol="0">
            <a:spAutoFit/>
          </a:bodyPr>
          <a:lstStyle/>
          <a:p>
            <a:pPr algn="ctr"/>
            <a:r>
              <a:rPr lang="en-US" dirty="0" smtClean="0"/>
              <a:t>Classification &amp; Linear Regression analysis</a:t>
            </a:r>
            <a:endParaRPr lang="en-IN" dirty="0"/>
          </a:p>
        </p:txBody>
      </p:sp>
    </p:spTree>
    <p:extLst>
      <p:ext uri="{BB962C8B-B14F-4D97-AF65-F5344CB8AC3E}">
        <p14:creationId xmlns:p14="http://schemas.microsoft.com/office/powerpoint/2010/main" val="3894339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17CA-8CE7-1144-F632-3D4AECFE092C}"/>
              </a:ext>
            </a:extLst>
          </p:cNvPr>
          <p:cNvSpPr>
            <a:spLocks noGrp="1"/>
          </p:cNvSpPr>
          <p:nvPr>
            <p:ph type="title"/>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Info</a:t>
            </a:r>
            <a:r>
              <a:rPr lang="en-US" sz="2000" b="1" dirty="0">
                <a:latin typeface="Times New Roman" panose="02020603050405020304" pitchFamily="18" charset="0"/>
                <a:cs typeface="Times New Roman" panose="02020603050405020304" pitchFamily="18" charset="0"/>
              </a:rPr>
              <a:t>( ):</a:t>
            </a:r>
            <a:r>
              <a:rPr lang="en-US" sz="2000" b="1" i="0" dirty="0">
                <a:solidFill>
                  <a:srgbClr val="202124"/>
                </a:solidFill>
                <a:effectLst/>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The info() method </a:t>
            </a:r>
            <a:r>
              <a:rPr lang="en-US" sz="2000" b="0" i="0" dirty="0">
                <a:solidFill>
                  <a:srgbClr val="040C28"/>
                </a:solidFill>
                <a:effectLst/>
                <a:latin typeface="Times New Roman" panose="02020603050405020304" pitchFamily="18" charset="0"/>
                <a:cs typeface="Times New Roman" panose="02020603050405020304" pitchFamily="18" charset="0"/>
              </a:rPr>
              <a:t>prints information about the </a:t>
            </a:r>
            <a:r>
              <a:rPr lang="en-US" sz="2000" b="0" i="0" dirty="0" err="1">
                <a:solidFill>
                  <a:srgbClr val="040C28"/>
                </a:solidFill>
                <a:effectLst/>
                <a:latin typeface="Times New Roman" panose="02020603050405020304" pitchFamily="18" charset="0"/>
                <a:cs typeface="Times New Roman" panose="02020603050405020304" pitchFamily="18" charset="0"/>
              </a:rPr>
              <a:t>DataFrame</a:t>
            </a:r>
            <a:r>
              <a:rPr lang="en-US" sz="2000" b="0" i="0" dirty="0">
                <a:solidFill>
                  <a:srgbClr val="202124"/>
                </a:solidFill>
                <a:effectLst/>
                <a:latin typeface="Times New Roman" panose="02020603050405020304" pitchFamily="18" charset="0"/>
                <a:cs typeface="Times New Roman" panose="02020603050405020304" pitchFamily="18" charset="0"/>
              </a:rPr>
              <a:t>. The information contains the number of columns, column labels, column data types, memory usage, range index, and the number of cells in each column (non-null values).</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F8610EB-EC82-9D4C-A9DA-5A74BD5C7E91}"/>
              </a:ext>
            </a:extLst>
          </p:cNvPr>
          <p:cNvPicPr>
            <a:picLocks noGrp="1" noChangeAspect="1"/>
          </p:cNvPicPr>
          <p:nvPr>
            <p:ph idx="1"/>
          </p:nvPr>
        </p:nvPicPr>
        <p:blipFill>
          <a:blip r:embed="rId2"/>
          <a:stretch>
            <a:fillRect/>
          </a:stretch>
        </p:blipFill>
        <p:spPr>
          <a:xfrm>
            <a:off x="3283130" y="2557463"/>
            <a:ext cx="5643155" cy="3591410"/>
          </a:xfrm>
        </p:spPr>
      </p:pic>
    </p:spTree>
    <p:extLst>
      <p:ext uri="{BB962C8B-B14F-4D97-AF65-F5344CB8AC3E}">
        <p14:creationId xmlns:p14="http://schemas.microsoft.com/office/powerpoint/2010/main" val="1677656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2C7-F61D-EC53-4356-259F331AB1E9}"/>
              </a:ext>
            </a:extLst>
          </p:cNvPr>
          <p:cNvSpPr>
            <a:spLocks noGrp="1"/>
          </p:cNvSpPr>
          <p:nvPr>
            <p:ph type="title"/>
          </p:nvPr>
        </p:nvSpPr>
        <p:spPr/>
        <p:txBody>
          <a:bodyPr>
            <a:normAutofit/>
          </a:bodyPr>
          <a:lstStyle/>
          <a:p>
            <a:r>
              <a:rPr lang="en-US" sz="3200" b="0" i="0" dirty="0">
                <a:solidFill>
                  <a:srgbClr val="202124"/>
                </a:solidFill>
                <a:effectLst/>
                <a:latin typeface="Times New Roman" panose="02020603050405020304" pitchFamily="18" charset="0"/>
                <a:cs typeface="Times New Roman" panose="02020603050405020304" pitchFamily="18" charset="0"/>
              </a:rPr>
              <a:t>The function </a:t>
            </a:r>
            <a:r>
              <a:rPr lang="en-US" sz="3200" b="1" i="0" dirty="0" err="1" smtClean="0">
                <a:solidFill>
                  <a:srgbClr val="202124"/>
                </a:solidFill>
                <a:effectLst/>
                <a:latin typeface="Times New Roman" panose="02020603050405020304" pitchFamily="18" charset="0"/>
                <a:cs typeface="Times New Roman" panose="02020603050405020304" pitchFamily="18" charset="0"/>
              </a:rPr>
              <a:t>dataframe.isnull</a:t>
            </a:r>
            <a:r>
              <a:rPr lang="en-US" sz="3200" b="1" i="0" dirty="0" smtClean="0">
                <a:solidFill>
                  <a:srgbClr val="202124"/>
                </a:solidFill>
                <a:effectLst/>
                <a:latin typeface="Times New Roman" panose="02020603050405020304" pitchFamily="18" charset="0"/>
                <a:cs typeface="Times New Roman" panose="02020603050405020304" pitchFamily="18" charset="0"/>
              </a:rPr>
              <a:t>().sum().sum</a:t>
            </a:r>
            <a:r>
              <a:rPr lang="en-US" sz="3200" b="1" i="0" dirty="0">
                <a:solidFill>
                  <a:srgbClr val="202124"/>
                </a:solidFill>
                <a:effectLst/>
                <a:latin typeface="Times New Roman" panose="02020603050405020304" pitchFamily="18" charset="0"/>
                <a:cs typeface="Times New Roman" panose="02020603050405020304" pitchFamily="18" charset="0"/>
              </a:rPr>
              <a:t>()</a:t>
            </a:r>
            <a:r>
              <a:rPr lang="en-US" sz="3200" b="0" i="0" dirty="0">
                <a:solidFill>
                  <a:srgbClr val="202124"/>
                </a:solidFill>
                <a:effectLst/>
                <a:latin typeface="Times New Roman" panose="02020603050405020304" pitchFamily="18" charset="0"/>
                <a:cs typeface="Times New Roman" panose="02020603050405020304" pitchFamily="18" charset="0"/>
              </a:rPr>
              <a:t> </a:t>
            </a:r>
            <a:r>
              <a:rPr lang="en-US" sz="3200" b="0" i="0" dirty="0">
                <a:solidFill>
                  <a:srgbClr val="040C28"/>
                </a:solidFill>
                <a:effectLst/>
                <a:latin typeface="Times New Roman" panose="02020603050405020304" pitchFamily="18" charset="0"/>
                <a:cs typeface="Times New Roman" panose="02020603050405020304" pitchFamily="18" charset="0"/>
              </a:rPr>
              <a:t>returns the </a:t>
            </a:r>
            <a:r>
              <a:rPr lang="en-US" sz="3200" b="0" i="0" dirty="0" smtClean="0">
                <a:solidFill>
                  <a:srgbClr val="040C28"/>
                </a:solidFill>
                <a:effectLst/>
                <a:latin typeface="Times New Roman" panose="02020603050405020304" pitchFamily="18" charset="0"/>
                <a:cs typeface="Times New Roman" panose="02020603050405020304" pitchFamily="18" charset="0"/>
              </a:rPr>
              <a:t>total number </a:t>
            </a:r>
            <a:r>
              <a:rPr lang="en-US" sz="3200" b="0" i="0" dirty="0">
                <a:solidFill>
                  <a:srgbClr val="040C28"/>
                </a:solidFill>
                <a:effectLst/>
                <a:latin typeface="Times New Roman" panose="02020603050405020304" pitchFamily="18" charset="0"/>
                <a:cs typeface="Times New Roman" panose="02020603050405020304" pitchFamily="18" charset="0"/>
              </a:rPr>
              <a:t>of missing values in the dataset</a:t>
            </a:r>
            <a:r>
              <a:rPr lang="en-US" sz="3200" b="0" i="0" dirty="0">
                <a:solidFill>
                  <a:srgbClr val="202124"/>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6D2AD13-F0C6-8670-1931-2EAD402E01FE}"/>
              </a:ext>
            </a:extLst>
          </p:cNvPr>
          <p:cNvPicPr>
            <a:picLocks noGrp="1" noChangeAspect="1"/>
          </p:cNvPicPr>
          <p:nvPr>
            <p:ph idx="1"/>
          </p:nvPr>
        </p:nvPicPr>
        <p:blipFill>
          <a:blip r:embed="rId2"/>
          <a:stretch>
            <a:fillRect/>
          </a:stretch>
        </p:blipFill>
        <p:spPr>
          <a:xfrm>
            <a:off x="4125005" y="4089174"/>
            <a:ext cx="4029075" cy="1038225"/>
          </a:xfrm>
        </p:spPr>
      </p:pic>
      <p:sp>
        <p:nvSpPr>
          <p:cNvPr id="4" name="Title 1">
            <a:extLst>
              <a:ext uri="{FF2B5EF4-FFF2-40B4-BE49-F238E27FC236}">
                <a16:creationId xmlns:a16="http://schemas.microsoft.com/office/drawing/2014/main" id="{053DC2C7-F61D-EC53-4356-259F331AB1E9}"/>
              </a:ext>
            </a:extLst>
          </p:cNvPr>
          <p:cNvSpPr txBox="1">
            <a:spLocks/>
          </p:cNvSpPr>
          <p:nvPr/>
        </p:nvSpPr>
        <p:spPr>
          <a:xfrm>
            <a:off x="1343299" y="2562738"/>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rgbClr val="202124"/>
                </a:solidFill>
                <a:latin typeface="Times New Roman" panose="02020603050405020304" pitchFamily="18" charset="0"/>
                <a:cs typeface="Times New Roman" panose="02020603050405020304" pitchFamily="18" charset="0"/>
              </a:rPr>
              <a:t>The output clearly explains that our dataset do not have any missing values.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32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9363-B5BE-5AB6-FAC8-635B5E6423AE}"/>
              </a:ext>
            </a:extLst>
          </p:cNvPr>
          <p:cNvSpPr>
            <a:spLocks noGrp="1"/>
          </p:cNvSpPr>
          <p:nvPr>
            <p:ph type="title"/>
          </p:nvPr>
        </p:nvSpPr>
        <p:spPr/>
        <p:txBody>
          <a:bodyPr>
            <a:noAutofit/>
          </a:bodyPr>
          <a:lstStyle/>
          <a:p>
            <a:pPr algn="l"/>
            <a:r>
              <a:rPr lang="en-US" sz="2000" b="0" i="0" dirty="0">
                <a:solidFill>
                  <a:srgbClr val="202124"/>
                </a:solidFill>
                <a:effectLst/>
                <a:latin typeface="Times New Roman" panose="02020603050405020304" pitchFamily="18" charset="0"/>
                <a:cs typeface="Times New Roman" panose="02020603050405020304" pitchFamily="18" charset="0"/>
              </a:rPr>
              <a:t>The </a:t>
            </a:r>
            <a:r>
              <a:rPr lang="en-US" sz="2000" b="1" i="0" dirty="0" smtClean="0">
                <a:solidFill>
                  <a:srgbClr val="202124"/>
                </a:solidFill>
                <a:effectLst/>
                <a:latin typeface="Times New Roman" panose="02020603050405020304" pitchFamily="18" charset="0"/>
                <a:cs typeface="Times New Roman" panose="02020603050405020304" pitchFamily="18" charset="0"/>
              </a:rPr>
              <a:t>.</a:t>
            </a:r>
            <a:r>
              <a:rPr lang="en-US" sz="2000" b="1" i="0" dirty="0" err="1" smtClean="0">
                <a:solidFill>
                  <a:srgbClr val="202124"/>
                </a:solidFill>
                <a:effectLst/>
                <a:latin typeface="Times New Roman" panose="02020603050405020304" pitchFamily="18" charset="0"/>
                <a:cs typeface="Times New Roman" panose="02020603050405020304" pitchFamily="18" charset="0"/>
              </a:rPr>
              <a:t>astype</a:t>
            </a:r>
            <a:r>
              <a:rPr lang="en-US" sz="2000" b="1" i="0" dirty="0">
                <a:solidFill>
                  <a:srgbClr val="202124"/>
                </a:solidFill>
                <a:effectLst/>
                <a:latin typeface="Times New Roman" panose="02020603050405020304" pitchFamily="18" charset="0"/>
                <a:cs typeface="Times New Roman" panose="02020603050405020304" pitchFamily="18" charset="0"/>
              </a:rPr>
              <a:t>()</a:t>
            </a:r>
            <a:r>
              <a:rPr lang="en-US" sz="2000" b="0" i="0" dirty="0">
                <a:solidFill>
                  <a:srgbClr val="202124"/>
                </a:solidFill>
                <a:effectLst/>
                <a:latin typeface="Times New Roman" panose="02020603050405020304" pitchFamily="18" charset="0"/>
                <a:cs typeface="Times New Roman" panose="02020603050405020304" pitchFamily="18" charset="0"/>
              </a:rPr>
              <a:t> function is used </a:t>
            </a:r>
            <a:r>
              <a:rPr lang="en-US" sz="2000" b="0" i="0" dirty="0">
                <a:solidFill>
                  <a:srgbClr val="040C28"/>
                </a:solidFill>
                <a:effectLst/>
                <a:latin typeface="Times New Roman" panose="02020603050405020304" pitchFamily="18" charset="0"/>
                <a:cs typeface="Times New Roman" panose="02020603050405020304" pitchFamily="18" charset="0"/>
              </a:rPr>
              <a:t>to cast a pandas object to a specified data type</a:t>
            </a:r>
            <a:r>
              <a:rPr lang="en-US" sz="2000" b="0" i="0" dirty="0">
                <a:solidFill>
                  <a:srgbClr val="202124"/>
                </a:solidFill>
                <a:effectLst/>
                <a:latin typeface="Times New Roman" panose="02020603050405020304" pitchFamily="18" charset="0"/>
                <a:cs typeface="Times New Roman" panose="02020603050405020304" pitchFamily="18" charset="0"/>
              </a:rPr>
              <a:t>. Use a </a:t>
            </a:r>
            <a:r>
              <a:rPr lang="en-US" sz="2000" b="0" i="0" dirty="0" err="1">
                <a:solidFill>
                  <a:srgbClr val="202124"/>
                </a:solidFill>
                <a:effectLst/>
                <a:latin typeface="Times New Roman" panose="02020603050405020304" pitchFamily="18" charset="0"/>
                <a:cs typeface="Times New Roman" panose="02020603050405020304" pitchFamily="18" charset="0"/>
              </a:rPr>
              <a:t>numpy</a:t>
            </a:r>
            <a:r>
              <a:rPr lang="en-US" sz="2000" b="0" i="0" dirty="0" smtClean="0">
                <a:solidFill>
                  <a:srgbClr val="202124"/>
                </a:solidFill>
                <a:effectLst/>
                <a:latin typeface="Times New Roman" panose="02020603050405020304" pitchFamily="18" charset="0"/>
                <a:cs typeface="Times New Roman" panose="02020603050405020304" pitchFamily="18" charset="0"/>
              </a:rPr>
              <a:t>.</a:t>
            </a:r>
            <a:br>
              <a:rPr lang="en-US" sz="2000" b="0" i="0" dirty="0" smtClean="0">
                <a:solidFill>
                  <a:srgbClr val="202124"/>
                </a:solidFill>
                <a:effectLst/>
                <a:latin typeface="Times New Roman" panose="02020603050405020304" pitchFamily="18" charset="0"/>
                <a:cs typeface="Times New Roman" panose="02020603050405020304" pitchFamily="18" charset="0"/>
              </a:rPr>
            </a:br>
            <a:r>
              <a:rPr lang="en-US" sz="2000" dirty="0" smtClean="0">
                <a:solidFill>
                  <a:srgbClr val="202124"/>
                </a:solidFill>
                <a:latin typeface="Times New Roman" panose="02020603050405020304" pitchFamily="18" charset="0"/>
                <a:cs typeface="Times New Roman" panose="02020603050405020304" pitchFamily="18" charset="0"/>
              </a:rPr>
              <a:t>In student academic dataset there are various attributes whose actual datatypes are categorical and has to be converted to the same in python.</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8120EC-91ED-8BAA-4CC5-8C6BCD430106}"/>
              </a:ext>
            </a:extLst>
          </p:cNvPr>
          <p:cNvPicPr>
            <a:picLocks noGrp="1" noChangeAspect="1"/>
          </p:cNvPicPr>
          <p:nvPr>
            <p:ph idx="1"/>
          </p:nvPr>
        </p:nvPicPr>
        <p:blipFill>
          <a:blip r:embed="rId2"/>
          <a:stretch>
            <a:fillRect/>
          </a:stretch>
        </p:blipFill>
        <p:spPr>
          <a:xfrm>
            <a:off x="2216467" y="2557463"/>
            <a:ext cx="7759066" cy="3317875"/>
          </a:xfrm>
        </p:spPr>
      </p:pic>
    </p:spTree>
    <p:extLst>
      <p:ext uri="{BB962C8B-B14F-4D97-AF65-F5344CB8AC3E}">
        <p14:creationId xmlns:p14="http://schemas.microsoft.com/office/powerpoint/2010/main" val="398730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5FC5-66A7-DE96-CFE7-225F9DCB1206}"/>
              </a:ext>
            </a:extLst>
          </p:cNvPr>
          <p:cNvSpPr>
            <a:spLocks noGrp="1"/>
          </p:cNvSpPr>
          <p:nvPr>
            <p:ph type="title"/>
          </p:nvPr>
        </p:nvSpPr>
        <p:spPr/>
        <p:txBody>
          <a:bodyPr>
            <a:noAutofit/>
          </a:bodyPr>
          <a:lstStyle/>
          <a:p>
            <a:r>
              <a:rPr lang="en-US" sz="2000" b="0" i="0" dirty="0">
                <a:solidFill>
                  <a:srgbClr val="4D5156"/>
                </a:solidFill>
                <a:effectLst/>
                <a:latin typeface="Times New Roman" panose="02020603050405020304" pitchFamily="18" charset="0"/>
                <a:cs typeface="Times New Roman" panose="02020603050405020304" pitchFamily="18" charset="0"/>
              </a:rPr>
              <a:t>The </a:t>
            </a:r>
            <a:r>
              <a:rPr lang="en-US" sz="2000" b="1" i="0" dirty="0" smtClean="0">
                <a:solidFill>
                  <a:srgbClr val="4D5156"/>
                </a:solidFill>
                <a:effectLst/>
                <a:latin typeface="Times New Roman" panose="02020603050405020304" pitchFamily="18" charset="0"/>
                <a:cs typeface="Times New Roman" panose="02020603050405020304" pitchFamily="18" charset="0"/>
              </a:rPr>
              <a:t>.describe</a:t>
            </a:r>
            <a:r>
              <a:rPr lang="en-US" sz="2000" b="1" i="0" dirty="0">
                <a:solidFill>
                  <a:srgbClr val="4D5156"/>
                </a:solidFill>
                <a:effectLst/>
                <a:latin typeface="Times New Roman" panose="02020603050405020304" pitchFamily="18" charset="0"/>
                <a:cs typeface="Times New Roman" panose="02020603050405020304" pitchFamily="18" charset="0"/>
              </a:rPr>
              <a:t>()</a:t>
            </a:r>
            <a:r>
              <a:rPr lang="en-US" sz="2000" b="0" i="0" dirty="0">
                <a:solidFill>
                  <a:srgbClr val="4D5156"/>
                </a:solidFill>
                <a:effectLst/>
                <a:latin typeface="Times New Roman" panose="02020603050405020304" pitchFamily="18" charset="0"/>
                <a:cs typeface="Times New Roman" panose="02020603050405020304" pitchFamily="18" charset="0"/>
              </a:rPr>
              <a:t> method </a:t>
            </a:r>
            <a:r>
              <a:rPr lang="en-US" sz="2000" b="0" i="0" dirty="0">
                <a:solidFill>
                  <a:srgbClr val="040C28"/>
                </a:solidFill>
                <a:effectLst/>
                <a:latin typeface="Times New Roman" panose="02020603050405020304" pitchFamily="18" charset="0"/>
                <a:cs typeface="Times New Roman" panose="02020603050405020304" pitchFamily="18" charset="0"/>
              </a:rPr>
              <a:t>returns description of the data in the </a:t>
            </a:r>
            <a:r>
              <a:rPr lang="en-US" sz="2000" b="0" i="0" dirty="0" err="1">
                <a:solidFill>
                  <a:srgbClr val="040C28"/>
                </a:solidFill>
                <a:effectLst/>
                <a:latin typeface="Times New Roman" panose="02020603050405020304" pitchFamily="18" charset="0"/>
                <a:cs typeface="Times New Roman" panose="02020603050405020304" pitchFamily="18" charset="0"/>
              </a:rPr>
              <a:t>DataFrame</a:t>
            </a:r>
            <a:r>
              <a:rPr lang="en-US" sz="2000" b="0" i="0" dirty="0">
                <a:solidFill>
                  <a:srgbClr val="4D5156"/>
                </a:solidFill>
                <a:effectLst/>
                <a:latin typeface="Times New Roman" panose="02020603050405020304" pitchFamily="18" charset="0"/>
                <a:cs typeface="Times New Roman" panose="02020603050405020304" pitchFamily="18" charset="0"/>
              </a:rPr>
              <a:t>. If the </a:t>
            </a:r>
            <a:r>
              <a:rPr lang="en-US" sz="2000" b="0" i="0" dirty="0" err="1">
                <a:solidFill>
                  <a:srgbClr val="4D5156"/>
                </a:solidFill>
                <a:effectLst/>
                <a:latin typeface="Times New Roman" panose="02020603050405020304" pitchFamily="18" charset="0"/>
                <a:cs typeface="Times New Roman" panose="02020603050405020304" pitchFamily="18" charset="0"/>
              </a:rPr>
              <a:t>DataFrame</a:t>
            </a:r>
            <a:r>
              <a:rPr lang="en-US" sz="2000" b="0" i="0" dirty="0">
                <a:solidFill>
                  <a:srgbClr val="4D5156"/>
                </a:solidFill>
                <a:effectLst/>
                <a:latin typeface="Times New Roman" panose="02020603050405020304" pitchFamily="18" charset="0"/>
                <a:cs typeface="Times New Roman" panose="02020603050405020304" pitchFamily="18" charset="0"/>
              </a:rPr>
              <a:t> contains numerical data, the description contains these information for each column: </a:t>
            </a:r>
            <a:r>
              <a:rPr lang="en-US" sz="2000" b="0" i="0" dirty="0" smtClean="0">
                <a:solidFill>
                  <a:srgbClr val="4D5156"/>
                </a:solidFill>
                <a:effectLst/>
                <a:latin typeface="Times New Roman" panose="02020603050405020304" pitchFamily="18" charset="0"/>
                <a:cs typeface="Times New Roman" panose="02020603050405020304" pitchFamily="18" charset="0"/>
              </a:rPr>
              <a:t>count, mean, standard deviation, min, max, percentile</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129424-06C1-6627-E8DC-C38512404D13}"/>
              </a:ext>
            </a:extLst>
          </p:cNvPr>
          <p:cNvPicPr>
            <a:picLocks noGrp="1" noChangeAspect="1"/>
          </p:cNvPicPr>
          <p:nvPr>
            <p:ph idx="1"/>
          </p:nvPr>
        </p:nvPicPr>
        <p:blipFill>
          <a:blip r:embed="rId2"/>
          <a:stretch>
            <a:fillRect/>
          </a:stretch>
        </p:blipFill>
        <p:spPr>
          <a:xfrm>
            <a:off x="3330620" y="2586401"/>
            <a:ext cx="5495925" cy="542925"/>
          </a:xfrm>
        </p:spPr>
      </p:pic>
      <p:pic>
        <p:nvPicPr>
          <p:cNvPr id="3" name="Picture 2"/>
          <p:cNvPicPr>
            <a:picLocks noChangeAspect="1"/>
          </p:cNvPicPr>
          <p:nvPr/>
        </p:nvPicPr>
        <p:blipFill>
          <a:blip r:embed="rId3"/>
          <a:stretch>
            <a:fillRect/>
          </a:stretch>
        </p:blipFill>
        <p:spPr>
          <a:xfrm>
            <a:off x="1038361" y="3352800"/>
            <a:ext cx="9401175" cy="2760617"/>
          </a:xfrm>
          <a:prstGeom prst="rect">
            <a:avLst/>
          </a:prstGeom>
        </p:spPr>
      </p:pic>
    </p:spTree>
    <p:extLst>
      <p:ext uri="{BB962C8B-B14F-4D97-AF65-F5344CB8AC3E}">
        <p14:creationId xmlns:p14="http://schemas.microsoft.com/office/powerpoint/2010/main" val="13346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ECE4-8ACE-5141-872B-35B5DA63D494}"/>
              </a:ext>
            </a:extLst>
          </p:cNvPr>
          <p:cNvSpPr>
            <a:spLocks noGrp="1"/>
          </p:cNvSpPr>
          <p:nvPr>
            <p:ph type="title"/>
          </p:nvPr>
        </p:nvSpPr>
        <p:spPr/>
        <p:txBody>
          <a:bodyPr>
            <a:normAutofit/>
          </a:bodyPr>
          <a:lstStyle/>
          <a:p>
            <a:pPr algn="l"/>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1" dirty="0" smtClean="0">
                <a:solidFill>
                  <a:srgbClr val="202124"/>
                </a:solidFill>
                <a:latin typeface="Times New Roman" panose="02020603050405020304" pitchFamily="18" charset="0"/>
                <a:cs typeface="Times New Roman" panose="02020603050405020304" pitchFamily="18" charset="0"/>
              </a:rPr>
              <a:t>.</a:t>
            </a:r>
            <a:r>
              <a:rPr lang="en-US" sz="2400" b="1" dirty="0" err="1" smtClean="0">
                <a:solidFill>
                  <a:srgbClr val="202124"/>
                </a:solidFill>
                <a:latin typeface="Times New Roman" panose="02020603050405020304" pitchFamily="18" charset="0"/>
                <a:cs typeface="Times New Roman" panose="02020603050405020304" pitchFamily="18" charset="0"/>
              </a:rPr>
              <a:t>dtypes</a:t>
            </a:r>
            <a:r>
              <a:rPr lang="en-US" sz="2400" b="1" dirty="0" smtClean="0">
                <a:solidFill>
                  <a:srgbClr val="202124"/>
                </a:solidFill>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Data </a:t>
            </a:r>
            <a:r>
              <a:rPr lang="en-US" sz="2400" b="0" i="0" dirty="0">
                <a:solidFill>
                  <a:srgbClr val="202124"/>
                </a:solidFill>
                <a:effectLst/>
                <a:latin typeface="Times New Roman" panose="02020603050405020304" pitchFamily="18" charset="0"/>
                <a:cs typeface="Times New Roman" panose="02020603050405020304" pitchFamily="18" charset="0"/>
              </a:rPr>
              <a:t>type object </a:t>
            </a:r>
            <a:r>
              <a:rPr lang="en-US" sz="2400" b="0" i="0" dirty="0" smtClean="0">
                <a:solidFill>
                  <a:srgbClr val="202124"/>
                </a:solidFill>
                <a:effectLst/>
                <a:latin typeface="Times New Roman" panose="02020603050405020304" pitchFamily="18" charset="0"/>
                <a:cs typeface="Times New Roman" panose="02020603050405020304" pitchFamily="18" charset="0"/>
              </a:rPr>
              <a:t>informs </a:t>
            </a:r>
            <a:r>
              <a:rPr lang="en-US" sz="2400" b="0" i="0" dirty="0">
                <a:solidFill>
                  <a:srgbClr val="202124"/>
                </a:solidFill>
                <a:effectLst/>
                <a:latin typeface="Times New Roman" panose="02020603050405020304" pitchFamily="18" charset="0"/>
                <a:cs typeface="Times New Roman" panose="02020603050405020304" pitchFamily="18" charset="0"/>
              </a:rPr>
              <a:t>about </a:t>
            </a:r>
            <a:r>
              <a:rPr lang="en-US" sz="2400" b="0" i="0" dirty="0" smtClean="0">
                <a:solidFill>
                  <a:srgbClr val="202124"/>
                </a:solidFill>
                <a:effectLst/>
                <a:latin typeface="Times New Roman" panose="02020603050405020304" pitchFamily="18" charset="0"/>
                <a:cs typeface="Times New Roman" panose="02020603050405020304" pitchFamily="18" charset="0"/>
              </a:rPr>
              <a:t> the type </a:t>
            </a:r>
            <a:r>
              <a:rPr lang="en-US" sz="2400" b="0" i="0" dirty="0">
                <a:solidFill>
                  <a:srgbClr val="202124"/>
                </a:solidFill>
                <a:effectLst/>
                <a:latin typeface="Times New Roman" panose="02020603050405020304" pitchFamily="18" charset="0"/>
                <a:cs typeface="Times New Roman" panose="02020603050405020304" pitchFamily="18" charset="0"/>
              </a:rPr>
              <a:t>of the data (integer, float, Python </a:t>
            </a:r>
            <a:r>
              <a:rPr lang="en-US" sz="2400" b="0" i="0" dirty="0" smtClean="0">
                <a:solidFill>
                  <a:srgbClr val="202124"/>
                </a:solidFill>
                <a:effectLst/>
                <a:latin typeface="Times New Roman" panose="02020603050405020304" pitchFamily="18" charset="0"/>
                <a:cs typeface="Times New Roman" panose="02020603050405020304" pitchFamily="18" charset="0"/>
              </a:rPr>
              <a:t>object</a:t>
            </a:r>
            <a:r>
              <a:rPr lang="en-US" sz="2400" dirty="0" smtClean="0">
                <a:solidFill>
                  <a:srgbClr val="202124"/>
                </a:solidFill>
                <a:latin typeface="Times New Roman" panose="02020603050405020304" pitchFamily="18" charset="0"/>
                <a:cs typeface="Times New Roman" panose="02020603050405020304" pitchFamily="18" charset="0"/>
              </a:rPr>
              <a:t>, category)</a:t>
            </a: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8B415FE-2E4D-AF70-8482-ADD3BF0532CA}"/>
              </a:ext>
            </a:extLst>
          </p:cNvPr>
          <p:cNvPicPr>
            <a:picLocks noGrp="1" noChangeAspect="1"/>
          </p:cNvPicPr>
          <p:nvPr>
            <p:ph idx="1"/>
          </p:nvPr>
        </p:nvPicPr>
        <p:blipFill>
          <a:blip r:embed="rId2"/>
          <a:stretch>
            <a:fillRect/>
          </a:stretch>
        </p:blipFill>
        <p:spPr>
          <a:xfrm>
            <a:off x="3744687" y="2557463"/>
            <a:ext cx="4720044" cy="3317875"/>
          </a:xfrm>
        </p:spPr>
      </p:pic>
    </p:spTree>
    <p:extLst>
      <p:ext uri="{BB962C8B-B14F-4D97-AF65-F5344CB8AC3E}">
        <p14:creationId xmlns:p14="http://schemas.microsoft.com/office/powerpoint/2010/main" val="168968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6633B5D-CD23-7ADB-AACF-60FC022FFD0D}"/>
              </a:ext>
            </a:extLst>
          </p:cNvPr>
          <p:cNvPicPr>
            <a:picLocks noGrp="1" noChangeAspect="1"/>
          </p:cNvPicPr>
          <p:nvPr>
            <p:ph idx="1"/>
          </p:nvPr>
        </p:nvPicPr>
        <p:blipFill>
          <a:blip r:embed="rId2"/>
          <a:stretch>
            <a:fillRect/>
          </a:stretch>
        </p:blipFill>
        <p:spPr>
          <a:xfrm>
            <a:off x="895739" y="2584581"/>
            <a:ext cx="10320120" cy="3412056"/>
          </a:xfrm>
        </p:spPr>
      </p:pic>
      <p:sp>
        <p:nvSpPr>
          <p:cNvPr id="2" name="Rectangle 1"/>
          <p:cNvSpPr/>
          <p:nvPr/>
        </p:nvSpPr>
        <p:spPr>
          <a:xfrm>
            <a:off x="869679" y="949327"/>
            <a:ext cx="10329544" cy="923330"/>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rgbClr val="333333"/>
                </a:solidFill>
                <a:latin typeface="Times New Roman" panose="02020603050405020304" pitchFamily="18" charset="0"/>
                <a:cs typeface="Times New Roman" panose="02020603050405020304" pitchFamily="18" charset="0"/>
              </a:rPr>
              <a:t>drop</a:t>
            </a:r>
            <a:r>
              <a:rPr lang="en-US" altLang="en-US" b="1" dirty="0" smtClean="0">
                <a:solidFill>
                  <a:srgbClr val="333333"/>
                </a:solidFill>
                <a:latin typeface="Times New Roman" panose="02020603050405020304" pitchFamily="18" charset="0"/>
                <a:cs typeface="Times New Roman" panose="02020603050405020304" pitchFamily="18" charset="0"/>
              </a:rPr>
              <a:t>(): </a:t>
            </a:r>
            <a:r>
              <a:rPr lang="en-US" altLang="en-US" dirty="0" smtClean="0">
                <a:solidFill>
                  <a:srgbClr val="333333"/>
                </a:solidFill>
                <a:latin typeface="Times New Roman" panose="02020603050405020304" pitchFamily="18" charset="0"/>
                <a:cs typeface="Times New Roman" panose="02020603050405020304" pitchFamily="18" charset="0"/>
              </a:rPr>
              <a:t>The </a:t>
            </a:r>
            <a:r>
              <a:rPr lang="en-US" altLang="en-US" dirty="0">
                <a:solidFill>
                  <a:srgbClr val="333333"/>
                </a:solidFill>
                <a:latin typeface="Times New Roman" panose="02020603050405020304" pitchFamily="18" charset="0"/>
                <a:cs typeface="Times New Roman" panose="02020603050405020304" pitchFamily="18" charset="0"/>
              </a:rPr>
              <a:t>Pandas </a:t>
            </a:r>
            <a:r>
              <a:rPr lang="en-US" altLang="en-US" b="1" dirty="0">
                <a:solidFill>
                  <a:srgbClr val="333333"/>
                </a:solidFill>
                <a:latin typeface="Times New Roman" panose="02020603050405020304" pitchFamily="18" charset="0"/>
                <a:cs typeface="Times New Roman" panose="02020603050405020304" pitchFamily="18" charset="0"/>
              </a:rPr>
              <a:t>drop()</a:t>
            </a:r>
            <a:r>
              <a:rPr lang="en-US" altLang="en-US" dirty="0">
                <a:solidFill>
                  <a:srgbClr val="333333"/>
                </a:solidFill>
                <a:latin typeface="Times New Roman" panose="02020603050405020304" pitchFamily="18" charset="0"/>
                <a:cs typeface="Times New Roman" panose="02020603050405020304" pitchFamily="18" charset="0"/>
              </a:rPr>
              <a:t> method is used by appending the method to the name of a dataframe, i.e. df.drop() and can be used </a:t>
            </a:r>
            <a:r>
              <a:rPr lang="en-US" altLang="en-US" dirty="0" smtClean="0">
                <a:solidFill>
                  <a:srgbClr val="333333"/>
                </a:solidFill>
                <a:latin typeface="Times New Roman" panose="02020603050405020304" pitchFamily="18" charset="0"/>
                <a:cs typeface="Times New Roman" panose="02020603050405020304" pitchFamily="18" charset="0"/>
              </a:rPr>
              <a:t>to delete </a:t>
            </a:r>
            <a:r>
              <a:rPr lang="en-US" altLang="en-US" dirty="0">
                <a:solidFill>
                  <a:srgbClr val="333333"/>
                </a:solidFill>
                <a:latin typeface="Times New Roman" panose="02020603050405020304" pitchFamily="18" charset="0"/>
                <a:cs typeface="Times New Roman" panose="02020603050405020304" pitchFamily="18" charset="0"/>
              </a:rPr>
              <a:t>or remove rows, columns or series from the original dataframe. </a:t>
            </a:r>
            <a:r>
              <a:rPr lang="en-US" altLang="en-US" dirty="0" smtClean="0">
                <a:solidFill>
                  <a:srgbClr val="333333"/>
                </a:solidFill>
                <a:latin typeface="Times New Roman" panose="02020603050405020304" pitchFamily="18" charset="0"/>
                <a:cs typeface="Times New Roman" panose="02020603050405020304" pitchFamily="18" charset="0"/>
              </a:rPr>
              <a:t>In our case we are dropping Target attribute as it is our output attribute.</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076157" y="1846488"/>
            <a:ext cx="3238500" cy="552450"/>
          </a:xfrm>
          <a:prstGeom prst="rect">
            <a:avLst/>
          </a:prstGeom>
        </p:spPr>
      </p:pic>
    </p:spTree>
    <p:extLst>
      <p:ext uri="{BB962C8B-B14F-4D97-AF65-F5344CB8AC3E}">
        <p14:creationId xmlns:p14="http://schemas.microsoft.com/office/powerpoint/2010/main" val="202606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388" y="1053830"/>
            <a:ext cx="10329544" cy="923330"/>
          </a:xfrm>
          <a:prstGeom prst="rect">
            <a:avLst/>
          </a:prstGeom>
        </p:spPr>
        <p:txBody>
          <a:bodyPr wrap="square">
            <a:spAutoFit/>
          </a:bodyPr>
          <a:lstStyle/>
          <a:p>
            <a:pPr lvl="0" defTabSz="914400" eaLnBrk="0" fontAlgn="base" hangingPunct="0">
              <a:spcBef>
                <a:spcPct val="0"/>
              </a:spcBef>
              <a:spcAft>
                <a:spcPct val="0"/>
              </a:spcAft>
            </a:pPr>
            <a:r>
              <a:rPr lang="en-US" altLang="en-US" b="1" dirty="0" smtClean="0">
                <a:solidFill>
                  <a:srgbClr val="333333"/>
                </a:solidFill>
                <a:latin typeface="Times New Roman" panose="02020603050405020304" pitchFamily="18" charset="0"/>
                <a:cs typeface="Times New Roman" panose="02020603050405020304" pitchFamily="18" charset="0"/>
              </a:rPr>
              <a:t>Label Encoding </a:t>
            </a:r>
            <a:r>
              <a:rPr lang="en-US" altLang="en-US" b="1" dirty="0">
                <a:solidFill>
                  <a:srgbClr val="333333"/>
                </a:solidFill>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converts </a:t>
            </a:r>
            <a:r>
              <a:rPr lang="en-US" altLang="en-US" dirty="0" smtClean="0">
                <a:solidFill>
                  <a:srgbClr val="333333"/>
                </a:solidFill>
                <a:latin typeface="Times New Roman" panose="02020603050405020304" pitchFamily="18" charset="0"/>
                <a:cs typeface="Times New Roman" panose="02020603050405020304" pitchFamily="18" charset="0"/>
              </a:rPr>
              <a:t>categorical </a:t>
            </a:r>
            <a:r>
              <a:rPr lang="en-US" altLang="en-US" dirty="0">
                <a:solidFill>
                  <a:srgbClr val="333333"/>
                </a:solidFill>
                <a:latin typeface="Times New Roman" panose="02020603050405020304" pitchFamily="18" charset="0"/>
                <a:cs typeface="Times New Roman" panose="02020603050405020304" pitchFamily="18" charset="0"/>
              </a:rPr>
              <a:t>values into numerical format, assigning a unique integer to each </a:t>
            </a:r>
            <a:r>
              <a:rPr lang="en-US" altLang="en-US" dirty="0" smtClean="0">
                <a:solidFill>
                  <a:srgbClr val="333333"/>
                </a:solidFill>
                <a:latin typeface="Times New Roman" panose="02020603050405020304" pitchFamily="18" charset="0"/>
                <a:cs typeface="Times New Roman" panose="02020603050405020304" pitchFamily="18" charset="0"/>
              </a:rPr>
              <a:t>category. ML typically works with numerical data and not categorical. Hence, it is important to convert all attributes to numerical by using </a:t>
            </a:r>
            <a:r>
              <a:rPr lang="en-US" altLang="en-US" b="1" dirty="0" err="1" smtClean="0">
                <a:solidFill>
                  <a:srgbClr val="333333"/>
                </a:solidFill>
                <a:latin typeface="Times New Roman" panose="02020603050405020304" pitchFamily="18" charset="0"/>
                <a:cs typeface="Times New Roman" panose="02020603050405020304" pitchFamily="18" charset="0"/>
              </a:rPr>
              <a:t>cat.codes</a:t>
            </a:r>
            <a:r>
              <a:rPr lang="en-US" altLang="en-US" b="1" dirty="0" smtClean="0">
                <a:solidFill>
                  <a:srgbClr val="333333"/>
                </a:solidFill>
                <a:latin typeface="Times New Roman" panose="02020603050405020304" pitchFamily="18" charset="0"/>
                <a:cs typeface="Times New Roman" panose="02020603050405020304" pitchFamily="18" charset="0"/>
              </a:rPr>
              <a:t> </a:t>
            </a:r>
            <a:r>
              <a:rPr lang="en-US" altLang="en-US" dirty="0" smtClean="0">
                <a:solidFill>
                  <a:srgbClr val="333333"/>
                </a:solidFill>
                <a:latin typeface="Times New Roman" panose="02020603050405020304" pitchFamily="18" charset="0"/>
                <a:cs typeface="Times New Roman" panose="02020603050405020304" pitchFamily="18" charset="0"/>
              </a:rPr>
              <a:t>which typically assigns integer to each category.</a:t>
            </a:r>
            <a:endParaRPr lang="en-US"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94447" y="2488202"/>
            <a:ext cx="6067425" cy="3257550"/>
          </a:xfrm>
          <a:prstGeom prst="rect">
            <a:avLst/>
          </a:prstGeom>
        </p:spPr>
      </p:pic>
      <p:pic>
        <p:nvPicPr>
          <p:cNvPr id="7" name="Picture 6"/>
          <p:cNvPicPr>
            <a:picLocks noChangeAspect="1"/>
          </p:cNvPicPr>
          <p:nvPr/>
        </p:nvPicPr>
        <p:blipFill>
          <a:blip r:embed="rId3"/>
          <a:stretch>
            <a:fillRect/>
          </a:stretch>
        </p:blipFill>
        <p:spPr>
          <a:xfrm>
            <a:off x="7406913" y="2517050"/>
            <a:ext cx="3861978" cy="2381250"/>
          </a:xfrm>
          <a:prstGeom prst="rect">
            <a:avLst/>
          </a:prstGeom>
        </p:spPr>
      </p:pic>
    </p:spTree>
    <p:extLst>
      <p:ext uri="{BB962C8B-B14F-4D97-AF65-F5344CB8AC3E}">
        <p14:creationId xmlns:p14="http://schemas.microsoft.com/office/powerpoint/2010/main" val="20079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0EEC-B4D4-907C-4E84-22AB6DB65B3D}"/>
              </a:ext>
            </a:extLst>
          </p:cNvPr>
          <p:cNvSpPr>
            <a:spLocks noGrp="1"/>
          </p:cNvSpPr>
          <p:nvPr>
            <p:ph type="title"/>
          </p:nvPr>
        </p:nvSpPr>
        <p:spPr/>
        <p:txBody>
          <a:bodyPr>
            <a:noAutofit/>
          </a:bodyPr>
          <a:lstStyle/>
          <a:p>
            <a:pPr algn="l"/>
            <a:r>
              <a:rPr lang="en-US" sz="2000" b="0" i="0" dirty="0">
                <a:solidFill>
                  <a:srgbClr val="4D5156"/>
                </a:solidFill>
                <a:effectLst/>
                <a:latin typeface="Times New Roman" panose="02020603050405020304" pitchFamily="18" charset="0"/>
                <a:cs typeface="Times New Roman" panose="02020603050405020304" pitchFamily="18" charset="0"/>
              </a:rPr>
              <a:t>The </a:t>
            </a:r>
            <a:r>
              <a:rPr lang="en-US" sz="2000" b="1" i="0" dirty="0" err="1" smtClean="0">
                <a:solidFill>
                  <a:srgbClr val="4D5156"/>
                </a:solidFill>
                <a:effectLst/>
                <a:latin typeface="Times New Roman" panose="02020603050405020304" pitchFamily="18" charset="0"/>
                <a:cs typeface="Times New Roman" panose="02020603050405020304" pitchFamily="18" charset="0"/>
              </a:rPr>
              <a:t>sklearn.preprocessing</a:t>
            </a:r>
            <a:r>
              <a:rPr lang="en-US" sz="2000" b="1" i="0" dirty="0" smtClean="0">
                <a:solidFill>
                  <a:srgbClr val="4D5156"/>
                </a:solidFill>
                <a:effectLst/>
                <a:latin typeface="Times New Roman" panose="02020603050405020304" pitchFamily="18" charset="0"/>
                <a:cs typeface="Times New Roman" panose="02020603050405020304" pitchFamily="18" charset="0"/>
              </a:rPr>
              <a:t>()</a:t>
            </a:r>
            <a:r>
              <a:rPr lang="en-US" sz="2000" b="0" i="0" dirty="0" smtClean="0">
                <a:solidFill>
                  <a:srgbClr val="4D5156"/>
                </a:solidFill>
                <a:effectLst/>
                <a:latin typeface="Times New Roman" panose="02020603050405020304" pitchFamily="18" charset="0"/>
                <a:cs typeface="Times New Roman" panose="02020603050405020304" pitchFamily="18" charset="0"/>
              </a:rPr>
              <a:t> </a:t>
            </a:r>
            <a:r>
              <a:rPr lang="en-US" sz="2000" b="0" i="0" dirty="0">
                <a:solidFill>
                  <a:srgbClr val="4D5156"/>
                </a:solidFill>
                <a:effectLst/>
                <a:latin typeface="Times New Roman" panose="02020603050405020304" pitchFamily="18" charset="0"/>
                <a:cs typeface="Times New Roman" panose="02020603050405020304" pitchFamily="18" charset="0"/>
              </a:rPr>
              <a:t>package </a:t>
            </a:r>
            <a:r>
              <a:rPr lang="en-US" sz="2000" b="0" i="0" dirty="0">
                <a:solidFill>
                  <a:srgbClr val="040C28"/>
                </a:solidFill>
                <a:effectLst/>
                <a:latin typeface="Times New Roman" panose="02020603050405020304" pitchFamily="18" charset="0"/>
                <a:cs typeface="Times New Roman" panose="02020603050405020304" pitchFamily="18" charset="0"/>
              </a:rPr>
              <a:t>provides several common utility functions and transformer classes to change raw feature vectors into a representation that is more suitable for the downstream estimators</a:t>
            </a:r>
            <a:r>
              <a:rPr lang="en-US" sz="2000" b="0" i="0" dirty="0">
                <a:solidFill>
                  <a:srgbClr val="4D5156"/>
                </a:solidFill>
                <a:effectLst/>
                <a:latin typeface="Times New Roman" panose="02020603050405020304" pitchFamily="18" charset="0"/>
                <a:cs typeface="Times New Roman" panose="02020603050405020304" pitchFamily="18" charset="0"/>
              </a:rPr>
              <a:t>. In general, learning algorithms benefit from standardization of the data set.</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91147" y="3330892"/>
            <a:ext cx="5600700" cy="1171575"/>
          </a:xfrm>
          <a:prstGeom prst="rect">
            <a:avLst/>
          </a:prstGeom>
        </p:spPr>
      </p:pic>
    </p:spTree>
    <p:extLst>
      <p:ext uri="{BB962C8B-B14F-4D97-AF65-F5344CB8AC3E}">
        <p14:creationId xmlns:p14="http://schemas.microsoft.com/office/powerpoint/2010/main" val="349740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EAC-E647-2D55-22F4-EEBB45B77FA7}"/>
              </a:ext>
            </a:extLst>
          </p:cNvPr>
          <p:cNvSpPr>
            <a:spLocks noGrp="1"/>
          </p:cNvSpPr>
          <p:nvPr>
            <p:ph type="title"/>
          </p:nvPr>
        </p:nvSpPr>
        <p:spPr>
          <a:xfrm>
            <a:off x="1269276" y="999549"/>
            <a:ext cx="9601196" cy="1303867"/>
          </a:xfrm>
        </p:spPr>
        <p:txBody>
          <a:bodyPr>
            <a:normAutofit/>
          </a:bodyPr>
          <a:lstStyle/>
          <a:p>
            <a:pPr algn="l"/>
            <a:r>
              <a:rPr lang="en-US" sz="2400" b="1" dirty="0" err="1" smtClean="0">
                <a:latin typeface="Times New Roman" panose="02020603050405020304" pitchFamily="18" charset="0"/>
                <a:cs typeface="Times New Roman" panose="02020603050405020304" pitchFamily="18" charset="0"/>
              </a:rPr>
              <a:t>Sklearn.model_selection</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used to split our data into train and test sets where feature variables are given as input in the </a:t>
            </a:r>
            <a:r>
              <a:rPr lang="en-US" sz="2400" dirty="0" smtClean="0">
                <a:latin typeface="Times New Roman" panose="02020603050405020304" pitchFamily="18" charset="0"/>
                <a:cs typeface="Times New Roman" panose="02020603050405020304" pitchFamily="18" charset="0"/>
              </a:rPr>
              <a:t>method.</a:t>
            </a: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688EDCF-53A0-AA94-A355-F8C6C5DC638A}"/>
              </a:ext>
            </a:extLst>
          </p:cNvPr>
          <p:cNvPicPr>
            <a:picLocks noGrp="1" noChangeAspect="1"/>
          </p:cNvPicPr>
          <p:nvPr>
            <p:ph idx="1"/>
          </p:nvPr>
        </p:nvPicPr>
        <p:blipFill>
          <a:blip r:embed="rId2"/>
          <a:stretch>
            <a:fillRect/>
          </a:stretch>
        </p:blipFill>
        <p:spPr>
          <a:xfrm>
            <a:off x="1295400" y="3997234"/>
            <a:ext cx="9601200" cy="1952587"/>
          </a:xfrm>
        </p:spPr>
      </p:pic>
      <p:sp>
        <p:nvSpPr>
          <p:cNvPr id="4" name="Title 1">
            <a:extLst>
              <a:ext uri="{FF2B5EF4-FFF2-40B4-BE49-F238E27FC236}">
                <a16:creationId xmlns:a16="http://schemas.microsoft.com/office/drawing/2014/main" id="{E6E3FEAC-E647-2D55-22F4-EEBB45B77FA7}"/>
              </a:ext>
            </a:extLst>
          </p:cNvPr>
          <p:cNvSpPr txBox="1">
            <a:spLocks/>
          </p:cNvSpPr>
          <p:nvPr/>
        </p:nvSpPr>
        <p:spPr>
          <a:xfrm>
            <a:off x="1308465" y="2736909"/>
            <a:ext cx="9601196" cy="1173240"/>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err="1" smtClean="0">
                <a:latin typeface="Times New Roman" panose="02020603050405020304" pitchFamily="18" charset="0"/>
                <a:cs typeface="Times New Roman" panose="02020603050405020304" pitchFamily="18" charset="0"/>
              </a:rPr>
              <a:t>Scaler_dfx</a:t>
            </a:r>
            <a:r>
              <a:rPr lang="en-US" sz="1800" dirty="0" smtClean="0">
                <a:latin typeface="Times New Roman" panose="02020603050405020304" pitchFamily="18" charset="0"/>
                <a:cs typeface="Times New Roman" panose="02020603050405020304" pitchFamily="18" charset="0"/>
              </a:rPr>
              <a:t> – input dataset(without “Target”)</a:t>
            </a:r>
          </a:p>
          <a:p>
            <a:r>
              <a:rPr lang="en-US" sz="1800" b="1" dirty="0" err="1" smtClean="0">
                <a:latin typeface="Times New Roman" panose="02020603050405020304" pitchFamily="18" charset="0"/>
                <a:cs typeface="Times New Roman" panose="02020603050405020304" pitchFamily="18" charset="0"/>
              </a:rPr>
              <a:t>Dfy</a:t>
            </a:r>
            <a:r>
              <a:rPr lang="en-US" sz="1800" dirty="0" smtClean="0">
                <a:latin typeface="Times New Roman" panose="02020603050405020304" pitchFamily="18" charset="0"/>
                <a:cs typeface="Times New Roman" panose="02020603050405020304" pitchFamily="18" charset="0"/>
              </a:rPr>
              <a:t> – output dataset (with “Target”)</a:t>
            </a:r>
          </a:p>
          <a:p>
            <a:r>
              <a:rPr lang="en-US" sz="1800" b="1" dirty="0" err="1" smtClean="0">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 - the portion of the data which will go into test </a:t>
            </a:r>
            <a:r>
              <a:rPr lang="en-US" sz="1800" dirty="0" smtClean="0">
                <a:latin typeface="Times New Roman" panose="02020603050405020304" pitchFamily="18" charset="0"/>
                <a:cs typeface="Times New Roman" panose="02020603050405020304" pitchFamily="18" charset="0"/>
              </a:rPr>
              <a:t>sets</a:t>
            </a:r>
          </a:p>
          <a:p>
            <a:r>
              <a:rPr lang="en-US" sz="1800" b="1" dirty="0" err="1" smtClean="0">
                <a:latin typeface="Times New Roman" panose="02020603050405020304" pitchFamily="18" charset="0"/>
                <a:cs typeface="Times New Roman" panose="02020603050405020304" pitchFamily="18" charset="0"/>
              </a:rPr>
              <a:t>Random_state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used for data reproducibility</a:t>
            </a:r>
          </a:p>
        </p:txBody>
      </p:sp>
    </p:spTree>
    <p:extLst>
      <p:ext uri="{BB962C8B-B14F-4D97-AF65-F5344CB8AC3E}">
        <p14:creationId xmlns:p14="http://schemas.microsoft.com/office/powerpoint/2010/main" val="325669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D7E4-046D-BDC5-6714-17B4050D81AD}"/>
              </a:ext>
            </a:extLst>
          </p:cNvPr>
          <p:cNvSpPr>
            <a:spLocks noGrp="1"/>
          </p:cNvSpPr>
          <p:nvPr>
            <p:ph type="title"/>
          </p:nvPr>
        </p:nvSpPr>
        <p:spPr/>
        <p:txBody>
          <a:bodyPr>
            <a:normAutofit fontScale="90000"/>
          </a:bodyPr>
          <a:lstStyle/>
          <a:p>
            <a:pPr algn="l"/>
            <a:r>
              <a:rPr lang="en-US" sz="2800" b="1" dirty="0" err="1" smtClean="0">
                <a:latin typeface="Times New Roman" panose="02020603050405020304" pitchFamily="18" charset="0"/>
                <a:cs typeface="Times New Roman" panose="02020603050405020304" pitchFamily="18" charset="0"/>
              </a:rPr>
              <a:t>Sklearn.neighbors</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provides functionality for unsupervised and supervised neighbors-based learning </a:t>
            </a:r>
            <a:r>
              <a:rPr lang="en-US" sz="2800" dirty="0" smtClean="0">
                <a:latin typeface="Times New Roman" panose="02020603050405020304" pitchFamily="18" charset="0"/>
                <a:cs typeface="Times New Roman" panose="02020603050405020304" pitchFamily="18" charset="0"/>
              </a:rPr>
              <a:t>methods</a:t>
            </a:r>
            <a:br>
              <a:rPr lang="en-US" sz="2800" dirty="0" smtClean="0">
                <a:latin typeface="Times New Roman" panose="02020603050405020304" pitchFamily="18" charset="0"/>
                <a:cs typeface="Times New Roman" panose="02020603050405020304" pitchFamily="18" charset="0"/>
              </a:rPr>
            </a:br>
            <a:r>
              <a:rPr lang="en-US" sz="2800" b="1" dirty="0" err="1" smtClean="0">
                <a:latin typeface="Times New Roman" panose="02020603050405020304" pitchFamily="18" charset="0"/>
                <a:cs typeface="Times New Roman" panose="02020603050405020304" pitchFamily="18" charset="0"/>
              </a:rPr>
              <a:t>KNeighborsClassifier</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looks for the 5 nearest </a:t>
            </a:r>
            <a:r>
              <a:rPr lang="en-US" sz="2800" dirty="0" smtClean="0">
                <a:latin typeface="Times New Roman" panose="02020603050405020304" pitchFamily="18" charset="0"/>
                <a:cs typeface="Times New Roman" panose="02020603050405020304" pitchFamily="18" charset="0"/>
              </a:rPr>
              <a:t>neighbors by default</a:t>
            </a:r>
            <a:endParaRPr lang="en-US"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E22CA5A-F38D-077A-9AF4-AC5E012A8DAA}"/>
              </a:ext>
            </a:extLst>
          </p:cNvPr>
          <p:cNvPicPr>
            <a:picLocks noGrp="1" noChangeAspect="1"/>
          </p:cNvPicPr>
          <p:nvPr>
            <p:ph idx="1"/>
          </p:nvPr>
        </p:nvPicPr>
        <p:blipFill>
          <a:blip r:embed="rId2"/>
          <a:stretch>
            <a:fillRect/>
          </a:stretch>
        </p:blipFill>
        <p:spPr>
          <a:xfrm>
            <a:off x="3970130" y="2557463"/>
            <a:ext cx="4251739" cy="3317875"/>
          </a:xfrm>
        </p:spPr>
      </p:pic>
    </p:spTree>
    <p:extLst>
      <p:ext uri="{BB962C8B-B14F-4D97-AF65-F5344CB8AC3E}">
        <p14:creationId xmlns:p14="http://schemas.microsoft.com/office/powerpoint/2010/main" val="320675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419497" y="2708366"/>
            <a:ext cx="9379131" cy="3167501"/>
          </a:xfrm>
        </p:spPr>
        <p:txBody>
          <a:bodyPr/>
          <a:lstStyle/>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Predict </a:t>
            </a:r>
            <a:r>
              <a:rPr lang="en-US" dirty="0" smtClean="0">
                <a:latin typeface="Times New Roman" panose="02020603050405020304" pitchFamily="18" charset="0"/>
                <a:cs typeface="Times New Roman" panose="02020603050405020304" pitchFamily="18" charset="0"/>
              </a:rPr>
              <a:t>student’s </a:t>
            </a:r>
            <a:r>
              <a:rPr lang="en-US" dirty="0" smtClean="0">
                <a:latin typeface="Times New Roman" panose="02020603050405020304" pitchFamily="18" charset="0"/>
                <a:cs typeface="Times New Roman" panose="02020603050405020304" pitchFamily="18" charset="0"/>
              </a:rPr>
              <a:t>dropout reasons </a:t>
            </a:r>
            <a:r>
              <a:rPr lang="en-US" dirty="0">
                <a:latin typeface="Times New Roman" panose="02020603050405020304" pitchFamily="18" charset="0"/>
                <a:cs typeface="Times New Roman" panose="02020603050405020304" pitchFamily="18" charset="0"/>
              </a:rPr>
              <a:t>and academic </a:t>
            </a:r>
            <a:r>
              <a:rPr lang="en-US" dirty="0" smtClean="0">
                <a:latin typeface="Times New Roman" panose="02020603050405020304" pitchFamily="18" charset="0"/>
                <a:cs typeface="Times New Roman" panose="02020603050405020304" pitchFamily="18" charset="0"/>
              </a:rPr>
              <a:t>success</a:t>
            </a:r>
          </a:p>
          <a:p>
            <a:pPr algn="just"/>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ataset </a:t>
            </a:r>
            <a:r>
              <a:rPr lang="en-US" dirty="0">
                <a:latin typeface="Times New Roman" panose="02020603050405020304" pitchFamily="18" charset="0"/>
                <a:cs typeface="Times New Roman" panose="02020603050405020304" pitchFamily="18" charset="0"/>
              </a:rPr>
              <a:t>contains data from a higher education institution on various variables related to undergraduate students, including demographics, social-economic factors, and academic performance, to investigate the impact of these factors on student dropout and academic </a:t>
            </a:r>
            <a:r>
              <a:rPr lang="en-US" dirty="0" smtClean="0">
                <a:latin typeface="Times New Roman" panose="02020603050405020304" pitchFamily="18" charset="0"/>
                <a:cs typeface="Times New Roman" panose="02020603050405020304" pitchFamily="18" charset="0"/>
              </a:rPr>
              <a:t>success.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758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40FF-78FE-FBBE-3B09-A0B519D79215}"/>
              </a:ext>
            </a:extLst>
          </p:cNvPr>
          <p:cNvSpPr>
            <a:spLocks noGrp="1"/>
          </p:cNvSpPr>
          <p:nvPr>
            <p:ph type="title"/>
          </p:nvPr>
        </p:nvSpPr>
        <p:spPr>
          <a:xfrm>
            <a:off x="1295402" y="783772"/>
            <a:ext cx="9601196" cy="1502228"/>
          </a:xfrm>
        </p:spPr>
        <p:txBody>
          <a:bodyPr>
            <a:normAutofit fontScale="90000"/>
          </a:bodyPr>
          <a:lstStyle/>
          <a:p>
            <a:pPr algn="l"/>
            <a:r>
              <a:rPr lang="en-US" sz="3600" b="1" dirty="0" smtClean="0">
                <a:latin typeface="Times New Roman" panose="02020603050405020304" pitchFamily="18" charset="0"/>
                <a:cs typeface="Times New Roman" panose="02020603050405020304" pitchFamily="18" charset="0"/>
              </a:rPr>
              <a:t>Predict() </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Predictions are calculated for each test case by aggregating the responses of the k-nearest neighbors among the training cases.</a:t>
            </a:r>
          </a:p>
        </p:txBody>
      </p:sp>
      <p:pic>
        <p:nvPicPr>
          <p:cNvPr id="5" name="Content Placeholder 4">
            <a:extLst>
              <a:ext uri="{FF2B5EF4-FFF2-40B4-BE49-F238E27FC236}">
                <a16:creationId xmlns:a16="http://schemas.microsoft.com/office/drawing/2014/main" id="{CB03E923-498A-E51F-7A88-87ABBDF20508}"/>
              </a:ext>
            </a:extLst>
          </p:cNvPr>
          <p:cNvPicPr>
            <a:picLocks noGrp="1" noChangeAspect="1"/>
          </p:cNvPicPr>
          <p:nvPr>
            <p:ph idx="1"/>
          </p:nvPr>
        </p:nvPicPr>
        <p:blipFill>
          <a:blip r:embed="rId2"/>
          <a:stretch>
            <a:fillRect/>
          </a:stretch>
        </p:blipFill>
        <p:spPr>
          <a:xfrm>
            <a:off x="883995" y="3509554"/>
            <a:ext cx="4920193" cy="2557372"/>
          </a:xfrm>
        </p:spPr>
      </p:pic>
      <p:sp>
        <p:nvSpPr>
          <p:cNvPr id="4" name="Title 1">
            <a:extLst>
              <a:ext uri="{FF2B5EF4-FFF2-40B4-BE49-F238E27FC236}">
                <a16:creationId xmlns:a16="http://schemas.microsoft.com/office/drawing/2014/main" id="{CA3F40FF-78FE-FBBE-3B09-A0B519D79215}"/>
              </a:ext>
            </a:extLst>
          </p:cNvPr>
          <p:cNvSpPr txBox="1">
            <a:spLocks/>
          </p:cNvSpPr>
          <p:nvPr/>
        </p:nvSpPr>
        <p:spPr>
          <a:xfrm>
            <a:off x="3361508" y="2477587"/>
            <a:ext cx="4770118" cy="814253"/>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latin typeface="Times New Roman" panose="02020603050405020304" pitchFamily="18" charset="0"/>
                <a:cs typeface="Times New Roman" panose="02020603050405020304" pitchFamily="18" charset="0"/>
              </a:rPr>
              <a:t>This gives us predicted target values as per the input dataset</a:t>
            </a:r>
            <a:endParaRPr lang="en-US" sz="2400"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9FA5016B-EEAA-BE76-7B45-85A81B80530D}"/>
              </a:ext>
            </a:extLst>
          </p:cNvPr>
          <p:cNvPicPr>
            <a:picLocks noChangeAspect="1"/>
          </p:cNvPicPr>
          <p:nvPr/>
        </p:nvPicPr>
        <p:blipFill>
          <a:blip r:embed="rId3"/>
          <a:stretch>
            <a:fillRect/>
          </a:stretch>
        </p:blipFill>
        <p:spPr>
          <a:xfrm>
            <a:off x="5860869" y="3500846"/>
            <a:ext cx="5503817" cy="2635749"/>
          </a:xfrm>
          <a:prstGeom prst="rect">
            <a:avLst/>
          </a:prstGeom>
        </p:spPr>
      </p:pic>
    </p:spTree>
    <p:extLst>
      <p:ext uri="{BB962C8B-B14F-4D97-AF65-F5344CB8AC3E}">
        <p14:creationId xmlns:p14="http://schemas.microsoft.com/office/powerpoint/2010/main" val="160028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EBB2-0A0A-C7F3-9686-E857634B71B3}"/>
              </a:ext>
            </a:extLst>
          </p:cNvPr>
          <p:cNvSpPr>
            <a:spLocks noGrp="1"/>
          </p:cNvSpPr>
          <p:nvPr>
            <p:ph type="title"/>
          </p:nvPr>
        </p:nvSpPr>
        <p:spPr/>
        <p:txBody>
          <a:bodyPr>
            <a:normAutofit/>
          </a:bodyPr>
          <a:lstStyle/>
          <a:p>
            <a:pPr algn="l"/>
            <a:r>
              <a:rPr lang="en-US" sz="2000" b="0" i="0" dirty="0">
                <a:solidFill>
                  <a:srgbClr val="202124"/>
                </a:solidFill>
                <a:effectLst/>
                <a:latin typeface="Times New Roman" panose="02020603050405020304" pitchFamily="18" charset="0"/>
                <a:cs typeface="Times New Roman" panose="02020603050405020304" pitchFamily="18" charset="0"/>
              </a:rPr>
              <a:t>The </a:t>
            </a:r>
            <a:r>
              <a:rPr lang="en-US" sz="2000" b="1" i="0" dirty="0">
                <a:solidFill>
                  <a:srgbClr val="202124"/>
                </a:solidFill>
                <a:effectLst/>
                <a:latin typeface="Times New Roman" panose="02020603050405020304" pitchFamily="18" charset="0"/>
                <a:cs typeface="Times New Roman" panose="02020603050405020304" pitchFamily="18" charset="0"/>
              </a:rPr>
              <a:t>accuracy_score()</a:t>
            </a:r>
            <a:r>
              <a:rPr lang="en-US" sz="2000" b="0" i="0" dirty="0">
                <a:solidFill>
                  <a:srgbClr val="202124"/>
                </a:solidFill>
                <a:effectLst/>
                <a:latin typeface="Times New Roman" panose="02020603050405020304" pitchFamily="18" charset="0"/>
                <a:cs typeface="Times New Roman" panose="02020603050405020304" pitchFamily="18" charset="0"/>
              </a:rPr>
              <a:t> method of sklearn. metrics, </a:t>
            </a:r>
            <a:r>
              <a:rPr lang="en-US" sz="2000" b="0" i="0" dirty="0">
                <a:solidFill>
                  <a:srgbClr val="040C28"/>
                </a:solidFill>
                <a:effectLst/>
                <a:latin typeface="Times New Roman" panose="02020603050405020304" pitchFamily="18" charset="0"/>
                <a:cs typeface="Times New Roman" panose="02020603050405020304" pitchFamily="18" charset="0"/>
              </a:rPr>
              <a:t>accept the true labels of the sample and the labels predicted by the model as its parameters and computes the accuracy score as a float value</a:t>
            </a:r>
            <a:r>
              <a:rPr lang="en-US" sz="2000" b="0" i="0" dirty="0">
                <a:solidFill>
                  <a:srgbClr val="202124"/>
                </a:solidFill>
                <a:effectLst/>
                <a:latin typeface="Times New Roman" panose="02020603050405020304" pitchFamily="18" charset="0"/>
                <a:cs typeface="Times New Roman" panose="02020603050405020304" pitchFamily="18" charset="0"/>
              </a:rPr>
              <a:t>, which can likewise be used to obtain the accuracy score in Python.</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14FBF17-2DEE-7B8B-F636-7BCA76FA3F03}"/>
              </a:ext>
            </a:extLst>
          </p:cNvPr>
          <p:cNvPicPr>
            <a:picLocks noGrp="1" noChangeAspect="1"/>
          </p:cNvPicPr>
          <p:nvPr>
            <p:ph idx="1"/>
          </p:nvPr>
        </p:nvPicPr>
        <p:blipFill>
          <a:blip r:embed="rId2"/>
          <a:stretch>
            <a:fillRect/>
          </a:stretch>
        </p:blipFill>
        <p:spPr>
          <a:xfrm>
            <a:off x="2161359" y="4055156"/>
            <a:ext cx="7886700" cy="1628775"/>
          </a:xfrm>
        </p:spPr>
      </p:pic>
      <p:sp>
        <p:nvSpPr>
          <p:cNvPr id="4" name="Title 1">
            <a:extLst>
              <a:ext uri="{FF2B5EF4-FFF2-40B4-BE49-F238E27FC236}">
                <a16:creationId xmlns:a16="http://schemas.microsoft.com/office/drawing/2014/main" id="{F5C6EBB2-0A0A-C7F3-9686-E857634B71B3}"/>
              </a:ext>
            </a:extLst>
          </p:cNvPr>
          <p:cNvSpPr txBox="1">
            <a:spLocks/>
          </p:cNvSpPr>
          <p:nvPr/>
        </p:nvSpPr>
        <p:spPr>
          <a:xfrm>
            <a:off x="1447802" y="2440818"/>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latin typeface="Times New Roman" panose="02020603050405020304" pitchFamily="18" charset="0"/>
                <a:cs typeface="Times New Roman" panose="02020603050405020304" pitchFamily="18" charset="0"/>
              </a:rPr>
              <a:t>The accuracy score in our case is </a:t>
            </a:r>
            <a:r>
              <a:rPr lang="en-US" sz="2000" b="1" dirty="0" smtClean="0">
                <a:latin typeface="Times New Roman" panose="02020603050405020304" pitchFamily="18" charset="0"/>
                <a:cs typeface="Times New Roman" panose="02020603050405020304" pitchFamily="18" charset="0"/>
              </a:rPr>
              <a:t>68%</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84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29E6-8A82-0D95-7489-A9CD2A8B8B2D}"/>
              </a:ext>
            </a:extLst>
          </p:cNvPr>
          <p:cNvSpPr>
            <a:spLocks noGrp="1"/>
          </p:cNvSpPr>
          <p:nvPr>
            <p:ph type="title"/>
          </p:nvPr>
        </p:nvSpPr>
        <p:spPr/>
        <p:txBody>
          <a:bodyPr>
            <a:noAutofit/>
          </a:bodyPr>
          <a:lstStyle/>
          <a:p>
            <a:r>
              <a:rPr lang="en-US" sz="2000" b="1" i="0" dirty="0">
                <a:solidFill>
                  <a:srgbClr val="202124"/>
                </a:solidFill>
                <a:effectLst/>
                <a:latin typeface="Times New Roman" panose="02020603050405020304" pitchFamily="18" charset="0"/>
                <a:cs typeface="Times New Roman" panose="02020603050405020304" pitchFamily="18" charset="0"/>
              </a:rPr>
              <a:t>Linear regression </a:t>
            </a:r>
            <a:r>
              <a:rPr lang="en-US" sz="2000" b="0" i="0" dirty="0">
                <a:solidFill>
                  <a:srgbClr val="202124"/>
                </a:solidFill>
                <a:effectLst/>
                <a:latin typeface="Times New Roman" panose="02020603050405020304" pitchFamily="18" charset="0"/>
                <a:cs typeface="Times New Roman" panose="02020603050405020304" pitchFamily="18" charset="0"/>
              </a:rPr>
              <a:t>is </a:t>
            </a:r>
            <a:r>
              <a:rPr lang="en-US" sz="2000" b="0" i="0" dirty="0">
                <a:solidFill>
                  <a:srgbClr val="040C28"/>
                </a:solidFill>
                <a:effectLst/>
                <a:latin typeface="Times New Roman" panose="02020603050405020304" pitchFamily="18" charset="0"/>
                <a:cs typeface="Times New Roman" panose="02020603050405020304" pitchFamily="18" charset="0"/>
              </a:rPr>
              <a:t>an approach for modeling the relationship between two (simple linear regression) or more variables (multiple linear regression)</a:t>
            </a:r>
            <a:r>
              <a:rPr lang="en-US" sz="2000" b="0" i="0" dirty="0">
                <a:solidFill>
                  <a:srgbClr val="202124"/>
                </a:solidFill>
                <a:effectLst/>
                <a:latin typeface="Times New Roman" panose="02020603050405020304" pitchFamily="18" charset="0"/>
                <a:cs typeface="Times New Roman" panose="02020603050405020304" pitchFamily="18" charset="0"/>
              </a:rPr>
              <a:t>. In simple linear regression, one variable is considered the predictor or independent variable, while the other variable is viewed as the outcome or dependent variable.</a:t>
            </a:r>
            <a:endParaRPr lang="en-US" sz="2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C04F273-6F2B-9D79-AFDA-3F095B572C9D}"/>
              </a:ext>
            </a:extLst>
          </p:cNvPr>
          <p:cNvPicPr>
            <a:picLocks noGrp="1" noChangeAspect="1"/>
          </p:cNvPicPr>
          <p:nvPr>
            <p:ph idx="1"/>
          </p:nvPr>
        </p:nvPicPr>
        <p:blipFill>
          <a:blip r:embed="rId2"/>
          <a:stretch>
            <a:fillRect/>
          </a:stretch>
        </p:blipFill>
        <p:spPr>
          <a:xfrm>
            <a:off x="873577" y="2650219"/>
            <a:ext cx="4595406" cy="3428364"/>
          </a:xfrm>
        </p:spPr>
      </p:pic>
      <p:pic>
        <p:nvPicPr>
          <p:cNvPr id="4" name="Picture 3"/>
          <p:cNvPicPr>
            <a:picLocks noChangeAspect="1"/>
          </p:cNvPicPr>
          <p:nvPr/>
        </p:nvPicPr>
        <p:blipFill>
          <a:blip r:embed="rId3"/>
          <a:stretch>
            <a:fillRect/>
          </a:stretch>
        </p:blipFill>
        <p:spPr>
          <a:xfrm>
            <a:off x="5547359" y="2612572"/>
            <a:ext cx="5837193" cy="3481387"/>
          </a:xfrm>
          <a:prstGeom prst="rect">
            <a:avLst/>
          </a:prstGeom>
        </p:spPr>
      </p:pic>
    </p:spTree>
    <p:extLst>
      <p:ext uri="{BB962C8B-B14F-4D97-AF65-F5344CB8AC3E}">
        <p14:creationId xmlns:p14="http://schemas.microsoft.com/office/powerpoint/2010/main" val="1827085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1B6B-7AF1-3E87-4815-7257D11A77A5}"/>
              </a:ext>
            </a:extLst>
          </p:cNvPr>
          <p:cNvSpPr>
            <a:spLocks noGrp="1"/>
          </p:cNvSpPr>
          <p:nvPr>
            <p:ph type="title"/>
          </p:nvPr>
        </p:nvSpPr>
        <p:spPr/>
        <p:txBody>
          <a:bodyPr>
            <a:normAutofit/>
          </a:bodyPr>
          <a:lstStyle/>
          <a:p>
            <a:r>
              <a:rPr lang="en-US" sz="2000" b="1" i="0" dirty="0">
                <a:solidFill>
                  <a:srgbClr val="4D5156"/>
                </a:solidFill>
                <a:effectLst/>
                <a:latin typeface="Times New Roman" panose="02020603050405020304" pitchFamily="18" charset="0"/>
                <a:cs typeface="Times New Roman" panose="02020603050405020304" pitchFamily="18" charset="0"/>
              </a:rPr>
              <a:t>Linear regression </a:t>
            </a:r>
            <a:r>
              <a:rPr lang="en-US" sz="2000" b="0" i="0" dirty="0">
                <a:solidFill>
                  <a:srgbClr val="4D5156"/>
                </a:solidFill>
                <a:effectLst/>
                <a:latin typeface="Times New Roman" panose="02020603050405020304" pitchFamily="18" charset="0"/>
                <a:cs typeface="Times New Roman" panose="02020603050405020304" pitchFamily="18" charset="0"/>
              </a:rPr>
              <a:t>uses the relationship between the data-points to draw a straight line through all them. This line can be used </a:t>
            </a:r>
            <a:r>
              <a:rPr lang="en-US" sz="2000" b="0" i="0" dirty="0">
                <a:solidFill>
                  <a:srgbClr val="040C28"/>
                </a:solidFill>
                <a:effectLst/>
                <a:latin typeface="Times New Roman" panose="02020603050405020304" pitchFamily="18" charset="0"/>
                <a:cs typeface="Times New Roman" panose="02020603050405020304" pitchFamily="18" charset="0"/>
              </a:rPr>
              <a:t>to predict future values</a:t>
            </a:r>
            <a:r>
              <a:rPr lang="en-US" sz="2000" b="0" i="0" dirty="0">
                <a:solidFill>
                  <a:srgbClr val="4D5156"/>
                </a:solidFill>
                <a:effectLst/>
                <a:latin typeface="Times New Roman" panose="02020603050405020304" pitchFamily="18" charset="0"/>
                <a:cs typeface="Times New Roman" panose="02020603050405020304" pitchFamily="18" charset="0"/>
              </a:rPr>
              <a:t>. In Machine Learning, predicting the future is very important.</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BB59B3-CC32-C0EC-E950-004D5018441E}"/>
              </a:ext>
            </a:extLst>
          </p:cNvPr>
          <p:cNvPicPr>
            <a:picLocks noGrp="1" noChangeAspect="1"/>
          </p:cNvPicPr>
          <p:nvPr>
            <p:ph idx="1"/>
          </p:nvPr>
        </p:nvPicPr>
        <p:blipFill>
          <a:blip r:embed="rId2"/>
          <a:stretch>
            <a:fillRect/>
          </a:stretch>
        </p:blipFill>
        <p:spPr>
          <a:xfrm>
            <a:off x="1215468" y="4060599"/>
            <a:ext cx="5542383" cy="1913482"/>
          </a:xfrm>
        </p:spPr>
      </p:pic>
      <p:pic>
        <p:nvPicPr>
          <p:cNvPr id="3" name="Picture 2"/>
          <p:cNvPicPr>
            <a:picLocks noChangeAspect="1"/>
          </p:cNvPicPr>
          <p:nvPr/>
        </p:nvPicPr>
        <p:blipFill>
          <a:blip r:embed="rId3"/>
          <a:stretch>
            <a:fillRect/>
          </a:stretch>
        </p:blipFill>
        <p:spPr>
          <a:xfrm>
            <a:off x="7153547" y="4039007"/>
            <a:ext cx="2560948" cy="1996033"/>
          </a:xfrm>
          <a:prstGeom prst="rect">
            <a:avLst/>
          </a:prstGeom>
        </p:spPr>
      </p:pic>
      <p:sp>
        <p:nvSpPr>
          <p:cNvPr id="6" name="Title 1">
            <a:extLst>
              <a:ext uri="{FF2B5EF4-FFF2-40B4-BE49-F238E27FC236}">
                <a16:creationId xmlns:a16="http://schemas.microsoft.com/office/drawing/2014/main" id="{65A21B6B-7AF1-3E87-4815-7257D11A77A5}"/>
              </a:ext>
            </a:extLst>
          </p:cNvPr>
          <p:cNvSpPr txBox="1">
            <a:spLocks/>
          </p:cNvSpPr>
          <p:nvPr/>
        </p:nvSpPr>
        <p:spPr>
          <a:xfrm>
            <a:off x="1343299" y="2440818"/>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err="1" smtClean="0">
                <a:latin typeface="Times New Roman" panose="02020603050405020304" pitchFamily="18" charset="0"/>
                <a:cs typeface="Times New Roman" panose="02020603050405020304" pitchFamily="18" charset="0"/>
              </a:rPr>
              <a:t>Model.coef</a:t>
            </a:r>
            <a:r>
              <a:rPr lang="en-US" sz="2000" dirty="0" smtClean="0">
                <a:latin typeface="Times New Roman" panose="02020603050405020304" pitchFamily="18" charset="0"/>
                <a:cs typeface="Times New Roman" panose="02020603050405020304" pitchFamily="18" charset="0"/>
              </a:rPr>
              <a:t>_, </a:t>
            </a:r>
            <a:r>
              <a:rPr lang="en-US" sz="2000" b="1" dirty="0" err="1">
                <a:latin typeface="Times New Roman" panose="02020603050405020304" pitchFamily="18" charset="0"/>
                <a:cs typeface="Times New Roman" panose="02020603050405020304" pitchFamily="18" charset="0"/>
              </a:rPr>
              <a:t>Model.intercept</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gives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array of weights estimated by linear </a:t>
            </a:r>
            <a:r>
              <a:rPr lang="en-US" sz="2000" dirty="0" smtClean="0">
                <a:latin typeface="Times New Roman" panose="02020603050405020304" pitchFamily="18" charset="0"/>
                <a:cs typeface="Times New Roman" panose="02020603050405020304" pitchFamily="18" charset="0"/>
              </a:rPr>
              <a:t>regression.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1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1B6B-7AF1-3E87-4815-7257D11A77A5}"/>
              </a:ext>
            </a:extLst>
          </p:cNvPr>
          <p:cNvSpPr>
            <a:spLocks noGrp="1"/>
          </p:cNvSpPr>
          <p:nvPr>
            <p:ph type="title"/>
          </p:nvPr>
        </p:nvSpPr>
        <p:spPr/>
        <p:txBody>
          <a:bodyPr>
            <a:normAutofit/>
          </a:bodyPr>
          <a:lstStyle/>
          <a:p>
            <a:r>
              <a:rPr lang="en-US" sz="2000" b="1" i="0" dirty="0">
                <a:solidFill>
                  <a:srgbClr val="4D5156"/>
                </a:solidFill>
                <a:effectLst/>
                <a:latin typeface="Times New Roman" panose="02020603050405020304" pitchFamily="18" charset="0"/>
                <a:cs typeface="Times New Roman" panose="02020603050405020304" pitchFamily="18" charset="0"/>
              </a:rPr>
              <a:t>Linear </a:t>
            </a:r>
            <a:r>
              <a:rPr lang="en-US" sz="2000" b="1" i="0" dirty="0" smtClean="0">
                <a:solidFill>
                  <a:srgbClr val="4D5156"/>
                </a:solidFill>
                <a:effectLst/>
                <a:latin typeface="Times New Roman" panose="02020603050405020304" pitchFamily="18" charset="0"/>
                <a:cs typeface="Times New Roman" panose="02020603050405020304" pitchFamily="18" charset="0"/>
              </a:rPr>
              <a:t>regression: Unemployment &amp; GDP</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202748" y="3322926"/>
            <a:ext cx="5096453" cy="1443038"/>
          </a:xfrm>
          <a:prstGeom prst="rect">
            <a:avLst/>
          </a:prstGeom>
        </p:spPr>
      </p:pic>
      <p:pic>
        <p:nvPicPr>
          <p:cNvPr id="8" name="Picture 7"/>
          <p:cNvPicPr>
            <a:picLocks noChangeAspect="1"/>
          </p:cNvPicPr>
          <p:nvPr/>
        </p:nvPicPr>
        <p:blipFill>
          <a:blip r:embed="rId3"/>
          <a:stretch>
            <a:fillRect/>
          </a:stretch>
        </p:blipFill>
        <p:spPr>
          <a:xfrm>
            <a:off x="6262255" y="2595418"/>
            <a:ext cx="5118100" cy="3472873"/>
          </a:xfrm>
          <a:prstGeom prst="rect">
            <a:avLst/>
          </a:prstGeom>
        </p:spPr>
      </p:pic>
    </p:spTree>
    <p:extLst>
      <p:ext uri="{BB962C8B-B14F-4D97-AF65-F5344CB8AC3E}">
        <p14:creationId xmlns:p14="http://schemas.microsoft.com/office/powerpoint/2010/main" val="332969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C782-EDA5-30F1-9B41-A2215F9FBF1E}"/>
              </a:ext>
            </a:extLst>
          </p:cNvPr>
          <p:cNvSpPr>
            <a:spLocks noGrp="1"/>
          </p:cNvSpPr>
          <p:nvPr>
            <p:ph type="title"/>
          </p:nvPr>
        </p:nvSpPr>
        <p:spPr/>
        <p:txBody>
          <a:bodyPr>
            <a:normAutofit/>
          </a:bodyPr>
          <a:lstStyle/>
          <a:p>
            <a:pPr algn="l"/>
            <a:r>
              <a:rPr lang="en-US" sz="3200" dirty="0" smtClean="0">
                <a:latin typeface="Times New Roman" panose="02020603050405020304" pitchFamily="18" charset="0"/>
                <a:cs typeface="Times New Roman" panose="02020603050405020304" pitchFamily="18" charset="0"/>
              </a:rPr>
              <a:t>Confusion Matrix, HeatMap</a:t>
            </a:r>
            <a:r>
              <a:rPr lang="en-US" sz="32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Represent </a:t>
            </a:r>
            <a:r>
              <a:rPr lang="en-US" sz="2400" dirty="0">
                <a:latin typeface="Times New Roman" panose="02020603050405020304" pitchFamily="18" charset="0"/>
                <a:cs typeface="Times New Roman" panose="02020603050405020304" pitchFamily="18" charset="0"/>
              </a:rPr>
              <a:t>counts from predicted and actual </a:t>
            </a:r>
            <a:r>
              <a:rPr lang="en-US" sz="2400" dirty="0" smtClean="0">
                <a:latin typeface="Times New Roman" panose="02020603050405020304" pitchFamily="18" charset="0"/>
                <a:cs typeface="Times New Roman" panose="02020603050405020304" pitchFamily="18" charset="0"/>
              </a:rPr>
              <a:t>values. </a:t>
            </a: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8DD0750-A18F-D918-6FD1-FB3151E866A3}"/>
              </a:ext>
            </a:extLst>
          </p:cNvPr>
          <p:cNvPicPr>
            <a:picLocks noGrp="1" noChangeAspect="1"/>
          </p:cNvPicPr>
          <p:nvPr>
            <p:ph idx="1"/>
          </p:nvPr>
        </p:nvPicPr>
        <p:blipFill>
          <a:blip r:embed="rId2"/>
          <a:stretch>
            <a:fillRect/>
          </a:stretch>
        </p:blipFill>
        <p:spPr>
          <a:xfrm>
            <a:off x="1903366" y="2546941"/>
            <a:ext cx="8420100" cy="447675"/>
          </a:xfrm>
        </p:spPr>
      </p:pic>
      <p:pic>
        <p:nvPicPr>
          <p:cNvPr id="3" name="Picture 2"/>
          <p:cNvPicPr>
            <a:picLocks noChangeAspect="1"/>
          </p:cNvPicPr>
          <p:nvPr/>
        </p:nvPicPr>
        <p:blipFill>
          <a:blip r:embed="rId3"/>
          <a:stretch>
            <a:fillRect/>
          </a:stretch>
        </p:blipFill>
        <p:spPr>
          <a:xfrm>
            <a:off x="1690279" y="3200944"/>
            <a:ext cx="4248150" cy="1257300"/>
          </a:xfrm>
          <a:prstGeom prst="rect">
            <a:avLst/>
          </a:prstGeom>
        </p:spPr>
      </p:pic>
      <p:pic>
        <p:nvPicPr>
          <p:cNvPr id="7" name="Picture 6"/>
          <p:cNvPicPr>
            <a:picLocks noChangeAspect="1"/>
          </p:cNvPicPr>
          <p:nvPr/>
        </p:nvPicPr>
        <p:blipFill>
          <a:blip r:embed="rId4"/>
          <a:stretch>
            <a:fillRect/>
          </a:stretch>
        </p:blipFill>
        <p:spPr>
          <a:xfrm>
            <a:off x="1612855" y="4563291"/>
            <a:ext cx="5240791" cy="1371600"/>
          </a:xfrm>
          <a:prstGeom prst="rect">
            <a:avLst/>
          </a:prstGeom>
        </p:spPr>
      </p:pic>
      <p:pic>
        <p:nvPicPr>
          <p:cNvPr id="8" name="Picture 7"/>
          <p:cNvPicPr>
            <a:picLocks noChangeAspect="1"/>
          </p:cNvPicPr>
          <p:nvPr/>
        </p:nvPicPr>
        <p:blipFill>
          <a:blip r:embed="rId5"/>
          <a:stretch>
            <a:fillRect/>
          </a:stretch>
        </p:blipFill>
        <p:spPr>
          <a:xfrm>
            <a:off x="6662057" y="2995749"/>
            <a:ext cx="4651601" cy="3178628"/>
          </a:xfrm>
          <a:prstGeom prst="rect">
            <a:avLst/>
          </a:prstGeom>
        </p:spPr>
      </p:pic>
    </p:spTree>
    <p:extLst>
      <p:ext uri="{BB962C8B-B14F-4D97-AF65-F5344CB8AC3E}">
        <p14:creationId xmlns:p14="http://schemas.microsoft.com/office/powerpoint/2010/main" val="256918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lstStyle/>
          <a:p>
            <a:r>
              <a:rPr lang="en-US" dirty="0" smtClean="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As per pie chart, it is clear that graduates are maximum.</a:t>
            </a:r>
          </a:p>
          <a:p>
            <a:r>
              <a:rPr lang="en-US" dirty="0" smtClean="0">
                <a:latin typeface="Times New Roman" panose="02020603050405020304" pitchFamily="18" charset="0"/>
                <a:cs typeface="Times New Roman" panose="02020603050405020304" pitchFamily="18" charset="0"/>
              </a:rPr>
              <a:t>Bar chart indicates that single students are more likely to graduate. Moreover, widower are more interested in further education therefore high enrollment is seen. Legally separated students are highly likely to dropout.</a:t>
            </a:r>
          </a:p>
          <a:p>
            <a:r>
              <a:rPr lang="en-US" dirty="0" smtClean="0">
                <a:latin typeface="Times New Roman" panose="02020603050405020304" pitchFamily="18" charset="0"/>
                <a:cs typeface="Times New Roman" panose="02020603050405020304" pitchFamily="18" charset="0"/>
              </a:rPr>
              <a:t>As per linear regression, there is </a:t>
            </a:r>
            <a:r>
              <a:rPr lang="en-US" dirty="0" smtClean="0">
                <a:latin typeface="Times New Roman" panose="02020603050405020304" pitchFamily="18" charset="0"/>
                <a:cs typeface="Times New Roman" panose="02020603050405020304" pitchFamily="18" charset="0"/>
              </a:rPr>
              <a:t>positive </a:t>
            </a:r>
            <a:r>
              <a:rPr lang="en-US" dirty="0" smtClean="0">
                <a:latin typeface="Times New Roman" panose="02020603050405020304" pitchFamily="18" charset="0"/>
                <a:cs typeface="Times New Roman" panose="02020603050405020304" pitchFamily="18" charset="0"/>
              </a:rPr>
              <a:t>correlation </a:t>
            </a:r>
            <a:r>
              <a:rPr lang="en-US" dirty="0" smtClean="0">
                <a:latin typeface="Times New Roman" panose="02020603050405020304" pitchFamily="18" charset="0"/>
                <a:cs typeface="Times New Roman" panose="02020603050405020304" pitchFamily="18" charset="0"/>
              </a:rPr>
              <a:t>between unemployment and GDP. </a:t>
            </a:r>
            <a:r>
              <a:rPr lang="en-US" dirty="0" smtClean="0">
                <a:latin typeface="Times New Roman" panose="02020603050405020304" pitchFamily="18" charset="0"/>
                <a:cs typeface="Times New Roman" panose="02020603050405020304" pitchFamily="18" charset="0"/>
              </a:rPr>
              <a:t>When unemployment is at hike, GDP declines drastically.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per confusion matrix, it is obvious that actual and predicted </a:t>
            </a:r>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raduates are highest. However,</a:t>
            </a:r>
            <a:r>
              <a:rPr lang="en-US" dirty="0" smtClean="0">
                <a:latin typeface="Times New Roman" panose="02020603050405020304" pitchFamily="18" charset="0"/>
                <a:cs typeface="Times New Roman" panose="02020603050405020304" pitchFamily="18" charset="0"/>
              </a:rPr>
              <a:t> dropout counts cannot be neglected as they are still at high risk to get escalated.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05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According to our conclusion, it would be better to tailor made the course, structure and fees as per marital status or consider enrollment accordingly to ensure maximum students graduate and avoid dropouts.</a:t>
            </a:r>
          </a:p>
          <a:p>
            <a:r>
              <a:rPr lang="en-US" dirty="0" smtClean="0">
                <a:latin typeface="Times New Roman" panose="02020603050405020304" pitchFamily="18" charset="0"/>
                <a:cs typeface="Times New Roman" panose="02020603050405020304" pitchFamily="18" charset="0"/>
              </a:rPr>
              <a:t>Moreover, it would be wise to encourage students to finish their academic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Unemployment and GDP can also be contributing factors for student dropouts. Hence, these factors should be kept in mind while developing program plan.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per confusion matrix, dropouts are predicted positive and hence it is vital to take it seriously for student’s academic </a:t>
            </a:r>
            <a:r>
              <a:rPr lang="en-US" dirty="0" smtClean="0">
                <a:latin typeface="Times New Roman" panose="02020603050405020304" pitchFamily="18" charset="0"/>
                <a:cs typeface="Times New Roman" panose="02020603050405020304" pitchFamily="18" charset="0"/>
              </a:rPr>
              <a:t>progress while strategizing the program plan accordingly.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958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a:xfrm>
            <a:off x="1295401" y="2556931"/>
            <a:ext cx="9601196" cy="3399731"/>
          </a:xfrm>
        </p:spPr>
        <p:txBody>
          <a:bodyPr/>
          <a:lstStyle/>
          <a:p>
            <a:pPr marL="0" indent="0">
              <a:buNone/>
            </a:pPr>
            <a:r>
              <a:rPr lang="en-US" dirty="0"/>
              <a:t>Dataset: </a:t>
            </a:r>
            <a:r>
              <a:rPr lang="en-US" dirty="0">
                <a:hlinkClick r:id="rId2"/>
              </a:rPr>
              <a:t>https://</a:t>
            </a:r>
            <a:r>
              <a:rPr lang="en-US" dirty="0" smtClean="0">
                <a:hlinkClick r:id="rId2"/>
              </a:rPr>
              <a:t>www.kaggle.com/datasets/thedevastator/higher-education-predictors-of-student-retention</a:t>
            </a:r>
            <a:endParaRPr lang="en-US" dirty="0" smtClean="0"/>
          </a:p>
          <a:p>
            <a:pPr marL="0" indent="0">
              <a:buNone/>
            </a:pPr>
            <a:endParaRPr lang="en-IN" dirty="0"/>
          </a:p>
        </p:txBody>
      </p:sp>
    </p:spTree>
    <p:extLst>
      <p:ext uri="{BB962C8B-B14F-4D97-AF65-F5344CB8AC3E}">
        <p14:creationId xmlns:p14="http://schemas.microsoft.com/office/powerpoint/2010/main" val="3119301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448" y="2023200"/>
            <a:ext cx="9458597" cy="2627177"/>
          </a:xfrm>
        </p:spPr>
      </p:pic>
    </p:spTree>
    <p:extLst>
      <p:ext uri="{BB962C8B-B14F-4D97-AF65-F5344CB8AC3E}">
        <p14:creationId xmlns:p14="http://schemas.microsoft.com/office/powerpoint/2010/main" val="181714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A07AB-3FDE-10D7-B6C9-43543B98CC74}"/>
              </a:ext>
            </a:extLst>
          </p:cNvPr>
          <p:cNvSpPr>
            <a:spLocks noGrp="1"/>
          </p:cNvSpPr>
          <p:nvPr>
            <p:ph type="title"/>
          </p:nvPr>
        </p:nvSpPr>
        <p:spPr/>
        <p:txBody>
          <a:bodyPr>
            <a:noAutofit/>
          </a:bodyPr>
          <a:lstStyle/>
          <a:p>
            <a:pPr algn="l"/>
            <a:r>
              <a:rPr lang="en-US" sz="2000" b="1" i="0" dirty="0">
                <a:solidFill>
                  <a:srgbClr val="202124"/>
                </a:solidFill>
                <a:effectLst/>
                <a:latin typeface="Times New Roman" panose="02020603050405020304" pitchFamily="18" charset="0"/>
                <a:cs typeface="Times New Roman" panose="02020603050405020304" pitchFamily="18" charset="0"/>
              </a:rPr>
              <a:t>Import panadas as pd </a:t>
            </a:r>
            <a:r>
              <a:rPr lang="en-US" sz="2000" b="0" i="0" dirty="0">
                <a:solidFill>
                  <a:srgbClr val="202124"/>
                </a:solidFill>
                <a:effectLst/>
                <a:latin typeface="Times New Roman" panose="02020603050405020304" pitchFamily="18" charset="0"/>
                <a:cs typeface="Times New Roman" panose="02020603050405020304" pitchFamily="18" charset="0"/>
              </a:rPr>
              <a:t>:The import pandas portion of the code tells Python to bring the pandas data analysis library into your current environment. The as pd portion of the code then tells Python to give pandas the alias of pd. </a:t>
            </a:r>
            <a:endParaRPr lang="en-US"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F0049FE-41D7-278C-99BE-A7D35AECF7D1}"/>
              </a:ext>
            </a:extLst>
          </p:cNvPr>
          <p:cNvPicPr>
            <a:picLocks noGrp="1" noChangeAspect="1"/>
          </p:cNvPicPr>
          <p:nvPr>
            <p:ph idx="1"/>
          </p:nvPr>
        </p:nvPicPr>
        <p:blipFill>
          <a:blip r:embed="rId2"/>
          <a:stretch>
            <a:fillRect/>
          </a:stretch>
        </p:blipFill>
        <p:spPr>
          <a:xfrm>
            <a:off x="2534467" y="3901440"/>
            <a:ext cx="7105650" cy="911928"/>
          </a:xfrm>
        </p:spPr>
      </p:pic>
      <p:sp>
        <p:nvSpPr>
          <p:cNvPr id="5" name="Title 3">
            <a:extLst>
              <a:ext uri="{FF2B5EF4-FFF2-40B4-BE49-F238E27FC236}">
                <a16:creationId xmlns:a16="http://schemas.microsoft.com/office/drawing/2014/main" id="{825A07AB-3FDE-10D7-B6C9-43543B98CC74}"/>
              </a:ext>
            </a:extLst>
          </p:cNvPr>
          <p:cNvSpPr txBox="1">
            <a:spLocks/>
          </p:cNvSpPr>
          <p:nvPr/>
        </p:nvSpPr>
        <p:spPr>
          <a:xfrm>
            <a:off x="1524000" y="2597572"/>
            <a:ext cx="9342118"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smtClean="0">
                <a:solidFill>
                  <a:srgbClr val="202124"/>
                </a:solidFill>
                <a:latin typeface="Abadi" panose="020B0604020104020204" pitchFamily="34" charset="0"/>
              </a:rPr>
              <a:t>Using this command will import </a:t>
            </a:r>
            <a:r>
              <a:rPr lang="en-US" sz="2000" b="1" dirty="0" smtClean="0">
                <a:solidFill>
                  <a:srgbClr val="202124"/>
                </a:solidFill>
                <a:latin typeface="Abadi" panose="020B0604020104020204" pitchFamily="34" charset="0"/>
              </a:rPr>
              <a:t>StudentAcademic</a:t>
            </a:r>
            <a:r>
              <a:rPr lang="en-US" sz="2000" dirty="0" smtClean="0">
                <a:solidFill>
                  <a:srgbClr val="202124"/>
                </a:solidFill>
                <a:latin typeface="Abadi" panose="020B0604020104020204" pitchFamily="34" charset="0"/>
              </a:rPr>
              <a:t> dataset in python</a:t>
            </a:r>
            <a:endParaRPr lang="en-US" sz="2000" dirty="0">
              <a:latin typeface="Abadi" panose="020B0604020104020204" pitchFamily="34" charset="0"/>
            </a:endParaRPr>
          </a:p>
        </p:txBody>
      </p:sp>
    </p:spTree>
    <p:extLst>
      <p:ext uri="{BB962C8B-B14F-4D97-AF65-F5344CB8AC3E}">
        <p14:creationId xmlns:p14="http://schemas.microsoft.com/office/powerpoint/2010/main" val="340636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5CFF-455D-DC12-8D48-F266D68162ED}"/>
              </a:ext>
            </a:extLst>
          </p:cNvPr>
          <p:cNvSpPr>
            <a:spLocks noGrp="1"/>
          </p:cNvSpPr>
          <p:nvPr>
            <p:ph type="title"/>
          </p:nvPr>
        </p:nvSpPr>
        <p:spPr/>
        <p:txBody>
          <a:bodyPr>
            <a:normAutofit fontScale="90000"/>
          </a:bodyPr>
          <a:lstStyle/>
          <a:p>
            <a:pPr algn="l"/>
            <a:r>
              <a:rPr lang="en-US" sz="2000" b="1" dirty="0" err="1" smtClean="0">
                <a:solidFill>
                  <a:srgbClr val="202124"/>
                </a:solidFill>
                <a:latin typeface="Times New Roman" panose="02020603050405020304" pitchFamily="18" charset="0"/>
                <a:cs typeface="Times New Roman" panose="02020603050405020304" pitchFamily="18" charset="0"/>
              </a:rPr>
              <a:t>pd.read_excel</a:t>
            </a:r>
            <a:r>
              <a:rPr lang="en-US" sz="2000" b="1" dirty="0" smtClean="0">
                <a:solidFill>
                  <a:srgbClr val="202124"/>
                </a:solidFill>
                <a:latin typeface="Times New Roman" panose="02020603050405020304" pitchFamily="18" charset="0"/>
                <a:cs typeface="Times New Roman" panose="02020603050405020304" pitchFamily="18" charset="0"/>
              </a:rPr>
              <a:t>()</a:t>
            </a:r>
            <a:r>
              <a:rPr lang="en-US" sz="2000" dirty="0" smtClean="0">
                <a:solidFill>
                  <a:srgbClr val="202124"/>
                </a:solidFill>
                <a:latin typeface="Times New Roman" panose="02020603050405020304" pitchFamily="18" charset="0"/>
                <a:cs typeface="Times New Roman" panose="02020603050405020304" pitchFamily="18" charset="0"/>
              </a:rPr>
              <a:t> is an in-built function that imports dataset of type .</a:t>
            </a:r>
            <a:r>
              <a:rPr lang="en-US" sz="2000" dirty="0" err="1" smtClean="0">
                <a:solidFill>
                  <a:srgbClr val="202124"/>
                </a:solidFill>
                <a:latin typeface="Times New Roman" panose="02020603050405020304" pitchFamily="18" charset="0"/>
                <a:cs typeface="Times New Roman" panose="02020603050405020304" pitchFamily="18" charset="0"/>
              </a:rPr>
              <a:t>xls</a:t>
            </a:r>
            <a:r>
              <a:rPr lang="en-US" sz="2000" dirty="0" smtClean="0">
                <a:solidFill>
                  <a:srgbClr val="202124"/>
                </a:solidFill>
                <a:latin typeface="Times New Roman" panose="02020603050405020304" pitchFamily="18" charset="0"/>
                <a:cs typeface="Times New Roman" panose="02020603050405020304" pitchFamily="18" charset="0"/>
              </a:rPr>
              <a:t> or .</a:t>
            </a:r>
            <a:r>
              <a:rPr lang="en-US" sz="2000" dirty="0" err="1" smtClean="0">
                <a:solidFill>
                  <a:srgbClr val="202124"/>
                </a:solidFill>
                <a:latin typeface="Times New Roman" panose="02020603050405020304" pitchFamily="18" charset="0"/>
                <a:cs typeface="Times New Roman" panose="02020603050405020304" pitchFamily="18" charset="0"/>
              </a:rPr>
              <a:t>xlsx</a:t>
            </a:r>
            <a:r>
              <a:rPr lang="en-US" sz="2000" dirty="0" smtClean="0">
                <a:solidFill>
                  <a:srgbClr val="202124"/>
                </a:solidFill>
                <a:latin typeface="Times New Roman" panose="02020603050405020304" pitchFamily="18" charset="0"/>
                <a:cs typeface="Times New Roman" panose="02020603050405020304" pitchFamily="18" charset="0"/>
              </a:rPr>
              <a:t> mentioned in the </a:t>
            </a:r>
            <a:r>
              <a:rPr lang="en-US" sz="2000" dirty="0" err="1" smtClean="0">
                <a:solidFill>
                  <a:srgbClr val="202124"/>
                </a:solidFill>
                <a:latin typeface="Times New Roman" panose="02020603050405020304" pitchFamily="18" charset="0"/>
                <a:cs typeface="Times New Roman" panose="02020603050405020304" pitchFamily="18" charset="0"/>
              </a:rPr>
              <a:t>url</a:t>
            </a:r>
            <a:r>
              <a:rPr lang="en-US" sz="2000" dirty="0" smtClean="0">
                <a:solidFill>
                  <a:srgbClr val="202124"/>
                </a:solidFill>
                <a:latin typeface="Times New Roman" panose="02020603050405020304" pitchFamily="18" charset="0"/>
                <a:cs typeface="Times New Roman" panose="02020603050405020304" pitchFamily="18" charset="0"/>
              </a:rPr>
              <a:t> into python</a:t>
            </a:r>
            <a:r>
              <a:rPr lang="en-US" sz="2000" b="0" i="0" dirty="0" smtClean="0">
                <a:solidFill>
                  <a:srgbClr val="202124"/>
                </a:solidFill>
                <a:effectLst/>
                <a:latin typeface="Times New Roman" panose="02020603050405020304" pitchFamily="18" charset="0"/>
                <a:cs typeface="Times New Roman" panose="02020603050405020304" pitchFamily="18" charset="0"/>
              </a:rPr>
              <a:t/>
            </a:r>
            <a:br>
              <a:rPr lang="en-US" sz="2000" b="0" i="0" dirty="0" smtClean="0">
                <a:solidFill>
                  <a:srgbClr val="202124"/>
                </a:solidFill>
                <a:effectLst/>
                <a:latin typeface="Times New Roman" panose="02020603050405020304" pitchFamily="18" charset="0"/>
                <a:cs typeface="Times New Roman" panose="02020603050405020304" pitchFamily="18" charset="0"/>
              </a:rPr>
            </a:br>
            <a:r>
              <a:rPr lang="en-US" sz="2000" b="1" i="0" dirty="0" smtClean="0">
                <a:solidFill>
                  <a:srgbClr val="202124"/>
                </a:solidFill>
                <a:effectLst/>
                <a:latin typeface="Times New Roman" panose="02020603050405020304" pitchFamily="18" charset="0"/>
                <a:cs typeface="Times New Roman" panose="02020603050405020304" pitchFamily="18" charset="0"/>
              </a:rPr>
              <a:t>head</a:t>
            </a:r>
            <a:r>
              <a:rPr lang="en-US" sz="2000" b="1" i="0" dirty="0" smtClean="0">
                <a:solidFill>
                  <a:srgbClr val="202124"/>
                </a:solidFill>
                <a:effectLst/>
                <a:latin typeface="Times New Roman" panose="02020603050405020304" pitchFamily="18" charset="0"/>
                <a:cs typeface="Times New Roman" panose="02020603050405020304" pitchFamily="18" charset="0"/>
              </a:rPr>
              <a:t>()</a:t>
            </a:r>
            <a:r>
              <a:rPr lang="en-US" sz="2000" b="0" i="0" dirty="0" smtClean="0">
                <a:solidFill>
                  <a:srgbClr val="202124"/>
                </a:solidFill>
                <a:effectLst/>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method returns a specified number of rows, string from the top. </a:t>
            </a:r>
            <a:r>
              <a:rPr lang="en-US" sz="2000" b="0" i="0" dirty="0">
                <a:solidFill>
                  <a:srgbClr val="040C28"/>
                </a:solidFill>
                <a:effectLst/>
                <a:latin typeface="Times New Roman" panose="02020603050405020304" pitchFamily="18" charset="0"/>
                <a:cs typeface="Times New Roman" panose="02020603050405020304" pitchFamily="18" charset="0"/>
              </a:rPr>
              <a:t>The </a:t>
            </a:r>
            <a:r>
              <a:rPr lang="en-US" sz="2000" b="0" i="0" dirty="0" smtClean="0">
                <a:solidFill>
                  <a:srgbClr val="040C28"/>
                </a:solidFill>
                <a:effectLst/>
                <a:latin typeface="Times New Roman" panose="02020603050405020304" pitchFamily="18" charset="0"/>
                <a:cs typeface="Times New Roman" panose="02020603050405020304" pitchFamily="18" charset="0"/>
              </a:rPr>
              <a:t>head() </a:t>
            </a:r>
            <a:r>
              <a:rPr lang="en-US" sz="2000" b="0" i="0" dirty="0">
                <a:solidFill>
                  <a:srgbClr val="040C28"/>
                </a:solidFill>
                <a:effectLst/>
                <a:latin typeface="Times New Roman" panose="02020603050405020304" pitchFamily="18" charset="0"/>
                <a:cs typeface="Times New Roman" panose="02020603050405020304" pitchFamily="18" charset="0"/>
              </a:rPr>
              <a:t>method returns the first 5 rows if a number is not specified</a:t>
            </a:r>
            <a:r>
              <a:rPr lang="en-US" sz="2000" b="0" i="0" dirty="0">
                <a:solidFill>
                  <a:srgbClr val="202124"/>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512B13-A0DD-15B4-2C7E-DD15F942FBEC}"/>
              </a:ext>
            </a:extLst>
          </p:cNvPr>
          <p:cNvPicPr>
            <a:picLocks noGrp="1" noChangeAspect="1"/>
          </p:cNvPicPr>
          <p:nvPr>
            <p:ph idx="1"/>
          </p:nvPr>
        </p:nvPicPr>
        <p:blipFill>
          <a:blip r:embed="rId2"/>
          <a:stretch>
            <a:fillRect/>
          </a:stretch>
        </p:blipFill>
        <p:spPr>
          <a:xfrm>
            <a:off x="1295400" y="2671831"/>
            <a:ext cx="9601200" cy="3089138"/>
          </a:xfrm>
        </p:spPr>
      </p:pic>
    </p:spTree>
    <p:extLst>
      <p:ext uri="{BB962C8B-B14F-4D97-AF65-F5344CB8AC3E}">
        <p14:creationId xmlns:p14="http://schemas.microsoft.com/office/powerpoint/2010/main" val="3693965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C3A550-796A-F9FD-FE01-8AF1A5B5E503}"/>
              </a:ext>
            </a:extLst>
          </p:cNvPr>
          <p:cNvPicPr>
            <a:picLocks noGrp="1" noChangeAspect="1"/>
          </p:cNvPicPr>
          <p:nvPr>
            <p:ph idx="1"/>
          </p:nvPr>
        </p:nvPicPr>
        <p:blipFill>
          <a:blip r:embed="rId2"/>
          <a:stretch>
            <a:fillRect/>
          </a:stretch>
        </p:blipFill>
        <p:spPr>
          <a:xfrm>
            <a:off x="3519508" y="3396344"/>
            <a:ext cx="4544008" cy="852985"/>
          </a:xfrm>
        </p:spPr>
      </p:pic>
      <p:sp>
        <p:nvSpPr>
          <p:cNvPr id="4" name="Title 1">
            <a:extLst>
              <a:ext uri="{FF2B5EF4-FFF2-40B4-BE49-F238E27FC236}">
                <a16:creationId xmlns:a16="http://schemas.microsoft.com/office/drawing/2014/main" id="{1BD8991C-FA0F-5E77-1717-45FB02273470}"/>
              </a:ext>
            </a:extLst>
          </p:cNvPr>
          <p:cNvSpPr txBox="1">
            <a:spLocks/>
          </p:cNvSpPr>
          <p:nvPr/>
        </p:nvSpPr>
        <p:spPr>
          <a:xfrm>
            <a:off x="1447802" y="1134532"/>
            <a:ext cx="960119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smtClean="0">
                <a:solidFill>
                  <a:srgbClr val="4D5156"/>
                </a:solidFill>
                <a:latin typeface="Times New Roman" panose="02020603050405020304" pitchFamily="18" charset="0"/>
                <a:cs typeface="Times New Roman" panose="02020603050405020304" pitchFamily="18" charset="0"/>
              </a:rPr>
              <a:t>matplotlib.pyplot</a:t>
            </a:r>
            <a:r>
              <a:rPr lang="en-US" sz="2000" dirty="0" smtClean="0">
                <a:solidFill>
                  <a:srgbClr val="4D5156"/>
                </a:solidFill>
                <a:latin typeface="Times New Roman" panose="02020603050405020304" pitchFamily="18" charset="0"/>
                <a:cs typeface="Times New Roman" panose="02020603050405020304" pitchFamily="18" charset="0"/>
              </a:rPr>
              <a:t> is </a:t>
            </a:r>
            <a:r>
              <a:rPr lang="en-US" sz="2000" dirty="0" smtClean="0">
                <a:solidFill>
                  <a:srgbClr val="040C28"/>
                </a:solidFill>
                <a:latin typeface="Times New Roman" panose="02020603050405020304" pitchFamily="18" charset="0"/>
                <a:cs typeface="Times New Roman" panose="02020603050405020304" pitchFamily="18" charset="0"/>
              </a:rPr>
              <a:t>a collection of command style functions that make matplotlib work like MATLAB</a:t>
            </a:r>
            <a:r>
              <a:rPr lang="en-US" sz="2000" dirty="0" smtClean="0">
                <a:solidFill>
                  <a:srgbClr val="4D5156"/>
                </a:solidFill>
                <a:latin typeface="Times New Roman" panose="02020603050405020304" pitchFamily="18" charset="0"/>
                <a:cs typeface="Times New Roman" panose="02020603050405020304" pitchFamily="18" charset="0"/>
              </a:rPr>
              <a:t>. Each pyplot function makes some change to a figure: e.g., creates a figure, creates a plotting area in a figure, plots some lines in a plotting area, decorates the plot with labels,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93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991C-FA0F-5E77-1717-45FB02273470}"/>
              </a:ext>
            </a:extLst>
          </p:cNvPr>
          <p:cNvSpPr>
            <a:spLocks noGrp="1"/>
          </p:cNvSpPr>
          <p:nvPr>
            <p:ph type="title"/>
          </p:nvPr>
        </p:nvSpPr>
        <p:spPr>
          <a:xfrm>
            <a:off x="1443448" y="903754"/>
            <a:ext cx="9601196" cy="1303867"/>
          </a:xfrm>
        </p:spPr>
        <p:txBody>
          <a:bodyPr>
            <a:noAutofit/>
          </a:bodyPr>
          <a:lstStyle/>
          <a:p>
            <a:pPr algn="l"/>
            <a:r>
              <a:rPr lang="en-US" sz="2000" b="1" dirty="0" smtClean="0">
                <a:latin typeface="Times New Roman" panose="02020603050405020304" pitchFamily="18" charset="0"/>
                <a:cs typeface="Times New Roman" panose="02020603050405020304" pitchFamily="18" charset="0"/>
              </a:rPr>
              <a:t>EXPLORATORY DATA ANALYSIS: </a:t>
            </a:r>
            <a:r>
              <a:rPr lang="en-US" sz="2000" dirty="0" smtClean="0">
                <a:latin typeface="Times New Roman" panose="02020603050405020304" pitchFamily="18" charset="0"/>
                <a:cs typeface="Times New Roman" panose="02020603050405020304" pitchFamily="18" charset="0"/>
              </a:rPr>
              <a:t>Analysis student academic records and finds trends for future forecasting. This plot explains us what percentage of students are currently enrolled, graduated or dropout.</a:t>
            </a:r>
            <a:endParaRPr lang="en-US" sz="20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495606" y="2573091"/>
            <a:ext cx="5122907" cy="2721720"/>
          </a:xfrm>
          <a:prstGeom prst="rect">
            <a:avLst/>
          </a:prstGeom>
        </p:spPr>
      </p:pic>
      <p:pic>
        <p:nvPicPr>
          <p:cNvPr id="7" name="Picture 6"/>
          <p:cNvPicPr>
            <a:picLocks noChangeAspect="1"/>
          </p:cNvPicPr>
          <p:nvPr/>
        </p:nvPicPr>
        <p:blipFill>
          <a:blip r:embed="rId3"/>
          <a:stretch>
            <a:fillRect/>
          </a:stretch>
        </p:blipFill>
        <p:spPr>
          <a:xfrm>
            <a:off x="6679474" y="2516777"/>
            <a:ext cx="4704125" cy="3597048"/>
          </a:xfrm>
          <a:prstGeom prst="rect">
            <a:avLst/>
          </a:prstGeom>
        </p:spPr>
      </p:pic>
    </p:spTree>
    <p:extLst>
      <p:ext uri="{BB962C8B-B14F-4D97-AF65-F5344CB8AC3E}">
        <p14:creationId xmlns:p14="http://schemas.microsoft.com/office/powerpoint/2010/main" val="497467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991C-FA0F-5E77-1717-45FB02273470}"/>
              </a:ext>
            </a:extLst>
          </p:cNvPr>
          <p:cNvSpPr>
            <a:spLocks noGrp="1"/>
          </p:cNvSpPr>
          <p:nvPr>
            <p:ph type="title"/>
          </p:nvPr>
        </p:nvSpPr>
        <p:spPr>
          <a:xfrm>
            <a:off x="1443448" y="903754"/>
            <a:ext cx="9601196" cy="1303867"/>
          </a:xfrm>
        </p:spPr>
        <p:txBody>
          <a:bodyPr>
            <a:noAutofit/>
          </a:bodyPr>
          <a:lstStyle/>
          <a:p>
            <a:pPr algn="l"/>
            <a:r>
              <a:rPr lang="en-US" sz="2000" b="1" dirty="0" smtClean="0">
                <a:latin typeface="Times New Roman" panose="02020603050405020304" pitchFamily="18" charset="0"/>
                <a:cs typeface="Times New Roman" panose="02020603050405020304" pitchFamily="18" charset="0"/>
              </a:rPr>
              <a:t>EXPLORATORY DATA ANALYSIS: </a:t>
            </a:r>
            <a:r>
              <a:rPr lang="en-US" sz="2000" dirty="0" smtClean="0">
                <a:latin typeface="Times New Roman" panose="02020603050405020304" pitchFamily="18" charset="0"/>
                <a:cs typeface="Times New Roman" panose="02020603050405020304" pitchFamily="18" charset="0"/>
              </a:rPr>
              <a:t>This plot illustrates how many students were enrolled, graduated, dropout as per marital status. It helps us to understand the trend whether the marital status hinders </a:t>
            </a:r>
            <a:r>
              <a:rPr lang="en-US" sz="2000" dirty="0" smtClean="0">
                <a:latin typeface="Times New Roman" panose="02020603050405020304" pitchFamily="18" charset="0"/>
                <a:cs typeface="Times New Roman" panose="02020603050405020304" pitchFamily="18" charset="0"/>
              </a:rPr>
              <a:t>student’s </a:t>
            </a:r>
            <a:r>
              <a:rPr lang="en-US" sz="2000" dirty="0" smtClean="0">
                <a:latin typeface="Times New Roman" panose="02020603050405020304" pitchFamily="18" charset="0"/>
                <a:cs typeface="Times New Roman" panose="02020603050405020304" pitchFamily="18" charset="0"/>
              </a:rPr>
              <a:t>academic progress.</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71464" y="2537868"/>
            <a:ext cx="9610045" cy="1067481"/>
          </a:xfrm>
          <a:prstGeom prst="rect">
            <a:avLst/>
          </a:prstGeom>
        </p:spPr>
      </p:pic>
      <p:pic>
        <p:nvPicPr>
          <p:cNvPr id="5" name="Picture 4"/>
          <p:cNvPicPr>
            <a:picLocks noChangeAspect="1"/>
          </p:cNvPicPr>
          <p:nvPr/>
        </p:nvPicPr>
        <p:blipFill>
          <a:blip r:embed="rId3"/>
          <a:stretch>
            <a:fillRect/>
          </a:stretch>
        </p:blipFill>
        <p:spPr>
          <a:xfrm>
            <a:off x="1428205" y="3640183"/>
            <a:ext cx="9562011" cy="2525486"/>
          </a:xfrm>
          <a:prstGeom prst="rect">
            <a:avLst/>
          </a:prstGeom>
        </p:spPr>
      </p:pic>
    </p:spTree>
    <p:extLst>
      <p:ext uri="{BB962C8B-B14F-4D97-AF65-F5344CB8AC3E}">
        <p14:creationId xmlns:p14="http://schemas.microsoft.com/office/powerpoint/2010/main" val="3467153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299FA-8BCA-B132-0D3B-015216FDFDA2}"/>
              </a:ext>
            </a:extLst>
          </p:cNvPr>
          <p:cNvSpPr>
            <a:spLocks noGrp="1"/>
          </p:cNvSpPr>
          <p:nvPr>
            <p:ph type="title"/>
          </p:nvPr>
        </p:nvSpPr>
        <p:spPr>
          <a:xfrm>
            <a:off x="1295402" y="944810"/>
            <a:ext cx="9601196" cy="1303867"/>
          </a:xfrm>
        </p:spPr>
        <p:txBody>
          <a:bodyPr>
            <a:normAutofit/>
          </a:bodyPr>
          <a:lstStyle/>
          <a:p>
            <a:r>
              <a:rPr lang="en-US" sz="3200" dirty="0">
                <a:latin typeface="Times New Roman" panose="02020603050405020304" pitchFamily="18" charset="0"/>
                <a:cs typeface="Times New Roman" panose="02020603050405020304" pitchFamily="18" charset="0"/>
              </a:rPr>
              <a:t>Usage of plt.pie( ),</a:t>
            </a:r>
            <a:r>
              <a:rPr lang="en-US" sz="3200" b="0" dirty="0">
                <a:solidFill>
                  <a:srgbClr val="000000"/>
                </a:solidFill>
                <a:effectLst/>
                <a:latin typeface="Times New Roman" panose="02020603050405020304" pitchFamily="18" charset="0"/>
                <a:cs typeface="Times New Roman" panose="02020603050405020304" pitchFamily="18" charset="0"/>
              </a:rPr>
              <a:t> plt.title()</a:t>
            </a:r>
            <a:r>
              <a:rPr lang="en-US" sz="3200" b="0" i="0" dirty="0">
                <a:solidFill>
                  <a:srgbClr val="4D5156"/>
                </a:solidFill>
                <a:effectLst/>
                <a:latin typeface="Times New Roman" panose="02020603050405020304" pitchFamily="18" charset="0"/>
                <a:cs typeface="Times New Roman" panose="02020603050405020304" pitchFamily="18" charset="0"/>
              </a:rPr>
              <a:t> ,</a:t>
            </a:r>
            <a:r>
              <a:rPr lang="en-US" sz="3200" b="0" dirty="0">
                <a:solidFill>
                  <a:srgbClr val="000000"/>
                </a:solidFill>
                <a:effectLst/>
                <a:latin typeface="Times New Roman" panose="02020603050405020304" pitchFamily="18" charset="0"/>
                <a:cs typeface="Times New Roman" panose="02020603050405020304" pitchFamily="18" charset="0"/>
              </a:rPr>
              <a:t> plt.show()</a:t>
            </a:r>
            <a:r>
              <a:rPr lang="en-US" sz="3200" b="0" i="0" dirty="0">
                <a:solidFill>
                  <a:srgbClr val="4D5156"/>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3E1884-DCBB-174E-E621-CC02A6442144}"/>
              </a:ext>
            </a:extLst>
          </p:cNvPr>
          <p:cNvSpPr>
            <a:spLocks noGrp="1"/>
          </p:cNvSpPr>
          <p:nvPr>
            <p:ph idx="1"/>
          </p:nvPr>
        </p:nvSpPr>
        <p:spPr/>
        <p:txBody>
          <a:bodyPr>
            <a:normAutofit fontScale="85000" lnSpcReduction="20000"/>
          </a:bodyPr>
          <a:lstStyle/>
          <a:p>
            <a:r>
              <a:rPr lang="en-US" b="1" dirty="0" err="1">
                <a:solidFill>
                  <a:srgbClr val="000000"/>
                </a:solidFill>
                <a:effectLst/>
                <a:latin typeface="Times New Roman" panose="02020603050405020304" pitchFamily="18" charset="0"/>
                <a:cs typeface="Times New Roman" panose="02020603050405020304" pitchFamily="18" charset="0"/>
              </a:rPr>
              <a:t>plt.pie</a:t>
            </a:r>
            <a:r>
              <a:rPr lang="en-US" b="1" dirty="0" smtClean="0">
                <a:solidFill>
                  <a:srgbClr val="000000"/>
                </a:solidFill>
                <a:effectLst/>
                <a:latin typeface="Times New Roman" panose="02020603050405020304" pitchFamily="18" charset="0"/>
                <a:cs typeface="Times New Roman" panose="02020603050405020304" pitchFamily="18" charset="0"/>
              </a:rPr>
              <a:t>():</a:t>
            </a:r>
            <a:r>
              <a:rPr lang="en-US" b="0" i="0" dirty="0" smtClean="0">
                <a:solidFill>
                  <a:srgbClr val="4D5156"/>
                </a:solidFill>
                <a:effectLst/>
                <a:latin typeface="Times New Roman" panose="02020603050405020304" pitchFamily="18" charset="0"/>
                <a:cs typeface="Times New Roman" panose="02020603050405020304" pitchFamily="18" charset="0"/>
              </a:rPr>
              <a:t> </a:t>
            </a:r>
            <a:r>
              <a:rPr lang="en-US" b="0" i="0" dirty="0">
                <a:solidFill>
                  <a:srgbClr val="4D5156"/>
                </a:solidFill>
                <a:effectLst/>
                <a:latin typeface="Times New Roman" panose="02020603050405020304" pitchFamily="18" charset="0"/>
                <a:cs typeface="Times New Roman" panose="02020603050405020304" pitchFamily="18" charset="0"/>
              </a:rPr>
              <a:t>Matplotlib API has a pie() function that generates a pie diagram representing data in an array. The fractional area of each wedge is given by x/sum(x). If sum(x)&lt; 1, then the values of x give the fractional area directly and the array will not be normalized</a:t>
            </a:r>
            <a:endParaRPr lang="en-US" b="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b="1" dirty="0" err="1">
                <a:solidFill>
                  <a:srgbClr val="000000"/>
                </a:solidFill>
                <a:effectLst/>
                <a:latin typeface="Times New Roman" panose="02020603050405020304" pitchFamily="18" charset="0"/>
                <a:cs typeface="Times New Roman" panose="02020603050405020304" pitchFamily="18" charset="0"/>
              </a:rPr>
              <a:t>plt.title</a:t>
            </a:r>
            <a:r>
              <a:rPr lang="en-US" b="1" dirty="0" smtClean="0">
                <a:solidFill>
                  <a:srgbClr val="000000"/>
                </a:solidFill>
                <a:effectLst/>
                <a:latin typeface="Times New Roman" panose="02020603050405020304" pitchFamily="18" charset="0"/>
                <a:cs typeface="Times New Roman" panose="02020603050405020304" pitchFamily="18" charset="0"/>
              </a:rPr>
              <a:t>():</a:t>
            </a:r>
            <a:r>
              <a:rPr lang="en-US" b="1" i="0" dirty="0" smtClean="0">
                <a:solidFill>
                  <a:srgbClr val="4D5156"/>
                </a:solidFill>
                <a:effectLst/>
                <a:latin typeface="Times New Roman" panose="02020603050405020304" pitchFamily="18" charset="0"/>
                <a:cs typeface="Times New Roman" panose="02020603050405020304" pitchFamily="18" charset="0"/>
              </a:rPr>
              <a:t> </a:t>
            </a:r>
            <a:r>
              <a:rPr lang="en-US" b="0" i="0" dirty="0">
                <a:solidFill>
                  <a:srgbClr val="4D5156"/>
                </a:solidFill>
                <a:effectLst/>
                <a:latin typeface="Times New Roman" panose="02020603050405020304" pitchFamily="18" charset="0"/>
                <a:cs typeface="Times New Roman" panose="02020603050405020304" pitchFamily="18" charset="0"/>
              </a:rPr>
              <a:t>The Matplotlib title() function is used </a:t>
            </a:r>
            <a:r>
              <a:rPr lang="en-US" b="0" i="0" dirty="0">
                <a:solidFill>
                  <a:srgbClr val="040C28"/>
                </a:solidFill>
                <a:effectLst/>
                <a:latin typeface="Times New Roman" panose="02020603050405020304" pitchFamily="18" charset="0"/>
                <a:cs typeface="Times New Roman" panose="02020603050405020304" pitchFamily="18" charset="0"/>
              </a:rPr>
              <a:t>to specify titles to the 2D graphs plotted using matplotlib.</a:t>
            </a:r>
            <a:r>
              <a:rPr lang="en-US" b="0" i="0" dirty="0">
                <a:solidFill>
                  <a:srgbClr val="4D5156"/>
                </a:solidFill>
                <a:effectLst/>
                <a:latin typeface="Times New Roman" panose="02020603050405020304" pitchFamily="18" charset="0"/>
                <a:cs typeface="Times New Roman" panose="02020603050405020304" pitchFamily="18" charset="0"/>
              </a:rPr>
              <a:t> </a:t>
            </a:r>
            <a:r>
              <a:rPr lang="en-US" b="0" i="0" dirty="0">
                <a:solidFill>
                  <a:srgbClr val="040C28"/>
                </a:solidFill>
                <a:effectLst/>
                <a:latin typeface="Times New Roman" panose="02020603050405020304" pitchFamily="18" charset="0"/>
                <a:cs typeface="Times New Roman" panose="02020603050405020304" pitchFamily="18" charset="0"/>
              </a:rPr>
              <a:t>pyplot</a:t>
            </a:r>
            <a:r>
              <a:rPr lang="en-US" b="0" i="0" dirty="0">
                <a:solidFill>
                  <a:srgbClr val="4D5156"/>
                </a:solidFill>
                <a:effectLst/>
                <a:latin typeface="Times New Roman" panose="02020603050405020304" pitchFamily="18" charset="0"/>
                <a:cs typeface="Times New Roman" panose="02020603050405020304" pitchFamily="18" charset="0"/>
              </a:rPr>
              <a:t>. The title() function can also be used to change the color, size, font, alignment, etc., of the title.</a:t>
            </a:r>
            <a:endParaRPr lang="en-US" b="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US" b="1" dirty="0" err="1">
                <a:solidFill>
                  <a:srgbClr val="000000"/>
                </a:solidFill>
                <a:effectLst/>
                <a:latin typeface="Times New Roman" panose="02020603050405020304" pitchFamily="18" charset="0"/>
                <a:cs typeface="Times New Roman" panose="02020603050405020304" pitchFamily="18" charset="0"/>
              </a:rPr>
              <a:t>plt.show</a:t>
            </a:r>
            <a:r>
              <a:rPr lang="en-US" b="1" dirty="0" smtClean="0">
                <a:solidFill>
                  <a:srgbClr val="000000"/>
                </a:solidFill>
                <a:effectLst/>
                <a:latin typeface="Times New Roman" panose="02020603050405020304" pitchFamily="18" charset="0"/>
                <a:cs typeface="Times New Roman" panose="02020603050405020304" pitchFamily="18" charset="0"/>
              </a:rPr>
              <a:t>():</a:t>
            </a:r>
            <a:r>
              <a:rPr lang="en-US" b="1" i="0" dirty="0" smtClean="0">
                <a:solidFill>
                  <a:srgbClr val="4D5156"/>
                </a:solidFill>
                <a:effectLst/>
                <a:latin typeface="Times New Roman" panose="02020603050405020304" pitchFamily="18" charset="0"/>
                <a:cs typeface="Times New Roman" panose="02020603050405020304" pitchFamily="18" charset="0"/>
              </a:rPr>
              <a:t> </a:t>
            </a:r>
            <a:r>
              <a:rPr lang="en-US" b="0" i="0" dirty="0">
                <a:solidFill>
                  <a:srgbClr val="4D5156"/>
                </a:solidFill>
                <a:effectLst/>
                <a:latin typeface="Times New Roman" panose="02020603050405020304" pitchFamily="18" charset="0"/>
                <a:cs typeface="Times New Roman" panose="02020603050405020304" pitchFamily="18" charset="0"/>
              </a:rPr>
              <a:t>The </a:t>
            </a:r>
            <a:r>
              <a:rPr lang="en-US" b="1" i="0" dirty="0">
                <a:solidFill>
                  <a:srgbClr val="5F6368"/>
                </a:solidFill>
                <a:effectLst/>
                <a:latin typeface="Times New Roman" panose="02020603050405020304" pitchFamily="18" charset="0"/>
                <a:cs typeface="Times New Roman" panose="02020603050405020304" pitchFamily="18" charset="0"/>
              </a:rPr>
              <a:t>show()</a:t>
            </a:r>
            <a:r>
              <a:rPr lang="en-US" b="0" i="0" dirty="0">
                <a:solidFill>
                  <a:srgbClr val="4D5156"/>
                </a:solidFill>
                <a:effectLst/>
                <a:latin typeface="Times New Roman" panose="02020603050405020304" pitchFamily="18" charset="0"/>
                <a:cs typeface="Times New Roman" panose="02020603050405020304" pitchFamily="18" charset="0"/>
              </a:rPr>
              <a:t> function in </a:t>
            </a:r>
            <a:r>
              <a:rPr lang="en-US" b="1" i="0" dirty="0">
                <a:solidFill>
                  <a:srgbClr val="5F6368"/>
                </a:solidFill>
                <a:effectLst/>
                <a:latin typeface="Times New Roman" panose="02020603050405020304" pitchFamily="18" charset="0"/>
                <a:cs typeface="Times New Roman" panose="02020603050405020304" pitchFamily="18" charset="0"/>
              </a:rPr>
              <a:t>pyplot</a:t>
            </a:r>
            <a:r>
              <a:rPr lang="en-US" b="0" i="0" dirty="0">
                <a:solidFill>
                  <a:srgbClr val="4D5156"/>
                </a:solidFill>
                <a:effectLst/>
                <a:latin typeface="Times New Roman" panose="02020603050405020304" pitchFamily="18" charset="0"/>
                <a:cs typeface="Times New Roman" panose="02020603050405020304" pitchFamily="18" charset="0"/>
              </a:rPr>
              <a:t> module of </a:t>
            </a:r>
            <a:r>
              <a:rPr lang="en-US" b="1" i="0" dirty="0">
                <a:solidFill>
                  <a:srgbClr val="5F6368"/>
                </a:solidFill>
                <a:effectLst/>
                <a:latin typeface="Times New Roman" panose="02020603050405020304" pitchFamily="18" charset="0"/>
                <a:cs typeface="Times New Roman" panose="02020603050405020304" pitchFamily="18" charset="0"/>
              </a:rPr>
              <a:t>matplotlib</a:t>
            </a:r>
            <a:r>
              <a:rPr lang="en-US" b="0" i="0" dirty="0">
                <a:solidFill>
                  <a:srgbClr val="4D5156"/>
                </a:solidFill>
                <a:effectLst/>
                <a:latin typeface="Times New Roman" panose="02020603050405020304" pitchFamily="18" charset="0"/>
                <a:cs typeface="Times New Roman" panose="02020603050405020304" pitchFamily="18" charset="0"/>
              </a:rPr>
              <a:t> library is used to display all figures. </a:t>
            </a:r>
            <a:endParaRPr lang="en-US"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86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466-0942-6B60-7151-E6596D22E475}"/>
              </a:ext>
            </a:extLst>
          </p:cNvPr>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.columns() </a:t>
            </a:r>
            <a:r>
              <a:rPr lang="en-US" sz="3200" dirty="0" smtClean="0">
                <a:latin typeface="Times New Roman" panose="02020603050405020304" pitchFamily="18" charset="0"/>
                <a:cs typeface="Times New Roman" panose="02020603050405020304" pitchFamily="18" charset="0"/>
              </a:rPr>
              <a:t>– it’s an in-built function which lists all the attribute names of the dataset</a:t>
            </a: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61A84C0-991C-BD63-0D6F-2B57BB485B54}"/>
              </a:ext>
            </a:extLst>
          </p:cNvPr>
          <p:cNvPicPr>
            <a:picLocks noGrp="1" noChangeAspect="1"/>
          </p:cNvPicPr>
          <p:nvPr>
            <p:ph idx="1"/>
          </p:nvPr>
        </p:nvPicPr>
        <p:blipFill>
          <a:blip r:embed="rId2"/>
          <a:stretch>
            <a:fillRect/>
          </a:stretch>
        </p:blipFill>
        <p:spPr>
          <a:xfrm>
            <a:off x="3226398" y="2557463"/>
            <a:ext cx="5739203" cy="3317875"/>
          </a:xfrm>
        </p:spPr>
      </p:pic>
    </p:spTree>
    <p:extLst>
      <p:ext uri="{BB962C8B-B14F-4D97-AF65-F5344CB8AC3E}">
        <p14:creationId xmlns:p14="http://schemas.microsoft.com/office/powerpoint/2010/main" val="3078661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655</TotalTime>
  <Words>815</Words>
  <Application>Microsoft Office PowerPoint</Application>
  <PresentationFormat>Widescreen</PresentationFormat>
  <Paragraphs>64</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Abadi</vt:lpstr>
      <vt:lpstr>Arial</vt:lpstr>
      <vt:lpstr>Calibri</vt:lpstr>
      <vt:lpstr>Garamond</vt:lpstr>
      <vt:lpstr>Times New Roman</vt:lpstr>
      <vt:lpstr>Organic</vt:lpstr>
      <vt:lpstr>STUDENT ACADEMIC ANALYSIS</vt:lpstr>
      <vt:lpstr>Introduction</vt:lpstr>
      <vt:lpstr>Import panadas as pd :The import pandas portion of the code tells Python to bring the pandas data analysis library into your current environment. The as pd portion of the code then tells Python to give pandas the alias of pd. </vt:lpstr>
      <vt:lpstr>pd.read_excel() is an in-built function that imports dataset of type .xls or .xlsx mentioned in the url into python head() method returns a specified number of rows, string from the top. The head() method returns the first 5 rows if a number is not specified. </vt:lpstr>
      <vt:lpstr>PowerPoint Presentation</vt:lpstr>
      <vt:lpstr>EXPLORATORY DATA ANALYSIS: Analysis student academic records and finds trends for future forecasting. This plot explains us what percentage of students are currently enrolled, graduated or dropout.</vt:lpstr>
      <vt:lpstr>EXPLORATORY DATA ANALYSIS: This plot illustrates how many students were enrolled, graduated, dropout as per marital status. It helps us to understand the trend whether the marital status hinders student’s academic progress.</vt:lpstr>
      <vt:lpstr>Usage of plt.pie( ), plt.title() , plt.show() </vt:lpstr>
      <vt:lpstr>.columns() – it’s an in-built function which lists all the attribute names of the dataset</vt:lpstr>
      <vt:lpstr>Info( ): The info() method prints information about the DataFrame. The information contains the number of columns, column labels, column data types, memory usage, range index, and the number of cells in each column (non-null values).</vt:lpstr>
      <vt:lpstr>The function dataframe.isnull().sum().sum() returns the total number of missing values in the dataset.</vt:lpstr>
      <vt:lpstr>The .astype() function is used to cast a pandas object to a specified data type. Use a numpy. In student academic dataset there are various attributes whose actual datatypes are categorical and has to be converted to the same in python.</vt:lpstr>
      <vt:lpstr>The .describe() method returns description of the data in the DataFrame. If the DataFrame contains numerical data, the description contains these information for each column: count, mean, standard deviation, min, max, percentile</vt:lpstr>
      <vt:lpstr> .dtypes: Data type object informs about  the type of the data (integer, float, Python object, category)</vt:lpstr>
      <vt:lpstr>PowerPoint Presentation</vt:lpstr>
      <vt:lpstr>PowerPoint Presentation</vt:lpstr>
      <vt:lpstr>The sklearn.preprocessing() package provides several common utility functions and transformer classes to change raw feature vectors into a representation that is more suitable for the downstream estimators. In general, learning algorithms benefit from standardization of the data set.</vt:lpstr>
      <vt:lpstr>Sklearn.model_selection() is used to split our data into train and test sets where feature variables are given as input in the method.</vt:lpstr>
      <vt:lpstr>Sklearn.neighbors - provides functionality for unsupervised and supervised neighbors-based learning methods KNeighborsClassifier - looks for the 5 nearest neighbors by default</vt:lpstr>
      <vt:lpstr>Predict() - Predictions are calculated for each test case by aggregating the responses of the k-nearest neighbors among the training cases.</vt:lpstr>
      <vt:lpstr>The accuracy_score() method of sklearn. metrics, accept the true labels of the sample and the labels predicted by the model as its parameters and computes the accuracy score as a float value, which can likewise be used to obtain the accuracy score in Python.</vt:lpstr>
      <vt:lpstr>Linear regression is an approach for modeling the relationship between two (simple linear regression) or more variables (multiple linear regression). In simple linear regression, one variable is considered the predictor or independent variable, while the other variable is viewed as the outcome or dependent variable.</vt:lpstr>
      <vt:lpstr>Linear regression uses the relationship between the data-points to draw a straight line through all them. This line can be used to predict future values. In Machine Learning, predicting the future is very important.</vt:lpstr>
      <vt:lpstr>Linear regression: Unemployment &amp; GDP</vt:lpstr>
      <vt:lpstr>Confusion Matrix, HeatMap:  Represent counts from predicted and actual values. </vt:lpstr>
      <vt:lpstr>Analysis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Baljit kaur</dc:creator>
  <cp:lastModifiedBy>Medha Gurvishkumar Trivedi</cp:lastModifiedBy>
  <cp:revision>70</cp:revision>
  <dcterms:created xsi:type="dcterms:W3CDTF">2023-07-31T13:00:31Z</dcterms:created>
  <dcterms:modified xsi:type="dcterms:W3CDTF">2023-08-14T12:57:21Z</dcterms:modified>
</cp:coreProperties>
</file>