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3"/>
  </p:notesMasterIdLst>
  <p:sldIdLst>
    <p:sldId id="287" r:id="rId2"/>
    <p:sldId id="288" r:id="rId3"/>
    <p:sldId id="257" r:id="rId4"/>
    <p:sldId id="289" r:id="rId5"/>
    <p:sldId id="290" r:id="rId6"/>
    <p:sldId id="296" r:id="rId7"/>
    <p:sldId id="281" r:id="rId8"/>
    <p:sldId id="291" r:id="rId9"/>
    <p:sldId id="295" r:id="rId10"/>
    <p:sldId id="292" r:id="rId11"/>
    <p:sldId id="29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36"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jit kaur" userId="b55201562a761887" providerId="LiveId" clId="{3A194B36-345F-43CA-9537-0366007D0F22}"/>
    <pc:docChg chg="undo custSel addSld delSld modSld">
      <pc:chgData name="Baljit kaur" userId="b55201562a761887" providerId="LiveId" clId="{3A194B36-345F-43CA-9537-0366007D0F22}" dt="2023-08-10T05:52:40.580" v="573" actId="2711"/>
      <pc:docMkLst>
        <pc:docMk/>
      </pc:docMkLst>
      <pc:sldChg chg="addSp modSp del mod modClrScheme chgLayout">
        <pc:chgData name="Baljit kaur" userId="b55201562a761887" providerId="LiveId" clId="{3A194B36-345F-43CA-9537-0366007D0F22}" dt="2023-08-10T05:44:26.795" v="409" actId="2696"/>
        <pc:sldMkLst>
          <pc:docMk/>
          <pc:sldMk cId="584247089" sldId="256"/>
        </pc:sldMkLst>
        <pc:spChg chg="mod ord">
          <ac:chgData name="Baljit kaur" userId="b55201562a761887" providerId="LiveId" clId="{3A194B36-345F-43CA-9537-0366007D0F22}" dt="2023-08-10T05:44:16.444" v="406" actId="700"/>
          <ac:spMkLst>
            <pc:docMk/>
            <pc:sldMk cId="584247089" sldId="256"/>
            <ac:spMk id="2" creationId="{031FAAA4-46FC-BB44-0F52-4D79360D4F67}"/>
          </ac:spMkLst>
        </pc:spChg>
        <pc:spChg chg="mod ord">
          <ac:chgData name="Baljit kaur" userId="b55201562a761887" providerId="LiveId" clId="{3A194B36-345F-43CA-9537-0366007D0F22}" dt="2023-08-10T05:44:16.553" v="407" actId="27636"/>
          <ac:spMkLst>
            <pc:docMk/>
            <pc:sldMk cId="584247089" sldId="256"/>
            <ac:spMk id="3" creationId="{CB94A866-1D5C-BCEC-0D14-B60A3DC780D9}"/>
          </ac:spMkLst>
        </pc:spChg>
        <pc:spChg chg="add mod ord">
          <ac:chgData name="Baljit kaur" userId="b55201562a761887" providerId="LiveId" clId="{3A194B36-345F-43CA-9537-0366007D0F22}" dt="2023-08-10T05:44:16.444" v="406" actId="700"/>
          <ac:spMkLst>
            <pc:docMk/>
            <pc:sldMk cId="584247089" sldId="256"/>
            <ac:spMk id="4" creationId="{32C40956-063D-3F30-BFC2-988756C7F64A}"/>
          </ac:spMkLst>
        </pc:spChg>
        <pc:spChg chg="add mod ord">
          <ac:chgData name="Baljit kaur" userId="b55201562a761887" providerId="LiveId" clId="{3A194B36-345F-43CA-9537-0366007D0F22}" dt="2023-08-10T05:44:16.444" v="406" actId="700"/>
          <ac:spMkLst>
            <pc:docMk/>
            <pc:sldMk cId="584247089" sldId="256"/>
            <ac:spMk id="5" creationId="{DF2E92D5-A758-0343-9D58-FD7A0D34B7DC}"/>
          </ac:spMkLst>
        </pc:spChg>
        <pc:spChg chg="add mod ord">
          <ac:chgData name="Baljit kaur" userId="b55201562a761887" providerId="LiveId" clId="{3A194B36-345F-43CA-9537-0366007D0F22}" dt="2023-08-10T05:44:16.444" v="406" actId="700"/>
          <ac:spMkLst>
            <pc:docMk/>
            <pc:sldMk cId="584247089" sldId="256"/>
            <ac:spMk id="6" creationId="{4959C1CA-5D14-650E-7AEB-CE7491F3C527}"/>
          </ac:spMkLst>
        </pc:spChg>
      </pc:sldChg>
      <pc:sldChg chg="modSp mod">
        <pc:chgData name="Baljit kaur" userId="b55201562a761887" providerId="LiveId" clId="{3A194B36-345F-43CA-9537-0366007D0F22}" dt="2023-08-10T05:48:45.713" v="559" actId="2711"/>
        <pc:sldMkLst>
          <pc:docMk/>
          <pc:sldMk cId="3406368501" sldId="257"/>
        </pc:sldMkLst>
        <pc:spChg chg="mod">
          <ac:chgData name="Baljit kaur" userId="b55201562a761887" providerId="LiveId" clId="{3A194B36-345F-43CA-9537-0366007D0F22}" dt="2023-08-10T05:48:45.713" v="559" actId="2711"/>
          <ac:spMkLst>
            <pc:docMk/>
            <pc:sldMk cId="3406368501" sldId="257"/>
            <ac:spMk id="4" creationId="{825A07AB-3FDE-10D7-B6C9-43543B98CC74}"/>
          </ac:spMkLst>
        </pc:spChg>
      </pc:sldChg>
      <pc:sldChg chg="modSp mod">
        <pc:chgData name="Baljit kaur" userId="b55201562a761887" providerId="LiveId" clId="{3A194B36-345F-43CA-9537-0366007D0F22}" dt="2023-08-10T05:48:58.705" v="560" actId="2711"/>
        <pc:sldMkLst>
          <pc:docMk/>
          <pc:sldMk cId="3693965955" sldId="258"/>
        </pc:sldMkLst>
        <pc:spChg chg="mod">
          <ac:chgData name="Baljit kaur" userId="b55201562a761887" providerId="LiveId" clId="{3A194B36-345F-43CA-9537-0366007D0F22}" dt="2023-08-10T05:48:58.705" v="560" actId="2711"/>
          <ac:spMkLst>
            <pc:docMk/>
            <pc:sldMk cId="3693965955" sldId="258"/>
            <ac:spMk id="2" creationId="{8B2D5CFF-455D-DC12-8D48-F266D68162ED}"/>
          </ac:spMkLst>
        </pc:spChg>
      </pc:sldChg>
      <pc:sldChg chg="del">
        <pc:chgData name="Baljit kaur" userId="b55201562a761887" providerId="LiveId" clId="{3A194B36-345F-43CA-9537-0366007D0F22}" dt="2023-08-09T03:04:06.525" v="9" actId="2696"/>
        <pc:sldMkLst>
          <pc:docMk/>
          <pc:sldMk cId="1933393821" sldId="259"/>
        </pc:sldMkLst>
      </pc:sldChg>
      <pc:sldChg chg="addSp delSp modSp new mod">
        <pc:chgData name="Baljit kaur" userId="b55201562a761887" providerId="LiveId" clId="{3A194B36-345F-43CA-9537-0366007D0F22}" dt="2023-08-10T05:49:12.718" v="561" actId="2711"/>
        <pc:sldMkLst>
          <pc:docMk/>
          <pc:sldMk cId="2852934527" sldId="260"/>
        </pc:sldMkLst>
        <pc:spChg chg="mod">
          <ac:chgData name="Baljit kaur" userId="b55201562a761887" providerId="LiveId" clId="{3A194B36-345F-43CA-9537-0366007D0F22}" dt="2023-08-10T05:49:12.718" v="561" actId="2711"/>
          <ac:spMkLst>
            <pc:docMk/>
            <pc:sldMk cId="2852934527" sldId="260"/>
            <ac:spMk id="2" creationId="{1BD8991C-FA0F-5E77-1717-45FB02273470}"/>
          </ac:spMkLst>
        </pc:spChg>
        <pc:spChg chg="del">
          <ac:chgData name="Baljit kaur" userId="b55201562a761887" providerId="LiveId" clId="{3A194B36-345F-43CA-9537-0366007D0F22}" dt="2023-08-09T03:01:38.960" v="1" actId="22"/>
          <ac:spMkLst>
            <pc:docMk/>
            <pc:sldMk cId="2852934527" sldId="260"/>
            <ac:spMk id="3" creationId="{75CEF63A-58A7-8B06-F6D8-0BA4AF11088D}"/>
          </ac:spMkLst>
        </pc:spChg>
        <pc:picChg chg="add mod ord">
          <ac:chgData name="Baljit kaur" userId="b55201562a761887" providerId="LiveId" clId="{3A194B36-345F-43CA-9537-0366007D0F22}" dt="2023-08-09T03:01:52.759" v="5" actId="14100"/>
          <ac:picMkLst>
            <pc:docMk/>
            <pc:sldMk cId="2852934527" sldId="260"/>
            <ac:picMk id="5" creationId="{26C3A550-796A-F9FD-FE01-8AF1A5B5E503}"/>
          </ac:picMkLst>
        </pc:picChg>
      </pc:sldChg>
      <pc:sldChg chg="addSp delSp modSp new mod modClrScheme chgLayout">
        <pc:chgData name="Baljit kaur" userId="b55201562a761887" providerId="LiveId" clId="{3A194B36-345F-43CA-9537-0366007D0F22}" dt="2023-08-10T05:49:46.129" v="563" actId="27636"/>
        <pc:sldMkLst>
          <pc:docMk/>
          <pc:sldMk cId="2554486777" sldId="261"/>
        </pc:sldMkLst>
        <pc:spChg chg="del mod ord">
          <ac:chgData name="Baljit kaur" userId="b55201562a761887" providerId="LiveId" clId="{3A194B36-345F-43CA-9537-0366007D0F22}" dt="2023-08-09T03:04:26.083" v="11" actId="700"/>
          <ac:spMkLst>
            <pc:docMk/>
            <pc:sldMk cId="2554486777" sldId="261"/>
            <ac:spMk id="2" creationId="{01A0FE33-13D3-E608-27EE-03B055C81EAA}"/>
          </ac:spMkLst>
        </pc:spChg>
        <pc:spChg chg="del mod ord">
          <ac:chgData name="Baljit kaur" userId="b55201562a761887" providerId="LiveId" clId="{3A194B36-345F-43CA-9537-0366007D0F22}" dt="2023-08-09T03:04:26.083" v="11" actId="700"/>
          <ac:spMkLst>
            <pc:docMk/>
            <pc:sldMk cId="2554486777" sldId="261"/>
            <ac:spMk id="3" creationId="{9CDE7417-4157-9B35-B4A8-F68A80A5F8A1}"/>
          </ac:spMkLst>
        </pc:spChg>
        <pc:spChg chg="add mod ord">
          <ac:chgData name="Baljit kaur" userId="b55201562a761887" providerId="LiveId" clId="{3A194B36-345F-43CA-9537-0366007D0F22}" dt="2023-08-09T03:19:17.989" v="114" actId="1076"/>
          <ac:spMkLst>
            <pc:docMk/>
            <pc:sldMk cId="2554486777" sldId="261"/>
            <ac:spMk id="4" creationId="{276299FA-8BCA-B132-0D3B-015216FDFDA2}"/>
          </ac:spMkLst>
        </pc:spChg>
        <pc:spChg chg="add mod ord">
          <ac:chgData name="Baljit kaur" userId="b55201562a761887" providerId="LiveId" clId="{3A194B36-345F-43CA-9537-0366007D0F22}" dt="2023-08-10T05:49:46.129" v="563" actId="27636"/>
          <ac:spMkLst>
            <pc:docMk/>
            <pc:sldMk cId="2554486777" sldId="261"/>
            <ac:spMk id="5" creationId="{023E1884-DCBB-174E-E621-CC02A6442144}"/>
          </ac:spMkLst>
        </pc:spChg>
      </pc:sldChg>
      <pc:sldChg chg="addSp delSp modSp new mod">
        <pc:chgData name="Baljit kaur" userId="b55201562a761887" providerId="LiveId" clId="{3A194B36-345F-43CA-9537-0366007D0F22}" dt="2023-08-09T03:22:55.519" v="116" actId="22"/>
        <pc:sldMkLst>
          <pc:docMk/>
          <pc:sldMk cId="3078661210" sldId="262"/>
        </pc:sldMkLst>
        <pc:spChg chg="del">
          <ac:chgData name="Baljit kaur" userId="b55201562a761887" providerId="LiveId" clId="{3A194B36-345F-43CA-9537-0366007D0F22}" dt="2023-08-09T03:22:55.519" v="116" actId="22"/>
          <ac:spMkLst>
            <pc:docMk/>
            <pc:sldMk cId="3078661210" sldId="262"/>
            <ac:spMk id="3" creationId="{54AF7FB0-F3FF-AF0B-3399-AD671D5CAE80}"/>
          </ac:spMkLst>
        </pc:spChg>
        <pc:picChg chg="add mod ord">
          <ac:chgData name="Baljit kaur" userId="b55201562a761887" providerId="LiveId" clId="{3A194B36-345F-43CA-9537-0366007D0F22}" dt="2023-08-09T03:22:55.519" v="116" actId="22"/>
          <ac:picMkLst>
            <pc:docMk/>
            <pc:sldMk cId="3078661210" sldId="262"/>
            <ac:picMk id="5" creationId="{A61A84C0-991C-BD63-0D6F-2B57BB485B54}"/>
          </ac:picMkLst>
        </pc:picChg>
      </pc:sldChg>
      <pc:sldChg chg="addSp delSp modSp new mod">
        <pc:chgData name="Baljit kaur" userId="b55201562a761887" providerId="LiveId" clId="{3A194B36-345F-43CA-9537-0366007D0F22}" dt="2023-08-09T03:31:07.531" v="149" actId="14100"/>
        <pc:sldMkLst>
          <pc:docMk/>
          <pc:sldMk cId="1677656091" sldId="263"/>
        </pc:sldMkLst>
        <pc:spChg chg="mod">
          <ac:chgData name="Baljit kaur" userId="b55201562a761887" providerId="LiveId" clId="{3A194B36-345F-43CA-9537-0366007D0F22}" dt="2023-08-09T03:30:56.061" v="148" actId="113"/>
          <ac:spMkLst>
            <pc:docMk/>
            <pc:sldMk cId="1677656091" sldId="263"/>
            <ac:spMk id="2" creationId="{821E17CA-8CE7-1144-F632-3D4AECFE092C}"/>
          </ac:spMkLst>
        </pc:spChg>
        <pc:spChg chg="del">
          <ac:chgData name="Baljit kaur" userId="b55201562a761887" providerId="LiveId" clId="{3A194B36-345F-43CA-9537-0366007D0F22}" dt="2023-08-09T03:29:00.041" v="118" actId="22"/>
          <ac:spMkLst>
            <pc:docMk/>
            <pc:sldMk cId="1677656091" sldId="263"/>
            <ac:spMk id="3" creationId="{2943BD5E-9B8D-5DB2-D440-6F33A0B778CB}"/>
          </ac:spMkLst>
        </pc:spChg>
        <pc:picChg chg="add mod ord">
          <ac:chgData name="Baljit kaur" userId="b55201562a761887" providerId="LiveId" clId="{3A194B36-345F-43CA-9537-0366007D0F22}" dt="2023-08-09T03:31:07.531" v="149" actId="14100"/>
          <ac:picMkLst>
            <pc:docMk/>
            <pc:sldMk cId="1677656091" sldId="263"/>
            <ac:picMk id="5" creationId="{4F8610EB-EC82-9D4C-A9DA-5A74BD5C7E91}"/>
          </ac:picMkLst>
        </pc:picChg>
      </pc:sldChg>
      <pc:sldChg chg="addSp delSp modSp new mod">
        <pc:chgData name="Baljit kaur" userId="b55201562a761887" providerId="LiveId" clId="{3A194B36-345F-43CA-9537-0366007D0F22}" dt="2023-08-10T05:50:16.922" v="564" actId="2711"/>
        <pc:sldMkLst>
          <pc:docMk/>
          <pc:sldMk cId="1793325039" sldId="264"/>
        </pc:sldMkLst>
        <pc:spChg chg="mod">
          <ac:chgData name="Baljit kaur" userId="b55201562a761887" providerId="LiveId" clId="{3A194B36-345F-43CA-9537-0366007D0F22}" dt="2023-08-10T05:50:16.922" v="564" actId="2711"/>
          <ac:spMkLst>
            <pc:docMk/>
            <pc:sldMk cId="1793325039" sldId="264"/>
            <ac:spMk id="2" creationId="{053DC2C7-F61D-EC53-4356-259F331AB1E9}"/>
          </ac:spMkLst>
        </pc:spChg>
        <pc:spChg chg="del">
          <ac:chgData name="Baljit kaur" userId="b55201562a761887" providerId="LiveId" clId="{3A194B36-345F-43CA-9537-0366007D0F22}" dt="2023-08-09T03:31:59.641" v="151" actId="22"/>
          <ac:spMkLst>
            <pc:docMk/>
            <pc:sldMk cId="1793325039" sldId="264"/>
            <ac:spMk id="3" creationId="{D33414A4-A797-AB1E-64E1-BEDFCA9523D7}"/>
          </ac:spMkLst>
        </pc:spChg>
        <pc:picChg chg="add mod ord">
          <ac:chgData name="Baljit kaur" userId="b55201562a761887" providerId="LiveId" clId="{3A194B36-345F-43CA-9537-0366007D0F22}" dt="2023-08-09T03:31:59.641" v="151" actId="22"/>
          <ac:picMkLst>
            <pc:docMk/>
            <pc:sldMk cId="1793325039" sldId="264"/>
            <ac:picMk id="5" creationId="{96D2AD13-F0C6-8670-1931-2EAD402E01FE}"/>
          </ac:picMkLst>
        </pc:picChg>
      </pc:sldChg>
      <pc:sldChg chg="addSp delSp modSp new mod">
        <pc:chgData name="Baljit kaur" userId="b55201562a761887" providerId="LiveId" clId="{3A194B36-345F-43CA-9537-0366007D0F22}" dt="2023-08-09T03:35:35.063" v="159" actId="22"/>
        <pc:sldMkLst>
          <pc:docMk/>
          <pc:sldMk cId="3987308860" sldId="265"/>
        </pc:sldMkLst>
        <pc:spChg chg="mod">
          <ac:chgData name="Baljit kaur" userId="b55201562a761887" providerId="LiveId" clId="{3A194B36-345F-43CA-9537-0366007D0F22}" dt="2023-08-09T03:35:04.887" v="158" actId="27636"/>
          <ac:spMkLst>
            <pc:docMk/>
            <pc:sldMk cId="3987308860" sldId="265"/>
            <ac:spMk id="2" creationId="{DE849363-B5BE-5AB6-FAC8-635B5E6423AE}"/>
          </ac:spMkLst>
        </pc:spChg>
        <pc:spChg chg="del">
          <ac:chgData name="Baljit kaur" userId="b55201562a761887" providerId="LiveId" clId="{3A194B36-345F-43CA-9537-0366007D0F22}" dt="2023-08-09T03:35:35.063" v="159" actId="22"/>
          <ac:spMkLst>
            <pc:docMk/>
            <pc:sldMk cId="3987308860" sldId="265"/>
            <ac:spMk id="3" creationId="{FE18FFD5-62B9-DBD1-35B6-1FB5CBF592B5}"/>
          </ac:spMkLst>
        </pc:spChg>
        <pc:picChg chg="add mod ord">
          <ac:chgData name="Baljit kaur" userId="b55201562a761887" providerId="LiveId" clId="{3A194B36-345F-43CA-9537-0366007D0F22}" dt="2023-08-09T03:35:35.063" v="159" actId="22"/>
          <ac:picMkLst>
            <pc:docMk/>
            <pc:sldMk cId="3987308860" sldId="265"/>
            <ac:picMk id="5" creationId="{C78120EC-91ED-8BAA-4CC5-8C6BCD430106}"/>
          </ac:picMkLst>
        </pc:picChg>
      </pc:sldChg>
      <pc:sldChg chg="addSp delSp modSp new mod">
        <pc:chgData name="Baljit kaur" userId="b55201562a761887" providerId="LiveId" clId="{3A194B36-345F-43CA-9537-0366007D0F22}" dt="2023-08-10T05:50:34.682" v="565" actId="2711"/>
        <pc:sldMkLst>
          <pc:docMk/>
          <pc:sldMk cId="1334661889" sldId="266"/>
        </pc:sldMkLst>
        <pc:spChg chg="mod">
          <ac:chgData name="Baljit kaur" userId="b55201562a761887" providerId="LiveId" clId="{3A194B36-345F-43CA-9537-0366007D0F22}" dt="2023-08-10T05:50:34.682" v="565" actId="2711"/>
          <ac:spMkLst>
            <pc:docMk/>
            <pc:sldMk cId="1334661889" sldId="266"/>
            <ac:spMk id="2" creationId="{E5335FC5-66A7-DE96-CFE7-225F9DCB1206}"/>
          </ac:spMkLst>
        </pc:spChg>
        <pc:spChg chg="del">
          <ac:chgData name="Baljit kaur" userId="b55201562a761887" providerId="LiveId" clId="{3A194B36-345F-43CA-9537-0366007D0F22}" dt="2023-08-09T03:38:40.982" v="161" actId="22"/>
          <ac:spMkLst>
            <pc:docMk/>
            <pc:sldMk cId="1334661889" sldId="266"/>
            <ac:spMk id="3" creationId="{AF1529F6-1BF9-C0B5-E1E7-2E015D37FA09}"/>
          </ac:spMkLst>
        </pc:spChg>
        <pc:picChg chg="add mod ord">
          <ac:chgData name="Baljit kaur" userId="b55201562a761887" providerId="LiveId" clId="{3A194B36-345F-43CA-9537-0366007D0F22}" dt="2023-08-09T03:38:40.982" v="161" actId="22"/>
          <ac:picMkLst>
            <pc:docMk/>
            <pc:sldMk cId="1334661889" sldId="266"/>
            <ac:picMk id="5" creationId="{46129424-06C1-6627-E8DC-C38512404D13}"/>
          </ac:picMkLst>
        </pc:picChg>
      </pc:sldChg>
      <pc:sldChg chg="addSp delSp modSp new mod">
        <pc:chgData name="Baljit kaur" userId="b55201562a761887" providerId="LiveId" clId="{3A194B36-345F-43CA-9537-0366007D0F22}" dt="2023-08-10T05:50:46.120" v="566" actId="2711"/>
        <pc:sldMkLst>
          <pc:docMk/>
          <pc:sldMk cId="1689683231" sldId="267"/>
        </pc:sldMkLst>
        <pc:spChg chg="mod">
          <ac:chgData name="Baljit kaur" userId="b55201562a761887" providerId="LiveId" clId="{3A194B36-345F-43CA-9537-0366007D0F22}" dt="2023-08-10T05:50:46.120" v="566" actId="2711"/>
          <ac:spMkLst>
            <pc:docMk/>
            <pc:sldMk cId="1689683231" sldId="267"/>
            <ac:spMk id="2" creationId="{6786ECE4-8ACE-5141-872B-35B5DA63D494}"/>
          </ac:spMkLst>
        </pc:spChg>
        <pc:spChg chg="del">
          <ac:chgData name="Baljit kaur" userId="b55201562a761887" providerId="LiveId" clId="{3A194B36-345F-43CA-9537-0366007D0F22}" dt="2023-08-09T03:50:36.354" v="170" actId="22"/>
          <ac:spMkLst>
            <pc:docMk/>
            <pc:sldMk cId="1689683231" sldId="267"/>
            <ac:spMk id="3" creationId="{BF6B836C-5515-F5E1-2E83-19E9350B0F35}"/>
          </ac:spMkLst>
        </pc:spChg>
        <pc:picChg chg="add mod ord">
          <ac:chgData name="Baljit kaur" userId="b55201562a761887" providerId="LiveId" clId="{3A194B36-345F-43CA-9537-0366007D0F22}" dt="2023-08-09T03:50:36.354" v="170" actId="22"/>
          <ac:picMkLst>
            <pc:docMk/>
            <pc:sldMk cId="1689683231" sldId="267"/>
            <ac:picMk id="5" creationId="{38B415FE-2E4D-AF70-8482-ADD3BF0532CA}"/>
          </ac:picMkLst>
        </pc:picChg>
      </pc:sldChg>
      <pc:sldChg chg="addSp delSp modSp new mod">
        <pc:chgData name="Baljit kaur" userId="b55201562a761887" providerId="LiveId" clId="{3A194B36-345F-43CA-9537-0366007D0F22}" dt="2023-08-10T05:50:59.206" v="567" actId="2711"/>
        <pc:sldMkLst>
          <pc:docMk/>
          <pc:sldMk cId="2026065967" sldId="268"/>
        </pc:sldMkLst>
        <pc:spChg chg="del">
          <ac:chgData name="Baljit kaur" userId="b55201562a761887" providerId="LiveId" clId="{3A194B36-345F-43CA-9537-0366007D0F22}" dt="2023-08-09T03:57:47.954" v="183"/>
          <ac:spMkLst>
            <pc:docMk/>
            <pc:sldMk cId="2026065967" sldId="268"/>
            <ac:spMk id="2" creationId="{CE7C2616-5E7C-0127-ED09-973AA0FDB8FA}"/>
          </ac:spMkLst>
        </pc:spChg>
        <pc:spChg chg="del">
          <ac:chgData name="Baljit kaur" userId="b55201562a761887" providerId="LiveId" clId="{3A194B36-345F-43CA-9537-0366007D0F22}" dt="2023-08-09T03:59:04.395" v="185" actId="22"/>
          <ac:spMkLst>
            <pc:docMk/>
            <pc:sldMk cId="2026065967" sldId="268"/>
            <ac:spMk id="3" creationId="{E5F63DFF-10B8-02AA-0CFC-8A1D01DB21A9}"/>
          </ac:spMkLst>
        </pc:spChg>
        <pc:spChg chg="add mod">
          <ac:chgData name="Baljit kaur" userId="b55201562a761887" providerId="LiveId" clId="{3A194B36-345F-43CA-9537-0366007D0F22}" dt="2023-08-10T05:50:59.206" v="567" actId="2711"/>
          <ac:spMkLst>
            <pc:docMk/>
            <pc:sldMk cId="2026065967" sldId="268"/>
            <ac:spMk id="4" creationId="{84C3E19C-752A-359E-B94A-11467D8B7300}"/>
          </ac:spMkLst>
        </pc:spChg>
        <pc:picChg chg="add mod ord">
          <ac:chgData name="Baljit kaur" userId="b55201562a761887" providerId="LiveId" clId="{3A194B36-345F-43CA-9537-0366007D0F22}" dt="2023-08-09T03:59:25.840" v="189" actId="14100"/>
          <ac:picMkLst>
            <pc:docMk/>
            <pc:sldMk cId="2026065967" sldId="268"/>
            <ac:picMk id="6" creationId="{D6633B5D-CD23-7ADB-AACF-60FC022FFD0D}"/>
          </ac:picMkLst>
        </pc:picChg>
      </pc:sldChg>
      <pc:sldChg chg="addSp delSp modSp new mod">
        <pc:chgData name="Baljit kaur" userId="b55201562a761887" providerId="LiveId" clId="{3A194B36-345F-43CA-9537-0366007D0F22}" dt="2023-08-10T05:51:37.650" v="568" actId="2711"/>
        <pc:sldMkLst>
          <pc:docMk/>
          <pc:sldMk cId="3497400396" sldId="269"/>
        </pc:sldMkLst>
        <pc:spChg chg="mod">
          <ac:chgData name="Baljit kaur" userId="b55201562a761887" providerId="LiveId" clId="{3A194B36-345F-43CA-9537-0366007D0F22}" dt="2023-08-10T05:51:37.650" v="568" actId="2711"/>
          <ac:spMkLst>
            <pc:docMk/>
            <pc:sldMk cId="3497400396" sldId="269"/>
            <ac:spMk id="2" creationId="{D0C70EEC-B4D4-907C-4E84-22AB6DB65B3D}"/>
          </ac:spMkLst>
        </pc:spChg>
        <pc:spChg chg="del">
          <ac:chgData name="Baljit kaur" userId="b55201562a761887" providerId="LiveId" clId="{3A194B36-345F-43CA-9537-0366007D0F22}" dt="2023-08-09T04:01:21.433" v="191" actId="22"/>
          <ac:spMkLst>
            <pc:docMk/>
            <pc:sldMk cId="3497400396" sldId="269"/>
            <ac:spMk id="3" creationId="{B6F1E9D0-F314-5598-ECA6-1B98662C0B12}"/>
          </ac:spMkLst>
        </pc:spChg>
        <pc:picChg chg="add mod ord">
          <ac:chgData name="Baljit kaur" userId="b55201562a761887" providerId="LiveId" clId="{3A194B36-345F-43CA-9537-0366007D0F22}" dt="2023-08-09T04:01:21.433" v="191" actId="22"/>
          <ac:picMkLst>
            <pc:docMk/>
            <pc:sldMk cId="3497400396" sldId="269"/>
            <ac:picMk id="5" creationId="{377C40EB-D5A8-5AE6-FF36-DE4D4CC25810}"/>
          </ac:picMkLst>
        </pc:picChg>
      </pc:sldChg>
      <pc:sldChg chg="addSp delSp modSp new mod">
        <pc:chgData name="Baljit kaur" userId="b55201562a761887" providerId="LiveId" clId="{3A194B36-345F-43CA-9537-0366007D0F22}" dt="2023-08-09T04:05:15.523" v="198" actId="22"/>
        <pc:sldMkLst>
          <pc:docMk/>
          <pc:sldMk cId="2734910894" sldId="270"/>
        </pc:sldMkLst>
        <pc:spChg chg="del">
          <ac:chgData name="Baljit kaur" userId="b55201562a761887" providerId="LiveId" clId="{3A194B36-345F-43CA-9537-0366007D0F22}" dt="2023-08-09T04:05:15.523" v="198" actId="22"/>
          <ac:spMkLst>
            <pc:docMk/>
            <pc:sldMk cId="2734910894" sldId="270"/>
            <ac:spMk id="3" creationId="{6BD4EE7A-5674-271C-EB94-2F0D947DCB0F}"/>
          </ac:spMkLst>
        </pc:spChg>
        <pc:picChg chg="add mod ord">
          <ac:chgData name="Baljit kaur" userId="b55201562a761887" providerId="LiveId" clId="{3A194B36-345F-43CA-9537-0366007D0F22}" dt="2023-08-09T04:05:15.523" v="198" actId="22"/>
          <ac:picMkLst>
            <pc:docMk/>
            <pc:sldMk cId="2734910894" sldId="270"/>
            <ac:picMk id="5" creationId="{F55D2F1C-F023-91E4-DD2F-F0717F4F5BC0}"/>
          </ac:picMkLst>
        </pc:picChg>
      </pc:sldChg>
      <pc:sldChg chg="addSp delSp modSp new mod">
        <pc:chgData name="Baljit kaur" userId="b55201562a761887" providerId="LiveId" clId="{3A194B36-345F-43CA-9537-0366007D0F22}" dt="2023-08-09T04:06:36.201" v="200" actId="22"/>
        <pc:sldMkLst>
          <pc:docMk/>
          <pc:sldMk cId="3256691378" sldId="271"/>
        </pc:sldMkLst>
        <pc:spChg chg="del">
          <ac:chgData name="Baljit kaur" userId="b55201562a761887" providerId="LiveId" clId="{3A194B36-345F-43CA-9537-0366007D0F22}" dt="2023-08-09T04:06:36.201" v="200" actId="22"/>
          <ac:spMkLst>
            <pc:docMk/>
            <pc:sldMk cId="3256691378" sldId="271"/>
            <ac:spMk id="3" creationId="{85031FD0-FD24-F427-7AF4-60B6F8355135}"/>
          </ac:spMkLst>
        </pc:spChg>
        <pc:picChg chg="add mod ord">
          <ac:chgData name="Baljit kaur" userId="b55201562a761887" providerId="LiveId" clId="{3A194B36-345F-43CA-9537-0366007D0F22}" dt="2023-08-09T04:06:36.201" v="200" actId="22"/>
          <ac:picMkLst>
            <pc:docMk/>
            <pc:sldMk cId="3256691378" sldId="271"/>
            <ac:picMk id="5" creationId="{5688EDCF-53A0-AA94-A355-F8C6C5DC638A}"/>
          </ac:picMkLst>
        </pc:picChg>
      </pc:sldChg>
      <pc:sldChg chg="addSp delSp modSp new mod">
        <pc:chgData name="Baljit kaur" userId="b55201562a761887" providerId="LiveId" clId="{3A194B36-345F-43CA-9537-0366007D0F22}" dt="2023-08-09T04:09:14.096" v="202" actId="22"/>
        <pc:sldMkLst>
          <pc:docMk/>
          <pc:sldMk cId="3206754671" sldId="272"/>
        </pc:sldMkLst>
        <pc:spChg chg="del">
          <ac:chgData name="Baljit kaur" userId="b55201562a761887" providerId="LiveId" clId="{3A194B36-345F-43CA-9537-0366007D0F22}" dt="2023-08-09T04:09:14.096" v="202" actId="22"/>
          <ac:spMkLst>
            <pc:docMk/>
            <pc:sldMk cId="3206754671" sldId="272"/>
            <ac:spMk id="3" creationId="{0DEC976C-5843-F99D-3512-0C831011DC20}"/>
          </ac:spMkLst>
        </pc:spChg>
        <pc:picChg chg="add mod ord">
          <ac:chgData name="Baljit kaur" userId="b55201562a761887" providerId="LiveId" clId="{3A194B36-345F-43CA-9537-0366007D0F22}" dt="2023-08-09T04:09:14.096" v="202" actId="22"/>
          <ac:picMkLst>
            <pc:docMk/>
            <pc:sldMk cId="3206754671" sldId="272"/>
            <ac:picMk id="5" creationId="{6E22CA5A-F38D-077A-9AF4-AC5E012A8DAA}"/>
          </ac:picMkLst>
        </pc:picChg>
      </pc:sldChg>
      <pc:sldChg chg="addSp delSp modSp new mod">
        <pc:chgData name="Baljit kaur" userId="b55201562a761887" providerId="LiveId" clId="{3A194B36-345F-43CA-9537-0366007D0F22}" dt="2023-08-09T04:10:13.288" v="204" actId="22"/>
        <pc:sldMkLst>
          <pc:docMk/>
          <pc:sldMk cId="1600280032" sldId="273"/>
        </pc:sldMkLst>
        <pc:spChg chg="del">
          <ac:chgData name="Baljit kaur" userId="b55201562a761887" providerId="LiveId" clId="{3A194B36-345F-43CA-9537-0366007D0F22}" dt="2023-08-09T04:10:13.288" v="204" actId="22"/>
          <ac:spMkLst>
            <pc:docMk/>
            <pc:sldMk cId="1600280032" sldId="273"/>
            <ac:spMk id="3" creationId="{26292DD2-8C63-482E-2D12-2700FC7699B2}"/>
          </ac:spMkLst>
        </pc:spChg>
        <pc:picChg chg="add mod ord">
          <ac:chgData name="Baljit kaur" userId="b55201562a761887" providerId="LiveId" clId="{3A194B36-345F-43CA-9537-0366007D0F22}" dt="2023-08-09T04:10:13.288" v="204" actId="22"/>
          <ac:picMkLst>
            <pc:docMk/>
            <pc:sldMk cId="1600280032" sldId="273"/>
            <ac:picMk id="5" creationId="{CB03E923-498A-E51F-7A88-87ABBDF20508}"/>
          </ac:picMkLst>
        </pc:picChg>
      </pc:sldChg>
      <pc:sldChg chg="new del">
        <pc:chgData name="Baljit kaur" userId="b55201562a761887" providerId="LiveId" clId="{3A194B36-345F-43CA-9537-0366007D0F22}" dt="2023-08-09T04:12:54.258" v="207" actId="2696"/>
        <pc:sldMkLst>
          <pc:docMk/>
          <pc:sldMk cId="1054160549" sldId="274"/>
        </pc:sldMkLst>
      </pc:sldChg>
      <pc:sldChg chg="addSp delSp modSp new mod">
        <pc:chgData name="Baljit kaur" userId="b55201562a761887" providerId="LiveId" clId="{3A194B36-345F-43CA-9537-0366007D0F22}" dt="2023-08-09T04:13:49.784" v="210" actId="22"/>
        <pc:sldMkLst>
          <pc:docMk/>
          <pc:sldMk cId="3345869690" sldId="274"/>
        </pc:sldMkLst>
        <pc:spChg chg="del">
          <ac:chgData name="Baljit kaur" userId="b55201562a761887" providerId="LiveId" clId="{3A194B36-345F-43CA-9537-0366007D0F22}" dt="2023-08-09T04:13:49.784" v="210" actId="22"/>
          <ac:spMkLst>
            <pc:docMk/>
            <pc:sldMk cId="3345869690" sldId="274"/>
            <ac:spMk id="3" creationId="{B20FD2C8-664F-E1A1-C0AD-B4FBC4543B3A}"/>
          </ac:spMkLst>
        </pc:spChg>
        <pc:picChg chg="add mod ord">
          <ac:chgData name="Baljit kaur" userId="b55201562a761887" providerId="LiveId" clId="{3A194B36-345F-43CA-9537-0366007D0F22}" dt="2023-08-09T04:13:49.784" v="210" actId="22"/>
          <ac:picMkLst>
            <pc:docMk/>
            <pc:sldMk cId="3345869690" sldId="274"/>
            <ac:picMk id="5" creationId="{9FA5016B-EEAA-BE76-7B45-85A81B80530D}"/>
          </ac:picMkLst>
        </pc:picChg>
      </pc:sldChg>
      <pc:sldChg chg="new del">
        <pc:chgData name="Baljit kaur" userId="b55201562a761887" providerId="LiveId" clId="{3A194B36-345F-43CA-9537-0366007D0F22}" dt="2023-08-09T04:12:57.575" v="208" actId="2696"/>
        <pc:sldMkLst>
          <pc:docMk/>
          <pc:sldMk cId="784508883" sldId="275"/>
        </pc:sldMkLst>
      </pc:sldChg>
      <pc:sldChg chg="addSp delSp modSp new mod">
        <pc:chgData name="Baljit kaur" userId="b55201562a761887" providerId="LiveId" clId="{3A194B36-345F-43CA-9537-0366007D0F22}" dt="2023-08-10T05:51:57.160" v="570" actId="27636"/>
        <pc:sldMkLst>
          <pc:docMk/>
          <pc:sldMk cId="2280847544" sldId="275"/>
        </pc:sldMkLst>
        <pc:spChg chg="mod">
          <ac:chgData name="Baljit kaur" userId="b55201562a761887" providerId="LiveId" clId="{3A194B36-345F-43CA-9537-0366007D0F22}" dt="2023-08-10T05:51:57.160" v="570" actId="27636"/>
          <ac:spMkLst>
            <pc:docMk/>
            <pc:sldMk cId="2280847544" sldId="275"/>
            <ac:spMk id="2" creationId="{F5C6EBB2-0A0A-C7F3-9686-E857634B71B3}"/>
          </ac:spMkLst>
        </pc:spChg>
        <pc:spChg chg="del">
          <ac:chgData name="Baljit kaur" userId="b55201562a761887" providerId="LiveId" clId="{3A194B36-345F-43CA-9537-0366007D0F22}" dt="2023-08-09T04:15:09.242" v="212" actId="22"/>
          <ac:spMkLst>
            <pc:docMk/>
            <pc:sldMk cId="2280847544" sldId="275"/>
            <ac:spMk id="3" creationId="{6CE47553-F6D8-B944-8F00-202B1E937C1B}"/>
          </ac:spMkLst>
        </pc:spChg>
        <pc:picChg chg="add mod ord">
          <ac:chgData name="Baljit kaur" userId="b55201562a761887" providerId="LiveId" clId="{3A194B36-345F-43CA-9537-0366007D0F22}" dt="2023-08-09T04:15:09.242" v="212" actId="22"/>
          <ac:picMkLst>
            <pc:docMk/>
            <pc:sldMk cId="2280847544" sldId="275"/>
            <ac:picMk id="5" creationId="{014FBF17-2DEE-7B8B-F636-7BCA76FA3F03}"/>
          </ac:picMkLst>
        </pc:picChg>
      </pc:sldChg>
      <pc:sldChg chg="addSp delSp modSp new mod">
        <pc:chgData name="Baljit kaur" userId="b55201562a761887" providerId="LiveId" clId="{3A194B36-345F-43CA-9537-0366007D0F22}" dt="2023-08-10T05:52:13.640" v="571" actId="2711"/>
        <pc:sldMkLst>
          <pc:docMk/>
          <pc:sldMk cId="1827085138" sldId="276"/>
        </pc:sldMkLst>
        <pc:spChg chg="mod">
          <ac:chgData name="Baljit kaur" userId="b55201562a761887" providerId="LiveId" clId="{3A194B36-345F-43CA-9537-0366007D0F22}" dt="2023-08-10T05:52:13.640" v="571" actId="2711"/>
          <ac:spMkLst>
            <pc:docMk/>
            <pc:sldMk cId="1827085138" sldId="276"/>
            <ac:spMk id="2" creationId="{6AE929E6-8A82-0D95-7489-A9CD2A8B8B2D}"/>
          </ac:spMkLst>
        </pc:spChg>
        <pc:spChg chg="del">
          <ac:chgData name="Baljit kaur" userId="b55201562a761887" providerId="LiveId" clId="{3A194B36-345F-43CA-9537-0366007D0F22}" dt="2023-08-09T04:21:22.419" v="218" actId="22"/>
          <ac:spMkLst>
            <pc:docMk/>
            <pc:sldMk cId="1827085138" sldId="276"/>
            <ac:spMk id="3" creationId="{BC01CF3F-C853-D464-DD2C-61F38AAC586B}"/>
          </ac:spMkLst>
        </pc:spChg>
        <pc:spChg chg="add del mod">
          <ac:chgData name="Baljit kaur" userId="b55201562a761887" providerId="LiveId" clId="{3A194B36-345F-43CA-9537-0366007D0F22}" dt="2023-08-09T04:23:38.739" v="223" actId="22"/>
          <ac:spMkLst>
            <pc:docMk/>
            <pc:sldMk cId="1827085138" sldId="276"/>
            <ac:spMk id="7" creationId="{FE8FA55A-39F1-9DF7-9CB6-5F22D5BA2C76}"/>
          </ac:spMkLst>
        </pc:spChg>
        <pc:picChg chg="add del mod ord">
          <ac:chgData name="Baljit kaur" userId="b55201562a761887" providerId="LiveId" clId="{3A194B36-345F-43CA-9537-0366007D0F22}" dt="2023-08-09T04:23:06.315" v="222" actId="21"/>
          <ac:picMkLst>
            <pc:docMk/>
            <pc:sldMk cId="1827085138" sldId="276"/>
            <ac:picMk id="5" creationId="{CF5E9E13-A6B3-6029-3AAF-2C67AE80417E}"/>
          </ac:picMkLst>
        </pc:picChg>
        <pc:picChg chg="add mod ord">
          <ac:chgData name="Baljit kaur" userId="b55201562a761887" providerId="LiveId" clId="{3A194B36-345F-43CA-9537-0366007D0F22}" dt="2023-08-09T04:23:38.739" v="223" actId="22"/>
          <ac:picMkLst>
            <pc:docMk/>
            <pc:sldMk cId="1827085138" sldId="276"/>
            <ac:picMk id="9" creationId="{EC04F273-6F2B-9D79-AFDA-3F095B572C9D}"/>
          </ac:picMkLst>
        </pc:picChg>
      </pc:sldChg>
      <pc:sldChg chg="addSp delSp modSp new mod">
        <pc:chgData name="Baljit kaur" userId="b55201562a761887" providerId="LiveId" clId="{3A194B36-345F-43CA-9537-0366007D0F22}" dt="2023-08-10T05:21:21.573" v="242" actId="20577"/>
        <pc:sldMkLst>
          <pc:docMk/>
          <pc:sldMk cId="3220675185" sldId="277"/>
        </pc:sldMkLst>
        <pc:spChg chg="mod">
          <ac:chgData name="Baljit kaur" userId="b55201562a761887" providerId="LiveId" clId="{3A194B36-345F-43CA-9537-0366007D0F22}" dt="2023-08-10T05:21:21.573" v="242" actId="20577"/>
          <ac:spMkLst>
            <pc:docMk/>
            <pc:sldMk cId="3220675185" sldId="277"/>
            <ac:spMk id="2" creationId="{01D68AA4-1623-9CFD-D45F-ECB5BE50D7F5}"/>
          </ac:spMkLst>
        </pc:spChg>
        <pc:spChg chg="del">
          <ac:chgData name="Baljit kaur" userId="b55201562a761887" providerId="LiveId" clId="{3A194B36-345F-43CA-9537-0366007D0F22}" dt="2023-08-10T05:16:06.014" v="225" actId="22"/>
          <ac:spMkLst>
            <pc:docMk/>
            <pc:sldMk cId="3220675185" sldId="277"/>
            <ac:spMk id="3" creationId="{A6710676-ABB2-ECF8-9032-6A91E650CD27}"/>
          </ac:spMkLst>
        </pc:spChg>
        <pc:picChg chg="add mod ord">
          <ac:chgData name="Baljit kaur" userId="b55201562a761887" providerId="LiveId" clId="{3A194B36-345F-43CA-9537-0366007D0F22}" dt="2023-08-10T05:16:06.014" v="225" actId="22"/>
          <ac:picMkLst>
            <pc:docMk/>
            <pc:sldMk cId="3220675185" sldId="277"/>
            <ac:picMk id="5" creationId="{D3319D43-839F-8591-65CF-B9D883129010}"/>
          </ac:picMkLst>
        </pc:picChg>
      </pc:sldChg>
      <pc:sldChg chg="addSp delSp modSp new mod">
        <pc:chgData name="Baljit kaur" userId="b55201562a761887" providerId="LiveId" clId="{3A194B36-345F-43CA-9537-0366007D0F22}" dt="2023-08-10T05:52:24.436" v="572" actId="2711"/>
        <pc:sldMkLst>
          <pc:docMk/>
          <pc:sldMk cId="2820027739" sldId="278"/>
        </pc:sldMkLst>
        <pc:spChg chg="mod">
          <ac:chgData name="Baljit kaur" userId="b55201562a761887" providerId="LiveId" clId="{3A194B36-345F-43CA-9537-0366007D0F22}" dt="2023-08-10T05:52:24.436" v="572" actId="2711"/>
          <ac:spMkLst>
            <pc:docMk/>
            <pc:sldMk cId="2820027739" sldId="278"/>
            <ac:spMk id="2" creationId="{24707FCE-DF1F-0D94-9F31-2FCB14EFE90C}"/>
          </ac:spMkLst>
        </pc:spChg>
        <pc:spChg chg="del">
          <ac:chgData name="Baljit kaur" userId="b55201562a761887" providerId="LiveId" clId="{3A194B36-345F-43CA-9537-0366007D0F22}" dt="2023-08-10T05:22:57.868" v="244" actId="22"/>
          <ac:spMkLst>
            <pc:docMk/>
            <pc:sldMk cId="2820027739" sldId="278"/>
            <ac:spMk id="3" creationId="{97B185E8-491F-BAE5-8F59-FE1AE64FCE11}"/>
          </ac:spMkLst>
        </pc:spChg>
        <pc:picChg chg="add mod ord">
          <ac:chgData name="Baljit kaur" userId="b55201562a761887" providerId="LiveId" clId="{3A194B36-345F-43CA-9537-0366007D0F22}" dt="2023-08-10T05:22:57.868" v="244" actId="22"/>
          <ac:picMkLst>
            <pc:docMk/>
            <pc:sldMk cId="2820027739" sldId="278"/>
            <ac:picMk id="5" creationId="{9CB6EC65-23C0-E15A-3D36-48DE75D2DE71}"/>
          </ac:picMkLst>
        </pc:picChg>
      </pc:sldChg>
      <pc:sldChg chg="addSp delSp modSp new mod">
        <pc:chgData name="Baljit kaur" userId="b55201562a761887" providerId="LiveId" clId="{3A194B36-345F-43CA-9537-0366007D0F22}" dt="2023-08-10T05:52:40.580" v="573" actId="2711"/>
        <pc:sldMkLst>
          <pc:docMk/>
          <pc:sldMk cId="2797616669" sldId="279"/>
        </pc:sldMkLst>
        <pc:spChg chg="mod">
          <ac:chgData name="Baljit kaur" userId="b55201562a761887" providerId="LiveId" clId="{3A194B36-345F-43CA-9537-0366007D0F22}" dt="2023-08-10T05:52:40.580" v="573" actId="2711"/>
          <ac:spMkLst>
            <pc:docMk/>
            <pc:sldMk cId="2797616669" sldId="279"/>
            <ac:spMk id="2" creationId="{65A21B6B-7AF1-3E87-4815-7257D11A77A5}"/>
          </ac:spMkLst>
        </pc:spChg>
        <pc:spChg chg="del">
          <ac:chgData name="Baljit kaur" userId="b55201562a761887" providerId="LiveId" clId="{3A194B36-345F-43CA-9537-0366007D0F22}" dt="2023-08-10T05:26:41.298" v="250" actId="22"/>
          <ac:spMkLst>
            <pc:docMk/>
            <pc:sldMk cId="2797616669" sldId="279"/>
            <ac:spMk id="3" creationId="{43BC5730-05E5-0612-D3E2-C4746087A96F}"/>
          </ac:spMkLst>
        </pc:spChg>
        <pc:picChg chg="add mod ord">
          <ac:chgData name="Baljit kaur" userId="b55201562a761887" providerId="LiveId" clId="{3A194B36-345F-43CA-9537-0366007D0F22}" dt="2023-08-10T05:29:23.927" v="255" actId="14100"/>
          <ac:picMkLst>
            <pc:docMk/>
            <pc:sldMk cId="2797616669" sldId="279"/>
            <ac:picMk id="5" creationId="{65BB59B3-CC32-C0EC-E950-004D5018441E}"/>
          </ac:picMkLst>
        </pc:picChg>
      </pc:sldChg>
      <pc:sldChg chg="addSp delSp modSp new mod">
        <pc:chgData name="Baljit kaur" userId="b55201562a761887" providerId="LiveId" clId="{3A194B36-345F-43CA-9537-0366007D0F22}" dt="2023-08-10T05:35:14.892" v="257" actId="22"/>
        <pc:sldMkLst>
          <pc:docMk/>
          <pc:sldMk cId="2399070096" sldId="280"/>
        </pc:sldMkLst>
        <pc:spChg chg="del">
          <ac:chgData name="Baljit kaur" userId="b55201562a761887" providerId="LiveId" clId="{3A194B36-345F-43CA-9537-0366007D0F22}" dt="2023-08-10T05:35:14.892" v="257" actId="22"/>
          <ac:spMkLst>
            <pc:docMk/>
            <pc:sldMk cId="2399070096" sldId="280"/>
            <ac:spMk id="3" creationId="{8425C6EB-7DC6-8256-CE17-030BE284E2DE}"/>
          </ac:spMkLst>
        </pc:spChg>
        <pc:picChg chg="add mod ord">
          <ac:chgData name="Baljit kaur" userId="b55201562a761887" providerId="LiveId" clId="{3A194B36-345F-43CA-9537-0366007D0F22}" dt="2023-08-10T05:35:14.892" v="257" actId="22"/>
          <ac:picMkLst>
            <pc:docMk/>
            <pc:sldMk cId="2399070096" sldId="280"/>
            <ac:picMk id="5" creationId="{FB4E54AC-8E8E-F09E-254A-7F64EDBE1959}"/>
          </ac:picMkLst>
        </pc:picChg>
      </pc:sldChg>
      <pc:sldChg chg="addSp delSp modSp new mod">
        <pc:chgData name="Baljit kaur" userId="b55201562a761887" providerId="LiveId" clId="{3A194B36-345F-43CA-9537-0366007D0F22}" dt="2023-08-10T05:36:44.425" v="259" actId="22"/>
        <pc:sldMkLst>
          <pc:docMk/>
          <pc:sldMk cId="256918644" sldId="281"/>
        </pc:sldMkLst>
        <pc:spChg chg="del">
          <ac:chgData name="Baljit kaur" userId="b55201562a761887" providerId="LiveId" clId="{3A194B36-345F-43CA-9537-0366007D0F22}" dt="2023-08-10T05:36:44.425" v="259" actId="22"/>
          <ac:spMkLst>
            <pc:docMk/>
            <pc:sldMk cId="256918644" sldId="281"/>
            <ac:spMk id="3" creationId="{E88DF8A0-D75D-C894-441A-AF70A175E425}"/>
          </ac:spMkLst>
        </pc:spChg>
        <pc:picChg chg="add mod ord">
          <ac:chgData name="Baljit kaur" userId="b55201562a761887" providerId="LiveId" clId="{3A194B36-345F-43CA-9537-0366007D0F22}" dt="2023-08-10T05:36:44.425" v="259" actId="22"/>
          <ac:picMkLst>
            <pc:docMk/>
            <pc:sldMk cId="256918644" sldId="281"/>
            <ac:picMk id="5" creationId="{28DD0750-A18F-D918-6FD1-FB3151E866A3}"/>
          </ac:picMkLst>
        </pc:picChg>
      </pc:sldChg>
      <pc:sldChg chg="addSp delSp modSp new mod">
        <pc:chgData name="Baljit kaur" userId="b55201562a761887" providerId="LiveId" clId="{3A194B36-345F-43CA-9537-0366007D0F22}" dt="2023-08-10T05:37:33.325" v="261" actId="22"/>
        <pc:sldMkLst>
          <pc:docMk/>
          <pc:sldMk cId="3025779360" sldId="282"/>
        </pc:sldMkLst>
        <pc:spChg chg="del">
          <ac:chgData name="Baljit kaur" userId="b55201562a761887" providerId="LiveId" clId="{3A194B36-345F-43CA-9537-0366007D0F22}" dt="2023-08-10T05:37:33.325" v="261" actId="22"/>
          <ac:spMkLst>
            <pc:docMk/>
            <pc:sldMk cId="3025779360" sldId="282"/>
            <ac:spMk id="3" creationId="{A65E2CB2-D9BB-081C-FED8-5C07E41E9BCD}"/>
          </ac:spMkLst>
        </pc:spChg>
        <pc:picChg chg="add mod ord">
          <ac:chgData name="Baljit kaur" userId="b55201562a761887" providerId="LiveId" clId="{3A194B36-345F-43CA-9537-0366007D0F22}" dt="2023-08-10T05:37:33.325" v="261" actId="22"/>
          <ac:picMkLst>
            <pc:docMk/>
            <pc:sldMk cId="3025779360" sldId="282"/>
            <ac:picMk id="5" creationId="{F2C1808C-C368-A69F-7755-E3E0606D23FB}"/>
          </ac:picMkLst>
        </pc:picChg>
      </pc:sldChg>
      <pc:sldChg chg="addSp delSp modSp new mod">
        <pc:chgData name="Baljit kaur" userId="b55201562a761887" providerId="LiveId" clId="{3A194B36-345F-43CA-9537-0366007D0F22}" dt="2023-08-10T05:38:39.467" v="263" actId="22"/>
        <pc:sldMkLst>
          <pc:docMk/>
          <pc:sldMk cId="929777394" sldId="283"/>
        </pc:sldMkLst>
        <pc:spChg chg="del">
          <ac:chgData name="Baljit kaur" userId="b55201562a761887" providerId="LiveId" clId="{3A194B36-345F-43CA-9537-0366007D0F22}" dt="2023-08-10T05:38:39.467" v="263" actId="22"/>
          <ac:spMkLst>
            <pc:docMk/>
            <pc:sldMk cId="929777394" sldId="283"/>
            <ac:spMk id="3" creationId="{1296A217-2FB5-529D-D1F0-AE803BEFC360}"/>
          </ac:spMkLst>
        </pc:spChg>
        <pc:picChg chg="add mod ord">
          <ac:chgData name="Baljit kaur" userId="b55201562a761887" providerId="LiveId" clId="{3A194B36-345F-43CA-9537-0366007D0F22}" dt="2023-08-10T05:38:39.467" v="263" actId="22"/>
          <ac:picMkLst>
            <pc:docMk/>
            <pc:sldMk cId="929777394" sldId="283"/>
            <ac:picMk id="5" creationId="{0622F319-3B41-E00D-5CCD-6A4C67291442}"/>
          </ac:picMkLst>
        </pc:picChg>
      </pc:sldChg>
      <pc:sldChg chg="addSp delSp modSp new mod">
        <pc:chgData name="Baljit kaur" userId="b55201562a761887" providerId="LiveId" clId="{3A194B36-345F-43CA-9537-0366007D0F22}" dt="2023-08-10T05:40:10.923" v="265" actId="22"/>
        <pc:sldMkLst>
          <pc:docMk/>
          <pc:sldMk cId="4075097131" sldId="284"/>
        </pc:sldMkLst>
        <pc:spChg chg="del">
          <ac:chgData name="Baljit kaur" userId="b55201562a761887" providerId="LiveId" clId="{3A194B36-345F-43CA-9537-0366007D0F22}" dt="2023-08-10T05:40:10.923" v="265" actId="22"/>
          <ac:spMkLst>
            <pc:docMk/>
            <pc:sldMk cId="4075097131" sldId="284"/>
            <ac:spMk id="3" creationId="{1D3F349B-1E95-66E0-7999-8BB6FA2F4416}"/>
          </ac:spMkLst>
        </pc:spChg>
        <pc:picChg chg="add mod ord">
          <ac:chgData name="Baljit kaur" userId="b55201562a761887" providerId="LiveId" clId="{3A194B36-345F-43CA-9537-0366007D0F22}" dt="2023-08-10T05:40:10.923" v="265" actId="22"/>
          <ac:picMkLst>
            <pc:docMk/>
            <pc:sldMk cId="4075097131" sldId="284"/>
            <ac:picMk id="5" creationId="{8E6C0FD8-E99C-F602-5BFF-25FEAC5C0488}"/>
          </ac:picMkLst>
        </pc:picChg>
      </pc:sldChg>
      <pc:sldChg chg="addSp delSp modSp new mod">
        <pc:chgData name="Baljit kaur" userId="b55201562a761887" providerId="LiveId" clId="{3A194B36-345F-43CA-9537-0366007D0F22}" dt="2023-08-10T05:41:04.438" v="267" actId="22"/>
        <pc:sldMkLst>
          <pc:docMk/>
          <pc:sldMk cId="2162309947" sldId="285"/>
        </pc:sldMkLst>
        <pc:spChg chg="del">
          <ac:chgData name="Baljit kaur" userId="b55201562a761887" providerId="LiveId" clId="{3A194B36-345F-43CA-9537-0366007D0F22}" dt="2023-08-10T05:41:04.438" v="267" actId="22"/>
          <ac:spMkLst>
            <pc:docMk/>
            <pc:sldMk cId="2162309947" sldId="285"/>
            <ac:spMk id="3" creationId="{3B643DC8-B859-F379-5FA0-19F4326B7AD9}"/>
          </ac:spMkLst>
        </pc:spChg>
        <pc:picChg chg="add mod ord">
          <ac:chgData name="Baljit kaur" userId="b55201562a761887" providerId="LiveId" clId="{3A194B36-345F-43CA-9537-0366007D0F22}" dt="2023-08-10T05:41:04.438" v="267" actId="22"/>
          <ac:picMkLst>
            <pc:docMk/>
            <pc:sldMk cId="2162309947" sldId="285"/>
            <ac:picMk id="5" creationId="{732CB035-4409-2D58-7D37-C75306F93D82}"/>
          </ac:picMkLst>
        </pc:picChg>
      </pc:sldChg>
      <pc:sldChg chg="new del">
        <pc:chgData name="Baljit kaur" userId="b55201562a761887" providerId="LiveId" clId="{3A194B36-345F-43CA-9537-0366007D0F22}" dt="2023-08-10T05:48:09.954" v="558" actId="2696"/>
        <pc:sldMkLst>
          <pc:docMk/>
          <pc:sldMk cId="880683162" sldId="286"/>
        </pc:sldMkLst>
      </pc:sldChg>
      <pc:sldChg chg="modSp new mod">
        <pc:chgData name="Baljit kaur" userId="b55201562a761887" providerId="LiveId" clId="{3A194B36-345F-43CA-9537-0366007D0F22}" dt="2023-08-10T05:47:58.506" v="557" actId="20577"/>
        <pc:sldMkLst>
          <pc:docMk/>
          <pc:sldMk cId="3894339415" sldId="287"/>
        </pc:sldMkLst>
        <pc:spChg chg="mod">
          <ac:chgData name="Baljit kaur" userId="b55201562a761887" providerId="LiveId" clId="{3A194B36-345F-43CA-9537-0366007D0F22}" dt="2023-08-10T05:47:58.506" v="557" actId="20577"/>
          <ac:spMkLst>
            <pc:docMk/>
            <pc:sldMk cId="3894339415" sldId="287"/>
            <ac:spMk id="2" creationId="{3BE5E900-18EE-CB03-5FAF-5E18A8BFEFCF}"/>
          </ac:spMkLst>
        </pc:spChg>
        <pc:spChg chg="mod">
          <ac:chgData name="Baljit kaur" userId="b55201562a761887" providerId="LiveId" clId="{3A194B36-345F-43CA-9537-0366007D0F22}" dt="2023-08-10T05:44:44.135" v="426" actId="20577"/>
          <ac:spMkLst>
            <pc:docMk/>
            <pc:sldMk cId="3894339415" sldId="287"/>
            <ac:spMk id="3" creationId="{56A851EF-CEA0-337B-F698-EA12C63C44C7}"/>
          </ac:spMkLst>
        </pc:spChg>
        <pc:spChg chg="mod">
          <ac:chgData name="Baljit kaur" userId="b55201562a761887" providerId="LiveId" clId="{3A194B36-345F-43CA-9537-0366007D0F22}" dt="2023-08-10T05:45:13.827" v="448" actId="20577"/>
          <ac:spMkLst>
            <pc:docMk/>
            <pc:sldMk cId="3894339415" sldId="287"/>
            <ac:spMk id="4" creationId="{DF8D2539-0B76-B150-3B0B-E6BB752D003E}"/>
          </ac:spMkLst>
        </pc:spChg>
        <pc:spChg chg="mod">
          <ac:chgData name="Baljit kaur" userId="b55201562a761887" providerId="LiveId" clId="{3A194B36-345F-43CA-9537-0366007D0F22}" dt="2023-08-10T05:45:35.395" v="469" actId="313"/>
          <ac:spMkLst>
            <pc:docMk/>
            <pc:sldMk cId="3894339415" sldId="287"/>
            <ac:spMk id="5" creationId="{68F1D743-15EC-57F9-A096-BF36EA08C436}"/>
          </ac:spMkLst>
        </pc:spChg>
        <pc:spChg chg="mod">
          <ac:chgData name="Baljit kaur" userId="b55201562a761887" providerId="LiveId" clId="{3A194B36-345F-43CA-9537-0366007D0F22}" dt="2023-08-10T05:47:36.096" v="543" actId="20577"/>
          <ac:spMkLst>
            <pc:docMk/>
            <pc:sldMk cId="3894339415" sldId="287"/>
            <ac:spMk id="6" creationId="{6641E7A5-81C6-7D2B-D8A1-CD75E34766F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069B2-5F81-494E-B271-EF15AF570F12}" type="datetimeFigureOut">
              <a:rPr lang="en-IN" smtClean="0"/>
              <a:t>14-08-2023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4D343-8F78-4966-9695-825922ED5815}" type="slidenum">
              <a:rPr lang="en-IN" smtClean="0"/>
              <a:t>‹#›</a:t>
            </a:fld>
            <a:endParaRPr lang="en-IN"/>
          </a:p>
        </p:txBody>
      </p:sp>
    </p:spTree>
    <p:extLst>
      <p:ext uri="{BB962C8B-B14F-4D97-AF65-F5344CB8AC3E}">
        <p14:creationId xmlns:p14="http://schemas.microsoft.com/office/powerpoint/2010/main" val="3771119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EB4D343-8F78-4966-9695-825922ED5815}" type="slidenum">
              <a:rPr lang="en-IN" smtClean="0"/>
              <a:t>1</a:t>
            </a:fld>
            <a:endParaRPr lang="en-IN"/>
          </a:p>
        </p:txBody>
      </p:sp>
    </p:spTree>
    <p:extLst>
      <p:ext uri="{BB962C8B-B14F-4D97-AF65-F5344CB8AC3E}">
        <p14:creationId xmlns:p14="http://schemas.microsoft.com/office/powerpoint/2010/main" val="1486803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EB4D343-8F78-4966-9695-825922ED5815}" type="slidenum">
              <a:rPr lang="en-IN" smtClean="0"/>
              <a:t>9</a:t>
            </a:fld>
            <a:endParaRPr lang="en-IN"/>
          </a:p>
        </p:txBody>
      </p:sp>
    </p:spTree>
    <p:extLst>
      <p:ext uri="{BB962C8B-B14F-4D97-AF65-F5344CB8AC3E}">
        <p14:creationId xmlns:p14="http://schemas.microsoft.com/office/powerpoint/2010/main" val="10866128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A3106E8-78E6-45B4-B3F4-04C089B31BDF}" type="datetimeFigureOut">
              <a:rPr lang="en-US" smtClean="0"/>
              <a:t>8/14/2023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F8D12FC-FB9C-4529-91C6-ADB8853DAD8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8777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3106E8-78E6-45B4-B3F4-04C089B31BD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D12FC-FB9C-4529-91C6-ADB8853DAD87}" type="slidenum">
              <a:rPr lang="en-US" smtClean="0"/>
              <a:t>‹#›</a:t>
            </a:fld>
            <a:endParaRPr lang="en-US"/>
          </a:p>
        </p:txBody>
      </p:sp>
    </p:spTree>
    <p:extLst>
      <p:ext uri="{BB962C8B-B14F-4D97-AF65-F5344CB8AC3E}">
        <p14:creationId xmlns:p14="http://schemas.microsoft.com/office/powerpoint/2010/main" val="417963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3106E8-78E6-45B4-B3F4-04C089B31B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D12FC-FB9C-4529-91C6-ADB8853DAD8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4193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3106E8-78E6-45B4-B3F4-04C089B31B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D12FC-FB9C-4529-91C6-ADB8853DAD8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4540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3106E8-78E6-45B4-B3F4-04C089B31B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D12FC-FB9C-4529-91C6-ADB8853DAD87}" type="slidenum">
              <a:rPr lang="en-US" smtClean="0"/>
              <a:t>‹#›</a:t>
            </a:fld>
            <a:endParaRPr lang="en-US"/>
          </a:p>
        </p:txBody>
      </p:sp>
    </p:spTree>
    <p:extLst>
      <p:ext uri="{BB962C8B-B14F-4D97-AF65-F5344CB8AC3E}">
        <p14:creationId xmlns:p14="http://schemas.microsoft.com/office/powerpoint/2010/main" val="2282144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3106E8-78E6-45B4-B3F4-04C089B31B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D12FC-FB9C-4529-91C6-ADB8853DAD8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3447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3106E8-78E6-45B4-B3F4-04C089B31B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D12FC-FB9C-4529-91C6-ADB8853DAD8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0561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3106E8-78E6-45B4-B3F4-04C089B31B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D12FC-FB9C-4529-91C6-ADB8853DAD8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5034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3106E8-78E6-45B4-B3F4-04C089B31B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D12FC-FB9C-4529-91C6-ADB8853DAD8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4234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3106E8-78E6-45B4-B3F4-04C089B31B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D12FC-FB9C-4529-91C6-ADB8853DAD87}" type="slidenum">
              <a:rPr lang="en-US" smtClean="0"/>
              <a:t>‹#›</a:t>
            </a:fld>
            <a:endParaRPr lang="en-US"/>
          </a:p>
        </p:txBody>
      </p:sp>
    </p:spTree>
    <p:extLst>
      <p:ext uri="{BB962C8B-B14F-4D97-AF65-F5344CB8AC3E}">
        <p14:creationId xmlns:p14="http://schemas.microsoft.com/office/powerpoint/2010/main" val="3484779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3106E8-78E6-45B4-B3F4-04C089B31B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D12FC-FB9C-4529-91C6-ADB8853DAD8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985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3106E8-78E6-45B4-B3F4-04C089B31BD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D12FC-FB9C-4529-91C6-ADB8853DAD87}" type="slidenum">
              <a:rPr lang="en-US" smtClean="0"/>
              <a:t>‹#›</a:t>
            </a:fld>
            <a:endParaRPr lang="en-US"/>
          </a:p>
        </p:txBody>
      </p:sp>
    </p:spTree>
    <p:extLst>
      <p:ext uri="{BB962C8B-B14F-4D97-AF65-F5344CB8AC3E}">
        <p14:creationId xmlns:p14="http://schemas.microsoft.com/office/powerpoint/2010/main" val="1751504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3106E8-78E6-45B4-B3F4-04C089B31BDF}" type="datetimeFigureOut">
              <a:rPr lang="en-US" smtClean="0"/>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8D12FC-FB9C-4529-91C6-ADB8853DAD8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52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3106E8-78E6-45B4-B3F4-04C089B31BDF}" type="datetimeFigureOut">
              <a:rPr lang="en-US" smtClean="0"/>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8D12FC-FB9C-4529-91C6-ADB8853DAD8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273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3106E8-78E6-45B4-B3F4-04C089B31BDF}" type="datetimeFigureOut">
              <a:rPr lang="en-US" smtClean="0"/>
              <a:t>8/14/2023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8D12FC-FB9C-4529-91C6-ADB8853DAD87}" type="slidenum">
              <a:rPr lang="en-US" smtClean="0"/>
              <a:t>‹#›</a:t>
            </a:fld>
            <a:endParaRPr lang="en-US"/>
          </a:p>
        </p:txBody>
      </p:sp>
    </p:spTree>
    <p:extLst>
      <p:ext uri="{BB962C8B-B14F-4D97-AF65-F5344CB8AC3E}">
        <p14:creationId xmlns:p14="http://schemas.microsoft.com/office/powerpoint/2010/main" val="163756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3106E8-78E6-45B4-B3F4-04C089B31BD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D12FC-FB9C-4529-91C6-ADB8853DAD8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1313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3106E8-78E6-45B4-B3F4-04C089B31BD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D12FC-FB9C-4529-91C6-ADB8853DAD87}" type="slidenum">
              <a:rPr lang="en-US" smtClean="0"/>
              <a:t>‹#›</a:t>
            </a:fld>
            <a:endParaRPr lang="en-US"/>
          </a:p>
        </p:txBody>
      </p:sp>
    </p:spTree>
    <p:extLst>
      <p:ext uri="{BB962C8B-B14F-4D97-AF65-F5344CB8AC3E}">
        <p14:creationId xmlns:p14="http://schemas.microsoft.com/office/powerpoint/2010/main" val="1036536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3106E8-78E6-45B4-B3F4-04C089B31BDF}" type="datetimeFigureOut">
              <a:rPr lang="en-US" smtClean="0"/>
              <a:t>8/14/2023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8D12FC-FB9C-4529-91C6-ADB8853DAD87}" type="slidenum">
              <a:rPr lang="en-US" smtClean="0"/>
              <a:t>‹#›</a:t>
            </a:fld>
            <a:endParaRPr lang="en-US"/>
          </a:p>
        </p:txBody>
      </p:sp>
    </p:spTree>
    <p:extLst>
      <p:ext uri="{BB962C8B-B14F-4D97-AF65-F5344CB8AC3E}">
        <p14:creationId xmlns:p14="http://schemas.microsoft.com/office/powerpoint/2010/main" val="389916134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thedevastator/higher-education-predictors-of-student-reten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E900-18EE-CB03-5FAF-5E18A8BFEFCF}"/>
              </a:ext>
            </a:extLst>
          </p:cNvPr>
          <p:cNvSpPr>
            <a:spLocks noGrp="1"/>
          </p:cNvSpPr>
          <p:nvPr>
            <p:ph type="title"/>
          </p:nvPr>
        </p:nvSpPr>
        <p:spPr>
          <a:xfrm>
            <a:off x="1295402" y="982132"/>
            <a:ext cx="9601196" cy="680413"/>
          </a:xfrm>
        </p:spPr>
        <p:txBody>
          <a:bodyPr>
            <a:normAutofit fontScale="90000"/>
          </a:bodyPr>
          <a:lstStyle/>
          <a:p>
            <a:r>
              <a:rPr lang="en-US" dirty="0" smtClean="0"/>
              <a:t>STUDENT ACADEMIC ANALYSIS</a:t>
            </a:r>
            <a:endParaRPr lang="en-US" dirty="0"/>
          </a:p>
        </p:txBody>
      </p:sp>
      <p:sp>
        <p:nvSpPr>
          <p:cNvPr id="3" name="Text Placeholder 2">
            <a:extLst>
              <a:ext uri="{FF2B5EF4-FFF2-40B4-BE49-F238E27FC236}">
                <a16:creationId xmlns:a16="http://schemas.microsoft.com/office/drawing/2014/main" id="{56A851EF-CEA0-337B-F698-EA12C63C44C7}"/>
              </a:ext>
            </a:extLst>
          </p:cNvPr>
          <p:cNvSpPr>
            <a:spLocks noGrp="1"/>
          </p:cNvSpPr>
          <p:nvPr>
            <p:ph type="body" idx="1"/>
          </p:nvPr>
        </p:nvSpPr>
        <p:spPr>
          <a:xfrm>
            <a:off x="2244634" y="2693367"/>
            <a:ext cx="3311434" cy="576262"/>
          </a:xfrm>
        </p:spPr>
        <p:txBody>
          <a:bodyPr/>
          <a:lstStyle/>
          <a:p>
            <a:r>
              <a:rPr lang="en-US" dirty="0"/>
              <a:t>Submitted to:</a:t>
            </a:r>
          </a:p>
        </p:txBody>
      </p:sp>
      <p:sp>
        <p:nvSpPr>
          <p:cNvPr id="4" name="Content Placeholder 3">
            <a:extLst>
              <a:ext uri="{FF2B5EF4-FFF2-40B4-BE49-F238E27FC236}">
                <a16:creationId xmlns:a16="http://schemas.microsoft.com/office/drawing/2014/main" id="{DF8D2539-0B76-B150-3B0B-E6BB752D003E}"/>
              </a:ext>
            </a:extLst>
          </p:cNvPr>
          <p:cNvSpPr>
            <a:spLocks noGrp="1"/>
          </p:cNvSpPr>
          <p:nvPr>
            <p:ph sz="half" idx="2"/>
          </p:nvPr>
        </p:nvSpPr>
        <p:spPr>
          <a:xfrm>
            <a:off x="2192382" y="3225846"/>
            <a:ext cx="3590109" cy="571092"/>
          </a:xfrm>
        </p:spPr>
        <p:txBody>
          <a:bodyPr/>
          <a:lstStyle/>
          <a:p>
            <a:pPr marL="0" indent="0">
              <a:buNone/>
            </a:pPr>
            <a:r>
              <a:rPr lang="en-US" dirty="0" smtClean="0"/>
              <a:t>	Prof. Savita </a:t>
            </a:r>
            <a:r>
              <a:rPr lang="en-US" dirty="0"/>
              <a:t>S</a:t>
            </a:r>
            <a:r>
              <a:rPr lang="en-US" dirty="0" smtClean="0"/>
              <a:t>eharawat</a:t>
            </a:r>
          </a:p>
          <a:p>
            <a:pPr marL="0" indent="0">
              <a:buNone/>
            </a:pPr>
            <a:endParaRPr lang="en-US" dirty="0"/>
          </a:p>
        </p:txBody>
      </p:sp>
      <p:sp>
        <p:nvSpPr>
          <p:cNvPr id="5" name="Text Placeholder 4">
            <a:extLst>
              <a:ext uri="{FF2B5EF4-FFF2-40B4-BE49-F238E27FC236}">
                <a16:creationId xmlns:a16="http://schemas.microsoft.com/office/drawing/2014/main" id="{68F1D743-15EC-57F9-A096-BF36EA08C436}"/>
              </a:ext>
            </a:extLst>
          </p:cNvPr>
          <p:cNvSpPr>
            <a:spLocks noGrp="1"/>
          </p:cNvSpPr>
          <p:nvPr>
            <p:ph type="body" sz="quarter" idx="3"/>
          </p:nvPr>
        </p:nvSpPr>
        <p:spPr/>
        <p:txBody>
          <a:bodyPr/>
          <a:lstStyle/>
          <a:p>
            <a:r>
              <a:rPr lang="en-US" dirty="0"/>
              <a:t>Submitted by:</a:t>
            </a:r>
          </a:p>
        </p:txBody>
      </p:sp>
      <p:sp>
        <p:nvSpPr>
          <p:cNvPr id="6" name="Content Placeholder 5">
            <a:extLst>
              <a:ext uri="{FF2B5EF4-FFF2-40B4-BE49-F238E27FC236}">
                <a16:creationId xmlns:a16="http://schemas.microsoft.com/office/drawing/2014/main" id="{6641E7A5-81C6-7D2B-D8A1-CD75E34766F3}"/>
              </a:ext>
            </a:extLst>
          </p:cNvPr>
          <p:cNvSpPr>
            <a:spLocks noGrp="1"/>
          </p:cNvSpPr>
          <p:nvPr>
            <p:ph sz="quarter" idx="4"/>
          </p:nvPr>
        </p:nvSpPr>
        <p:spPr/>
        <p:txBody>
          <a:bodyPr/>
          <a:lstStyle/>
          <a:p>
            <a:r>
              <a:rPr lang="en-US" dirty="0"/>
              <a:t>Medha </a:t>
            </a:r>
            <a:r>
              <a:rPr lang="en-US" dirty="0" smtClean="0"/>
              <a:t>Trivedi(W0827295</a:t>
            </a:r>
            <a:r>
              <a:rPr lang="en-US" dirty="0"/>
              <a:t>)</a:t>
            </a:r>
          </a:p>
          <a:p>
            <a:r>
              <a:rPr lang="en-US" dirty="0"/>
              <a:t>Simranjit (W0813397)</a:t>
            </a:r>
          </a:p>
          <a:p>
            <a:r>
              <a:rPr lang="en-US" dirty="0"/>
              <a:t>Ruby (W0784452)</a:t>
            </a:r>
          </a:p>
        </p:txBody>
      </p:sp>
      <p:sp>
        <p:nvSpPr>
          <p:cNvPr id="7" name="Text Placeholder 2">
            <a:extLst>
              <a:ext uri="{FF2B5EF4-FFF2-40B4-BE49-F238E27FC236}">
                <a16:creationId xmlns:a16="http://schemas.microsoft.com/office/drawing/2014/main" id="{56A851EF-CEA0-337B-F698-EA12C63C44C7}"/>
              </a:ext>
            </a:extLst>
          </p:cNvPr>
          <p:cNvSpPr txBox="1">
            <a:spLocks/>
          </p:cNvSpPr>
          <p:nvPr/>
        </p:nvSpPr>
        <p:spPr>
          <a:xfrm>
            <a:off x="2214155" y="3646956"/>
            <a:ext cx="2453640" cy="576262"/>
          </a:xfrm>
          <a:prstGeom prst="rect">
            <a:avLst/>
          </a:prstGeom>
        </p:spPr>
        <p:txBody>
          <a:bodyPr vert="horz" lIns="91440" tIns="45720" rIns="91440" bIns="45720" rtlCol="0" anchor="b">
            <a:noAutofit/>
          </a:bodyPr>
          <a:lstStyle>
            <a:lvl1pPr marL="0" indent="0" algn="l" defTabSz="457200" rtl="0" eaLnBrk="1" latinLnBrk="0" hangingPunct="1">
              <a:spcBef>
                <a:spcPts val="672"/>
              </a:spcBef>
              <a:spcAft>
                <a:spcPts val="600"/>
              </a:spcAft>
              <a:buClr>
                <a:schemeClr val="accent1"/>
              </a:buClr>
              <a:buSzPct val="115000"/>
              <a:buFont typeface="Arial"/>
              <a:buNone/>
              <a:defRPr sz="2800" b="0" kern="1200" cap="none">
                <a:solidFill>
                  <a:schemeClr val="accent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2000" b="1"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800" b="1"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9pPr>
          </a:lstStyle>
          <a:p>
            <a:r>
              <a:rPr lang="en-US" dirty="0" smtClean="0"/>
              <a:t>Course:</a:t>
            </a:r>
            <a:endParaRPr lang="en-US" dirty="0"/>
          </a:p>
        </p:txBody>
      </p:sp>
      <p:sp>
        <p:nvSpPr>
          <p:cNvPr id="8" name="Content Placeholder 3">
            <a:extLst>
              <a:ext uri="{FF2B5EF4-FFF2-40B4-BE49-F238E27FC236}">
                <a16:creationId xmlns:a16="http://schemas.microsoft.com/office/drawing/2014/main" id="{DF8D2539-0B76-B150-3B0B-E6BB752D003E}"/>
              </a:ext>
            </a:extLst>
          </p:cNvPr>
          <p:cNvSpPr txBox="1">
            <a:spLocks/>
          </p:cNvSpPr>
          <p:nvPr/>
        </p:nvSpPr>
        <p:spPr>
          <a:xfrm>
            <a:off x="2153195" y="4266520"/>
            <a:ext cx="4073434" cy="571092"/>
          </a:xfrm>
          <a:prstGeom prst="rect">
            <a:avLst/>
          </a:prstGeom>
        </p:spPr>
        <p:txBody>
          <a:bodyPr vert="horz" lIns="91440" tIns="45720" rIns="91440" bIns="45720" rtlCol="0" anchor="t">
            <a:normAutofit fontScale="925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dirty="0" smtClean="0"/>
              <a:t>	Machine Learning I(DAB200)</a:t>
            </a:r>
          </a:p>
        </p:txBody>
      </p:sp>
      <p:sp>
        <p:nvSpPr>
          <p:cNvPr id="9" name="TextBox 8"/>
          <p:cNvSpPr txBox="1"/>
          <p:nvPr/>
        </p:nvSpPr>
        <p:spPr>
          <a:xfrm>
            <a:off x="3352800" y="1653309"/>
            <a:ext cx="5237018" cy="369332"/>
          </a:xfrm>
          <a:prstGeom prst="rect">
            <a:avLst/>
          </a:prstGeom>
          <a:noFill/>
        </p:spPr>
        <p:txBody>
          <a:bodyPr wrap="square" rtlCol="0">
            <a:spAutoFit/>
          </a:bodyPr>
          <a:lstStyle/>
          <a:p>
            <a:pPr algn="ctr"/>
            <a:r>
              <a:rPr lang="en-US" dirty="0" smtClean="0"/>
              <a:t>Classification &amp; Linear Regression analysis</a:t>
            </a:r>
            <a:endParaRPr lang="en-IN" dirty="0"/>
          </a:p>
        </p:txBody>
      </p:sp>
    </p:spTree>
    <p:extLst>
      <p:ext uri="{BB962C8B-B14F-4D97-AF65-F5344CB8AC3E}">
        <p14:creationId xmlns:p14="http://schemas.microsoft.com/office/powerpoint/2010/main" val="38943394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IN" dirty="0"/>
          </a:p>
        </p:txBody>
      </p:sp>
      <p:sp>
        <p:nvSpPr>
          <p:cNvPr id="3" name="Content Placeholder 2"/>
          <p:cNvSpPr>
            <a:spLocks noGrp="1"/>
          </p:cNvSpPr>
          <p:nvPr>
            <p:ph idx="1"/>
          </p:nvPr>
        </p:nvSpPr>
        <p:spPr>
          <a:xfrm>
            <a:off x="1295401" y="2556931"/>
            <a:ext cx="9601196" cy="3399731"/>
          </a:xfrm>
        </p:spPr>
        <p:txBody>
          <a:bodyPr/>
          <a:lstStyle/>
          <a:p>
            <a:pPr marL="0" indent="0">
              <a:buNone/>
            </a:pPr>
            <a:r>
              <a:rPr lang="en-US" dirty="0"/>
              <a:t>Dataset: </a:t>
            </a:r>
            <a:r>
              <a:rPr lang="en-US" dirty="0">
                <a:hlinkClick r:id="rId2"/>
              </a:rPr>
              <a:t>https://</a:t>
            </a:r>
            <a:r>
              <a:rPr lang="en-US" dirty="0" smtClean="0">
                <a:hlinkClick r:id="rId2"/>
              </a:rPr>
              <a:t>www.kaggle.com/datasets/thedevastator/higher-education-predictors-of-student-retention</a:t>
            </a:r>
            <a:endParaRPr lang="en-US" dirty="0" smtClean="0"/>
          </a:p>
          <a:p>
            <a:pPr marL="0" indent="0">
              <a:buNone/>
            </a:pPr>
            <a:endParaRPr lang="en-IN" dirty="0"/>
          </a:p>
        </p:txBody>
      </p:sp>
    </p:spTree>
    <p:extLst>
      <p:ext uri="{BB962C8B-B14F-4D97-AF65-F5344CB8AC3E}">
        <p14:creationId xmlns:p14="http://schemas.microsoft.com/office/powerpoint/2010/main" val="311930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7448" y="2023200"/>
            <a:ext cx="9458597" cy="2627177"/>
          </a:xfrm>
        </p:spPr>
      </p:pic>
    </p:spTree>
    <p:extLst>
      <p:ext uri="{BB962C8B-B14F-4D97-AF65-F5344CB8AC3E}">
        <p14:creationId xmlns:p14="http://schemas.microsoft.com/office/powerpoint/2010/main" val="1817149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419497" y="2708366"/>
            <a:ext cx="9379131" cy="3167501"/>
          </a:xfrm>
        </p:spPr>
        <p:txBody>
          <a:bodyPr/>
          <a:lstStyle/>
          <a:p>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Predict </a:t>
            </a:r>
            <a:r>
              <a:rPr lang="en-US" dirty="0" smtClean="0">
                <a:latin typeface="Times New Roman" panose="02020603050405020304" pitchFamily="18" charset="0"/>
                <a:cs typeface="Times New Roman" panose="02020603050405020304" pitchFamily="18" charset="0"/>
              </a:rPr>
              <a:t>student’s dropout reasons </a:t>
            </a:r>
            <a:r>
              <a:rPr lang="en-US" dirty="0">
                <a:latin typeface="Times New Roman" panose="02020603050405020304" pitchFamily="18" charset="0"/>
                <a:cs typeface="Times New Roman" panose="02020603050405020304" pitchFamily="18" charset="0"/>
              </a:rPr>
              <a:t>and academic </a:t>
            </a:r>
            <a:r>
              <a:rPr lang="en-US" dirty="0" smtClean="0">
                <a:latin typeface="Times New Roman" panose="02020603050405020304" pitchFamily="18" charset="0"/>
                <a:cs typeface="Times New Roman" panose="02020603050405020304" pitchFamily="18" charset="0"/>
              </a:rPr>
              <a:t>success</a:t>
            </a:r>
          </a:p>
          <a:p>
            <a:pPr algn="just"/>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ataset </a:t>
            </a:r>
            <a:r>
              <a:rPr lang="en-US" dirty="0">
                <a:latin typeface="Times New Roman" panose="02020603050405020304" pitchFamily="18" charset="0"/>
                <a:cs typeface="Times New Roman" panose="02020603050405020304" pitchFamily="18" charset="0"/>
              </a:rPr>
              <a:t>contains data from a higher education institution on various variables related to undergraduate students, including demographics, social-economic factors, and academic performance, to investigate the impact of these factors on student dropout and academic </a:t>
            </a:r>
            <a:r>
              <a:rPr lang="en-US" dirty="0" smtClean="0">
                <a:latin typeface="Times New Roman" panose="02020603050405020304" pitchFamily="18" charset="0"/>
                <a:cs typeface="Times New Roman" panose="02020603050405020304" pitchFamily="18" charset="0"/>
              </a:rPr>
              <a:t>success.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758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Machine learning steps</a:t>
            </a:r>
            <a:endParaRPr lang="en-IN" dirty="0"/>
          </a:p>
        </p:txBody>
      </p:sp>
      <p:sp>
        <p:nvSpPr>
          <p:cNvPr id="6" name="TextBox 5"/>
          <p:cNvSpPr txBox="1"/>
          <p:nvPr/>
        </p:nvSpPr>
        <p:spPr>
          <a:xfrm>
            <a:off x="1570182" y="2549236"/>
            <a:ext cx="9217891"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Import dataset</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Exploratory data analysis on percent of students enrolled, graduated and dropout</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Exploratory Data Analysis on Marital status and Academic progress of students</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Check existence of nulls in dataset</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Defined “Target” Attribute as our target variable</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Created two separate input and output datasets</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Using Label Encoding, converted categorical attributes to numerical</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Normalized dataset</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Applied K-Nearest Neighbor as a classification Model while checking accuracy score.</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Linear Regression for investigating linear correlation of Unemployment and GDP</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Confusion matrix for predicting future trend of student  especially in case of graduation and dropouts.   </a:t>
            </a:r>
          </a:p>
        </p:txBody>
      </p:sp>
    </p:spTree>
    <p:extLst>
      <p:ext uri="{BB962C8B-B14F-4D97-AF65-F5344CB8AC3E}">
        <p14:creationId xmlns:p14="http://schemas.microsoft.com/office/powerpoint/2010/main" val="3406368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8991C-FA0F-5E77-1717-45FB02273470}"/>
              </a:ext>
            </a:extLst>
          </p:cNvPr>
          <p:cNvSpPr>
            <a:spLocks noGrp="1"/>
          </p:cNvSpPr>
          <p:nvPr>
            <p:ph type="title"/>
          </p:nvPr>
        </p:nvSpPr>
        <p:spPr>
          <a:xfrm>
            <a:off x="1443448" y="903754"/>
            <a:ext cx="9601196" cy="1303867"/>
          </a:xfrm>
        </p:spPr>
        <p:txBody>
          <a:bodyPr>
            <a:noAutofit/>
          </a:bodyPr>
          <a:lstStyle/>
          <a:p>
            <a:pPr algn="l"/>
            <a:r>
              <a:rPr lang="en-US" sz="2000" b="1" dirty="0" smtClean="0">
                <a:latin typeface="Times New Roman" panose="02020603050405020304" pitchFamily="18" charset="0"/>
                <a:cs typeface="Times New Roman" panose="02020603050405020304" pitchFamily="18" charset="0"/>
              </a:rPr>
              <a:t>EXPLORATORY DATA ANALYSIS: </a:t>
            </a:r>
            <a:r>
              <a:rPr lang="en-US" sz="2000" dirty="0" smtClean="0">
                <a:latin typeface="Times New Roman" panose="02020603050405020304" pitchFamily="18" charset="0"/>
                <a:cs typeface="Times New Roman" panose="02020603050405020304" pitchFamily="18" charset="0"/>
              </a:rPr>
              <a:t>Analysis student academic records and finds trends for future forecasting. This plot explains us what percentage of students are currently enrolled, graduated or dropout.</a:t>
            </a:r>
            <a:endParaRPr lang="en-US" sz="20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523999" y="2498305"/>
            <a:ext cx="5375564" cy="3597048"/>
          </a:xfrm>
          <a:prstGeom prst="rect">
            <a:avLst/>
          </a:prstGeom>
        </p:spPr>
      </p:pic>
      <p:sp>
        <p:nvSpPr>
          <p:cNvPr id="4" name="TextBox 3"/>
          <p:cNvSpPr txBox="1"/>
          <p:nvPr/>
        </p:nvSpPr>
        <p:spPr>
          <a:xfrm>
            <a:off x="7093528" y="3334328"/>
            <a:ext cx="3602181" cy="1754326"/>
          </a:xfrm>
          <a:prstGeom prst="rect">
            <a:avLst/>
          </a:prstGeom>
          <a:noFill/>
        </p:spPr>
        <p:txBody>
          <a:bodyPr wrap="square" rtlCol="0">
            <a:spAutoFit/>
          </a:bodyPr>
          <a:lstStyle/>
          <a:p>
            <a:r>
              <a:rPr lang="en-US" dirty="0"/>
              <a:t>The proportion of students who successfully graduate is at its highest level. However, there is a notably substantial rate of students who discontinue their studies before completion.</a:t>
            </a:r>
            <a:endParaRPr lang="en-IN" dirty="0"/>
          </a:p>
        </p:txBody>
      </p:sp>
    </p:spTree>
    <p:extLst>
      <p:ext uri="{BB962C8B-B14F-4D97-AF65-F5344CB8AC3E}">
        <p14:creationId xmlns:p14="http://schemas.microsoft.com/office/powerpoint/2010/main" val="497467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8991C-FA0F-5E77-1717-45FB02273470}"/>
              </a:ext>
            </a:extLst>
          </p:cNvPr>
          <p:cNvSpPr>
            <a:spLocks noGrp="1"/>
          </p:cNvSpPr>
          <p:nvPr>
            <p:ph type="title"/>
          </p:nvPr>
        </p:nvSpPr>
        <p:spPr>
          <a:xfrm>
            <a:off x="1443448" y="903754"/>
            <a:ext cx="9601196" cy="1303867"/>
          </a:xfrm>
        </p:spPr>
        <p:txBody>
          <a:bodyPr>
            <a:noAutofit/>
          </a:bodyPr>
          <a:lstStyle/>
          <a:p>
            <a:pPr algn="l"/>
            <a:r>
              <a:rPr lang="en-US" sz="2000" b="1" dirty="0" smtClean="0">
                <a:latin typeface="Times New Roman" panose="02020603050405020304" pitchFamily="18" charset="0"/>
                <a:cs typeface="Times New Roman" panose="02020603050405020304" pitchFamily="18" charset="0"/>
              </a:rPr>
              <a:t>EXPLORATORY DATA ANALYSIS: </a:t>
            </a:r>
            <a:r>
              <a:rPr lang="en-US" sz="2000" dirty="0" smtClean="0">
                <a:latin typeface="Times New Roman" panose="02020603050405020304" pitchFamily="18" charset="0"/>
                <a:cs typeface="Times New Roman" panose="02020603050405020304" pitchFamily="18" charset="0"/>
              </a:rPr>
              <a:t>This plot illustrates how many students were enrolled, graduated, dropout as per marital status. It helps us to understand the trend whether the marital status hinders student’s academic progress.</a:t>
            </a:r>
            <a:endParaRPr lang="en-US"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114169" y="2504111"/>
            <a:ext cx="5591431" cy="3416398"/>
          </a:xfrm>
          <a:prstGeom prst="rect">
            <a:avLst/>
          </a:prstGeom>
        </p:spPr>
      </p:pic>
      <p:sp>
        <p:nvSpPr>
          <p:cNvPr id="3" name="TextBox 2"/>
          <p:cNvSpPr txBox="1"/>
          <p:nvPr/>
        </p:nvSpPr>
        <p:spPr>
          <a:xfrm>
            <a:off x="6797964" y="2456873"/>
            <a:ext cx="4239491" cy="369331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largest group consists of individuals who have attained a bachelor's degree as their highest level of education. On the contrary, those who have undergone legal separation display a lower inclination towards completing their education. Interestingly, widowed individuals exhibit a heightened interest in pursuing advanced studies. However, the category of legally separated students encounters challenges in successfully completing their educational pursuits, resulting in a comparatively higher dropout rate.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153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1B6B-7AF1-3E87-4815-7257D11A77A5}"/>
              </a:ext>
            </a:extLst>
          </p:cNvPr>
          <p:cNvSpPr>
            <a:spLocks noGrp="1"/>
          </p:cNvSpPr>
          <p:nvPr>
            <p:ph type="title"/>
          </p:nvPr>
        </p:nvSpPr>
        <p:spPr/>
        <p:txBody>
          <a:bodyPr>
            <a:normAutofit/>
          </a:bodyPr>
          <a:lstStyle/>
          <a:p>
            <a:r>
              <a:rPr lang="en-US" sz="2000" b="1" i="0" dirty="0">
                <a:solidFill>
                  <a:srgbClr val="4D5156"/>
                </a:solidFill>
                <a:effectLst/>
                <a:latin typeface="Times New Roman" panose="02020603050405020304" pitchFamily="18" charset="0"/>
                <a:cs typeface="Times New Roman" panose="02020603050405020304" pitchFamily="18" charset="0"/>
              </a:rPr>
              <a:t>Linear </a:t>
            </a:r>
            <a:r>
              <a:rPr lang="en-US" sz="2000" b="1" i="0" dirty="0" smtClean="0">
                <a:solidFill>
                  <a:srgbClr val="4D5156"/>
                </a:solidFill>
                <a:effectLst/>
                <a:latin typeface="Times New Roman" panose="02020603050405020304" pitchFamily="18" charset="0"/>
                <a:cs typeface="Times New Roman" panose="02020603050405020304" pitchFamily="18" charset="0"/>
              </a:rPr>
              <a:t>regression: Unemployment &amp; GDP</a:t>
            </a:r>
            <a:endParaRPr lang="en-US"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607128" y="2540000"/>
            <a:ext cx="5118100" cy="3472873"/>
          </a:xfrm>
          <a:prstGeom prst="rect">
            <a:avLst/>
          </a:prstGeom>
        </p:spPr>
      </p:pic>
      <p:sp>
        <p:nvSpPr>
          <p:cNvPr id="3" name="TextBox 2"/>
          <p:cNvSpPr txBox="1"/>
          <p:nvPr/>
        </p:nvSpPr>
        <p:spPr>
          <a:xfrm>
            <a:off x="7010401" y="2539999"/>
            <a:ext cx="4027054" cy="313932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Our goal is to investigate whether unemployment and GDP have an impact on the occurrence of student dropouts. Linear regression operates under the assumption that a linear relationship exists between the independent variables (input factors) and the dependent variable (outcome). This suggests that changes in the independent variables are directly proportional to changes in the dependent variable.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69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C782-EDA5-30F1-9B41-A2215F9FBF1E}"/>
              </a:ext>
            </a:extLst>
          </p:cNvPr>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Confusion Matrix, </a:t>
            </a:r>
            <a:r>
              <a:rPr lang="en-US" sz="3200" b="1" dirty="0" smtClean="0">
                <a:latin typeface="Times New Roman" panose="02020603050405020304" pitchFamily="18" charset="0"/>
                <a:cs typeface="Times New Roman" panose="02020603050405020304" pitchFamily="18" charset="0"/>
              </a:rPr>
              <a:t>HeatMap</a:t>
            </a:r>
            <a:endParaRPr lang="en-US" sz="24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498930" y="2617058"/>
            <a:ext cx="4651601" cy="3178628"/>
          </a:xfrm>
          <a:prstGeom prst="rect">
            <a:avLst/>
          </a:prstGeom>
        </p:spPr>
      </p:pic>
      <p:sp>
        <p:nvSpPr>
          <p:cNvPr id="6" name="TextBox 5"/>
          <p:cNvSpPr txBox="1"/>
          <p:nvPr/>
        </p:nvSpPr>
        <p:spPr>
          <a:xfrm>
            <a:off x="6391564" y="2641600"/>
            <a:ext cx="4470400" cy="3416320"/>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confusion matrix provides an in-depth and thorough summary of a classifier's predictions, comparing them against the true labels in the dataset. We create this matrix to understand various scenarios related to student outcomes, like graduation and dropout cases. This strategy offers a clear representation of potential future forecasts. This knowledge is crucial for making informed choices that have a positive influence on students' academic paths, nurturing their dedication to accomplishing their educational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1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282097"/>
          </a:xfrm>
        </p:spPr>
        <p:txBody>
          <a:bodyPr/>
          <a:lstStyle/>
          <a:p>
            <a:r>
              <a:rPr lang="en-US" dirty="0" smtClean="0">
                <a:latin typeface="Times New Roman" panose="02020603050405020304" pitchFamily="18" charset="0"/>
                <a:cs typeface="Times New Roman" panose="02020603050405020304" pitchFamily="18" charset="0"/>
              </a:rPr>
              <a:t>Analysis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As per pie chart, it is clear that graduates are maximum.</a:t>
            </a:r>
          </a:p>
          <a:p>
            <a:r>
              <a:rPr lang="en-US" dirty="0" smtClean="0">
                <a:latin typeface="Times New Roman" panose="02020603050405020304" pitchFamily="18" charset="0"/>
                <a:cs typeface="Times New Roman" panose="02020603050405020304" pitchFamily="18" charset="0"/>
              </a:rPr>
              <a:t>Bar chart indicates that single students are more likely to graduate. Moreover, widower are more interested in further education therefore high enrollment is seen. Legally separated students are highly likely to dropout.</a:t>
            </a:r>
          </a:p>
          <a:p>
            <a:r>
              <a:rPr lang="en-US" dirty="0" smtClean="0">
                <a:latin typeface="Times New Roman" panose="02020603050405020304" pitchFamily="18" charset="0"/>
                <a:cs typeface="Times New Roman" panose="02020603050405020304" pitchFamily="18" charset="0"/>
              </a:rPr>
              <a:t>As per linear regression, there is positive correlation between unemployment and GDP. When unemployment is at hike, GDP declines drastically.</a:t>
            </a:r>
          </a:p>
          <a:p>
            <a:r>
              <a:rPr lang="en-US" dirty="0" smtClean="0">
                <a:latin typeface="Times New Roman" panose="02020603050405020304" pitchFamily="18" charset="0"/>
                <a:cs typeface="Times New Roman" panose="02020603050405020304" pitchFamily="18" charset="0"/>
              </a:rPr>
              <a:t>As per confusion matrix, it is obvious that actual and predicted </a:t>
            </a:r>
            <a:r>
              <a:rPr lang="en-US" dirty="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raduates are highest. However, dropout counts cannot be neglected as they are still at high risk to get escalated.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7058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282097"/>
          </a:xfrm>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According to our conclusion, it would be better to tailor made the course, structure and fees as per marital status or consider enrollment accordingly to ensure maximum students graduate and avoid dropouts.</a:t>
            </a:r>
          </a:p>
          <a:p>
            <a:r>
              <a:rPr lang="en-US" dirty="0" smtClean="0">
                <a:latin typeface="Times New Roman" panose="02020603050405020304" pitchFamily="18" charset="0"/>
                <a:cs typeface="Times New Roman" panose="02020603050405020304" pitchFamily="18" charset="0"/>
              </a:rPr>
              <a:t>Moreover, it would be wise to encourage students to finish their academic.</a:t>
            </a:r>
          </a:p>
          <a:p>
            <a:r>
              <a:rPr lang="en-US" dirty="0" smtClean="0">
                <a:latin typeface="Times New Roman" panose="02020603050405020304" pitchFamily="18" charset="0"/>
                <a:cs typeface="Times New Roman" panose="02020603050405020304" pitchFamily="18" charset="0"/>
              </a:rPr>
              <a:t>Unemployment and GDP can also be contributing factors for student dropouts. Hence, these factors should be kept in mind while developing program plan.</a:t>
            </a:r>
          </a:p>
          <a:p>
            <a:r>
              <a:rPr lang="en-US" dirty="0" smtClean="0">
                <a:latin typeface="Times New Roman" panose="02020603050405020304" pitchFamily="18" charset="0"/>
                <a:cs typeface="Times New Roman" panose="02020603050405020304" pitchFamily="18" charset="0"/>
              </a:rPr>
              <a:t>As per confusion matrix, dropouts are predicted positive and hence it is vital to take it seriously for student’s academic progress while strategizing the program plan accordingly.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9586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697</TotalTime>
  <Words>726</Words>
  <Application>Microsoft Office PowerPoint</Application>
  <PresentationFormat>Widescreen</PresentationFormat>
  <Paragraphs>47</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Garamond</vt:lpstr>
      <vt:lpstr>Times New Roman</vt:lpstr>
      <vt:lpstr>Organic</vt:lpstr>
      <vt:lpstr>STUDENT ACADEMIC ANALYSIS</vt:lpstr>
      <vt:lpstr>Introduction</vt:lpstr>
      <vt:lpstr>Machine learning steps</vt:lpstr>
      <vt:lpstr>EXPLORATORY DATA ANALYSIS: Analysis student academic records and finds trends for future forecasting. This plot explains us what percentage of students are currently enrolled, graduated or dropout.</vt:lpstr>
      <vt:lpstr>EXPLORATORY DATA ANALYSIS: This plot illustrates how many students were enrolled, graduated, dropout as per marital status. It helps us to understand the trend whether the marital status hinders student’s academic progress.</vt:lpstr>
      <vt:lpstr>Linear regression: Unemployment &amp; GDP</vt:lpstr>
      <vt:lpstr>Confusion Matrix, HeatMap</vt:lpstr>
      <vt:lpstr>Analysis</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Baljit kaur</dc:creator>
  <cp:lastModifiedBy>Medha Gurvishkumar Trivedi</cp:lastModifiedBy>
  <cp:revision>81</cp:revision>
  <dcterms:created xsi:type="dcterms:W3CDTF">2023-07-31T13:00:31Z</dcterms:created>
  <dcterms:modified xsi:type="dcterms:W3CDTF">2023-08-15T00:51:34Z</dcterms:modified>
</cp:coreProperties>
</file>