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782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49" y="842414"/>
            <a:ext cx="16192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4" y="843430"/>
            <a:ext cx="16287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6" y="827541"/>
            <a:ext cx="18002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641</Words>
  <Application>Microsoft Office PowerPoint</Application>
  <PresentationFormat>Custom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AFC</cp:lastModifiedBy>
  <cp:revision>14</cp:revision>
  <dcterms:created xsi:type="dcterms:W3CDTF">2023-10-07T01:44:58Z</dcterms:created>
  <dcterms:modified xsi:type="dcterms:W3CDTF">2025-02-25T05:34:20Z</dcterms:modified>
</cp:coreProperties>
</file>