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4.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54"/>
  </p:notesMasterIdLst>
  <p:handoutMasterIdLst>
    <p:handoutMasterId r:id="rId55"/>
  </p:handoutMasterIdLst>
  <p:sldIdLst>
    <p:sldId id="1092" r:id="rId2"/>
    <p:sldId id="1093" r:id="rId3"/>
    <p:sldId id="1095" r:id="rId4"/>
    <p:sldId id="1049" r:id="rId5"/>
    <p:sldId id="1094" r:id="rId6"/>
    <p:sldId id="1043" r:id="rId7"/>
    <p:sldId id="1064" r:id="rId8"/>
    <p:sldId id="918" r:id="rId9"/>
    <p:sldId id="1091" r:id="rId10"/>
    <p:sldId id="1032" r:id="rId11"/>
    <p:sldId id="1046" r:id="rId12"/>
    <p:sldId id="1034" r:id="rId13"/>
    <p:sldId id="1096" r:id="rId14"/>
    <p:sldId id="812" r:id="rId15"/>
    <p:sldId id="1098" r:id="rId16"/>
    <p:sldId id="1101" r:id="rId17"/>
    <p:sldId id="1099" r:id="rId18"/>
    <p:sldId id="1059" r:id="rId19"/>
    <p:sldId id="1167" r:id="rId20"/>
    <p:sldId id="1100" r:id="rId21"/>
    <p:sldId id="1166" r:id="rId22"/>
    <p:sldId id="1173" r:id="rId23"/>
    <p:sldId id="1169" r:id="rId24"/>
    <p:sldId id="1170" r:id="rId25"/>
    <p:sldId id="1171" r:id="rId26"/>
    <p:sldId id="1168" r:id="rId27"/>
    <p:sldId id="1087" r:id="rId28"/>
    <p:sldId id="1172" r:id="rId29"/>
    <p:sldId id="1165" r:id="rId30"/>
    <p:sldId id="950" r:id="rId31"/>
    <p:sldId id="955" r:id="rId32"/>
    <p:sldId id="1164" r:id="rId33"/>
    <p:sldId id="1174" r:id="rId34"/>
    <p:sldId id="1175" r:id="rId35"/>
    <p:sldId id="1148" r:id="rId36"/>
    <p:sldId id="1145" r:id="rId37"/>
    <p:sldId id="1144" r:id="rId38"/>
    <p:sldId id="1176" r:id="rId39"/>
    <p:sldId id="1159" r:id="rId40"/>
    <p:sldId id="1061" r:id="rId41"/>
    <p:sldId id="889" r:id="rId42"/>
    <p:sldId id="1090" r:id="rId43"/>
    <p:sldId id="985" r:id="rId44"/>
    <p:sldId id="988" r:id="rId45"/>
    <p:sldId id="1026" r:id="rId46"/>
    <p:sldId id="1084" r:id="rId47"/>
    <p:sldId id="751" r:id="rId48"/>
    <p:sldId id="1035" r:id="rId49"/>
    <p:sldId id="992" r:id="rId50"/>
    <p:sldId id="993" r:id="rId51"/>
    <p:sldId id="994" r:id="rId52"/>
    <p:sldId id="752" r:id="rId53"/>
  </p:sldIdLst>
  <p:sldSz cx="9144000" cy="5143500" type="screen16x9"/>
  <p:notesSz cx="9929813" cy="6794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2"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66"/>
    <a:srgbClr val="225968"/>
    <a:srgbClr val="348BA3"/>
    <a:srgbClr val="9C3B54"/>
    <a:srgbClr val="FFCC66"/>
    <a:srgbClr val="F9ED07"/>
    <a:srgbClr val="66FFFF"/>
    <a:srgbClr val="FFCCCC"/>
    <a:srgbClr val="5DD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478BBC-CC05-C142-8649-C36AD6A91890}" v="2989" dt="2023-10-30T12:22:52.1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92" autoAdjust="0"/>
    <p:restoredTop sz="93946" autoAdjust="0"/>
  </p:normalViewPr>
  <p:slideViewPr>
    <p:cSldViewPr>
      <p:cViewPr varScale="1">
        <p:scale>
          <a:sx n="154" d="100"/>
          <a:sy n="154" d="100"/>
        </p:scale>
        <p:origin x="1408" y="192"/>
      </p:cViewPr>
      <p:guideLst>
        <p:guide orient="horz" pos="2482"/>
        <p:guide pos="2880"/>
      </p:guideLst>
    </p:cSldViewPr>
  </p:slideViewPr>
  <p:outlineViewPr>
    <p:cViewPr>
      <p:scale>
        <a:sx n="33" d="100"/>
        <a:sy n="33" d="100"/>
      </p:scale>
      <p:origin x="0" y="-1440"/>
    </p:cViewPr>
  </p:outlineViewPr>
  <p:notesTextViewPr>
    <p:cViewPr>
      <p:scale>
        <a:sx n="3" d="2"/>
        <a:sy n="3" d="2"/>
      </p:scale>
      <p:origin x="0" y="0"/>
    </p:cViewPr>
  </p:notesTextViewPr>
  <p:sorterViewPr>
    <p:cViewPr>
      <p:scale>
        <a:sx n="70" d="100"/>
        <a:sy n="70" d="100"/>
      </p:scale>
      <p:origin x="0" y="15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ena Saggioro" userId="4ae1ca83-8fb8-47ab-921d-8a60851cfd4f" providerId="ADAL" clId="{6B478BBC-CC05-C142-8649-C36AD6A91890}"/>
    <pc:docChg chg="undo custSel addSld delSld modSld sldOrd modMainMaster">
      <pc:chgData name="Elena Saggioro" userId="4ae1ca83-8fb8-47ab-921d-8a60851cfd4f" providerId="ADAL" clId="{6B478BBC-CC05-C142-8649-C36AD6A91890}" dt="2023-10-30T12:22:52.114" v="9791" actId="20577"/>
      <pc:docMkLst>
        <pc:docMk/>
      </pc:docMkLst>
      <pc:sldChg chg="add del">
        <pc:chgData name="Elena Saggioro" userId="4ae1ca83-8fb8-47ab-921d-8a60851cfd4f" providerId="ADAL" clId="{6B478BBC-CC05-C142-8649-C36AD6A91890}" dt="2023-10-10T12:40:47.069" v="4003"/>
        <pc:sldMkLst>
          <pc:docMk/>
          <pc:sldMk cId="52432253" sldId="267"/>
        </pc:sldMkLst>
      </pc:sldChg>
      <pc:sldChg chg="add del">
        <pc:chgData name="Elena Saggioro" userId="4ae1ca83-8fb8-47ab-921d-8a60851cfd4f" providerId="ADAL" clId="{6B478BBC-CC05-C142-8649-C36AD6A91890}" dt="2023-10-09T13:53:48.422" v="169" actId="2696"/>
        <pc:sldMkLst>
          <pc:docMk/>
          <pc:sldMk cId="3318836160" sldId="715"/>
        </pc:sldMkLst>
      </pc:sldChg>
      <pc:sldChg chg="addSp delSp modSp mod delAnim modAnim">
        <pc:chgData name="Elena Saggioro" userId="4ae1ca83-8fb8-47ab-921d-8a60851cfd4f" providerId="ADAL" clId="{6B478BBC-CC05-C142-8649-C36AD6A91890}" dt="2023-10-11T08:02:35.997" v="5969" actId="20577"/>
        <pc:sldMkLst>
          <pc:docMk/>
          <pc:sldMk cId="1328722829" sldId="812"/>
        </pc:sldMkLst>
        <pc:spChg chg="mod">
          <ac:chgData name="Elena Saggioro" userId="4ae1ca83-8fb8-47ab-921d-8a60851cfd4f" providerId="ADAL" clId="{6B478BBC-CC05-C142-8649-C36AD6A91890}" dt="2023-10-11T08:02:35.997" v="5969" actId="20577"/>
          <ac:spMkLst>
            <pc:docMk/>
            <pc:sldMk cId="1328722829" sldId="812"/>
            <ac:spMk id="2" creationId="{E1410ED5-1CFA-47D8-B204-4E7A82A1C16B}"/>
          </ac:spMkLst>
        </pc:spChg>
        <pc:spChg chg="del">
          <ac:chgData name="Elena Saggioro" userId="4ae1ca83-8fb8-47ab-921d-8a60851cfd4f" providerId="ADAL" clId="{6B478BBC-CC05-C142-8649-C36AD6A91890}" dt="2023-10-10T10:47:23.930" v="1729" actId="478"/>
          <ac:spMkLst>
            <pc:docMk/>
            <pc:sldMk cId="1328722829" sldId="812"/>
            <ac:spMk id="3" creationId="{9AA88F41-25E3-4F25-82A9-FD0D7261DF44}"/>
          </ac:spMkLst>
        </pc:spChg>
        <pc:spChg chg="del">
          <ac:chgData name="Elena Saggioro" userId="4ae1ca83-8fb8-47ab-921d-8a60851cfd4f" providerId="ADAL" clId="{6B478BBC-CC05-C142-8649-C36AD6A91890}" dt="2023-10-10T10:47:27.961" v="1730" actId="478"/>
          <ac:spMkLst>
            <pc:docMk/>
            <pc:sldMk cId="1328722829" sldId="812"/>
            <ac:spMk id="7" creationId="{DDA6B97B-BC71-32D8-BEC5-8896D397F606}"/>
          </ac:spMkLst>
        </pc:spChg>
        <pc:spChg chg="mod">
          <ac:chgData name="Elena Saggioro" userId="4ae1ca83-8fb8-47ab-921d-8a60851cfd4f" providerId="ADAL" clId="{6B478BBC-CC05-C142-8649-C36AD6A91890}" dt="2023-10-10T10:47:12.347" v="1701" actId="14100"/>
          <ac:spMkLst>
            <pc:docMk/>
            <pc:sldMk cId="1328722829" sldId="812"/>
            <ac:spMk id="8" creationId="{37280BF5-C151-422D-8197-24B128909341}"/>
          </ac:spMkLst>
        </pc:spChg>
        <pc:spChg chg="add del mod">
          <ac:chgData name="Elena Saggioro" userId="4ae1ca83-8fb8-47ab-921d-8a60851cfd4f" providerId="ADAL" clId="{6B478BBC-CC05-C142-8649-C36AD6A91890}" dt="2023-10-10T12:21:33.030" v="2854"/>
          <ac:spMkLst>
            <pc:docMk/>
            <pc:sldMk cId="1328722829" sldId="812"/>
            <ac:spMk id="11" creationId="{A29EB7A8-1635-7B5A-71B5-E0088CCD54E4}"/>
          </ac:spMkLst>
        </pc:spChg>
        <pc:spChg chg="mod">
          <ac:chgData name="Elena Saggioro" userId="4ae1ca83-8fb8-47ab-921d-8a60851cfd4f" providerId="ADAL" clId="{6B478BBC-CC05-C142-8649-C36AD6A91890}" dt="2023-10-10T10:47:06.400" v="1700" actId="20577"/>
          <ac:spMkLst>
            <pc:docMk/>
            <pc:sldMk cId="1328722829" sldId="812"/>
            <ac:spMk id="12" creationId="{613D5BE6-4CC4-4AA3-889E-732F2FCD07E9}"/>
          </ac:spMkLst>
        </pc:spChg>
        <pc:spChg chg="add del mod">
          <ac:chgData name="Elena Saggioro" userId="4ae1ca83-8fb8-47ab-921d-8a60851cfd4f" providerId="ADAL" clId="{6B478BBC-CC05-C142-8649-C36AD6A91890}" dt="2023-10-10T12:21:35.864" v="2856"/>
          <ac:spMkLst>
            <pc:docMk/>
            <pc:sldMk cId="1328722829" sldId="812"/>
            <ac:spMk id="13" creationId="{B4D85147-555A-CD55-DEC2-51BA877D2FAC}"/>
          </ac:spMkLst>
        </pc:spChg>
        <pc:spChg chg="add mod">
          <ac:chgData name="Elena Saggioro" userId="4ae1ca83-8fb8-47ab-921d-8a60851cfd4f" providerId="ADAL" clId="{6B478BBC-CC05-C142-8649-C36AD6A91890}" dt="2023-10-10T12:24:04.905" v="2925"/>
          <ac:spMkLst>
            <pc:docMk/>
            <pc:sldMk cId="1328722829" sldId="812"/>
            <ac:spMk id="14" creationId="{63159BA7-5E98-B516-77CF-82FEC96A5735}"/>
          </ac:spMkLst>
        </pc:spChg>
      </pc:sldChg>
      <pc:sldChg chg="add del">
        <pc:chgData name="Elena Saggioro" userId="4ae1ca83-8fb8-47ab-921d-8a60851cfd4f" providerId="ADAL" clId="{6B478BBC-CC05-C142-8649-C36AD6A91890}" dt="2023-10-11T08:47:24.575" v="7975" actId="2696"/>
        <pc:sldMkLst>
          <pc:docMk/>
          <pc:sldMk cId="162141630" sldId="918"/>
        </pc:sldMkLst>
      </pc:sldChg>
      <pc:sldChg chg="addSp modSp add mod modAnim">
        <pc:chgData name="Elena Saggioro" userId="4ae1ca83-8fb8-47ab-921d-8a60851cfd4f" providerId="ADAL" clId="{6B478BBC-CC05-C142-8649-C36AD6A91890}" dt="2023-10-11T08:47:41.005" v="7979" actId="1076"/>
        <pc:sldMkLst>
          <pc:docMk/>
          <pc:sldMk cId="1883556728" sldId="918"/>
        </pc:sldMkLst>
        <pc:spChg chg="add mod">
          <ac:chgData name="Elena Saggioro" userId="4ae1ca83-8fb8-47ab-921d-8a60851cfd4f" providerId="ADAL" clId="{6B478BBC-CC05-C142-8649-C36AD6A91890}" dt="2023-10-11T08:47:41.005" v="7979" actId="1076"/>
          <ac:spMkLst>
            <pc:docMk/>
            <pc:sldMk cId="1883556728" sldId="918"/>
            <ac:spMk id="3" creationId="{4A6340BD-9FA2-0908-F791-698AF79C22C6}"/>
          </ac:spMkLst>
        </pc:spChg>
      </pc:sldChg>
      <pc:sldChg chg="modSp del mod">
        <pc:chgData name="Elena Saggioro" userId="4ae1ca83-8fb8-47ab-921d-8a60851cfd4f" providerId="ADAL" clId="{6B478BBC-CC05-C142-8649-C36AD6A91890}" dt="2023-10-11T08:46:29.970" v="7905" actId="2696"/>
        <pc:sldMkLst>
          <pc:docMk/>
          <pc:sldMk cId="3314475044" sldId="918"/>
        </pc:sldMkLst>
        <pc:spChg chg="mod">
          <ac:chgData name="Elena Saggioro" userId="4ae1ca83-8fb8-47ab-921d-8a60851cfd4f" providerId="ADAL" clId="{6B478BBC-CC05-C142-8649-C36AD6A91890}" dt="2023-10-11T08:45:50.177" v="7873" actId="14100"/>
          <ac:spMkLst>
            <pc:docMk/>
            <pc:sldMk cId="3314475044" sldId="918"/>
            <ac:spMk id="8" creationId="{8FFB26A6-2186-4D4F-8270-18DE5AA9AAD1}"/>
          </ac:spMkLst>
        </pc:spChg>
        <pc:spChg chg="mod">
          <ac:chgData name="Elena Saggioro" userId="4ae1ca83-8fb8-47ab-921d-8a60851cfd4f" providerId="ADAL" clId="{6B478BBC-CC05-C142-8649-C36AD6A91890}" dt="2023-10-11T08:45:42.183" v="7869" actId="1076"/>
          <ac:spMkLst>
            <pc:docMk/>
            <pc:sldMk cId="3314475044" sldId="918"/>
            <ac:spMk id="22" creationId="{0C806F3D-92A6-4BF4-947C-71A030F6E99D}"/>
          </ac:spMkLst>
        </pc:spChg>
      </pc:sldChg>
      <pc:sldChg chg="addSp modSp add mod ord modAnim">
        <pc:chgData name="Elena Saggioro" userId="4ae1ca83-8fb8-47ab-921d-8a60851cfd4f" providerId="ADAL" clId="{6B478BBC-CC05-C142-8649-C36AD6A91890}" dt="2023-10-11T09:21:13.133" v="8426"/>
        <pc:sldMkLst>
          <pc:docMk/>
          <pc:sldMk cId="3562506314" sldId="950"/>
        </pc:sldMkLst>
        <pc:spChg chg="add mod">
          <ac:chgData name="Elena Saggioro" userId="4ae1ca83-8fb8-47ab-921d-8a60851cfd4f" providerId="ADAL" clId="{6B478BBC-CC05-C142-8649-C36AD6A91890}" dt="2023-10-10T13:17:29.672" v="5374" actId="1076"/>
          <ac:spMkLst>
            <pc:docMk/>
            <pc:sldMk cId="3562506314" sldId="950"/>
            <ac:spMk id="2" creationId="{86196264-118F-6F9D-6A68-8E146BE8BB65}"/>
          </ac:spMkLst>
        </pc:spChg>
        <pc:spChg chg="add mod">
          <ac:chgData name="Elena Saggioro" userId="4ae1ca83-8fb8-47ab-921d-8a60851cfd4f" providerId="ADAL" clId="{6B478BBC-CC05-C142-8649-C36AD6A91890}" dt="2023-10-11T09:21:13.133" v="8426"/>
          <ac:spMkLst>
            <pc:docMk/>
            <pc:sldMk cId="3562506314" sldId="950"/>
            <ac:spMk id="3" creationId="{556EA286-3583-3928-BE00-06C53400D088}"/>
          </ac:spMkLst>
        </pc:spChg>
        <pc:spChg chg="mod">
          <ac:chgData name="Elena Saggioro" userId="4ae1ca83-8fb8-47ab-921d-8a60851cfd4f" providerId="ADAL" clId="{6B478BBC-CC05-C142-8649-C36AD6A91890}" dt="2023-10-10T13:07:49.775" v="5088" actId="20577"/>
          <ac:spMkLst>
            <pc:docMk/>
            <pc:sldMk cId="3562506314" sldId="950"/>
            <ac:spMk id="15" creationId="{4208334E-CCA3-4B70-8178-11D9E87CA72A}"/>
          </ac:spMkLst>
        </pc:spChg>
        <pc:spChg chg="mod">
          <ac:chgData name="Elena Saggioro" userId="4ae1ca83-8fb8-47ab-921d-8a60851cfd4f" providerId="ADAL" clId="{6B478BBC-CC05-C142-8649-C36AD6A91890}" dt="2023-10-10T13:07:04.761" v="5064" actId="20577"/>
          <ac:spMkLst>
            <pc:docMk/>
            <pc:sldMk cId="3562506314" sldId="950"/>
            <ac:spMk id="76" creationId="{ECA47290-9B75-45A1-8C2B-42E8A756C05A}"/>
          </ac:spMkLst>
        </pc:spChg>
        <pc:spChg chg="mod">
          <ac:chgData name="Elena Saggioro" userId="4ae1ca83-8fb8-47ab-921d-8a60851cfd4f" providerId="ADAL" clId="{6B478BBC-CC05-C142-8649-C36AD6A91890}" dt="2023-10-10T13:07:12.828" v="5066" actId="1076"/>
          <ac:spMkLst>
            <pc:docMk/>
            <pc:sldMk cId="3562506314" sldId="950"/>
            <ac:spMk id="78" creationId="{23589FB2-8AD9-4FC4-A85D-8F64A2091356}"/>
          </ac:spMkLst>
        </pc:spChg>
        <pc:spChg chg="mod">
          <ac:chgData name="Elena Saggioro" userId="4ae1ca83-8fb8-47ab-921d-8a60851cfd4f" providerId="ADAL" clId="{6B478BBC-CC05-C142-8649-C36AD6A91890}" dt="2023-10-10T13:07:15.163" v="5067" actId="1076"/>
          <ac:spMkLst>
            <pc:docMk/>
            <pc:sldMk cId="3562506314" sldId="950"/>
            <ac:spMk id="79" creationId="{EFAB4581-55E2-40BE-BBB3-A45156ACA895}"/>
          </ac:spMkLst>
        </pc:spChg>
        <pc:spChg chg="mod">
          <ac:chgData name="Elena Saggioro" userId="4ae1ca83-8fb8-47ab-921d-8a60851cfd4f" providerId="ADAL" clId="{6B478BBC-CC05-C142-8649-C36AD6A91890}" dt="2023-10-10T13:08:09.993" v="5102" actId="1076"/>
          <ac:spMkLst>
            <pc:docMk/>
            <pc:sldMk cId="3562506314" sldId="950"/>
            <ac:spMk id="81" creationId="{8D5E7FCD-69FF-441D-944B-1AB41D6882D3}"/>
          </ac:spMkLst>
        </pc:spChg>
        <pc:spChg chg="mod">
          <ac:chgData name="Elena Saggioro" userId="4ae1ca83-8fb8-47ab-921d-8a60851cfd4f" providerId="ADAL" clId="{6B478BBC-CC05-C142-8649-C36AD6A91890}" dt="2023-10-10T13:08:04.087" v="5100" actId="1076"/>
          <ac:spMkLst>
            <pc:docMk/>
            <pc:sldMk cId="3562506314" sldId="950"/>
            <ac:spMk id="82" creationId="{9F33EC93-9A45-4C64-B4FB-3E7E175C5BFC}"/>
          </ac:spMkLst>
        </pc:spChg>
      </pc:sldChg>
      <pc:sldChg chg="addSp delSp modSp add mod ord">
        <pc:chgData name="Elena Saggioro" userId="4ae1ca83-8fb8-47ab-921d-8a60851cfd4f" providerId="ADAL" clId="{6B478BBC-CC05-C142-8649-C36AD6A91890}" dt="2023-10-11T09:21:14.039" v="8427"/>
        <pc:sldMkLst>
          <pc:docMk/>
          <pc:sldMk cId="29080136" sldId="955"/>
        </pc:sldMkLst>
        <pc:spChg chg="add del mod">
          <ac:chgData name="Elena Saggioro" userId="4ae1ca83-8fb8-47ab-921d-8a60851cfd4f" providerId="ADAL" clId="{6B478BBC-CC05-C142-8649-C36AD6A91890}" dt="2023-10-10T13:08:29.831" v="5105" actId="478"/>
          <ac:spMkLst>
            <pc:docMk/>
            <pc:sldMk cId="29080136" sldId="955"/>
            <ac:spMk id="9" creationId="{B0600DCB-11AB-9DEB-80F1-DCECA84DBCE9}"/>
          </ac:spMkLst>
        </pc:spChg>
        <pc:spChg chg="add mod">
          <ac:chgData name="Elena Saggioro" userId="4ae1ca83-8fb8-47ab-921d-8a60851cfd4f" providerId="ADAL" clId="{6B478BBC-CC05-C142-8649-C36AD6A91890}" dt="2023-10-10T13:08:27.501" v="5104"/>
          <ac:spMkLst>
            <pc:docMk/>
            <pc:sldMk cId="29080136" sldId="955"/>
            <ac:spMk id="10" creationId="{D709C883-FF58-C97A-896F-565E9F39F991}"/>
          </ac:spMkLst>
        </pc:spChg>
        <pc:spChg chg="add mod">
          <ac:chgData name="Elena Saggioro" userId="4ae1ca83-8fb8-47ab-921d-8a60851cfd4f" providerId="ADAL" clId="{6B478BBC-CC05-C142-8649-C36AD6A91890}" dt="2023-10-11T09:21:14.039" v="8427"/>
          <ac:spMkLst>
            <pc:docMk/>
            <pc:sldMk cId="29080136" sldId="955"/>
            <ac:spMk id="13" creationId="{C7BCA8E7-816F-C15F-41B7-C808F7F8D381}"/>
          </ac:spMkLst>
        </pc:spChg>
        <pc:spChg chg="mod">
          <ac:chgData name="Elena Saggioro" userId="4ae1ca83-8fb8-47ab-921d-8a60851cfd4f" providerId="ADAL" clId="{6B478BBC-CC05-C142-8649-C36AD6A91890}" dt="2023-10-10T13:08:41.386" v="5107" actId="207"/>
          <ac:spMkLst>
            <pc:docMk/>
            <pc:sldMk cId="29080136" sldId="955"/>
            <ac:spMk id="15" creationId="{4208334E-CCA3-4B70-8178-11D9E87CA72A}"/>
          </ac:spMkLst>
        </pc:spChg>
        <pc:spChg chg="mod">
          <ac:chgData name="Elena Saggioro" userId="4ae1ca83-8fb8-47ab-921d-8a60851cfd4f" providerId="ADAL" clId="{6B478BBC-CC05-C142-8649-C36AD6A91890}" dt="2023-10-10T13:08:47.088" v="5108" actId="14100"/>
          <ac:spMkLst>
            <pc:docMk/>
            <pc:sldMk cId="29080136" sldId="955"/>
            <ac:spMk id="43" creationId="{369EA4B4-441D-4CDC-90DB-879956FCF79A}"/>
          </ac:spMkLst>
        </pc:spChg>
        <pc:spChg chg="mod">
          <ac:chgData name="Elena Saggioro" userId="4ae1ca83-8fb8-47ab-921d-8a60851cfd4f" providerId="ADAL" clId="{6B478BBC-CC05-C142-8649-C36AD6A91890}" dt="2023-10-10T13:08:41.386" v="5107" actId="207"/>
          <ac:spMkLst>
            <pc:docMk/>
            <pc:sldMk cId="29080136" sldId="955"/>
            <ac:spMk id="44" creationId="{DE89C114-36ED-435B-8EFA-E0A9F2676FE7}"/>
          </ac:spMkLst>
        </pc:spChg>
        <pc:spChg chg="del">
          <ac:chgData name="Elena Saggioro" userId="4ae1ca83-8fb8-47ab-921d-8a60851cfd4f" providerId="ADAL" clId="{6B478BBC-CC05-C142-8649-C36AD6A91890}" dt="2023-10-10T13:08:27.176" v="5103" actId="478"/>
          <ac:spMkLst>
            <pc:docMk/>
            <pc:sldMk cId="29080136" sldId="955"/>
            <ac:spMk id="76" creationId="{ECA47290-9B75-45A1-8C2B-42E8A756C05A}"/>
          </ac:spMkLst>
        </pc:spChg>
      </pc:sldChg>
      <pc:sldChg chg="modSp mod ord modAnim">
        <pc:chgData name="Elena Saggioro" userId="4ae1ca83-8fb8-47ab-921d-8a60851cfd4f" providerId="ADAL" clId="{6B478BBC-CC05-C142-8649-C36AD6A91890}" dt="2023-10-11T08:00:13.060" v="5861" actId="113"/>
        <pc:sldMkLst>
          <pc:docMk/>
          <pc:sldMk cId="3915982131" sldId="1032"/>
        </pc:sldMkLst>
        <pc:spChg chg="mod">
          <ac:chgData name="Elena Saggioro" userId="4ae1ca83-8fb8-47ab-921d-8a60851cfd4f" providerId="ADAL" clId="{6B478BBC-CC05-C142-8649-C36AD6A91890}" dt="2023-10-10T10:54:02.670" v="1973" actId="20577"/>
          <ac:spMkLst>
            <pc:docMk/>
            <pc:sldMk cId="3915982131" sldId="1032"/>
            <ac:spMk id="2" creationId="{B847366E-46AB-4CA9-BA25-8F22005740E5}"/>
          </ac:spMkLst>
        </pc:spChg>
        <pc:spChg chg="mod">
          <ac:chgData name="Elena Saggioro" userId="4ae1ca83-8fb8-47ab-921d-8a60851cfd4f" providerId="ADAL" clId="{6B478BBC-CC05-C142-8649-C36AD6A91890}" dt="2023-10-11T07:59:25.138" v="5802" actId="1035"/>
          <ac:spMkLst>
            <pc:docMk/>
            <pc:sldMk cId="3915982131" sldId="1032"/>
            <ac:spMk id="8" creationId="{497B9651-B446-4145-813B-50AA7269958D}"/>
          </ac:spMkLst>
        </pc:spChg>
        <pc:spChg chg="mod">
          <ac:chgData name="Elena Saggioro" userId="4ae1ca83-8fb8-47ab-921d-8a60851cfd4f" providerId="ADAL" clId="{6B478BBC-CC05-C142-8649-C36AD6A91890}" dt="2023-10-11T07:59:25.138" v="5802" actId="1035"/>
          <ac:spMkLst>
            <pc:docMk/>
            <pc:sldMk cId="3915982131" sldId="1032"/>
            <ac:spMk id="9" creationId="{B75A8E34-D9BF-4044-86AC-968EBEE94698}"/>
          </ac:spMkLst>
        </pc:spChg>
        <pc:spChg chg="mod">
          <ac:chgData name="Elena Saggioro" userId="4ae1ca83-8fb8-47ab-921d-8a60851cfd4f" providerId="ADAL" clId="{6B478BBC-CC05-C142-8649-C36AD6A91890}" dt="2023-10-11T07:59:30.563" v="5803" actId="14100"/>
          <ac:spMkLst>
            <pc:docMk/>
            <pc:sldMk cId="3915982131" sldId="1032"/>
            <ac:spMk id="10" creationId="{DB65E6ED-08B6-4673-9B00-D1169CB48E8A}"/>
          </ac:spMkLst>
        </pc:spChg>
        <pc:spChg chg="mod">
          <ac:chgData name="Elena Saggioro" userId="4ae1ca83-8fb8-47ab-921d-8a60851cfd4f" providerId="ADAL" clId="{6B478BBC-CC05-C142-8649-C36AD6A91890}" dt="2023-10-11T07:59:25.138" v="5802" actId="1035"/>
          <ac:spMkLst>
            <pc:docMk/>
            <pc:sldMk cId="3915982131" sldId="1032"/>
            <ac:spMk id="13" creationId="{D3CE4C1F-CC19-4B20-B9E2-2C625A3C02EA}"/>
          </ac:spMkLst>
        </pc:spChg>
        <pc:spChg chg="mod">
          <ac:chgData name="Elena Saggioro" userId="4ae1ca83-8fb8-47ab-921d-8a60851cfd4f" providerId="ADAL" clId="{6B478BBC-CC05-C142-8649-C36AD6A91890}" dt="2023-10-11T08:00:13.060" v="5861" actId="113"/>
          <ac:spMkLst>
            <pc:docMk/>
            <pc:sldMk cId="3915982131" sldId="1032"/>
            <ac:spMk id="15" creationId="{89BA552C-058A-44AA-9963-FE4B210AD2C8}"/>
          </ac:spMkLst>
        </pc:spChg>
        <pc:picChg chg="mod">
          <ac:chgData name="Elena Saggioro" userId="4ae1ca83-8fb8-47ab-921d-8a60851cfd4f" providerId="ADAL" clId="{6B478BBC-CC05-C142-8649-C36AD6A91890}" dt="2023-10-11T07:59:25.138" v="5802" actId="1035"/>
          <ac:picMkLst>
            <pc:docMk/>
            <pc:sldMk cId="3915982131" sldId="1032"/>
            <ac:picMk id="11" creationId="{8572680F-0F35-4D0D-AB74-902B850E2F94}"/>
          </ac:picMkLst>
        </pc:picChg>
        <pc:picChg chg="mod">
          <ac:chgData name="Elena Saggioro" userId="4ae1ca83-8fb8-47ab-921d-8a60851cfd4f" providerId="ADAL" clId="{6B478BBC-CC05-C142-8649-C36AD6A91890}" dt="2023-10-11T07:59:25.138" v="5802" actId="1035"/>
          <ac:picMkLst>
            <pc:docMk/>
            <pc:sldMk cId="3915982131" sldId="1032"/>
            <ac:picMk id="12" creationId="{8E585BFA-B5C1-4924-800B-868AE6E5E240}"/>
          </ac:picMkLst>
        </pc:picChg>
        <pc:picChg chg="mod">
          <ac:chgData name="Elena Saggioro" userId="4ae1ca83-8fb8-47ab-921d-8a60851cfd4f" providerId="ADAL" clId="{6B478BBC-CC05-C142-8649-C36AD6A91890}" dt="2023-10-10T11:10:59.824" v="2547" actId="1076"/>
          <ac:picMkLst>
            <pc:docMk/>
            <pc:sldMk cId="3915982131" sldId="1032"/>
            <ac:picMk id="14" creationId="{955EBF74-072C-4E25-888B-0DA0B38C0498}"/>
          </ac:picMkLst>
        </pc:picChg>
      </pc:sldChg>
      <pc:sldChg chg="addSp delSp modSp mod ord modShow">
        <pc:chgData name="Elena Saggioro" userId="4ae1ca83-8fb8-47ab-921d-8a60851cfd4f" providerId="ADAL" clId="{6B478BBC-CC05-C142-8649-C36AD6A91890}" dt="2023-10-10T13:47:24.931" v="5443" actId="729"/>
        <pc:sldMkLst>
          <pc:docMk/>
          <pc:sldMk cId="2481325596" sldId="1034"/>
        </pc:sldMkLst>
        <pc:spChg chg="mod">
          <ac:chgData name="Elena Saggioro" userId="4ae1ca83-8fb8-47ab-921d-8a60851cfd4f" providerId="ADAL" clId="{6B478BBC-CC05-C142-8649-C36AD6A91890}" dt="2023-10-10T11:16:41.810" v="2736" actId="20577"/>
          <ac:spMkLst>
            <pc:docMk/>
            <pc:sldMk cId="2481325596" sldId="1034"/>
            <ac:spMk id="2" creationId="{B847366E-46AB-4CA9-BA25-8F22005740E5}"/>
          </ac:spMkLst>
        </pc:spChg>
        <pc:spChg chg="add mod">
          <ac:chgData name="Elena Saggioro" userId="4ae1ca83-8fb8-47ab-921d-8a60851cfd4f" providerId="ADAL" clId="{6B478BBC-CC05-C142-8649-C36AD6A91890}" dt="2023-10-10T12:24:00.217" v="2924"/>
          <ac:spMkLst>
            <pc:docMk/>
            <pc:sldMk cId="2481325596" sldId="1034"/>
            <ac:spMk id="3" creationId="{A6B50449-931F-B325-A8B6-1495EED51344}"/>
          </ac:spMkLst>
        </pc:spChg>
        <pc:spChg chg="mod">
          <ac:chgData name="Elena Saggioro" userId="4ae1ca83-8fb8-47ab-921d-8a60851cfd4f" providerId="ADAL" clId="{6B478BBC-CC05-C142-8649-C36AD6A91890}" dt="2023-10-10T11:16:49.778" v="2738" actId="1076"/>
          <ac:spMkLst>
            <pc:docMk/>
            <pc:sldMk cId="2481325596" sldId="1034"/>
            <ac:spMk id="16" creationId="{907DB3C7-3FA4-45CE-806C-AD3CAD8BF694}"/>
          </ac:spMkLst>
        </pc:spChg>
        <pc:spChg chg="mod">
          <ac:chgData name="Elena Saggioro" userId="4ae1ca83-8fb8-47ab-921d-8a60851cfd4f" providerId="ADAL" clId="{6B478BBC-CC05-C142-8649-C36AD6A91890}" dt="2023-10-10T11:16:49.778" v="2738" actId="1076"/>
          <ac:spMkLst>
            <pc:docMk/>
            <pc:sldMk cId="2481325596" sldId="1034"/>
            <ac:spMk id="17" creationId="{030AD3D5-EF8E-4182-931B-F77FAB936BCD}"/>
          </ac:spMkLst>
        </pc:spChg>
        <pc:spChg chg="mod">
          <ac:chgData name="Elena Saggioro" userId="4ae1ca83-8fb8-47ab-921d-8a60851cfd4f" providerId="ADAL" clId="{6B478BBC-CC05-C142-8649-C36AD6A91890}" dt="2023-10-10T11:17:37.968" v="2851" actId="1076"/>
          <ac:spMkLst>
            <pc:docMk/>
            <pc:sldMk cId="2481325596" sldId="1034"/>
            <ac:spMk id="18" creationId="{2D1E61AE-02C8-48DE-B202-4EFD789F3B39}"/>
          </ac:spMkLst>
        </pc:spChg>
        <pc:picChg chg="del">
          <ac:chgData name="Elena Saggioro" userId="4ae1ca83-8fb8-47ab-921d-8a60851cfd4f" providerId="ADAL" clId="{6B478BBC-CC05-C142-8649-C36AD6A91890}" dt="2023-10-10T11:16:45.680" v="2737" actId="478"/>
          <ac:picMkLst>
            <pc:docMk/>
            <pc:sldMk cId="2481325596" sldId="1034"/>
            <ac:picMk id="14" creationId="{955EBF74-072C-4E25-888B-0DA0B38C0498}"/>
          </ac:picMkLst>
        </pc:picChg>
      </pc:sldChg>
      <pc:sldChg chg="addSp delSp modSp mod">
        <pc:chgData name="Elena Saggioro" userId="4ae1ca83-8fb8-47ab-921d-8a60851cfd4f" providerId="ADAL" clId="{6B478BBC-CC05-C142-8649-C36AD6A91890}" dt="2023-10-10T12:23:49.232" v="2920"/>
        <pc:sldMkLst>
          <pc:docMk/>
          <pc:sldMk cId="2570288915" sldId="1043"/>
        </pc:sldMkLst>
        <pc:spChg chg="mod">
          <ac:chgData name="Elena Saggioro" userId="4ae1ca83-8fb8-47ab-921d-8a60851cfd4f" providerId="ADAL" clId="{6B478BBC-CC05-C142-8649-C36AD6A91890}" dt="2023-10-10T11:02:13.579" v="2221" actId="115"/>
          <ac:spMkLst>
            <pc:docMk/>
            <pc:sldMk cId="2570288915" sldId="1043"/>
            <ac:spMk id="2" creationId="{E506E47A-A7EC-477A-8D37-CF54882BDC01}"/>
          </ac:spMkLst>
        </pc:spChg>
        <pc:spChg chg="add del mod">
          <ac:chgData name="Elena Saggioro" userId="4ae1ca83-8fb8-47ab-921d-8a60851cfd4f" providerId="ADAL" clId="{6B478BBC-CC05-C142-8649-C36AD6A91890}" dt="2023-10-09T14:53:44.965" v="1232" actId="478"/>
          <ac:spMkLst>
            <pc:docMk/>
            <pc:sldMk cId="2570288915" sldId="1043"/>
            <ac:spMk id="6" creationId="{5D26A5C3-2488-A60B-4A5C-54826BDFD741}"/>
          </ac:spMkLst>
        </pc:spChg>
        <pc:spChg chg="add mod">
          <ac:chgData name="Elena Saggioro" userId="4ae1ca83-8fb8-47ab-921d-8a60851cfd4f" providerId="ADAL" clId="{6B478BBC-CC05-C142-8649-C36AD6A91890}" dt="2023-10-10T12:23:49.232" v="2920"/>
          <ac:spMkLst>
            <pc:docMk/>
            <pc:sldMk cId="2570288915" sldId="1043"/>
            <ac:spMk id="7" creationId="{3C87C1E8-9B4D-3EBB-1BA5-AAF40061CAC4}"/>
          </ac:spMkLst>
        </pc:spChg>
        <pc:spChg chg="add del mod">
          <ac:chgData name="Elena Saggioro" userId="4ae1ca83-8fb8-47ab-921d-8a60851cfd4f" providerId="ADAL" clId="{6B478BBC-CC05-C142-8649-C36AD6A91890}" dt="2023-10-10T10:44:09.298" v="1628" actId="20577"/>
          <ac:spMkLst>
            <pc:docMk/>
            <pc:sldMk cId="2570288915" sldId="1043"/>
            <ac:spMk id="13" creationId="{EDF3E31D-1711-4FCD-AD8D-6133F9CE50BC}"/>
          </ac:spMkLst>
        </pc:spChg>
        <pc:spChg chg="mod">
          <ac:chgData name="Elena Saggioro" userId="4ae1ca83-8fb8-47ab-921d-8a60851cfd4f" providerId="ADAL" clId="{6B478BBC-CC05-C142-8649-C36AD6A91890}" dt="2023-10-10T10:43:59.793" v="1627" actId="20577"/>
          <ac:spMkLst>
            <pc:docMk/>
            <pc:sldMk cId="2570288915" sldId="1043"/>
            <ac:spMk id="18" creationId="{64F4241E-A124-681F-11F5-8BB967600EF7}"/>
          </ac:spMkLst>
        </pc:spChg>
        <pc:spChg chg="mod">
          <ac:chgData name="Elena Saggioro" userId="4ae1ca83-8fb8-47ab-921d-8a60851cfd4f" providerId="ADAL" clId="{6B478BBC-CC05-C142-8649-C36AD6A91890}" dt="2023-10-09T14:53:24.419" v="1228" actId="115"/>
          <ac:spMkLst>
            <pc:docMk/>
            <pc:sldMk cId="2570288915" sldId="1043"/>
            <ac:spMk id="19" creationId="{26C7233A-6FB4-68AD-4111-D12DA96E2EEB}"/>
          </ac:spMkLst>
        </pc:spChg>
        <pc:spChg chg="mod">
          <ac:chgData name="Elena Saggioro" userId="4ae1ca83-8fb8-47ab-921d-8a60851cfd4f" providerId="ADAL" clId="{6B478BBC-CC05-C142-8649-C36AD6A91890}" dt="2023-10-10T10:55:09.250" v="2044" actId="207"/>
          <ac:spMkLst>
            <pc:docMk/>
            <pc:sldMk cId="2570288915" sldId="1043"/>
            <ac:spMk id="20" creationId="{A24B7269-7DDD-4DA9-96A3-A0A2C965BAF7}"/>
          </ac:spMkLst>
        </pc:spChg>
      </pc:sldChg>
      <pc:sldChg chg="addSp delSp modSp mod ord delAnim modAnim modNotesTx">
        <pc:chgData name="Elena Saggioro" userId="4ae1ca83-8fb8-47ab-921d-8a60851cfd4f" providerId="ADAL" clId="{6B478BBC-CC05-C142-8649-C36AD6A91890}" dt="2023-10-11T09:49:34.898" v="9459" actId="113"/>
        <pc:sldMkLst>
          <pc:docMk/>
          <pc:sldMk cId="3730941148" sldId="1046"/>
        </pc:sldMkLst>
        <pc:spChg chg="mod">
          <ac:chgData name="Elena Saggioro" userId="4ae1ca83-8fb8-47ab-921d-8a60851cfd4f" providerId="ADAL" clId="{6B478BBC-CC05-C142-8649-C36AD6A91890}" dt="2023-10-10T11:12:36.687" v="2586" actId="20577"/>
          <ac:spMkLst>
            <pc:docMk/>
            <pc:sldMk cId="3730941148" sldId="1046"/>
            <ac:spMk id="2" creationId="{9C3FD098-F317-4D95-9375-762492796409}"/>
          </ac:spMkLst>
        </pc:spChg>
        <pc:spChg chg="del">
          <ac:chgData name="Elena Saggioro" userId="4ae1ca83-8fb8-47ab-921d-8a60851cfd4f" providerId="ADAL" clId="{6B478BBC-CC05-C142-8649-C36AD6A91890}" dt="2023-10-10T11:12:59.436" v="2594" actId="478"/>
          <ac:spMkLst>
            <pc:docMk/>
            <pc:sldMk cId="3730941148" sldId="1046"/>
            <ac:spMk id="5" creationId="{B023A023-2A5D-4AB1-B895-60A73CEFDD30}"/>
          </ac:spMkLst>
        </pc:spChg>
        <pc:spChg chg="mod">
          <ac:chgData name="Elena Saggioro" userId="4ae1ca83-8fb8-47ab-921d-8a60851cfd4f" providerId="ADAL" clId="{6B478BBC-CC05-C142-8649-C36AD6A91890}" dt="2023-10-11T09:49:27.242" v="9457" actId="113"/>
          <ac:spMkLst>
            <pc:docMk/>
            <pc:sldMk cId="3730941148" sldId="1046"/>
            <ac:spMk id="7" creationId="{0AE80920-A814-4921-AD2D-145A9BAC9C27}"/>
          </ac:spMkLst>
        </pc:spChg>
        <pc:spChg chg="add mod">
          <ac:chgData name="Elena Saggioro" userId="4ae1ca83-8fb8-47ab-921d-8a60851cfd4f" providerId="ADAL" clId="{6B478BBC-CC05-C142-8649-C36AD6A91890}" dt="2023-10-10T11:13:14.054" v="2605" actId="1035"/>
          <ac:spMkLst>
            <pc:docMk/>
            <pc:sldMk cId="3730941148" sldId="1046"/>
            <ac:spMk id="8" creationId="{8742807A-71CE-4C06-91A9-1FAED3B9C4EB}"/>
          </ac:spMkLst>
        </pc:spChg>
        <pc:spChg chg="add mod">
          <ac:chgData name="Elena Saggioro" userId="4ae1ca83-8fb8-47ab-921d-8a60851cfd4f" providerId="ADAL" clId="{6B478BBC-CC05-C142-8649-C36AD6A91890}" dt="2023-10-10T11:13:14.054" v="2605" actId="1035"/>
          <ac:spMkLst>
            <pc:docMk/>
            <pc:sldMk cId="3730941148" sldId="1046"/>
            <ac:spMk id="9" creationId="{DAC9530C-5F2D-70B7-F3A5-E2F7F254F2C0}"/>
          </ac:spMkLst>
        </pc:spChg>
        <pc:spChg chg="del mod">
          <ac:chgData name="Elena Saggioro" userId="4ae1ca83-8fb8-47ab-921d-8a60851cfd4f" providerId="ADAL" clId="{6B478BBC-CC05-C142-8649-C36AD6A91890}" dt="2023-10-10T11:12:55.874" v="2593" actId="478"/>
          <ac:spMkLst>
            <pc:docMk/>
            <pc:sldMk cId="3730941148" sldId="1046"/>
            <ac:spMk id="10" creationId="{423C4E55-1F7F-481A-A425-D4E68F5CB0DB}"/>
          </ac:spMkLst>
        </pc:spChg>
        <pc:spChg chg="del">
          <ac:chgData name="Elena Saggioro" userId="4ae1ca83-8fb8-47ab-921d-8a60851cfd4f" providerId="ADAL" clId="{6B478BBC-CC05-C142-8649-C36AD6A91890}" dt="2023-10-10T11:11:20.763" v="2550" actId="478"/>
          <ac:spMkLst>
            <pc:docMk/>
            <pc:sldMk cId="3730941148" sldId="1046"/>
            <ac:spMk id="13" creationId="{A18F4F9E-E820-36B4-4F02-C731CFC312BF}"/>
          </ac:spMkLst>
        </pc:spChg>
        <pc:spChg chg="del mod">
          <ac:chgData name="Elena Saggioro" userId="4ae1ca83-8fb8-47ab-921d-8a60851cfd4f" providerId="ADAL" clId="{6B478BBC-CC05-C142-8649-C36AD6A91890}" dt="2023-10-10T11:14:48.782" v="2650" actId="478"/>
          <ac:spMkLst>
            <pc:docMk/>
            <pc:sldMk cId="3730941148" sldId="1046"/>
            <ac:spMk id="14" creationId="{0DDB10F2-CB98-4C08-83AF-BEEA725353C4}"/>
          </ac:spMkLst>
        </pc:spChg>
        <pc:spChg chg="add mod">
          <ac:chgData name="Elena Saggioro" userId="4ae1ca83-8fb8-47ab-921d-8a60851cfd4f" providerId="ADAL" clId="{6B478BBC-CC05-C142-8649-C36AD6A91890}" dt="2023-10-11T08:01:14.105" v="5908" actId="20577"/>
          <ac:spMkLst>
            <pc:docMk/>
            <pc:sldMk cId="3730941148" sldId="1046"/>
            <ac:spMk id="19" creationId="{8F20626F-C4A1-7479-3629-AE8B652A9206}"/>
          </ac:spMkLst>
        </pc:spChg>
        <pc:spChg chg="add mod">
          <ac:chgData name="Elena Saggioro" userId="4ae1ca83-8fb8-47ab-921d-8a60851cfd4f" providerId="ADAL" clId="{6B478BBC-CC05-C142-8649-C36AD6A91890}" dt="2023-10-10T11:13:14.054" v="2605" actId="1035"/>
          <ac:spMkLst>
            <pc:docMk/>
            <pc:sldMk cId="3730941148" sldId="1046"/>
            <ac:spMk id="20" creationId="{61333230-1FC3-1E3E-2B46-595246B3BDD3}"/>
          </ac:spMkLst>
        </pc:spChg>
        <pc:spChg chg="del mod">
          <ac:chgData name="Elena Saggioro" userId="4ae1ca83-8fb8-47ab-921d-8a60851cfd4f" providerId="ADAL" clId="{6B478BBC-CC05-C142-8649-C36AD6A91890}" dt="2023-10-10T10:53:21.596" v="1950" actId="478"/>
          <ac:spMkLst>
            <pc:docMk/>
            <pc:sldMk cId="3730941148" sldId="1046"/>
            <ac:spMk id="22" creationId="{C7508A9E-8925-0ED1-77B8-DB3D51898FB4}"/>
          </ac:spMkLst>
        </pc:spChg>
        <pc:spChg chg="mod">
          <ac:chgData name="Elena Saggioro" userId="4ae1ca83-8fb8-47ab-921d-8a60851cfd4f" providerId="ADAL" clId="{6B478BBC-CC05-C142-8649-C36AD6A91890}" dt="2023-10-10T11:13:14.054" v="2605" actId="1035"/>
          <ac:spMkLst>
            <pc:docMk/>
            <pc:sldMk cId="3730941148" sldId="1046"/>
            <ac:spMk id="23" creationId="{BB2B4C96-07E6-88D1-0368-683A45BC1FC6}"/>
          </ac:spMkLst>
        </pc:spChg>
        <pc:spChg chg="mod">
          <ac:chgData name="Elena Saggioro" userId="4ae1ca83-8fb8-47ab-921d-8a60851cfd4f" providerId="ADAL" clId="{6B478BBC-CC05-C142-8649-C36AD6A91890}" dt="2023-10-11T09:49:17.925" v="9454" actId="1035"/>
          <ac:spMkLst>
            <pc:docMk/>
            <pc:sldMk cId="3730941148" sldId="1046"/>
            <ac:spMk id="24" creationId="{FCB08E0D-37BE-16EA-4387-BD3F9F9FD8DF}"/>
          </ac:spMkLst>
        </pc:spChg>
        <pc:spChg chg="add mod">
          <ac:chgData name="Elena Saggioro" userId="4ae1ca83-8fb8-47ab-921d-8a60851cfd4f" providerId="ADAL" clId="{6B478BBC-CC05-C142-8649-C36AD6A91890}" dt="2023-10-10T11:13:14.054" v="2605" actId="1035"/>
          <ac:spMkLst>
            <pc:docMk/>
            <pc:sldMk cId="3730941148" sldId="1046"/>
            <ac:spMk id="25" creationId="{43255AC4-C130-2886-6039-630922DC4944}"/>
          </ac:spMkLst>
        </pc:spChg>
        <pc:spChg chg="add mod">
          <ac:chgData name="Elena Saggioro" userId="4ae1ca83-8fb8-47ab-921d-8a60851cfd4f" providerId="ADAL" clId="{6B478BBC-CC05-C142-8649-C36AD6A91890}" dt="2023-10-11T09:49:34.898" v="9459" actId="113"/>
          <ac:spMkLst>
            <pc:docMk/>
            <pc:sldMk cId="3730941148" sldId="1046"/>
            <ac:spMk id="26" creationId="{88580462-767B-396E-64C4-8B0C31B6F46E}"/>
          </ac:spMkLst>
        </pc:spChg>
        <pc:spChg chg="add mod">
          <ac:chgData name="Elena Saggioro" userId="4ae1ca83-8fb8-47ab-921d-8a60851cfd4f" providerId="ADAL" clId="{6B478BBC-CC05-C142-8649-C36AD6A91890}" dt="2023-10-11T08:01:17.597" v="5911" actId="20577"/>
          <ac:spMkLst>
            <pc:docMk/>
            <pc:sldMk cId="3730941148" sldId="1046"/>
            <ac:spMk id="27" creationId="{CADE9AB2-DE96-94B6-1995-74A1D0040606}"/>
          </ac:spMkLst>
        </pc:spChg>
        <pc:spChg chg="add mod">
          <ac:chgData name="Elena Saggioro" userId="4ae1ca83-8fb8-47ab-921d-8a60851cfd4f" providerId="ADAL" clId="{6B478BBC-CC05-C142-8649-C36AD6A91890}" dt="2023-10-10T12:23:55.995" v="2923"/>
          <ac:spMkLst>
            <pc:docMk/>
            <pc:sldMk cId="3730941148" sldId="1046"/>
            <ac:spMk id="28" creationId="{D8E51E7C-C3A5-7C6D-3FF0-DDA78DD93F34}"/>
          </ac:spMkLst>
        </pc:spChg>
        <pc:grpChg chg="mod">
          <ac:chgData name="Elena Saggioro" userId="4ae1ca83-8fb8-47ab-921d-8a60851cfd4f" providerId="ADAL" clId="{6B478BBC-CC05-C142-8649-C36AD6A91890}" dt="2023-10-11T08:00:27.360" v="5862" actId="14100"/>
          <ac:grpSpMkLst>
            <pc:docMk/>
            <pc:sldMk cId="3730941148" sldId="1046"/>
            <ac:grpSpMk id="21" creationId="{D584D60F-7536-AE2A-D7DC-A2D0B03C62FD}"/>
          </ac:grpSpMkLst>
        </pc:grpChg>
        <pc:picChg chg="add mod">
          <ac:chgData name="Elena Saggioro" userId="4ae1ca83-8fb8-47ab-921d-8a60851cfd4f" providerId="ADAL" clId="{6B478BBC-CC05-C142-8649-C36AD6A91890}" dt="2023-10-10T11:13:14.054" v="2605" actId="1035"/>
          <ac:picMkLst>
            <pc:docMk/>
            <pc:sldMk cId="3730941148" sldId="1046"/>
            <ac:picMk id="3" creationId="{C2762CFA-AD96-73A6-491C-342BFE106F14}"/>
          </ac:picMkLst>
        </pc:picChg>
        <pc:picChg chg="add mod">
          <ac:chgData name="Elena Saggioro" userId="4ae1ca83-8fb8-47ab-921d-8a60851cfd4f" providerId="ADAL" clId="{6B478BBC-CC05-C142-8649-C36AD6A91890}" dt="2023-10-10T11:13:14.054" v="2605" actId="1035"/>
          <ac:picMkLst>
            <pc:docMk/>
            <pc:sldMk cId="3730941148" sldId="1046"/>
            <ac:picMk id="6" creationId="{6EE10DF2-6003-1177-83FC-C4942841449E}"/>
          </ac:picMkLst>
        </pc:picChg>
        <pc:picChg chg="del">
          <ac:chgData name="Elena Saggioro" userId="4ae1ca83-8fb8-47ab-921d-8a60851cfd4f" providerId="ADAL" clId="{6B478BBC-CC05-C142-8649-C36AD6A91890}" dt="2023-10-10T10:52:08.284" v="1918" actId="478"/>
          <ac:picMkLst>
            <pc:docMk/>
            <pc:sldMk cId="3730941148" sldId="1046"/>
            <ac:picMk id="11" creationId="{D044B210-2874-4B4F-A9A9-F4FF68D7AC79}"/>
          </ac:picMkLst>
        </pc:picChg>
        <pc:cxnChg chg="del">
          <ac:chgData name="Elena Saggioro" userId="4ae1ca83-8fb8-47ab-921d-8a60851cfd4f" providerId="ADAL" clId="{6B478BBC-CC05-C142-8649-C36AD6A91890}" dt="2023-10-10T10:52:10.051" v="1919" actId="478"/>
          <ac:cxnSpMkLst>
            <pc:docMk/>
            <pc:sldMk cId="3730941148" sldId="1046"/>
            <ac:cxnSpMk id="15" creationId="{7D2A6C24-CF6C-F694-158F-4D0FFA74D19D}"/>
          </ac:cxnSpMkLst>
        </pc:cxnChg>
        <pc:cxnChg chg="add mod">
          <ac:chgData name="Elena Saggioro" userId="4ae1ca83-8fb8-47ab-921d-8a60851cfd4f" providerId="ADAL" clId="{6B478BBC-CC05-C142-8649-C36AD6A91890}" dt="2023-10-10T11:13:14.054" v="2605" actId="1035"/>
          <ac:cxnSpMkLst>
            <pc:docMk/>
            <pc:sldMk cId="3730941148" sldId="1046"/>
            <ac:cxnSpMk id="16" creationId="{13CB9695-7FC0-E771-1D62-46D31247BD12}"/>
          </ac:cxnSpMkLst>
        </pc:cxnChg>
      </pc:sldChg>
      <pc:sldChg chg="addSp delSp modSp mod">
        <pc:chgData name="Elena Saggioro" userId="4ae1ca83-8fb8-47ab-921d-8a60851cfd4f" providerId="ADAL" clId="{6B478BBC-CC05-C142-8649-C36AD6A91890}" dt="2023-10-10T12:23:45.169" v="2918"/>
        <pc:sldMkLst>
          <pc:docMk/>
          <pc:sldMk cId="781237928" sldId="1049"/>
        </pc:sldMkLst>
        <pc:spChg chg="mod">
          <ac:chgData name="Elena Saggioro" userId="4ae1ca83-8fb8-47ab-921d-8a60851cfd4f" providerId="ADAL" clId="{6B478BBC-CC05-C142-8649-C36AD6A91890}" dt="2023-10-10T11:01:59.980" v="2216" actId="313"/>
          <ac:spMkLst>
            <pc:docMk/>
            <pc:sldMk cId="781237928" sldId="1049"/>
            <ac:spMk id="2" creationId="{DB5153B8-8786-0BBF-E33F-105D5F437648}"/>
          </ac:spMkLst>
        </pc:spChg>
        <pc:spChg chg="add mod">
          <ac:chgData name="Elena Saggioro" userId="4ae1ca83-8fb8-47ab-921d-8a60851cfd4f" providerId="ADAL" clId="{6B478BBC-CC05-C142-8649-C36AD6A91890}" dt="2023-10-10T10:42:54.428" v="1560" actId="20577"/>
          <ac:spMkLst>
            <pc:docMk/>
            <pc:sldMk cId="781237928" sldId="1049"/>
            <ac:spMk id="3" creationId="{CFE21E9A-C780-8079-134A-F3CCC78439AF}"/>
          </ac:spMkLst>
        </pc:spChg>
        <pc:spChg chg="del">
          <ac:chgData name="Elena Saggioro" userId="4ae1ca83-8fb8-47ab-921d-8a60851cfd4f" providerId="ADAL" clId="{6B478BBC-CC05-C142-8649-C36AD6A91890}" dt="2023-10-09T13:57:06.436" v="372" actId="478"/>
          <ac:spMkLst>
            <pc:docMk/>
            <pc:sldMk cId="781237928" sldId="1049"/>
            <ac:spMk id="6" creationId="{D085AA62-59BF-D382-37FB-3587A8AFB7DC}"/>
          </ac:spMkLst>
        </pc:spChg>
        <pc:spChg chg="add del mod">
          <ac:chgData name="Elena Saggioro" userId="4ae1ca83-8fb8-47ab-921d-8a60851cfd4f" providerId="ADAL" clId="{6B478BBC-CC05-C142-8649-C36AD6A91890}" dt="2023-10-10T12:23:24.019" v="2904"/>
          <ac:spMkLst>
            <pc:docMk/>
            <pc:sldMk cId="781237928" sldId="1049"/>
            <ac:spMk id="7" creationId="{A92CBD5F-E985-FF48-79F9-D3404612820E}"/>
          </ac:spMkLst>
        </pc:spChg>
        <pc:spChg chg="add mod">
          <ac:chgData name="Elena Saggioro" userId="4ae1ca83-8fb8-47ab-921d-8a60851cfd4f" providerId="ADAL" clId="{6B478BBC-CC05-C142-8649-C36AD6A91890}" dt="2023-10-10T12:23:45.169" v="2918"/>
          <ac:spMkLst>
            <pc:docMk/>
            <pc:sldMk cId="781237928" sldId="1049"/>
            <ac:spMk id="8" creationId="{ED0FC8B3-8858-3F22-609F-CC75296ED43A}"/>
          </ac:spMkLst>
        </pc:spChg>
        <pc:picChg chg="del">
          <ac:chgData name="Elena Saggioro" userId="4ae1ca83-8fb8-47ab-921d-8a60851cfd4f" providerId="ADAL" clId="{6B478BBC-CC05-C142-8649-C36AD6A91890}" dt="2023-10-09T13:57:03.451" v="371" actId="478"/>
          <ac:picMkLst>
            <pc:docMk/>
            <pc:sldMk cId="781237928" sldId="1049"/>
            <ac:picMk id="5" creationId="{49693DE4-2536-AB26-D27A-7B48A5F8C510}"/>
          </ac:picMkLst>
        </pc:picChg>
      </pc:sldChg>
      <pc:sldChg chg="addSp delSp modSp add del mod delAnim modAnim">
        <pc:chgData name="Elena Saggioro" userId="4ae1ca83-8fb8-47ab-921d-8a60851cfd4f" providerId="ADAL" clId="{6B478BBC-CC05-C142-8649-C36AD6A91890}" dt="2023-10-11T08:45:17.559" v="7867" actId="2696"/>
        <pc:sldMkLst>
          <pc:docMk/>
          <pc:sldMk cId="852529782" sldId="1057"/>
        </pc:sldMkLst>
        <pc:spChg chg="del">
          <ac:chgData name="Elena Saggioro" userId="4ae1ca83-8fb8-47ab-921d-8a60851cfd4f" providerId="ADAL" clId="{6B478BBC-CC05-C142-8649-C36AD6A91890}" dt="2023-10-11T08:22:18.638" v="6387" actId="478"/>
          <ac:spMkLst>
            <pc:docMk/>
            <pc:sldMk cId="852529782" sldId="1057"/>
            <ac:spMk id="2" creationId="{A4129FCC-933E-478A-AC98-77DB8F19D08B}"/>
          </ac:spMkLst>
        </pc:spChg>
        <pc:spChg chg="del mod">
          <ac:chgData name="Elena Saggioro" userId="4ae1ca83-8fb8-47ab-921d-8a60851cfd4f" providerId="ADAL" clId="{6B478BBC-CC05-C142-8649-C36AD6A91890}" dt="2023-10-11T08:35:32.982" v="6982" actId="478"/>
          <ac:spMkLst>
            <pc:docMk/>
            <pc:sldMk cId="852529782" sldId="1057"/>
            <ac:spMk id="5" creationId="{867FD361-C339-4E61-9A69-74F2027C0C76}"/>
          </ac:spMkLst>
        </pc:spChg>
        <pc:spChg chg="add del mod">
          <ac:chgData name="Elena Saggioro" userId="4ae1ca83-8fb8-47ab-921d-8a60851cfd4f" providerId="ADAL" clId="{6B478BBC-CC05-C142-8649-C36AD6A91890}" dt="2023-10-11T08:22:21.239" v="6388" actId="478"/>
          <ac:spMkLst>
            <pc:docMk/>
            <pc:sldMk cId="852529782" sldId="1057"/>
            <ac:spMk id="6" creationId="{2173F197-BBEB-B02E-746E-F39B5BAC907F}"/>
          </ac:spMkLst>
        </pc:spChg>
        <pc:spChg chg="add mod">
          <ac:chgData name="Elena Saggioro" userId="4ae1ca83-8fb8-47ab-921d-8a60851cfd4f" providerId="ADAL" clId="{6B478BBC-CC05-C142-8649-C36AD6A91890}" dt="2023-10-11T08:37:35.954" v="7141" actId="20577"/>
          <ac:spMkLst>
            <pc:docMk/>
            <pc:sldMk cId="852529782" sldId="1057"/>
            <ac:spMk id="7" creationId="{6B41D340-4B0F-B464-B31C-76AFFAF8B776}"/>
          </ac:spMkLst>
        </pc:spChg>
        <pc:spChg chg="mod topLvl">
          <ac:chgData name="Elena Saggioro" userId="4ae1ca83-8fb8-47ab-921d-8a60851cfd4f" providerId="ADAL" clId="{6B478BBC-CC05-C142-8649-C36AD6A91890}" dt="2023-10-11T08:25:21.376" v="6420" actId="164"/>
          <ac:spMkLst>
            <pc:docMk/>
            <pc:sldMk cId="852529782" sldId="1057"/>
            <ac:spMk id="10" creationId="{922BBEC2-0A24-AD05-F3E8-6526D1382DC2}"/>
          </ac:spMkLst>
        </pc:spChg>
        <pc:spChg chg="mod topLvl">
          <ac:chgData name="Elena Saggioro" userId="4ae1ca83-8fb8-47ab-921d-8a60851cfd4f" providerId="ADAL" clId="{6B478BBC-CC05-C142-8649-C36AD6A91890}" dt="2023-10-11T08:25:21.376" v="6420" actId="164"/>
          <ac:spMkLst>
            <pc:docMk/>
            <pc:sldMk cId="852529782" sldId="1057"/>
            <ac:spMk id="11" creationId="{93CF0C60-A451-9348-4903-6370D7EB9DC7}"/>
          </ac:spMkLst>
        </pc:spChg>
        <pc:spChg chg="add mod">
          <ac:chgData name="Elena Saggioro" userId="4ae1ca83-8fb8-47ab-921d-8a60851cfd4f" providerId="ADAL" clId="{6B478BBC-CC05-C142-8649-C36AD6A91890}" dt="2023-10-11T08:25:21.376" v="6420" actId="164"/>
          <ac:spMkLst>
            <pc:docMk/>
            <pc:sldMk cId="852529782" sldId="1057"/>
            <ac:spMk id="13" creationId="{55ED065E-713C-6A48-56F8-536775A457A0}"/>
          </ac:spMkLst>
        </pc:spChg>
        <pc:spChg chg="del mod">
          <ac:chgData name="Elena Saggioro" userId="4ae1ca83-8fb8-47ab-921d-8a60851cfd4f" providerId="ADAL" clId="{6B478BBC-CC05-C142-8649-C36AD6A91890}" dt="2023-10-11T08:35:34.407" v="6983" actId="478"/>
          <ac:spMkLst>
            <pc:docMk/>
            <pc:sldMk cId="852529782" sldId="1057"/>
            <ac:spMk id="22" creationId="{4EA53C9E-B488-44B7-A9DF-7006CC009ED0}"/>
          </ac:spMkLst>
        </pc:spChg>
        <pc:spChg chg="mod">
          <ac:chgData name="Elena Saggioro" userId="4ae1ca83-8fb8-47ab-921d-8a60851cfd4f" providerId="ADAL" clId="{6B478BBC-CC05-C142-8649-C36AD6A91890}" dt="2023-10-11T08:26:17.943" v="6456"/>
          <ac:spMkLst>
            <pc:docMk/>
            <pc:sldMk cId="852529782" sldId="1057"/>
            <ac:spMk id="26" creationId="{B6419184-0395-3717-1E3C-CDFF57DA0EFC}"/>
          </ac:spMkLst>
        </pc:spChg>
        <pc:spChg chg="mod">
          <ac:chgData name="Elena Saggioro" userId="4ae1ca83-8fb8-47ab-921d-8a60851cfd4f" providerId="ADAL" clId="{6B478BBC-CC05-C142-8649-C36AD6A91890}" dt="2023-10-11T08:26:17.943" v="6456"/>
          <ac:spMkLst>
            <pc:docMk/>
            <pc:sldMk cId="852529782" sldId="1057"/>
            <ac:spMk id="27" creationId="{2BBDB00B-3996-4866-3C93-4508C74FFB43}"/>
          </ac:spMkLst>
        </pc:spChg>
        <pc:spChg chg="mod">
          <ac:chgData name="Elena Saggioro" userId="4ae1ca83-8fb8-47ab-921d-8a60851cfd4f" providerId="ADAL" clId="{6B478BBC-CC05-C142-8649-C36AD6A91890}" dt="2023-10-11T08:26:17.943" v="6456"/>
          <ac:spMkLst>
            <pc:docMk/>
            <pc:sldMk cId="852529782" sldId="1057"/>
            <ac:spMk id="29" creationId="{FCE95E1C-161D-0F33-6862-517D9B7685EA}"/>
          </ac:spMkLst>
        </pc:spChg>
        <pc:spChg chg="mod">
          <ac:chgData name="Elena Saggioro" userId="4ae1ca83-8fb8-47ab-921d-8a60851cfd4f" providerId="ADAL" clId="{6B478BBC-CC05-C142-8649-C36AD6A91890}" dt="2023-10-11T08:27:09.755" v="6463"/>
          <ac:spMkLst>
            <pc:docMk/>
            <pc:sldMk cId="852529782" sldId="1057"/>
            <ac:spMk id="35" creationId="{CC447F3E-835B-7BAB-9942-699634766BA6}"/>
          </ac:spMkLst>
        </pc:spChg>
        <pc:spChg chg="mod">
          <ac:chgData name="Elena Saggioro" userId="4ae1ca83-8fb8-47ab-921d-8a60851cfd4f" providerId="ADAL" clId="{6B478BBC-CC05-C142-8649-C36AD6A91890}" dt="2023-10-11T08:32:38.434" v="6657" actId="122"/>
          <ac:spMkLst>
            <pc:docMk/>
            <pc:sldMk cId="852529782" sldId="1057"/>
            <ac:spMk id="36" creationId="{CAC92AF8-0D58-4383-BCFB-95C0032F0CB7}"/>
          </ac:spMkLst>
        </pc:spChg>
        <pc:spChg chg="mod">
          <ac:chgData name="Elena Saggioro" userId="4ae1ca83-8fb8-47ab-921d-8a60851cfd4f" providerId="ADAL" clId="{6B478BBC-CC05-C142-8649-C36AD6A91890}" dt="2023-10-11T08:27:09.755" v="6463"/>
          <ac:spMkLst>
            <pc:docMk/>
            <pc:sldMk cId="852529782" sldId="1057"/>
            <ac:spMk id="37" creationId="{111CAEB3-DF79-7E60-0894-BA9FAFE7D346}"/>
          </ac:spMkLst>
        </pc:spChg>
        <pc:spChg chg="mod">
          <ac:chgData name="Elena Saggioro" userId="4ae1ca83-8fb8-47ab-921d-8a60851cfd4f" providerId="ADAL" clId="{6B478BBC-CC05-C142-8649-C36AD6A91890}" dt="2023-10-11T08:32:38.434" v="6657" actId="122"/>
          <ac:spMkLst>
            <pc:docMk/>
            <pc:sldMk cId="852529782" sldId="1057"/>
            <ac:spMk id="38" creationId="{0484C9C7-4B99-4F13-86EE-310310233FE0}"/>
          </ac:spMkLst>
        </pc:spChg>
        <pc:spChg chg="mod">
          <ac:chgData name="Elena Saggioro" userId="4ae1ca83-8fb8-47ab-921d-8a60851cfd4f" providerId="ADAL" clId="{6B478BBC-CC05-C142-8649-C36AD6A91890}" dt="2023-10-11T08:30:51.452" v="6566" actId="1035"/>
          <ac:spMkLst>
            <pc:docMk/>
            <pc:sldMk cId="852529782" sldId="1057"/>
            <ac:spMk id="39" creationId="{CF427E07-DB95-44AD-9DD8-5953017BABBA}"/>
          </ac:spMkLst>
        </pc:spChg>
        <pc:spChg chg="mod">
          <ac:chgData name="Elena Saggioro" userId="4ae1ca83-8fb8-47ab-921d-8a60851cfd4f" providerId="ADAL" clId="{6B478BBC-CC05-C142-8649-C36AD6A91890}" dt="2023-10-11T08:30:51.452" v="6566" actId="1035"/>
          <ac:spMkLst>
            <pc:docMk/>
            <pc:sldMk cId="852529782" sldId="1057"/>
            <ac:spMk id="40" creationId="{C100E9ED-0A5A-444B-8684-CBA442D074CF}"/>
          </ac:spMkLst>
        </pc:spChg>
        <pc:spChg chg="mod">
          <ac:chgData name="Elena Saggioro" userId="4ae1ca83-8fb8-47ab-921d-8a60851cfd4f" providerId="ADAL" clId="{6B478BBC-CC05-C142-8649-C36AD6A91890}" dt="2023-10-11T08:30:51.452" v="6566" actId="1035"/>
          <ac:spMkLst>
            <pc:docMk/>
            <pc:sldMk cId="852529782" sldId="1057"/>
            <ac:spMk id="41" creationId="{3037362C-D5EA-4381-BFE2-DA1D9A70CEF4}"/>
          </ac:spMkLst>
        </pc:spChg>
        <pc:spChg chg="mod">
          <ac:chgData name="Elena Saggioro" userId="4ae1ca83-8fb8-47ab-921d-8a60851cfd4f" providerId="ADAL" clId="{6B478BBC-CC05-C142-8649-C36AD6A91890}" dt="2023-10-11T08:32:38.434" v="6657" actId="122"/>
          <ac:spMkLst>
            <pc:docMk/>
            <pc:sldMk cId="852529782" sldId="1057"/>
            <ac:spMk id="43" creationId="{EF815EA2-4F94-4A1A-A81D-10CD41617832}"/>
          </ac:spMkLst>
        </pc:spChg>
        <pc:spChg chg="mod">
          <ac:chgData name="Elena Saggioro" userId="4ae1ca83-8fb8-47ab-921d-8a60851cfd4f" providerId="ADAL" clId="{6B478BBC-CC05-C142-8649-C36AD6A91890}" dt="2023-10-11T08:36:45.841" v="7081" actId="1076"/>
          <ac:spMkLst>
            <pc:docMk/>
            <pc:sldMk cId="852529782" sldId="1057"/>
            <ac:spMk id="44" creationId="{658C2269-4EB6-46C3-9340-CB8BF5DF0961}"/>
          </ac:spMkLst>
        </pc:spChg>
        <pc:spChg chg="mod">
          <ac:chgData name="Elena Saggioro" userId="4ae1ca83-8fb8-47ab-921d-8a60851cfd4f" providerId="ADAL" clId="{6B478BBC-CC05-C142-8649-C36AD6A91890}" dt="2023-10-11T08:36:50.643" v="7083" actId="1076"/>
          <ac:spMkLst>
            <pc:docMk/>
            <pc:sldMk cId="852529782" sldId="1057"/>
            <ac:spMk id="45" creationId="{1C44959D-CDF3-43F7-8F2F-7D22445A9DCC}"/>
          </ac:spMkLst>
        </pc:spChg>
        <pc:spChg chg="mod">
          <ac:chgData name="Elena Saggioro" userId="4ae1ca83-8fb8-47ab-921d-8a60851cfd4f" providerId="ADAL" clId="{6B478BBC-CC05-C142-8649-C36AD6A91890}" dt="2023-10-11T08:27:09.755" v="6463"/>
          <ac:spMkLst>
            <pc:docMk/>
            <pc:sldMk cId="852529782" sldId="1057"/>
            <ac:spMk id="46" creationId="{AD5BC8D2-F19D-252D-902A-38251A2EBD5B}"/>
          </ac:spMkLst>
        </pc:spChg>
        <pc:spChg chg="add mod">
          <ac:chgData name="Elena Saggioro" userId="4ae1ca83-8fb8-47ab-921d-8a60851cfd4f" providerId="ADAL" clId="{6B478BBC-CC05-C142-8649-C36AD6A91890}" dt="2023-10-11T08:36:43.455" v="7080" actId="1076"/>
          <ac:spMkLst>
            <pc:docMk/>
            <pc:sldMk cId="852529782" sldId="1057"/>
            <ac:spMk id="49" creationId="{9FCB19DD-7F5B-A13C-A234-98B309667CC8}"/>
          </ac:spMkLst>
        </pc:spChg>
        <pc:spChg chg="add mod">
          <ac:chgData name="Elena Saggioro" userId="4ae1ca83-8fb8-47ab-921d-8a60851cfd4f" providerId="ADAL" clId="{6B478BBC-CC05-C142-8649-C36AD6A91890}" dt="2023-10-11T08:36:48.028" v="7082" actId="1076"/>
          <ac:spMkLst>
            <pc:docMk/>
            <pc:sldMk cId="852529782" sldId="1057"/>
            <ac:spMk id="50" creationId="{338CA8AE-2F30-BC46-D392-1CB1C1D5B83B}"/>
          </ac:spMkLst>
        </pc:spChg>
        <pc:grpChg chg="add del mod">
          <ac:chgData name="Elena Saggioro" userId="4ae1ca83-8fb8-47ab-921d-8a60851cfd4f" providerId="ADAL" clId="{6B478BBC-CC05-C142-8649-C36AD6A91890}" dt="2023-10-11T08:23:22.115" v="6403" actId="165"/>
          <ac:grpSpMkLst>
            <pc:docMk/>
            <pc:sldMk cId="852529782" sldId="1057"/>
            <ac:grpSpMk id="8" creationId="{2F7601C2-F5AA-0E7A-3C3F-15C83F460EE0}"/>
          </ac:grpSpMkLst>
        </pc:grpChg>
        <pc:grpChg chg="add mod">
          <ac:chgData name="Elena Saggioro" userId="4ae1ca83-8fb8-47ab-921d-8a60851cfd4f" providerId="ADAL" clId="{6B478BBC-CC05-C142-8649-C36AD6A91890}" dt="2023-10-11T08:30:51.452" v="6566" actId="1035"/>
          <ac:grpSpMkLst>
            <pc:docMk/>
            <pc:sldMk cId="852529782" sldId="1057"/>
            <ac:grpSpMk id="23" creationId="{ED261B47-C820-1145-3729-B26056324504}"/>
          </ac:grpSpMkLst>
        </pc:grpChg>
        <pc:grpChg chg="add mod">
          <ac:chgData name="Elena Saggioro" userId="4ae1ca83-8fb8-47ab-921d-8a60851cfd4f" providerId="ADAL" clId="{6B478BBC-CC05-C142-8649-C36AD6A91890}" dt="2023-10-11T08:26:45.539" v="6461" actId="164"/>
          <ac:grpSpMkLst>
            <pc:docMk/>
            <pc:sldMk cId="852529782" sldId="1057"/>
            <ac:grpSpMk id="24" creationId="{9C7E786B-F12F-1AC1-23F2-57D137C61330}"/>
          </ac:grpSpMkLst>
        </pc:grpChg>
        <pc:grpChg chg="add mod">
          <ac:chgData name="Elena Saggioro" userId="4ae1ca83-8fb8-47ab-921d-8a60851cfd4f" providerId="ADAL" clId="{6B478BBC-CC05-C142-8649-C36AD6A91890}" dt="2023-10-11T08:30:51.452" v="6566" actId="1035"/>
          <ac:grpSpMkLst>
            <pc:docMk/>
            <pc:sldMk cId="852529782" sldId="1057"/>
            <ac:grpSpMk id="31" creationId="{84555196-B3F6-0FB9-8FE8-2D3E5A6E0759}"/>
          </ac:grpSpMkLst>
        </pc:grpChg>
        <pc:grpChg chg="add mod">
          <ac:chgData name="Elena Saggioro" userId="4ae1ca83-8fb8-47ab-921d-8a60851cfd4f" providerId="ADAL" clId="{6B478BBC-CC05-C142-8649-C36AD6A91890}" dt="2023-10-11T08:27:37.322" v="6471" actId="164"/>
          <ac:grpSpMkLst>
            <pc:docMk/>
            <pc:sldMk cId="852529782" sldId="1057"/>
            <ac:grpSpMk id="32" creationId="{BA3D2DD9-BC6F-4250-6377-CBF62F04F221}"/>
          </ac:grpSpMkLst>
        </pc:grpChg>
        <pc:grpChg chg="mod">
          <ac:chgData name="Elena Saggioro" userId="4ae1ca83-8fb8-47ab-921d-8a60851cfd4f" providerId="ADAL" clId="{6B478BBC-CC05-C142-8649-C36AD6A91890}" dt="2023-10-11T08:27:09.755" v="6463"/>
          <ac:grpSpMkLst>
            <pc:docMk/>
            <pc:sldMk cId="852529782" sldId="1057"/>
            <ac:grpSpMk id="33" creationId="{E1DA0E2F-FF1A-67A5-CA96-A8C774CF561C}"/>
          </ac:grpSpMkLst>
        </pc:grpChg>
        <pc:grpChg chg="add mod">
          <ac:chgData name="Elena Saggioro" userId="4ae1ca83-8fb8-47ab-921d-8a60851cfd4f" providerId="ADAL" clId="{6B478BBC-CC05-C142-8649-C36AD6A91890}" dt="2023-10-11T08:30:51.452" v="6566" actId="1035"/>
          <ac:grpSpMkLst>
            <pc:docMk/>
            <pc:sldMk cId="852529782" sldId="1057"/>
            <ac:grpSpMk id="48" creationId="{7E113001-9BE7-BFC8-54F5-48B8E2AB7676}"/>
          </ac:grpSpMkLst>
        </pc:grpChg>
        <pc:picChg chg="del">
          <ac:chgData name="Elena Saggioro" userId="4ae1ca83-8fb8-47ab-921d-8a60851cfd4f" providerId="ADAL" clId="{6B478BBC-CC05-C142-8649-C36AD6A91890}" dt="2023-10-11T08:25:24.049" v="6421" actId="478"/>
          <ac:picMkLst>
            <pc:docMk/>
            <pc:sldMk cId="852529782" sldId="1057"/>
            <ac:picMk id="55" creationId="{DF54EC1D-93F2-47D8-B04B-F7B47E34948D}"/>
          </ac:picMkLst>
        </pc:picChg>
        <pc:picChg chg="del">
          <ac:chgData name="Elena Saggioro" userId="4ae1ca83-8fb8-47ab-921d-8a60851cfd4f" providerId="ADAL" clId="{6B478BBC-CC05-C142-8649-C36AD6A91890}" dt="2023-10-11T08:26:17.122" v="6455" actId="478"/>
          <ac:picMkLst>
            <pc:docMk/>
            <pc:sldMk cId="852529782" sldId="1057"/>
            <ac:picMk id="56" creationId="{6F793F6B-86D3-4757-B602-FA8D30849054}"/>
          </ac:picMkLst>
        </pc:picChg>
        <pc:picChg chg="del">
          <ac:chgData name="Elena Saggioro" userId="4ae1ca83-8fb8-47ab-921d-8a60851cfd4f" providerId="ADAL" clId="{6B478BBC-CC05-C142-8649-C36AD6A91890}" dt="2023-10-11T08:27:12.451" v="6464" actId="478"/>
          <ac:picMkLst>
            <pc:docMk/>
            <pc:sldMk cId="852529782" sldId="1057"/>
            <ac:picMk id="57" creationId="{4EB50572-C5F3-4012-BAE5-96574870B9C4}"/>
          </ac:picMkLst>
        </pc:picChg>
        <pc:cxnChg chg="mod topLvl">
          <ac:chgData name="Elena Saggioro" userId="4ae1ca83-8fb8-47ab-921d-8a60851cfd4f" providerId="ADAL" clId="{6B478BBC-CC05-C142-8649-C36AD6A91890}" dt="2023-10-11T08:25:21.376" v="6420" actId="164"/>
          <ac:cxnSpMkLst>
            <pc:docMk/>
            <pc:sldMk cId="852529782" sldId="1057"/>
            <ac:cxnSpMk id="9" creationId="{FFB0380D-7B73-5011-D2F6-6466E34F8A98}"/>
          </ac:cxnSpMkLst>
        </pc:cxnChg>
        <pc:cxnChg chg="add mod">
          <ac:chgData name="Elena Saggioro" userId="4ae1ca83-8fb8-47ab-921d-8a60851cfd4f" providerId="ADAL" clId="{6B478BBC-CC05-C142-8649-C36AD6A91890}" dt="2023-10-11T08:25:21.376" v="6420" actId="164"/>
          <ac:cxnSpMkLst>
            <pc:docMk/>
            <pc:sldMk cId="852529782" sldId="1057"/>
            <ac:cxnSpMk id="12" creationId="{C85110BE-20CD-4CEA-9631-3F884A4CDF47}"/>
          </ac:cxnSpMkLst>
        </pc:cxnChg>
        <pc:cxnChg chg="del mod">
          <ac:chgData name="Elena Saggioro" userId="4ae1ca83-8fb8-47ab-921d-8a60851cfd4f" providerId="ADAL" clId="{6B478BBC-CC05-C142-8649-C36AD6A91890}" dt="2023-10-11T08:26:30.696" v="6459" actId="478"/>
          <ac:cxnSpMkLst>
            <pc:docMk/>
            <pc:sldMk cId="852529782" sldId="1057"/>
            <ac:cxnSpMk id="25" creationId="{86E2F2CE-6C5F-223A-AAD3-BE3F35C6E538}"/>
          </ac:cxnSpMkLst>
        </pc:cxnChg>
        <pc:cxnChg chg="mod">
          <ac:chgData name="Elena Saggioro" userId="4ae1ca83-8fb8-47ab-921d-8a60851cfd4f" providerId="ADAL" clId="{6B478BBC-CC05-C142-8649-C36AD6A91890}" dt="2023-10-11T08:26:17.943" v="6456"/>
          <ac:cxnSpMkLst>
            <pc:docMk/>
            <pc:sldMk cId="852529782" sldId="1057"/>
            <ac:cxnSpMk id="28" creationId="{D6BFB372-E7F2-E778-7990-545163DAD692}"/>
          </ac:cxnSpMkLst>
        </pc:cxnChg>
        <pc:cxnChg chg="add mod">
          <ac:chgData name="Elena Saggioro" userId="4ae1ca83-8fb8-47ab-921d-8a60851cfd4f" providerId="ADAL" clId="{6B478BBC-CC05-C142-8649-C36AD6A91890}" dt="2023-10-11T08:26:53.038" v="6462" actId="208"/>
          <ac:cxnSpMkLst>
            <pc:docMk/>
            <pc:sldMk cId="852529782" sldId="1057"/>
            <ac:cxnSpMk id="30" creationId="{645FD5FF-690D-E5A2-A1A7-D9A1EC95446D}"/>
          </ac:cxnSpMkLst>
        </pc:cxnChg>
        <pc:cxnChg chg="mod">
          <ac:chgData name="Elena Saggioro" userId="4ae1ca83-8fb8-47ab-921d-8a60851cfd4f" providerId="ADAL" clId="{6B478BBC-CC05-C142-8649-C36AD6A91890}" dt="2023-10-11T08:27:09.755" v="6463"/>
          <ac:cxnSpMkLst>
            <pc:docMk/>
            <pc:sldMk cId="852529782" sldId="1057"/>
            <ac:cxnSpMk id="34" creationId="{084C5E14-452A-E41F-942A-D3509BE2400D}"/>
          </ac:cxnSpMkLst>
        </pc:cxnChg>
        <pc:cxnChg chg="del mod">
          <ac:chgData name="Elena Saggioro" userId="4ae1ca83-8fb8-47ab-921d-8a60851cfd4f" providerId="ADAL" clId="{6B478BBC-CC05-C142-8649-C36AD6A91890}" dt="2023-10-11T08:27:26.058" v="6466" actId="478"/>
          <ac:cxnSpMkLst>
            <pc:docMk/>
            <pc:sldMk cId="852529782" sldId="1057"/>
            <ac:cxnSpMk id="42" creationId="{72688D5F-6F48-C7E8-8CF0-2769606E516A}"/>
          </ac:cxnSpMkLst>
        </pc:cxnChg>
        <pc:cxnChg chg="add mod">
          <ac:chgData name="Elena Saggioro" userId="4ae1ca83-8fb8-47ab-921d-8a60851cfd4f" providerId="ADAL" clId="{6B478BBC-CC05-C142-8649-C36AD6A91890}" dt="2023-10-11T08:27:37.322" v="6471" actId="164"/>
          <ac:cxnSpMkLst>
            <pc:docMk/>
            <pc:sldMk cId="852529782" sldId="1057"/>
            <ac:cxnSpMk id="47" creationId="{E43B76A4-34E4-5336-8C16-D2810D3A6B96}"/>
          </ac:cxnSpMkLst>
        </pc:cxnChg>
      </pc:sldChg>
      <pc:sldChg chg="add del">
        <pc:chgData name="Elena Saggioro" userId="4ae1ca83-8fb8-47ab-921d-8a60851cfd4f" providerId="ADAL" clId="{6B478BBC-CC05-C142-8649-C36AD6A91890}" dt="2023-10-11T08:22:03.779" v="6384" actId="2696"/>
        <pc:sldMkLst>
          <pc:docMk/>
          <pc:sldMk cId="1792910936" sldId="1057"/>
        </pc:sldMkLst>
      </pc:sldChg>
      <pc:sldChg chg="del ord">
        <pc:chgData name="Elena Saggioro" userId="4ae1ca83-8fb8-47ab-921d-8a60851cfd4f" providerId="ADAL" clId="{6B478BBC-CC05-C142-8649-C36AD6A91890}" dt="2023-10-10T13:18:42.651" v="5441" actId="2696"/>
        <pc:sldMkLst>
          <pc:docMk/>
          <pc:sldMk cId="3306866358" sldId="1057"/>
        </pc:sldMkLst>
      </pc:sldChg>
      <pc:sldChg chg="addSp delSp modSp mod delAnim modAnim">
        <pc:chgData name="Elena Saggioro" userId="4ae1ca83-8fb8-47ab-921d-8a60851cfd4f" providerId="ADAL" clId="{6B478BBC-CC05-C142-8649-C36AD6A91890}" dt="2023-10-11T08:37:18.615" v="7115" actId="20577"/>
        <pc:sldMkLst>
          <pc:docMk/>
          <pc:sldMk cId="2103543173" sldId="1059"/>
        </pc:sldMkLst>
        <pc:spChg chg="mod">
          <ac:chgData name="Elena Saggioro" userId="4ae1ca83-8fb8-47ab-921d-8a60851cfd4f" providerId="ADAL" clId="{6B478BBC-CC05-C142-8649-C36AD6A91890}" dt="2023-10-10T13:02:55.629" v="4950" actId="1076"/>
          <ac:spMkLst>
            <pc:docMk/>
            <pc:sldMk cId="2103543173" sldId="1059"/>
            <ac:spMk id="2" creationId="{E1410ED5-1CFA-47D8-B204-4E7A82A1C16B}"/>
          </ac:spMkLst>
        </pc:spChg>
        <pc:spChg chg="add mod">
          <ac:chgData name="Elena Saggioro" userId="4ae1ca83-8fb8-47ab-921d-8a60851cfd4f" providerId="ADAL" clId="{6B478BBC-CC05-C142-8649-C36AD6A91890}" dt="2023-10-10T12:24:16.686" v="2928"/>
          <ac:spMkLst>
            <pc:docMk/>
            <pc:sldMk cId="2103543173" sldId="1059"/>
            <ac:spMk id="3" creationId="{BEF145F7-9149-3F88-9A10-1B955162CFC3}"/>
          </ac:spMkLst>
        </pc:spChg>
        <pc:spChg chg="add mod">
          <ac:chgData name="Elena Saggioro" userId="4ae1ca83-8fb8-47ab-921d-8a60851cfd4f" providerId="ADAL" clId="{6B478BBC-CC05-C142-8649-C36AD6A91890}" dt="2023-10-10T12:55:32.078" v="4659" actId="20577"/>
          <ac:spMkLst>
            <pc:docMk/>
            <pc:sldMk cId="2103543173" sldId="1059"/>
            <ac:spMk id="5" creationId="{E7E242AC-98CE-58C6-5F65-E8DC5359D6A1}"/>
          </ac:spMkLst>
        </pc:spChg>
        <pc:spChg chg="add mod">
          <ac:chgData name="Elena Saggioro" userId="4ae1ca83-8fb8-47ab-921d-8a60851cfd4f" providerId="ADAL" clId="{6B478BBC-CC05-C142-8649-C36AD6A91890}" dt="2023-10-10T12:55:40.833" v="4663" actId="20577"/>
          <ac:spMkLst>
            <pc:docMk/>
            <pc:sldMk cId="2103543173" sldId="1059"/>
            <ac:spMk id="6" creationId="{EE36770B-E711-3D1E-8CAE-B04508B420C1}"/>
          </ac:spMkLst>
        </pc:spChg>
        <pc:spChg chg="mod">
          <ac:chgData name="Elena Saggioro" userId="4ae1ca83-8fb8-47ab-921d-8a60851cfd4f" providerId="ADAL" clId="{6B478BBC-CC05-C142-8649-C36AD6A91890}" dt="2023-10-10T13:02:50.408" v="4949" actId="1076"/>
          <ac:spMkLst>
            <pc:docMk/>
            <pc:sldMk cId="2103543173" sldId="1059"/>
            <ac:spMk id="8" creationId="{37280BF5-C151-422D-8197-24B128909341}"/>
          </ac:spMkLst>
        </pc:spChg>
        <pc:spChg chg="mod">
          <ac:chgData name="Elena Saggioro" userId="4ae1ca83-8fb8-47ab-921d-8a60851cfd4f" providerId="ADAL" clId="{6B478BBC-CC05-C142-8649-C36AD6A91890}" dt="2023-10-11T08:10:28.187" v="6246" actId="20577"/>
          <ac:spMkLst>
            <pc:docMk/>
            <pc:sldMk cId="2103543173" sldId="1059"/>
            <ac:spMk id="28" creationId="{CB8CD6A2-9255-4C53-2295-C7FC2CA0AC3B}"/>
          </ac:spMkLst>
        </pc:spChg>
        <pc:spChg chg="mod">
          <ac:chgData name="Elena Saggioro" userId="4ae1ca83-8fb8-47ab-921d-8a60851cfd4f" providerId="ADAL" clId="{6B478BBC-CC05-C142-8649-C36AD6A91890}" dt="2023-10-10T13:15:10.023" v="5265" actId="20577"/>
          <ac:spMkLst>
            <pc:docMk/>
            <pc:sldMk cId="2103543173" sldId="1059"/>
            <ac:spMk id="53" creationId="{5716344D-2F26-7EC8-5AE3-AB10C8502483}"/>
          </ac:spMkLst>
        </pc:spChg>
        <pc:spChg chg="mod">
          <ac:chgData name="Elena Saggioro" userId="4ae1ca83-8fb8-47ab-921d-8a60851cfd4f" providerId="ADAL" clId="{6B478BBC-CC05-C142-8649-C36AD6A91890}" dt="2023-10-11T08:37:18.615" v="7115" actId="20577"/>
          <ac:spMkLst>
            <pc:docMk/>
            <pc:sldMk cId="2103543173" sldId="1059"/>
            <ac:spMk id="67" creationId="{D81F07D3-4D09-EC81-694B-6BCEF937894E}"/>
          </ac:spMkLst>
        </pc:spChg>
        <pc:spChg chg="del">
          <ac:chgData name="Elena Saggioro" userId="4ae1ca83-8fb8-47ab-921d-8a60851cfd4f" providerId="ADAL" clId="{6B478BBC-CC05-C142-8649-C36AD6A91890}" dt="2023-10-10T12:39:30.439" v="3998" actId="478"/>
          <ac:spMkLst>
            <pc:docMk/>
            <pc:sldMk cId="2103543173" sldId="1059"/>
            <ac:spMk id="68" creationId="{D3F723C5-3386-82C0-FFF9-A65E7F753ABA}"/>
          </ac:spMkLst>
        </pc:spChg>
        <pc:spChg chg="mod">
          <ac:chgData name="Elena Saggioro" userId="4ae1ca83-8fb8-47ab-921d-8a60851cfd4f" providerId="ADAL" clId="{6B478BBC-CC05-C142-8649-C36AD6A91890}" dt="2023-10-10T12:57:55.316" v="4765" actId="20577"/>
          <ac:spMkLst>
            <pc:docMk/>
            <pc:sldMk cId="2103543173" sldId="1059"/>
            <ac:spMk id="69" creationId="{636A30CB-805C-8155-B2B8-90E44FDAB318}"/>
          </ac:spMkLst>
        </pc:spChg>
        <pc:spChg chg="del">
          <ac:chgData name="Elena Saggioro" userId="4ae1ca83-8fb8-47ab-921d-8a60851cfd4f" providerId="ADAL" clId="{6B478BBC-CC05-C142-8649-C36AD6A91890}" dt="2023-10-10T12:39:30.439" v="3998" actId="478"/>
          <ac:spMkLst>
            <pc:docMk/>
            <pc:sldMk cId="2103543173" sldId="1059"/>
            <ac:spMk id="77" creationId="{D391A4AE-539D-A301-66DE-B72373AA3FCD}"/>
          </ac:spMkLst>
        </pc:spChg>
        <pc:spChg chg="del">
          <ac:chgData name="Elena Saggioro" userId="4ae1ca83-8fb8-47ab-921d-8a60851cfd4f" providerId="ADAL" clId="{6B478BBC-CC05-C142-8649-C36AD6A91890}" dt="2023-10-10T12:39:32.921" v="3999" actId="478"/>
          <ac:spMkLst>
            <pc:docMk/>
            <pc:sldMk cId="2103543173" sldId="1059"/>
            <ac:spMk id="78" creationId="{3C988E12-71DB-2222-8F97-42615FDD56B4}"/>
          </ac:spMkLst>
        </pc:spChg>
        <pc:picChg chg="add mod">
          <ac:chgData name="Elena Saggioro" userId="4ae1ca83-8fb8-47ab-921d-8a60851cfd4f" providerId="ADAL" clId="{6B478BBC-CC05-C142-8649-C36AD6A91890}" dt="2023-10-10T13:15:03.018" v="5256" actId="1076"/>
          <ac:picMkLst>
            <pc:docMk/>
            <pc:sldMk cId="2103543173" sldId="1059"/>
            <ac:picMk id="7" creationId="{2E67EC4B-8B6E-B092-E1B1-89152E58750F}"/>
          </ac:picMkLst>
        </pc:picChg>
      </pc:sldChg>
      <pc:sldChg chg="del">
        <pc:chgData name="Elena Saggioro" userId="4ae1ca83-8fb8-47ab-921d-8a60851cfd4f" providerId="ADAL" clId="{6B478BBC-CC05-C142-8649-C36AD6A91890}" dt="2023-10-09T14:47:33.457" v="1001" actId="2696"/>
        <pc:sldMkLst>
          <pc:docMk/>
          <pc:sldMk cId="3798071637" sldId="1060"/>
        </pc:sldMkLst>
      </pc:sldChg>
      <pc:sldChg chg="modSp mod">
        <pc:chgData name="Elena Saggioro" userId="4ae1ca83-8fb8-47ab-921d-8a60851cfd4f" providerId="ADAL" clId="{6B478BBC-CC05-C142-8649-C36AD6A91890}" dt="2023-10-11T09:22:08.933" v="8434" actId="1076"/>
        <pc:sldMkLst>
          <pc:docMk/>
          <pc:sldMk cId="4175783866" sldId="1061"/>
        </pc:sldMkLst>
        <pc:spChg chg="mod">
          <ac:chgData name="Elena Saggioro" userId="4ae1ca83-8fb8-47ab-921d-8a60851cfd4f" providerId="ADAL" clId="{6B478BBC-CC05-C142-8649-C36AD6A91890}" dt="2023-10-11T09:22:08.933" v="8434" actId="1076"/>
          <ac:spMkLst>
            <pc:docMk/>
            <pc:sldMk cId="4175783866" sldId="1061"/>
            <ac:spMk id="78" creationId="{806BAFD0-211D-4AE7-8A0D-F46D71AFF637}"/>
          </ac:spMkLst>
        </pc:spChg>
      </pc:sldChg>
      <pc:sldChg chg="addSp delSp modSp mod delAnim modAnim modNotesTx">
        <pc:chgData name="Elena Saggioro" userId="4ae1ca83-8fb8-47ab-921d-8a60851cfd4f" providerId="ADAL" clId="{6B478BBC-CC05-C142-8649-C36AD6A91890}" dt="2023-10-11T08:47:35.974" v="7977" actId="21"/>
        <pc:sldMkLst>
          <pc:docMk/>
          <pc:sldMk cId="4053079781" sldId="1064"/>
        </pc:sldMkLst>
        <pc:spChg chg="mod">
          <ac:chgData name="Elena Saggioro" userId="4ae1ca83-8fb8-47ab-921d-8a60851cfd4f" providerId="ADAL" clId="{6B478BBC-CC05-C142-8649-C36AD6A91890}" dt="2023-10-10T11:02:23.177" v="2223"/>
          <ac:spMkLst>
            <pc:docMk/>
            <pc:sldMk cId="4053079781" sldId="1064"/>
            <ac:spMk id="2" creationId="{E506E47A-A7EC-477A-8D37-CF54882BDC01}"/>
          </ac:spMkLst>
        </pc:spChg>
        <pc:spChg chg="add mod">
          <ac:chgData name="Elena Saggioro" userId="4ae1ca83-8fb8-47ab-921d-8a60851cfd4f" providerId="ADAL" clId="{6B478BBC-CC05-C142-8649-C36AD6A91890}" dt="2023-10-10T12:23:50.745" v="2921"/>
          <ac:spMkLst>
            <pc:docMk/>
            <pc:sldMk cId="4053079781" sldId="1064"/>
            <ac:spMk id="3" creationId="{F0C83913-25A8-75C6-810A-505453713BC8}"/>
          </ac:spMkLst>
        </pc:spChg>
        <pc:spChg chg="add del mod">
          <ac:chgData name="Elena Saggioro" userId="4ae1ca83-8fb8-47ab-921d-8a60851cfd4f" providerId="ADAL" clId="{6B478BBC-CC05-C142-8649-C36AD6A91890}" dt="2023-10-11T08:47:35.974" v="7977" actId="21"/>
          <ac:spMkLst>
            <pc:docMk/>
            <pc:sldMk cId="4053079781" sldId="1064"/>
            <ac:spMk id="5" creationId="{61824871-7CAA-8571-B2AE-27AE03335260}"/>
          </ac:spMkLst>
        </pc:spChg>
        <pc:spChg chg="mod">
          <ac:chgData name="Elena Saggioro" userId="4ae1ca83-8fb8-47ab-921d-8a60851cfd4f" providerId="ADAL" clId="{6B478BBC-CC05-C142-8649-C36AD6A91890}" dt="2023-10-11T07:57:53.865" v="5729" actId="1036"/>
          <ac:spMkLst>
            <pc:docMk/>
            <pc:sldMk cId="4053079781" sldId="1064"/>
            <ac:spMk id="6" creationId="{E17934A7-752F-4859-B579-ACF279FF33A1}"/>
          </ac:spMkLst>
        </pc:spChg>
        <pc:spChg chg="mod">
          <ac:chgData name="Elena Saggioro" userId="4ae1ca83-8fb8-47ab-921d-8a60851cfd4f" providerId="ADAL" clId="{6B478BBC-CC05-C142-8649-C36AD6A91890}" dt="2023-10-11T07:57:53.865" v="5729" actId="1036"/>
          <ac:spMkLst>
            <pc:docMk/>
            <pc:sldMk cId="4053079781" sldId="1064"/>
            <ac:spMk id="14" creationId="{34AD1771-A800-465E-A569-A5889D7E289E}"/>
          </ac:spMkLst>
        </pc:spChg>
        <pc:spChg chg="mod">
          <ac:chgData name="Elena Saggioro" userId="4ae1ca83-8fb8-47ab-921d-8a60851cfd4f" providerId="ADAL" clId="{6B478BBC-CC05-C142-8649-C36AD6A91890}" dt="2023-10-11T07:57:53.865" v="5729" actId="1036"/>
          <ac:spMkLst>
            <pc:docMk/>
            <pc:sldMk cId="4053079781" sldId="1064"/>
            <ac:spMk id="18" creationId="{F5224EEC-E928-AB99-5721-5332ED0B7660}"/>
          </ac:spMkLst>
        </pc:spChg>
        <pc:spChg chg="mod">
          <ac:chgData name="Elena Saggioro" userId="4ae1ca83-8fb8-47ab-921d-8a60851cfd4f" providerId="ADAL" clId="{6B478BBC-CC05-C142-8649-C36AD6A91890}" dt="2023-10-11T07:57:53.865" v="5729" actId="1036"/>
          <ac:spMkLst>
            <pc:docMk/>
            <pc:sldMk cId="4053079781" sldId="1064"/>
            <ac:spMk id="19" creationId="{04CD2594-9EDD-2B1E-AFC2-DBDF130C155A}"/>
          </ac:spMkLst>
        </pc:spChg>
        <pc:picChg chg="mod">
          <ac:chgData name="Elena Saggioro" userId="4ae1ca83-8fb8-47ab-921d-8a60851cfd4f" providerId="ADAL" clId="{6B478BBC-CC05-C142-8649-C36AD6A91890}" dt="2023-10-11T07:57:53.865" v="5729" actId="1036"/>
          <ac:picMkLst>
            <pc:docMk/>
            <pc:sldMk cId="4053079781" sldId="1064"/>
            <ac:picMk id="16" creationId="{896B65FA-CF7B-4146-A4F8-3376F28C1457}"/>
          </ac:picMkLst>
        </pc:picChg>
      </pc:sldChg>
      <pc:sldChg chg="del">
        <pc:chgData name="Elena Saggioro" userId="4ae1ca83-8fb8-47ab-921d-8a60851cfd4f" providerId="ADAL" clId="{6B478BBC-CC05-C142-8649-C36AD6A91890}" dt="2023-10-10T10:48:20.172" v="1813" actId="2696"/>
        <pc:sldMkLst>
          <pc:docMk/>
          <pc:sldMk cId="4209904828" sldId="1068"/>
        </pc:sldMkLst>
      </pc:sldChg>
      <pc:sldChg chg="addSp delSp modSp del mod ord">
        <pc:chgData name="Elena Saggioro" userId="4ae1ca83-8fb8-47ab-921d-8a60851cfd4f" providerId="ADAL" clId="{6B478BBC-CC05-C142-8649-C36AD6A91890}" dt="2023-10-09T14:51:06.678" v="1129" actId="2696"/>
        <pc:sldMkLst>
          <pc:docMk/>
          <pc:sldMk cId="2639443295" sldId="1073"/>
        </pc:sldMkLst>
        <pc:spChg chg="del mod">
          <ac:chgData name="Elena Saggioro" userId="4ae1ca83-8fb8-47ab-921d-8a60851cfd4f" providerId="ADAL" clId="{6B478BBC-CC05-C142-8649-C36AD6A91890}" dt="2023-10-09T14:49:33.876" v="1005" actId="21"/>
          <ac:spMkLst>
            <pc:docMk/>
            <pc:sldMk cId="2639443295" sldId="1073"/>
            <ac:spMk id="3" creationId="{E84675A6-1B99-5297-210F-84657740C481}"/>
          </ac:spMkLst>
        </pc:spChg>
        <pc:spChg chg="add mod">
          <ac:chgData name="Elena Saggioro" userId="4ae1ca83-8fb8-47ab-921d-8a60851cfd4f" providerId="ADAL" clId="{6B478BBC-CC05-C142-8649-C36AD6A91890}" dt="2023-10-09T14:49:33.876" v="1005" actId="21"/>
          <ac:spMkLst>
            <pc:docMk/>
            <pc:sldMk cId="2639443295" sldId="1073"/>
            <ac:spMk id="7" creationId="{15574AFA-C639-0A4B-9C76-F9DB06791BD8}"/>
          </ac:spMkLst>
        </pc:spChg>
      </pc:sldChg>
      <pc:sldChg chg="delSp del mod ord">
        <pc:chgData name="Elena Saggioro" userId="4ae1ca83-8fb8-47ab-921d-8a60851cfd4f" providerId="ADAL" clId="{6B478BBC-CC05-C142-8649-C36AD6A91890}" dt="2023-10-09T14:48:46.075" v="1003" actId="2696"/>
        <pc:sldMkLst>
          <pc:docMk/>
          <pc:sldMk cId="1484760108" sldId="1074"/>
        </pc:sldMkLst>
        <pc:spChg chg="del">
          <ac:chgData name="Elena Saggioro" userId="4ae1ca83-8fb8-47ab-921d-8a60851cfd4f" providerId="ADAL" clId="{6B478BBC-CC05-C142-8649-C36AD6A91890}" dt="2023-10-09T14:48:37.476" v="1002" actId="478"/>
          <ac:spMkLst>
            <pc:docMk/>
            <pc:sldMk cId="1484760108" sldId="1074"/>
            <ac:spMk id="2" creationId="{EA476D95-1516-AAEB-0A06-D10384180D72}"/>
          </ac:spMkLst>
        </pc:spChg>
      </pc:sldChg>
      <pc:sldChg chg="del">
        <pc:chgData name="Elena Saggioro" userId="4ae1ca83-8fb8-47ab-921d-8a60851cfd4f" providerId="ADAL" clId="{6B478BBC-CC05-C142-8649-C36AD6A91890}" dt="2023-10-10T10:37:20.361" v="1402" actId="2696"/>
        <pc:sldMkLst>
          <pc:docMk/>
          <pc:sldMk cId="1857656468" sldId="1075"/>
        </pc:sldMkLst>
      </pc:sldChg>
      <pc:sldChg chg="del">
        <pc:chgData name="Elena Saggioro" userId="4ae1ca83-8fb8-47ab-921d-8a60851cfd4f" providerId="ADAL" clId="{6B478BBC-CC05-C142-8649-C36AD6A91890}" dt="2023-10-11T10:01:02.216" v="9678" actId="2696"/>
        <pc:sldMkLst>
          <pc:docMk/>
          <pc:sldMk cId="3302940136" sldId="1076"/>
        </pc:sldMkLst>
      </pc:sldChg>
      <pc:sldChg chg="delSp del mod">
        <pc:chgData name="Elena Saggioro" userId="4ae1ca83-8fb8-47ab-921d-8a60851cfd4f" providerId="ADAL" clId="{6B478BBC-CC05-C142-8649-C36AD6A91890}" dt="2023-10-10T10:36:37.106" v="1339" actId="2696"/>
        <pc:sldMkLst>
          <pc:docMk/>
          <pc:sldMk cId="517344785" sldId="1078"/>
        </pc:sldMkLst>
        <pc:spChg chg="del">
          <ac:chgData name="Elena Saggioro" userId="4ae1ca83-8fb8-47ab-921d-8a60851cfd4f" providerId="ADAL" clId="{6B478BBC-CC05-C142-8649-C36AD6A91890}" dt="2023-10-09T14:54:53.119" v="1294" actId="478"/>
          <ac:spMkLst>
            <pc:docMk/>
            <pc:sldMk cId="517344785" sldId="1078"/>
            <ac:spMk id="2" creationId="{EA476D95-1516-AAEB-0A06-D10384180D72}"/>
          </ac:spMkLst>
        </pc:spChg>
      </pc:sldChg>
      <pc:sldChg chg="add del">
        <pc:chgData name="Elena Saggioro" userId="4ae1ca83-8fb8-47ab-921d-8a60851cfd4f" providerId="ADAL" clId="{6B478BBC-CC05-C142-8649-C36AD6A91890}" dt="2023-10-11T08:46:43.128" v="7918" actId="2696"/>
        <pc:sldMkLst>
          <pc:docMk/>
          <pc:sldMk cId="3836670948" sldId="1082"/>
        </pc:sldMkLst>
      </pc:sldChg>
      <pc:sldChg chg="del">
        <pc:chgData name="Elena Saggioro" userId="4ae1ca83-8fb8-47ab-921d-8a60851cfd4f" providerId="ADAL" clId="{6B478BBC-CC05-C142-8649-C36AD6A91890}" dt="2023-10-11T08:46:29.970" v="7905" actId="2696"/>
        <pc:sldMkLst>
          <pc:docMk/>
          <pc:sldMk cId="3953456345" sldId="1082"/>
        </pc:sldMkLst>
      </pc:sldChg>
      <pc:sldChg chg="addSp modSp add mod ord">
        <pc:chgData name="Elena Saggioro" userId="4ae1ca83-8fb8-47ab-921d-8a60851cfd4f" providerId="ADAL" clId="{6B478BBC-CC05-C142-8649-C36AD6A91890}" dt="2023-10-11T08:50:31.065" v="8031"/>
        <pc:sldMkLst>
          <pc:docMk/>
          <pc:sldMk cId="473907745" sldId="1087"/>
        </pc:sldMkLst>
        <pc:spChg chg="mod">
          <ac:chgData name="Elena Saggioro" userId="4ae1ca83-8fb8-47ab-921d-8a60851cfd4f" providerId="ADAL" clId="{6B478BBC-CC05-C142-8649-C36AD6A91890}" dt="2023-10-11T08:47:19.161" v="7974" actId="20577"/>
          <ac:spMkLst>
            <pc:docMk/>
            <pc:sldMk cId="473907745" sldId="1087"/>
            <ac:spMk id="3" creationId="{CA8BDFDD-2055-CCFE-F587-CFFD915687A3}"/>
          </ac:spMkLst>
        </pc:spChg>
        <pc:spChg chg="add mod">
          <ac:chgData name="Elena Saggioro" userId="4ae1ca83-8fb8-47ab-921d-8a60851cfd4f" providerId="ADAL" clId="{6B478BBC-CC05-C142-8649-C36AD6A91890}" dt="2023-10-11T08:50:31.065" v="8031"/>
          <ac:spMkLst>
            <pc:docMk/>
            <pc:sldMk cId="473907745" sldId="1087"/>
            <ac:spMk id="6" creationId="{9BF6D254-6B14-9E08-32DA-D0822CBB7170}"/>
          </ac:spMkLst>
        </pc:spChg>
      </pc:sldChg>
      <pc:sldChg chg="modSp del mod">
        <pc:chgData name="Elena Saggioro" userId="4ae1ca83-8fb8-47ab-921d-8a60851cfd4f" providerId="ADAL" clId="{6B478BBC-CC05-C142-8649-C36AD6A91890}" dt="2023-10-11T08:46:29.970" v="7905" actId="2696"/>
        <pc:sldMkLst>
          <pc:docMk/>
          <pc:sldMk cId="3080483275" sldId="1087"/>
        </pc:sldMkLst>
        <pc:spChg chg="mod">
          <ac:chgData name="Elena Saggioro" userId="4ae1ca83-8fb8-47ab-921d-8a60851cfd4f" providerId="ADAL" clId="{6B478BBC-CC05-C142-8649-C36AD6A91890}" dt="2023-10-11T08:46:09.976" v="7902" actId="20577"/>
          <ac:spMkLst>
            <pc:docMk/>
            <pc:sldMk cId="3080483275" sldId="1087"/>
            <ac:spMk id="3" creationId="{CA8BDFDD-2055-CCFE-F587-CFFD915687A3}"/>
          </ac:spMkLst>
        </pc:spChg>
        <pc:spChg chg="mod">
          <ac:chgData name="Elena Saggioro" userId="4ae1ca83-8fb8-47ab-921d-8a60851cfd4f" providerId="ADAL" clId="{6B478BBC-CC05-C142-8649-C36AD6A91890}" dt="2023-10-11T08:46:16.341" v="7904" actId="1076"/>
          <ac:spMkLst>
            <pc:docMk/>
            <pc:sldMk cId="3080483275" sldId="1087"/>
            <ac:spMk id="7" creationId="{15CD385D-2E13-C519-8342-275A02759375}"/>
          </ac:spMkLst>
        </pc:spChg>
      </pc:sldChg>
      <pc:sldChg chg="del">
        <pc:chgData name="Elena Saggioro" userId="4ae1ca83-8fb8-47ab-921d-8a60851cfd4f" providerId="ADAL" clId="{6B478BBC-CC05-C142-8649-C36AD6A91890}" dt="2023-10-10T13:18:33.380" v="5439" actId="2696"/>
        <pc:sldMkLst>
          <pc:docMk/>
          <pc:sldMk cId="1370298896" sldId="1088"/>
        </pc:sldMkLst>
      </pc:sldChg>
      <pc:sldChg chg="addSp delSp modSp mod ord delAnim modAnim">
        <pc:chgData name="Elena Saggioro" userId="4ae1ca83-8fb8-47ab-921d-8a60851cfd4f" providerId="ADAL" clId="{6B478BBC-CC05-C142-8649-C36AD6A91890}" dt="2023-10-11T07:58:56.013" v="5762" actId="113"/>
        <pc:sldMkLst>
          <pc:docMk/>
          <pc:sldMk cId="2243308818" sldId="1091"/>
        </pc:sldMkLst>
        <pc:spChg chg="mod">
          <ac:chgData name="Elena Saggioro" userId="4ae1ca83-8fb8-47ab-921d-8a60851cfd4f" providerId="ADAL" clId="{6B478BBC-CC05-C142-8649-C36AD6A91890}" dt="2023-10-10T10:53:57.571" v="1964" actId="20577"/>
          <ac:spMkLst>
            <pc:docMk/>
            <pc:sldMk cId="2243308818" sldId="1091"/>
            <ac:spMk id="2" creationId="{B847366E-46AB-4CA9-BA25-8F22005740E5}"/>
          </ac:spMkLst>
        </pc:spChg>
        <pc:spChg chg="add mod">
          <ac:chgData name="Elena Saggioro" userId="4ae1ca83-8fb8-47ab-921d-8a60851cfd4f" providerId="ADAL" clId="{6B478BBC-CC05-C142-8649-C36AD6A91890}" dt="2023-10-10T11:10:26.126" v="2538" actId="14100"/>
          <ac:spMkLst>
            <pc:docMk/>
            <pc:sldMk cId="2243308818" sldId="1091"/>
            <ac:spMk id="3" creationId="{8D2F4ADB-2AD6-6522-157D-FEB06E598A2F}"/>
          </ac:spMkLst>
        </pc:spChg>
        <pc:spChg chg="add del mod">
          <ac:chgData name="Elena Saggioro" userId="4ae1ca83-8fb8-47ab-921d-8a60851cfd4f" providerId="ADAL" clId="{6B478BBC-CC05-C142-8649-C36AD6A91890}" dt="2023-10-10T11:07:10.108" v="2465" actId="21"/>
          <ac:spMkLst>
            <pc:docMk/>
            <pc:sldMk cId="2243308818" sldId="1091"/>
            <ac:spMk id="6" creationId="{81706B30-79CF-8CAA-E0EE-A9BF924CB401}"/>
          </ac:spMkLst>
        </pc:spChg>
        <pc:spChg chg="add del mod">
          <ac:chgData name="Elena Saggioro" userId="4ae1ca83-8fb8-47ab-921d-8a60851cfd4f" providerId="ADAL" clId="{6B478BBC-CC05-C142-8649-C36AD6A91890}" dt="2023-10-10T11:07:10.108" v="2465" actId="21"/>
          <ac:spMkLst>
            <pc:docMk/>
            <pc:sldMk cId="2243308818" sldId="1091"/>
            <ac:spMk id="7" creationId="{FBE1C4E3-1182-BACD-193A-3D92925531FA}"/>
          </ac:spMkLst>
        </pc:spChg>
        <pc:spChg chg="del mod">
          <ac:chgData name="Elena Saggioro" userId="4ae1ca83-8fb8-47ab-921d-8a60851cfd4f" providerId="ADAL" clId="{6B478BBC-CC05-C142-8649-C36AD6A91890}" dt="2023-10-10T11:03:35.548" v="2290" actId="478"/>
          <ac:spMkLst>
            <pc:docMk/>
            <pc:sldMk cId="2243308818" sldId="1091"/>
            <ac:spMk id="9" creationId="{FC678DA7-5D4A-64E9-169D-991B70CBA9D2}"/>
          </ac:spMkLst>
        </pc:spChg>
        <pc:spChg chg="add del mod">
          <ac:chgData name="Elena Saggioro" userId="4ae1ca83-8fb8-47ab-921d-8a60851cfd4f" providerId="ADAL" clId="{6B478BBC-CC05-C142-8649-C36AD6A91890}" dt="2023-10-10T11:07:15.723" v="2467" actId="21"/>
          <ac:spMkLst>
            <pc:docMk/>
            <pc:sldMk cId="2243308818" sldId="1091"/>
            <ac:spMk id="11" creationId="{F19372CD-D17F-F775-42BA-B00E7D2F5604}"/>
          </ac:spMkLst>
        </pc:spChg>
        <pc:spChg chg="add del mod">
          <ac:chgData name="Elena Saggioro" userId="4ae1ca83-8fb8-47ab-921d-8a60851cfd4f" providerId="ADAL" clId="{6B478BBC-CC05-C142-8649-C36AD6A91890}" dt="2023-10-10T11:07:15.723" v="2467" actId="21"/>
          <ac:spMkLst>
            <pc:docMk/>
            <pc:sldMk cId="2243308818" sldId="1091"/>
            <ac:spMk id="12" creationId="{26F35029-771E-24FC-C6F4-BFA15C268300}"/>
          </ac:spMkLst>
        </pc:spChg>
        <pc:spChg chg="add mod">
          <ac:chgData name="Elena Saggioro" userId="4ae1ca83-8fb8-47ab-921d-8a60851cfd4f" providerId="ADAL" clId="{6B478BBC-CC05-C142-8649-C36AD6A91890}" dt="2023-10-10T11:09:15.462" v="2507" actId="164"/>
          <ac:spMkLst>
            <pc:docMk/>
            <pc:sldMk cId="2243308818" sldId="1091"/>
            <ac:spMk id="14" creationId="{D0EF9876-3FE9-E74F-4FCC-5A97C4BE2FF6}"/>
          </ac:spMkLst>
        </pc:spChg>
        <pc:spChg chg="add mod">
          <ac:chgData name="Elena Saggioro" userId="4ae1ca83-8fb8-47ab-921d-8a60851cfd4f" providerId="ADAL" clId="{6B478BBC-CC05-C142-8649-C36AD6A91890}" dt="2023-10-10T11:09:15.462" v="2507" actId="164"/>
          <ac:spMkLst>
            <pc:docMk/>
            <pc:sldMk cId="2243308818" sldId="1091"/>
            <ac:spMk id="15" creationId="{95F71301-F98D-E62A-ED68-5A1ED4EB0DB7}"/>
          </ac:spMkLst>
        </pc:spChg>
        <pc:spChg chg="mod">
          <ac:chgData name="Elena Saggioro" userId="4ae1ca83-8fb8-47ab-921d-8a60851cfd4f" providerId="ADAL" clId="{6B478BBC-CC05-C142-8649-C36AD6A91890}" dt="2023-10-10T11:10:48.928" v="2546" actId="1038"/>
          <ac:spMkLst>
            <pc:docMk/>
            <pc:sldMk cId="2243308818" sldId="1091"/>
            <ac:spMk id="18" creationId="{3E2A1913-C3DB-416D-8298-DC4F43736C90}"/>
          </ac:spMkLst>
        </pc:spChg>
        <pc:spChg chg="add mod">
          <ac:chgData name="Elena Saggioro" userId="4ae1ca83-8fb8-47ab-921d-8a60851cfd4f" providerId="ADAL" clId="{6B478BBC-CC05-C142-8649-C36AD6A91890}" dt="2023-10-10T11:09:31.726" v="2510" actId="164"/>
          <ac:spMkLst>
            <pc:docMk/>
            <pc:sldMk cId="2243308818" sldId="1091"/>
            <ac:spMk id="19" creationId="{2740D992-A0CD-CFCD-A3BF-BD293F6565B2}"/>
          </ac:spMkLst>
        </pc:spChg>
        <pc:spChg chg="add mod">
          <ac:chgData name="Elena Saggioro" userId="4ae1ca83-8fb8-47ab-921d-8a60851cfd4f" providerId="ADAL" clId="{6B478BBC-CC05-C142-8649-C36AD6A91890}" dt="2023-10-10T11:09:31.726" v="2510" actId="164"/>
          <ac:spMkLst>
            <pc:docMk/>
            <pc:sldMk cId="2243308818" sldId="1091"/>
            <ac:spMk id="20" creationId="{90558D3D-A731-79ED-7A95-6CC6BA7AB64F}"/>
          </ac:spMkLst>
        </pc:spChg>
        <pc:spChg chg="mod">
          <ac:chgData name="Elena Saggioro" userId="4ae1ca83-8fb8-47ab-921d-8a60851cfd4f" providerId="ADAL" clId="{6B478BBC-CC05-C142-8649-C36AD6A91890}" dt="2023-10-11T07:58:56.013" v="5762" actId="113"/>
          <ac:spMkLst>
            <pc:docMk/>
            <pc:sldMk cId="2243308818" sldId="1091"/>
            <ac:spMk id="23" creationId="{310F0476-DA40-45DD-AB0D-178DB30C2E2B}"/>
          </ac:spMkLst>
        </pc:spChg>
        <pc:spChg chg="mod">
          <ac:chgData name="Elena Saggioro" userId="4ae1ca83-8fb8-47ab-921d-8a60851cfd4f" providerId="ADAL" clId="{6B478BBC-CC05-C142-8649-C36AD6A91890}" dt="2023-10-10T11:10:48.928" v="2546" actId="1038"/>
          <ac:spMkLst>
            <pc:docMk/>
            <pc:sldMk cId="2243308818" sldId="1091"/>
            <ac:spMk id="24" creationId="{09D8DFDC-33CF-4E80-B200-79DDBCF11BF9}"/>
          </ac:spMkLst>
        </pc:spChg>
        <pc:spChg chg="add mod">
          <ac:chgData name="Elena Saggioro" userId="4ae1ca83-8fb8-47ab-921d-8a60851cfd4f" providerId="ADAL" clId="{6B478BBC-CC05-C142-8649-C36AD6A91890}" dt="2023-10-10T11:09:41.918" v="2512" actId="164"/>
          <ac:spMkLst>
            <pc:docMk/>
            <pc:sldMk cId="2243308818" sldId="1091"/>
            <ac:spMk id="27" creationId="{1B91ECE4-8FDF-14EC-110A-FECBF6918511}"/>
          </ac:spMkLst>
        </pc:spChg>
        <pc:spChg chg="add mod">
          <ac:chgData name="Elena Saggioro" userId="4ae1ca83-8fb8-47ab-921d-8a60851cfd4f" providerId="ADAL" clId="{6B478BBC-CC05-C142-8649-C36AD6A91890}" dt="2023-10-10T11:09:41.918" v="2512" actId="164"/>
          <ac:spMkLst>
            <pc:docMk/>
            <pc:sldMk cId="2243308818" sldId="1091"/>
            <ac:spMk id="28" creationId="{B0BDC874-2D30-62DB-899B-94416E34CF6E}"/>
          </ac:spMkLst>
        </pc:spChg>
        <pc:spChg chg="add mod">
          <ac:chgData name="Elena Saggioro" userId="4ae1ca83-8fb8-47ab-921d-8a60851cfd4f" providerId="ADAL" clId="{6B478BBC-CC05-C142-8649-C36AD6A91890}" dt="2023-10-10T11:09:41.918" v="2512" actId="164"/>
          <ac:spMkLst>
            <pc:docMk/>
            <pc:sldMk cId="2243308818" sldId="1091"/>
            <ac:spMk id="29" creationId="{62E1661B-3C96-A21D-88BA-CC791A9BFC7A}"/>
          </ac:spMkLst>
        </pc:spChg>
        <pc:spChg chg="add mod">
          <ac:chgData name="Elena Saggioro" userId="4ae1ca83-8fb8-47ab-921d-8a60851cfd4f" providerId="ADAL" clId="{6B478BBC-CC05-C142-8649-C36AD6A91890}" dt="2023-10-10T12:23:52.792" v="2922"/>
          <ac:spMkLst>
            <pc:docMk/>
            <pc:sldMk cId="2243308818" sldId="1091"/>
            <ac:spMk id="40" creationId="{1E51B2B5-26D5-D170-A618-B4B90ADF1EA1}"/>
          </ac:spMkLst>
        </pc:spChg>
        <pc:grpChg chg="add mod">
          <ac:chgData name="Elena Saggioro" userId="4ae1ca83-8fb8-47ab-921d-8a60851cfd4f" providerId="ADAL" clId="{6B478BBC-CC05-C142-8649-C36AD6A91890}" dt="2023-10-10T11:10:48.928" v="2546" actId="1038"/>
          <ac:grpSpMkLst>
            <pc:docMk/>
            <pc:sldMk cId="2243308818" sldId="1091"/>
            <ac:grpSpMk id="37" creationId="{00103C2F-95BC-0A10-9BB7-B017DFD2C76C}"/>
          </ac:grpSpMkLst>
        </pc:grpChg>
        <pc:grpChg chg="add mod">
          <ac:chgData name="Elena Saggioro" userId="4ae1ca83-8fb8-47ab-921d-8a60851cfd4f" providerId="ADAL" clId="{6B478BBC-CC05-C142-8649-C36AD6A91890}" dt="2023-10-10T11:10:48.928" v="2546" actId="1038"/>
          <ac:grpSpMkLst>
            <pc:docMk/>
            <pc:sldMk cId="2243308818" sldId="1091"/>
            <ac:grpSpMk id="38" creationId="{C6EBEF01-4F14-DF48-867E-576907FEEBA6}"/>
          </ac:grpSpMkLst>
        </pc:grpChg>
        <pc:grpChg chg="add mod">
          <ac:chgData name="Elena Saggioro" userId="4ae1ca83-8fb8-47ab-921d-8a60851cfd4f" providerId="ADAL" clId="{6B478BBC-CC05-C142-8649-C36AD6A91890}" dt="2023-10-10T11:10:48.928" v="2546" actId="1038"/>
          <ac:grpSpMkLst>
            <pc:docMk/>
            <pc:sldMk cId="2243308818" sldId="1091"/>
            <ac:grpSpMk id="39" creationId="{A6281B57-8BBB-A7AE-A041-152BA5FA57F0}"/>
          </ac:grpSpMkLst>
        </pc:grpChg>
        <pc:picChg chg="add del mod">
          <ac:chgData name="Elena Saggioro" userId="4ae1ca83-8fb8-47ab-921d-8a60851cfd4f" providerId="ADAL" clId="{6B478BBC-CC05-C142-8649-C36AD6A91890}" dt="2023-10-10T11:10:05.059" v="2520" actId="478"/>
          <ac:picMkLst>
            <pc:docMk/>
            <pc:sldMk cId="2243308818" sldId="1091"/>
            <ac:picMk id="5" creationId="{462E12BA-1364-1D9D-6206-3001FD3D4B6D}"/>
          </ac:picMkLst>
        </pc:picChg>
        <pc:picChg chg="mod">
          <ac:chgData name="Elena Saggioro" userId="4ae1ca83-8fb8-47ab-921d-8a60851cfd4f" providerId="ADAL" clId="{6B478BBC-CC05-C142-8649-C36AD6A91890}" dt="2023-10-10T11:10:02.693" v="2519" actId="1076"/>
          <ac:picMkLst>
            <pc:docMk/>
            <pc:sldMk cId="2243308818" sldId="1091"/>
            <ac:picMk id="17" creationId="{60978B05-BD0C-4129-9EFC-4B9A4615DB54}"/>
          </ac:picMkLst>
        </pc:picChg>
        <pc:cxnChg chg="add del mod">
          <ac:chgData name="Elena Saggioro" userId="4ae1ca83-8fb8-47ab-921d-8a60851cfd4f" providerId="ADAL" clId="{6B478BBC-CC05-C142-8649-C36AD6A91890}" dt="2023-10-10T11:07:15.723" v="2467" actId="21"/>
          <ac:cxnSpMkLst>
            <pc:docMk/>
            <pc:sldMk cId="2243308818" sldId="1091"/>
            <ac:cxnSpMk id="10" creationId="{27C4AF02-1ED8-4FBC-D752-B8D95E102023}"/>
          </ac:cxnSpMkLst>
        </pc:cxnChg>
        <pc:cxnChg chg="add mod">
          <ac:chgData name="Elena Saggioro" userId="4ae1ca83-8fb8-47ab-921d-8a60851cfd4f" providerId="ADAL" clId="{6B478BBC-CC05-C142-8649-C36AD6A91890}" dt="2023-10-10T11:09:15.462" v="2507" actId="164"/>
          <ac:cxnSpMkLst>
            <pc:docMk/>
            <pc:sldMk cId="2243308818" sldId="1091"/>
            <ac:cxnSpMk id="13" creationId="{CC1EAB66-7442-7043-253A-1267A3270DB6}"/>
          </ac:cxnSpMkLst>
        </pc:cxnChg>
        <pc:cxnChg chg="add mod">
          <ac:chgData name="Elena Saggioro" userId="4ae1ca83-8fb8-47ab-921d-8a60851cfd4f" providerId="ADAL" clId="{6B478BBC-CC05-C142-8649-C36AD6A91890}" dt="2023-10-10T11:09:31.726" v="2510" actId="164"/>
          <ac:cxnSpMkLst>
            <pc:docMk/>
            <pc:sldMk cId="2243308818" sldId="1091"/>
            <ac:cxnSpMk id="16" creationId="{575BBE52-11DE-8B69-BF3A-5940F7A30A99}"/>
          </ac:cxnSpMkLst>
        </pc:cxnChg>
        <pc:cxnChg chg="add del mod">
          <ac:chgData name="Elena Saggioro" userId="4ae1ca83-8fb8-47ab-921d-8a60851cfd4f" providerId="ADAL" clId="{6B478BBC-CC05-C142-8649-C36AD6A91890}" dt="2023-10-10T11:08:49.572" v="2494" actId="478"/>
          <ac:cxnSpMkLst>
            <pc:docMk/>
            <pc:sldMk cId="2243308818" sldId="1091"/>
            <ac:cxnSpMk id="26" creationId="{151D619C-42B0-D22B-F8E3-940220290A3F}"/>
          </ac:cxnSpMkLst>
        </pc:cxnChg>
        <pc:cxnChg chg="add mod">
          <ac:chgData name="Elena Saggioro" userId="4ae1ca83-8fb8-47ab-921d-8a60851cfd4f" providerId="ADAL" clId="{6B478BBC-CC05-C142-8649-C36AD6A91890}" dt="2023-10-10T11:09:41.918" v="2512" actId="164"/>
          <ac:cxnSpMkLst>
            <pc:docMk/>
            <pc:sldMk cId="2243308818" sldId="1091"/>
            <ac:cxnSpMk id="30" creationId="{A3848AF6-24C2-FEC3-6990-E7E9B3768C2A}"/>
          </ac:cxnSpMkLst>
        </pc:cxnChg>
        <pc:cxnChg chg="add mod">
          <ac:chgData name="Elena Saggioro" userId="4ae1ca83-8fb8-47ab-921d-8a60851cfd4f" providerId="ADAL" clId="{6B478BBC-CC05-C142-8649-C36AD6A91890}" dt="2023-10-10T11:09:41.918" v="2512" actId="164"/>
          <ac:cxnSpMkLst>
            <pc:docMk/>
            <pc:sldMk cId="2243308818" sldId="1091"/>
            <ac:cxnSpMk id="33" creationId="{B066DCFA-A0C1-07A1-6AA4-A675103ACD86}"/>
          </ac:cxnSpMkLst>
        </pc:cxnChg>
      </pc:sldChg>
      <pc:sldChg chg="addSp delSp modSp add mod">
        <pc:chgData name="Elena Saggioro" userId="4ae1ca83-8fb8-47ab-921d-8a60851cfd4f" providerId="ADAL" clId="{6B478BBC-CC05-C142-8649-C36AD6A91890}" dt="2023-10-10T11:01:26.032" v="2164" actId="1076"/>
        <pc:sldMkLst>
          <pc:docMk/>
          <pc:sldMk cId="1355921755" sldId="1092"/>
        </pc:sldMkLst>
        <pc:spChg chg="mod">
          <ac:chgData name="Elena Saggioro" userId="4ae1ca83-8fb8-47ab-921d-8a60851cfd4f" providerId="ADAL" clId="{6B478BBC-CC05-C142-8649-C36AD6A91890}" dt="2023-10-09T13:52:43.100" v="150" actId="20577"/>
          <ac:spMkLst>
            <pc:docMk/>
            <pc:sldMk cId="1355921755" sldId="1092"/>
            <ac:spMk id="2" creationId="{00000000-0000-0000-0000-000000000000}"/>
          </ac:spMkLst>
        </pc:spChg>
        <pc:spChg chg="mod">
          <ac:chgData name="Elena Saggioro" userId="4ae1ca83-8fb8-47ab-921d-8a60851cfd4f" providerId="ADAL" clId="{6B478BBC-CC05-C142-8649-C36AD6A91890}" dt="2023-10-09T13:51:52.275" v="111" actId="20577"/>
          <ac:spMkLst>
            <pc:docMk/>
            <pc:sldMk cId="1355921755" sldId="1092"/>
            <ac:spMk id="3" creationId="{6E433A45-A12D-D4C6-73DC-AE2083A80889}"/>
          </ac:spMkLst>
        </pc:spChg>
        <pc:spChg chg="mod">
          <ac:chgData name="Elena Saggioro" userId="4ae1ca83-8fb8-47ab-921d-8a60851cfd4f" providerId="ADAL" clId="{6B478BBC-CC05-C142-8649-C36AD6A91890}" dt="2023-10-10T11:01:22.145" v="2163" actId="1076"/>
          <ac:spMkLst>
            <pc:docMk/>
            <pc:sldMk cId="1355921755" sldId="1092"/>
            <ac:spMk id="5" creationId="{CD21838D-23E9-85D7-2F7D-312058B333F8}"/>
          </ac:spMkLst>
        </pc:spChg>
        <pc:spChg chg="mod">
          <ac:chgData name="Elena Saggioro" userId="4ae1ca83-8fb8-47ab-921d-8a60851cfd4f" providerId="ADAL" clId="{6B478BBC-CC05-C142-8649-C36AD6A91890}" dt="2023-10-10T11:01:26.032" v="2164" actId="1076"/>
          <ac:spMkLst>
            <pc:docMk/>
            <pc:sldMk cId="1355921755" sldId="1092"/>
            <ac:spMk id="9" creationId="{00000000-0000-0000-0000-000000000000}"/>
          </ac:spMkLst>
        </pc:spChg>
        <pc:spChg chg="add del mod">
          <ac:chgData name="Elena Saggioro" userId="4ae1ca83-8fb8-47ab-921d-8a60851cfd4f" providerId="ADAL" clId="{6B478BBC-CC05-C142-8649-C36AD6A91890}" dt="2023-10-09T13:52:18.177" v="143" actId="478"/>
          <ac:spMkLst>
            <pc:docMk/>
            <pc:sldMk cId="1355921755" sldId="1092"/>
            <ac:spMk id="19" creationId="{152C2B01-3FE0-A146-9066-95D895F02F78}"/>
          </ac:spMkLst>
        </pc:spChg>
        <pc:spChg chg="add mod">
          <ac:chgData name="Elena Saggioro" userId="4ae1ca83-8fb8-47ab-921d-8a60851cfd4f" providerId="ADAL" clId="{6B478BBC-CC05-C142-8649-C36AD6A91890}" dt="2023-10-09T13:52:57.768" v="153" actId="1076"/>
          <ac:spMkLst>
            <pc:docMk/>
            <pc:sldMk cId="1355921755" sldId="1092"/>
            <ac:spMk id="24" creationId="{0DFE2C11-6C92-105D-E283-897DAD364421}"/>
          </ac:spMkLst>
        </pc:spChg>
        <pc:spChg chg="add mod">
          <ac:chgData name="Elena Saggioro" userId="4ae1ca83-8fb8-47ab-921d-8a60851cfd4f" providerId="ADAL" clId="{6B478BBC-CC05-C142-8649-C36AD6A91890}" dt="2023-10-10T11:01:02.397" v="2149" actId="121"/>
          <ac:spMkLst>
            <pc:docMk/>
            <pc:sldMk cId="1355921755" sldId="1092"/>
            <ac:spMk id="26" creationId="{439492D4-BAB1-19EB-077F-8154D1FA38ED}"/>
          </ac:spMkLst>
        </pc:spChg>
        <pc:grpChg chg="del">
          <ac:chgData name="Elena Saggioro" userId="4ae1ca83-8fb8-47ab-921d-8a60851cfd4f" providerId="ADAL" clId="{6B478BBC-CC05-C142-8649-C36AD6A91890}" dt="2023-10-09T13:53:43.277" v="168" actId="478"/>
          <ac:grpSpMkLst>
            <pc:docMk/>
            <pc:sldMk cId="1355921755" sldId="1092"/>
            <ac:grpSpMk id="7" creationId="{8EA1DD81-2DD4-A63A-4637-624685DC88EC}"/>
          </ac:grpSpMkLst>
        </pc:grpChg>
        <pc:grpChg chg="del">
          <ac:chgData name="Elena Saggioro" userId="4ae1ca83-8fb8-47ab-921d-8a60851cfd4f" providerId="ADAL" clId="{6B478BBC-CC05-C142-8649-C36AD6A91890}" dt="2023-10-09T13:53:41.903" v="167" actId="478"/>
          <ac:grpSpMkLst>
            <pc:docMk/>
            <pc:sldMk cId="1355921755" sldId="1092"/>
            <ac:grpSpMk id="20" creationId="{6F4727E2-9422-A91D-22DF-924EA1D7D939}"/>
          </ac:grpSpMkLst>
        </pc:grpChg>
        <pc:picChg chg="add del mod">
          <ac:chgData name="Elena Saggioro" userId="4ae1ca83-8fb8-47ab-921d-8a60851cfd4f" providerId="ADAL" clId="{6B478BBC-CC05-C142-8649-C36AD6A91890}" dt="2023-10-09T13:52:18.177" v="143" actId="478"/>
          <ac:picMkLst>
            <pc:docMk/>
            <pc:sldMk cId="1355921755" sldId="1092"/>
            <ac:picMk id="4" creationId="{92FC849A-C510-F6A8-A253-8C5B5FEE09C1}"/>
          </ac:picMkLst>
        </pc:picChg>
        <pc:picChg chg="del mod">
          <ac:chgData name="Elena Saggioro" userId="4ae1ca83-8fb8-47ab-921d-8a60851cfd4f" providerId="ADAL" clId="{6B478BBC-CC05-C142-8649-C36AD6A91890}" dt="2023-10-09T13:53:02.415" v="155" actId="478"/>
          <ac:picMkLst>
            <pc:docMk/>
            <pc:sldMk cId="1355921755" sldId="1092"/>
            <ac:picMk id="14" creationId="{FDD5158B-D969-0F48-A57B-A1424A9592EB}"/>
          </ac:picMkLst>
        </pc:picChg>
        <pc:picChg chg="add mod">
          <ac:chgData name="Elena Saggioro" userId="4ae1ca83-8fb8-47ab-921d-8a60851cfd4f" providerId="ADAL" clId="{6B478BBC-CC05-C142-8649-C36AD6A91890}" dt="2023-10-09T13:53:34.798" v="165" actId="1076"/>
          <ac:picMkLst>
            <pc:docMk/>
            <pc:sldMk cId="1355921755" sldId="1092"/>
            <ac:picMk id="1025" creationId="{1F3D973C-491E-A07A-68F9-D55B9EE88CCC}"/>
          </ac:picMkLst>
        </pc:picChg>
        <pc:picChg chg="mod">
          <ac:chgData name="Elena Saggioro" userId="4ae1ca83-8fb8-47ab-921d-8a60851cfd4f" providerId="ADAL" clId="{6B478BBC-CC05-C142-8649-C36AD6A91890}" dt="2023-10-09T13:53:36.765" v="166" actId="1076"/>
          <ac:picMkLst>
            <pc:docMk/>
            <pc:sldMk cId="1355921755" sldId="1092"/>
            <ac:picMk id="1026" creationId="{00000000-0000-0000-0000-000000000000}"/>
          </ac:picMkLst>
        </pc:picChg>
      </pc:sldChg>
      <pc:sldChg chg="addSp delSp modSp new mod">
        <pc:chgData name="Elena Saggioro" userId="4ae1ca83-8fb8-47ab-921d-8a60851cfd4f" providerId="ADAL" clId="{6B478BBC-CC05-C142-8649-C36AD6A91890}" dt="2023-10-10T12:23:33.050" v="2907" actId="207"/>
        <pc:sldMkLst>
          <pc:docMk/>
          <pc:sldMk cId="4211596622" sldId="1093"/>
        </pc:sldMkLst>
        <pc:spChg chg="mod">
          <ac:chgData name="Elena Saggioro" userId="4ae1ca83-8fb8-47ab-921d-8a60851cfd4f" providerId="ADAL" clId="{6B478BBC-CC05-C142-8649-C36AD6A91890}" dt="2023-10-10T10:35:28.958" v="1300" actId="1076"/>
          <ac:spMkLst>
            <pc:docMk/>
            <pc:sldMk cId="4211596622" sldId="1093"/>
            <ac:spMk id="2" creationId="{AA5DCF51-5574-EF99-33C6-B4905DF07BC4}"/>
          </ac:spMkLst>
        </pc:spChg>
        <pc:spChg chg="mod">
          <ac:chgData name="Elena Saggioro" userId="4ae1ca83-8fb8-47ab-921d-8a60851cfd4f" providerId="ADAL" clId="{6B478BBC-CC05-C142-8649-C36AD6A91890}" dt="2023-10-10T10:35:19.221" v="1298" actId="20577"/>
          <ac:spMkLst>
            <pc:docMk/>
            <pc:sldMk cId="4211596622" sldId="1093"/>
            <ac:spMk id="3" creationId="{1A6CE238-06C6-3728-9A43-07677D6B459D}"/>
          </ac:spMkLst>
        </pc:spChg>
        <pc:spChg chg="add del mod">
          <ac:chgData name="Elena Saggioro" userId="4ae1ca83-8fb8-47ab-921d-8a60851cfd4f" providerId="ADAL" clId="{6B478BBC-CC05-C142-8649-C36AD6A91890}" dt="2023-10-09T14:49:46.428" v="1042"/>
          <ac:spMkLst>
            <pc:docMk/>
            <pc:sldMk cId="4211596622" sldId="1093"/>
            <ac:spMk id="5" creationId="{AC5C106A-D0DB-B4DA-711A-834D73171EBF}"/>
          </ac:spMkLst>
        </pc:spChg>
        <pc:spChg chg="add mod">
          <ac:chgData name="Elena Saggioro" userId="4ae1ca83-8fb8-47ab-921d-8a60851cfd4f" providerId="ADAL" clId="{6B478BBC-CC05-C142-8649-C36AD6A91890}" dt="2023-10-09T14:50:58.869" v="1121" actId="20577"/>
          <ac:spMkLst>
            <pc:docMk/>
            <pc:sldMk cId="4211596622" sldId="1093"/>
            <ac:spMk id="6" creationId="{CB719B81-7DEB-4D10-A30C-E8C5175E483D}"/>
          </ac:spMkLst>
        </pc:spChg>
        <pc:spChg chg="add mod">
          <ac:chgData name="Elena Saggioro" userId="4ae1ca83-8fb8-47ab-921d-8a60851cfd4f" providerId="ADAL" clId="{6B478BBC-CC05-C142-8649-C36AD6A91890}" dt="2023-10-10T10:35:30.420" v="1301" actId="20577"/>
          <ac:spMkLst>
            <pc:docMk/>
            <pc:sldMk cId="4211596622" sldId="1093"/>
            <ac:spMk id="7" creationId="{D31A9F42-A935-FFBF-A267-FEA5BFDFD0AB}"/>
          </ac:spMkLst>
        </pc:spChg>
        <pc:spChg chg="add mod">
          <ac:chgData name="Elena Saggioro" userId="4ae1ca83-8fb8-47ab-921d-8a60851cfd4f" providerId="ADAL" clId="{6B478BBC-CC05-C142-8649-C36AD6A91890}" dt="2023-10-10T12:23:33.050" v="2907" actId="207"/>
          <ac:spMkLst>
            <pc:docMk/>
            <pc:sldMk cId="4211596622" sldId="1093"/>
            <ac:spMk id="8" creationId="{4ECB2FAE-1855-ACA6-725D-903276A3DE9E}"/>
          </ac:spMkLst>
        </pc:spChg>
      </pc:sldChg>
      <pc:sldChg chg="addSp delSp modSp new mod modAnim">
        <pc:chgData name="Elena Saggioro" userId="4ae1ca83-8fb8-47ab-921d-8a60851cfd4f" providerId="ADAL" clId="{6B478BBC-CC05-C142-8649-C36AD6A91890}" dt="2023-10-11T09:47:59.537" v="9422"/>
        <pc:sldMkLst>
          <pc:docMk/>
          <pc:sldMk cId="932998406" sldId="1094"/>
        </pc:sldMkLst>
        <pc:spChg chg="mod">
          <ac:chgData name="Elena Saggioro" userId="4ae1ca83-8fb8-47ab-921d-8a60851cfd4f" providerId="ADAL" clId="{6B478BBC-CC05-C142-8649-C36AD6A91890}" dt="2023-10-10T11:02:10.369" v="2220" actId="20577"/>
          <ac:spMkLst>
            <pc:docMk/>
            <pc:sldMk cId="932998406" sldId="1094"/>
            <ac:spMk id="2" creationId="{F9FE645F-0154-B975-0B73-2ABE30E38D98}"/>
          </ac:spMkLst>
        </pc:spChg>
        <pc:spChg chg="del">
          <ac:chgData name="Elena Saggioro" userId="4ae1ca83-8fb8-47ab-921d-8a60851cfd4f" providerId="ADAL" clId="{6B478BBC-CC05-C142-8649-C36AD6A91890}" dt="2023-10-09T14:51:45.217" v="1152" actId="478"/>
          <ac:spMkLst>
            <pc:docMk/>
            <pc:sldMk cId="932998406" sldId="1094"/>
            <ac:spMk id="3" creationId="{1EF31C83-0800-F375-F562-01CD902CA632}"/>
          </ac:spMkLst>
        </pc:spChg>
        <pc:spChg chg="add mod">
          <ac:chgData name="Elena Saggioro" userId="4ae1ca83-8fb8-47ab-921d-8a60851cfd4f" providerId="ADAL" clId="{6B478BBC-CC05-C142-8649-C36AD6A91890}" dt="2023-10-10T10:43:19.327" v="1570" actId="20577"/>
          <ac:spMkLst>
            <pc:docMk/>
            <pc:sldMk cId="932998406" sldId="1094"/>
            <ac:spMk id="6" creationId="{6FF66805-EA09-2C3D-BBA5-D28EB855E53A}"/>
          </ac:spMkLst>
        </pc:spChg>
        <pc:spChg chg="mod">
          <ac:chgData name="Elena Saggioro" userId="4ae1ca83-8fb8-47ab-921d-8a60851cfd4f" providerId="ADAL" clId="{6B478BBC-CC05-C142-8649-C36AD6A91890}" dt="2023-10-09T14:51:45.457" v="1153"/>
          <ac:spMkLst>
            <pc:docMk/>
            <pc:sldMk cId="932998406" sldId="1094"/>
            <ac:spMk id="9" creationId="{7615C188-B288-A5CC-9837-CF9A3A2A5F27}"/>
          </ac:spMkLst>
        </pc:spChg>
        <pc:spChg chg="add mod">
          <ac:chgData name="Elena Saggioro" userId="4ae1ca83-8fb8-47ab-921d-8a60851cfd4f" providerId="ADAL" clId="{6B478BBC-CC05-C142-8649-C36AD6A91890}" dt="2023-10-11T07:54:05.435" v="5554" actId="20577"/>
          <ac:spMkLst>
            <pc:docMk/>
            <pc:sldMk cId="932998406" sldId="1094"/>
            <ac:spMk id="10" creationId="{801CF350-0F80-02E8-5454-9178D15B2503}"/>
          </ac:spMkLst>
        </pc:spChg>
        <pc:spChg chg="add mod">
          <ac:chgData name="Elena Saggioro" userId="4ae1ca83-8fb8-47ab-921d-8a60851cfd4f" providerId="ADAL" clId="{6B478BBC-CC05-C142-8649-C36AD6A91890}" dt="2023-10-10T12:23:47.226" v="2919"/>
          <ac:spMkLst>
            <pc:docMk/>
            <pc:sldMk cId="932998406" sldId="1094"/>
            <ac:spMk id="14" creationId="{01CF2B46-6A0D-0760-593A-5EF0F104C5F3}"/>
          </ac:spMkLst>
        </pc:spChg>
        <pc:grpChg chg="add mod">
          <ac:chgData name="Elena Saggioro" userId="4ae1ca83-8fb8-47ab-921d-8a60851cfd4f" providerId="ADAL" clId="{6B478BBC-CC05-C142-8649-C36AD6A91890}" dt="2023-10-09T14:51:45.457" v="1153"/>
          <ac:grpSpMkLst>
            <pc:docMk/>
            <pc:sldMk cId="932998406" sldId="1094"/>
            <ac:grpSpMk id="7" creationId="{A85FD448-D956-EE42-D2F6-BE1AC15FC7FB}"/>
          </ac:grpSpMkLst>
        </pc:grpChg>
        <pc:grpChg chg="add mod">
          <ac:chgData name="Elena Saggioro" userId="4ae1ca83-8fb8-47ab-921d-8a60851cfd4f" providerId="ADAL" clId="{6B478BBC-CC05-C142-8649-C36AD6A91890}" dt="2023-10-09T14:51:45.457" v="1153"/>
          <ac:grpSpMkLst>
            <pc:docMk/>
            <pc:sldMk cId="932998406" sldId="1094"/>
            <ac:grpSpMk id="11" creationId="{8FA8CD3E-0F2C-5DFC-774D-95270D76E833}"/>
          </ac:grpSpMkLst>
        </pc:grpChg>
        <pc:picChg chg="add mod">
          <ac:chgData name="Elena Saggioro" userId="4ae1ca83-8fb8-47ab-921d-8a60851cfd4f" providerId="ADAL" clId="{6B478BBC-CC05-C142-8649-C36AD6A91890}" dt="2023-10-09T14:52:04.933" v="1161" actId="1076"/>
          <ac:picMkLst>
            <pc:docMk/>
            <pc:sldMk cId="932998406" sldId="1094"/>
            <ac:picMk id="5" creationId="{B507998C-B1D2-0CE6-B178-DE0632BF9737}"/>
          </ac:picMkLst>
        </pc:picChg>
        <pc:picChg chg="mod">
          <ac:chgData name="Elena Saggioro" userId="4ae1ca83-8fb8-47ab-921d-8a60851cfd4f" providerId="ADAL" clId="{6B478BBC-CC05-C142-8649-C36AD6A91890}" dt="2023-10-09T14:51:45.457" v="1153"/>
          <ac:picMkLst>
            <pc:docMk/>
            <pc:sldMk cId="932998406" sldId="1094"/>
            <ac:picMk id="8" creationId="{8FD29F8D-0C61-5AD2-39BE-A7897B705DC0}"/>
          </ac:picMkLst>
        </pc:picChg>
        <pc:cxnChg chg="mod">
          <ac:chgData name="Elena Saggioro" userId="4ae1ca83-8fb8-47ab-921d-8a60851cfd4f" providerId="ADAL" clId="{6B478BBC-CC05-C142-8649-C36AD6A91890}" dt="2023-10-09T14:51:45.457" v="1153"/>
          <ac:cxnSpMkLst>
            <pc:docMk/>
            <pc:sldMk cId="932998406" sldId="1094"/>
            <ac:cxnSpMk id="12" creationId="{C56989D1-F959-DA87-0B09-B8953A8D1FD2}"/>
          </ac:cxnSpMkLst>
        </pc:cxnChg>
        <pc:cxnChg chg="mod">
          <ac:chgData name="Elena Saggioro" userId="4ae1ca83-8fb8-47ab-921d-8a60851cfd4f" providerId="ADAL" clId="{6B478BBC-CC05-C142-8649-C36AD6A91890}" dt="2023-10-09T14:51:45.457" v="1153"/>
          <ac:cxnSpMkLst>
            <pc:docMk/>
            <pc:sldMk cId="932998406" sldId="1094"/>
            <ac:cxnSpMk id="13" creationId="{A24D1159-2E85-0800-E549-D122721B89BC}"/>
          </ac:cxnSpMkLst>
        </pc:cxnChg>
      </pc:sldChg>
      <pc:sldChg chg="addSp delSp modSp new mod">
        <pc:chgData name="Elena Saggioro" userId="4ae1ca83-8fb8-47ab-921d-8a60851cfd4f" providerId="ADAL" clId="{6B478BBC-CC05-C142-8649-C36AD6A91890}" dt="2023-10-10T12:23:43.190" v="2917" actId="1035"/>
        <pc:sldMkLst>
          <pc:docMk/>
          <pc:sldMk cId="315103349" sldId="1095"/>
        </pc:sldMkLst>
        <pc:spChg chg="mod">
          <ac:chgData name="Elena Saggioro" userId="4ae1ca83-8fb8-47ab-921d-8a60851cfd4f" providerId="ADAL" clId="{6B478BBC-CC05-C142-8649-C36AD6A91890}" dt="2023-10-10T10:36:21.050" v="1320" actId="2711"/>
          <ac:spMkLst>
            <pc:docMk/>
            <pc:sldMk cId="315103349" sldId="1095"/>
            <ac:spMk id="2" creationId="{04E841D1-A536-E6DE-5409-3F78F122DFAC}"/>
          </ac:spMkLst>
        </pc:spChg>
        <pc:spChg chg="del">
          <ac:chgData name="Elena Saggioro" userId="4ae1ca83-8fb8-47ab-921d-8a60851cfd4f" providerId="ADAL" clId="{6B478BBC-CC05-C142-8649-C36AD6A91890}" dt="2023-10-10T10:35:52.093" v="1316" actId="478"/>
          <ac:spMkLst>
            <pc:docMk/>
            <pc:sldMk cId="315103349" sldId="1095"/>
            <ac:spMk id="3" creationId="{32732D6F-FE88-FED8-C9ED-CFBE38BBF55D}"/>
          </ac:spMkLst>
        </pc:spChg>
        <pc:spChg chg="add del mod">
          <ac:chgData name="Elena Saggioro" userId="4ae1ca83-8fb8-47ab-921d-8a60851cfd4f" providerId="ADAL" clId="{6B478BBC-CC05-C142-8649-C36AD6A91890}" dt="2023-10-10T12:23:37.842" v="2908" actId="478"/>
          <ac:spMkLst>
            <pc:docMk/>
            <pc:sldMk cId="315103349" sldId="1095"/>
            <ac:spMk id="5" creationId="{B57AB954-0D88-75F1-972E-E68FE3479B9F}"/>
          </ac:spMkLst>
        </pc:spChg>
        <pc:spChg chg="add mod">
          <ac:chgData name="Elena Saggioro" userId="4ae1ca83-8fb8-47ab-921d-8a60851cfd4f" providerId="ADAL" clId="{6B478BBC-CC05-C142-8649-C36AD6A91890}" dt="2023-10-10T12:23:43.190" v="2917" actId="1035"/>
          <ac:spMkLst>
            <pc:docMk/>
            <pc:sldMk cId="315103349" sldId="1095"/>
            <ac:spMk id="6" creationId="{1367A027-EF6F-AC86-BC87-2D81018AFA8B}"/>
          </ac:spMkLst>
        </pc:spChg>
      </pc:sldChg>
      <pc:sldChg chg="addSp modSp add mod">
        <pc:chgData name="Elena Saggioro" userId="4ae1ca83-8fb8-47ab-921d-8a60851cfd4f" providerId="ADAL" clId="{6B478BBC-CC05-C142-8649-C36AD6A91890}" dt="2023-10-10T12:24:09.536" v="2927" actId="1076"/>
        <pc:sldMkLst>
          <pc:docMk/>
          <pc:sldMk cId="2754366862" sldId="1096"/>
        </pc:sldMkLst>
        <pc:spChg chg="mod">
          <ac:chgData name="Elena Saggioro" userId="4ae1ca83-8fb8-47ab-921d-8a60851cfd4f" providerId="ADAL" clId="{6B478BBC-CC05-C142-8649-C36AD6A91890}" dt="2023-10-10T10:48:53.625" v="1859" actId="20577"/>
          <ac:spMkLst>
            <pc:docMk/>
            <pc:sldMk cId="2754366862" sldId="1096"/>
            <ac:spMk id="2" creationId="{04E841D1-A536-E6DE-5409-3F78F122DFAC}"/>
          </ac:spMkLst>
        </pc:spChg>
        <pc:spChg chg="add mod">
          <ac:chgData name="Elena Saggioro" userId="4ae1ca83-8fb8-47ab-921d-8a60851cfd4f" providerId="ADAL" clId="{6B478BBC-CC05-C142-8649-C36AD6A91890}" dt="2023-10-10T11:02:35.457" v="2245" actId="20577"/>
          <ac:spMkLst>
            <pc:docMk/>
            <pc:sldMk cId="2754366862" sldId="1096"/>
            <ac:spMk id="3" creationId="{7EB3B1E7-7205-F2EB-0703-180F9F1C333B}"/>
          </ac:spMkLst>
        </pc:spChg>
        <pc:spChg chg="add mod">
          <ac:chgData name="Elena Saggioro" userId="4ae1ca83-8fb8-47ab-921d-8a60851cfd4f" providerId="ADAL" clId="{6B478BBC-CC05-C142-8649-C36AD6A91890}" dt="2023-10-10T12:24:09.536" v="2927" actId="1076"/>
          <ac:spMkLst>
            <pc:docMk/>
            <pc:sldMk cId="2754366862" sldId="1096"/>
            <ac:spMk id="5" creationId="{90CD1941-6B28-07DB-F9DE-C19C736FA489}"/>
          </ac:spMkLst>
        </pc:spChg>
      </pc:sldChg>
      <pc:sldChg chg="addSp modSp add del mod">
        <pc:chgData name="Elena Saggioro" userId="4ae1ca83-8fb8-47ab-921d-8a60851cfd4f" providerId="ADAL" clId="{6B478BBC-CC05-C142-8649-C36AD6A91890}" dt="2023-10-11T09:21:54.676" v="8431" actId="2696"/>
        <pc:sldMkLst>
          <pc:docMk/>
          <pc:sldMk cId="2300889569" sldId="1097"/>
        </pc:sldMkLst>
        <pc:spChg chg="mod">
          <ac:chgData name="Elena Saggioro" userId="4ae1ca83-8fb8-47ab-921d-8a60851cfd4f" providerId="ADAL" clId="{6B478BBC-CC05-C142-8649-C36AD6A91890}" dt="2023-10-10T10:37:18.137" v="1401" actId="20577"/>
          <ac:spMkLst>
            <pc:docMk/>
            <pc:sldMk cId="2300889569" sldId="1097"/>
            <ac:spMk id="2" creationId="{04E841D1-A536-E6DE-5409-3F78F122DFAC}"/>
          </ac:spMkLst>
        </pc:spChg>
        <pc:spChg chg="add mod">
          <ac:chgData name="Elena Saggioro" userId="4ae1ca83-8fb8-47ab-921d-8a60851cfd4f" providerId="ADAL" clId="{6B478BBC-CC05-C142-8649-C36AD6A91890}" dt="2023-10-11T09:21:21.981" v="8430"/>
          <ac:spMkLst>
            <pc:docMk/>
            <pc:sldMk cId="2300889569" sldId="1097"/>
            <ac:spMk id="3" creationId="{F1683101-1FD9-A66D-FB26-6D6BB7661015}"/>
          </ac:spMkLst>
        </pc:spChg>
      </pc:sldChg>
      <pc:sldChg chg="delSp new del mod">
        <pc:chgData name="Elena Saggioro" userId="4ae1ca83-8fb8-47ab-921d-8a60851cfd4f" providerId="ADAL" clId="{6B478BBC-CC05-C142-8649-C36AD6A91890}" dt="2023-10-10T10:49:12.296" v="1890" actId="2696"/>
        <pc:sldMkLst>
          <pc:docMk/>
          <pc:sldMk cId="1201209673" sldId="1098"/>
        </pc:sldMkLst>
        <pc:spChg chg="del">
          <ac:chgData name="Elena Saggioro" userId="4ae1ca83-8fb8-47ab-921d-8a60851cfd4f" providerId="ADAL" clId="{6B478BBC-CC05-C142-8649-C36AD6A91890}" dt="2023-10-10T10:49:01.400" v="1861" actId="21"/>
          <ac:spMkLst>
            <pc:docMk/>
            <pc:sldMk cId="1201209673" sldId="1098"/>
            <ac:spMk id="3" creationId="{0262BA6B-20B2-4E55-1615-062B2D1B1479}"/>
          </ac:spMkLst>
        </pc:spChg>
      </pc:sldChg>
      <pc:sldChg chg="addSp delSp modSp add mod modAnim modNotesTx">
        <pc:chgData name="Elena Saggioro" userId="4ae1ca83-8fb8-47ab-921d-8a60851cfd4f" providerId="ADAL" clId="{6B478BBC-CC05-C142-8649-C36AD6A91890}" dt="2023-10-11T08:03:38.628" v="6005" actId="14100"/>
        <pc:sldMkLst>
          <pc:docMk/>
          <pc:sldMk cId="2469064643" sldId="1098"/>
        </pc:sldMkLst>
        <pc:spChg chg="mod">
          <ac:chgData name="Elena Saggioro" userId="4ae1ca83-8fb8-47ab-921d-8a60851cfd4f" providerId="ADAL" clId="{6B478BBC-CC05-C142-8649-C36AD6A91890}" dt="2023-10-11T08:03:03.424" v="5998" actId="20577"/>
          <ac:spMkLst>
            <pc:docMk/>
            <pc:sldMk cId="2469064643" sldId="1098"/>
            <ac:spMk id="2" creationId="{E1410ED5-1CFA-47D8-B204-4E7A82A1C16B}"/>
          </ac:spMkLst>
        </pc:spChg>
        <pc:spChg chg="add mod">
          <ac:chgData name="Elena Saggioro" userId="4ae1ca83-8fb8-47ab-921d-8a60851cfd4f" providerId="ADAL" clId="{6B478BBC-CC05-C142-8649-C36AD6A91890}" dt="2023-10-10T12:27:34.025" v="3202" actId="1076"/>
          <ac:spMkLst>
            <pc:docMk/>
            <pc:sldMk cId="2469064643" sldId="1098"/>
            <ac:spMk id="3" creationId="{77F2F112-660C-7226-87A9-CBE534B6CC1B}"/>
          </ac:spMkLst>
        </pc:spChg>
        <pc:spChg chg="add mod">
          <ac:chgData name="Elena Saggioro" userId="4ae1ca83-8fb8-47ab-921d-8a60851cfd4f" providerId="ADAL" clId="{6B478BBC-CC05-C142-8649-C36AD6A91890}" dt="2023-10-10T12:25:27.703" v="2948" actId="207"/>
          <ac:spMkLst>
            <pc:docMk/>
            <pc:sldMk cId="2469064643" sldId="1098"/>
            <ac:spMk id="7" creationId="{757A0F9B-C13C-2F37-6DF9-76208ED93256}"/>
          </ac:spMkLst>
        </pc:spChg>
        <pc:spChg chg="mod">
          <ac:chgData name="Elena Saggioro" userId="4ae1ca83-8fb8-47ab-921d-8a60851cfd4f" providerId="ADAL" clId="{6B478BBC-CC05-C142-8649-C36AD6A91890}" dt="2023-10-10T12:28:06.610" v="3205" actId="14100"/>
          <ac:spMkLst>
            <pc:docMk/>
            <pc:sldMk cId="2469064643" sldId="1098"/>
            <ac:spMk id="8" creationId="{37280BF5-C151-422D-8197-24B128909341}"/>
          </ac:spMkLst>
        </pc:spChg>
        <pc:spChg chg="add mod">
          <ac:chgData name="Elena Saggioro" userId="4ae1ca83-8fb8-47ab-921d-8a60851cfd4f" providerId="ADAL" clId="{6B478BBC-CC05-C142-8649-C36AD6A91890}" dt="2023-10-10T12:25:27.703" v="2948" actId="207"/>
          <ac:spMkLst>
            <pc:docMk/>
            <pc:sldMk cId="2469064643" sldId="1098"/>
            <ac:spMk id="11" creationId="{6DB92A96-8545-582C-DDFD-157DFBA62EFA}"/>
          </ac:spMkLst>
        </pc:spChg>
        <pc:spChg chg="mod">
          <ac:chgData name="Elena Saggioro" userId="4ae1ca83-8fb8-47ab-921d-8a60851cfd4f" providerId="ADAL" clId="{6B478BBC-CC05-C142-8649-C36AD6A91890}" dt="2023-10-10T12:25:02.702" v="2942" actId="20577"/>
          <ac:spMkLst>
            <pc:docMk/>
            <pc:sldMk cId="2469064643" sldId="1098"/>
            <ac:spMk id="12" creationId="{613D5BE6-4CC4-4AA3-889E-732F2FCD07E9}"/>
          </ac:spMkLst>
        </pc:spChg>
        <pc:spChg chg="del mod">
          <ac:chgData name="Elena Saggioro" userId="4ae1ca83-8fb8-47ab-921d-8a60851cfd4f" providerId="ADAL" clId="{6B478BBC-CC05-C142-8649-C36AD6A91890}" dt="2023-10-10T12:43:22.334" v="4020" actId="478"/>
          <ac:spMkLst>
            <pc:docMk/>
            <pc:sldMk cId="2469064643" sldId="1098"/>
            <ac:spMk id="17" creationId="{8913F6C1-EA87-40A4-B4E1-B561A164BA07}"/>
          </ac:spMkLst>
        </pc:spChg>
        <pc:spChg chg="add mod">
          <ac:chgData name="Elena Saggioro" userId="4ae1ca83-8fb8-47ab-921d-8a60851cfd4f" providerId="ADAL" clId="{6B478BBC-CC05-C142-8649-C36AD6A91890}" dt="2023-10-10T12:25:27.703" v="2948" actId="207"/>
          <ac:spMkLst>
            <pc:docMk/>
            <pc:sldMk cId="2469064643" sldId="1098"/>
            <ac:spMk id="18" creationId="{43D73E0D-C9E0-01F6-32F3-EC3B978F518F}"/>
          </ac:spMkLst>
        </pc:spChg>
        <pc:spChg chg="del mod">
          <ac:chgData name="Elena Saggioro" userId="4ae1ca83-8fb8-47ab-921d-8a60851cfd4f" providerId="ADAL" clId="{6B478BBC-CC05-C142-8649-C36AD6A91890}" dt="2023-10-10T12:43:22.334" v="4020" actId="478"/>
          <ac:spMkLst>
            <pc:docMk/>
            <pc:sldMk cId="2469064643" sldId="1098"/>
            <ac:spMk id="23" creationId="{D7F44E85-2C89-47AF-BF43-46F0673AAD90}"/>
          </ac:spMkLst>
        </pc:spChg>
        <pc:spChg chg="add mod">
          <ac:chgData name="Elena Saggioro" userId="4ae1ca83-8fb8-47ab-921d-8a60851cfd4f" providerId="ADAL" clId="{6B478BBC-CC05-C142-8649-C36AD6A91890}" dt="2023-10-11T08:03:20.964" v="6002" actId="1076"/>
          <ac:spMkLst>
            <pc:docMk/>
            <pc:sldMk cId="2469064643" sldId="1098"/>
            <ac:spMk id="24" creationId="{C0004064-7155-ACAE-58DA-2784CFE8863A}"/>
          </ac:spMkLst>
        </pc:spChg>
        <pc:spChg chg="add mod">
          <ac:chgData name="Elena Saggioro" userId="4ae1ca83-8fb8-47ab-921d-8a60851cfd4f" providerId="ADAL" clId="{6B478BBC-CC05-C142-8649-C36AD6A91890}" dt="2023-10-11T08:03:16.806" v="6000" actId="14100"/>
          <ac:spMkLst>
            <pc:docMk/>
            <pc:sldMk cId="2469064643" sldId="1098"/>
            <ac:spMk id="25" creationId="{F1E63314-D9E2-60D1-ACE5-494ADC324C44}"/>
          </ac:spMkLst>
        </pc:spChg>
        <pc:spChg chg="add mod">
          <ac:chgData name="Elena Saggioro" userId="4ae1ca83-8fb8-47ab-921d-8a60851cfd4f" providerId="ADAL" clId="{6B478BBC-CC05-C142-8649-C36AD6A91890}" dt="2023-10-11T08:03:38.628" v="6005" actId="14100"/>
          <ac:spMkLst>
            <pc:docMk/>
            <pc:sldMk cId="2469064643" sldId="1098"/>
            <ac:spMk id="26" creationId="{16D3B227-8582-D9F2-0C8F-9D0AF069C509}"/>
          </ac:spMkLst>
        </pc:spChg>
        <pc:spChg chg="del mod">
          <ac:chgData name="Elena Saggioro" userId="4ae1ca83-8fb8-47ab-921d-8a60851cfd4f" providerId="ADAL" clId="{6B478BBC-CC05-C142-8649-C36AD6A91890}" dt="2023-10-10T12:43:22.334" v="4020" actId="478"/>
          <ac:spMkLst>
            <pc:docMk/>
            <pc:sldMk cId="2469064643" sldId="1098"/>
            <ac:spMk id="33" creationId="{DDDCEA01-5080-4C64-BA08-8A1664AF8FB8}"/>
          </ac:spMkLst>
        </pc:spChg>
        <pc:spChg chg="del mod">
          <ac:chgData name="Elena Saggioro" userId="4ae1ca83-8fb8-47ab-921d-8a60851cfd4f" providerId="ADAL" clId="{6B478BBC-CC05-C142-8649-C36AD6A91890}" dt="2023-10-10T12:43:22.334" v="4020" actId="478"/>
          <ac:spMkLst>
            <pc:docMk/>
            <pc:sldMk cId="2469064643" sldId="1098"/>
            <ac:spMk id="34" creationId="{496C04D7-A1C4-46F5-98B5-DDAFFB7961F9}"/>
          </ac:spMkLst>
        </pc:spChg>
        <pc:spChg chg="del mod">
          <ac:chgData name="Elena Saggioro" userId="4ae1ca83-8fb8-47ab-921d-8a60851cfd4f" providerId="ADAL" clId="{6B478BBC-CC05-C142-8649-C36AD6A91890}" dt="2023-10-10T12:43:22.334" v="4020" actId="478"/>
          <ac:spMkLst>
            <pc:docMk/>
            <pc:sldMk cId="2469064643" sldId="1098"/>
            <ac:spMk id="35" creationId="{159B0490-95FF-4292-AB71-603CCA5261B5}"/>
          </ac:spMkLst>
        </pc:spChg>
        <pc:picChg chg="del">
          <ac:chgData name="Elena Saggioro" userId="4ae1ca83-8fb8-47ab-921d-8a60851cfd4f" providerId="ADAL" clId="{6B478BBC-CC05-C142-8649-C36AD6A91890}" dt="2023-10-10T12:25:03.712" v="2943" actId="478"/>
          <ac:picMkLst>
            <pc:docMk/>
            <pc:sldMk cId="2469064643" sldId="1098"/>
            <ac:picMk id="5" creationId="{62C7402B-B0FD-4FF2-A916-019766E37640}"/>
          </ac:picMkLst>
        </pc:picChg>
        <pc:picChg chg="del">
          <ac:chgData name="Elena Saggioro" userId="4ae1ca83-8fb8-47ab-921d-8a60851cfd4f" providerId="ADAL" clId="{6B478BBC-CC05-C142-8649-C36AD6A91890}" dt="2023-10-10T12:25:04.828" v="2944" actId="478"/>
          <ac:picMkLst>
            <pc:docMk/>
            <pc:sldMk cId="2469064643" sldId="1098"/>
            <ac:picMk id="6" creationId="{70D5C52F-07A5-485E-ACC0-763E10B4C11F}"/>
          </ac:picMkLst>
        </pc:picChg>
        <pc:cxnChg chg="del mod">
          <ac:chgData name="Elena Saggioro" userId="4ae1ca83-8fb8-47ab-921d-8a60851cfd4f" providerId="ADAL" clId="{6B478BBC-CC05-C142-8649-C36AD6A91890}" dt="2023-10-10T12:43:22.334" v="4020" actId="478"/>
          <ac:cxnSpMkLst>
            <pc:docMk/>
            <pc:sldMk cId="2469064643" sldId="1098"/>
            <ac:cxnSpMk id="10" creationId="{9851682B-BDA6-4167-827B-3EC23A104F62}"/>
          </ac:cxnSpMkLst>
        </pc:cxnChg>
        <pc:cxnChg chg="add mod">
          <ac:chgData name="Elena Saggioro" userId="4ae1ca83-8fb8-47ab-921d-8a60851cfd4f" providerId="ADAL" clId="{6B478BBC-CC05-C142-8649-C36AD6A91890}" dt="2023-10-10T12:27:39.187" v="3204" actId="14100"/>
          <ac:cxnSpMkLst>
            <pc:docMk/>
            <pc:sldMk cId="2469064643" sldId="1098"/>
            <ac:cxnSpMk id="13" creationId="{3E206BCF-0BC7-D12A-D9A6-A387FC11F6D5}"/>
          </ac:cxnSpMkLst>
        </pc:cxnChg>
        <pc:cxnChg chg="add mod">
          <ac:chgData name="Elena Saggioro" userId="4ae1ca83-8fb8-47ab-921d-8a60851cfd4f" providerId="ADAL" clId="{6B478BBC-CC05-C142-8649-C36AD6A91890}" dt="2023-10-10T12:27:36.645" v="3203" actId="14100"/>
          <ac:cxnSpMkLst>
            <pc:docMk/>
            <pc:sldMk cId="2469064643" sldId="1098"/>
            <ac:cxnSpMk id="15" creationId="{7D926961-89C8-99E3-846B-B87AAE10DA12}"/>
          </ac:cxnSpMkLst>
        </pc:cxnChg>
        <pc:cxnChg chg="add mod">
          <ac:chgData name="Elena Saggioro" userId="4ae1ca83-8fb8-47ab-921d-8a60851cfd4f" providerId="ADAL" clId="{6B478BBC-CC05-C142-8649-C36AD6A91890}" dt="2023-10-10T12:27:30.104" v="3201" actId="692"/>
          <ac:cxnSpMkLst>
            <pc:docMk/>
            <pc:sldMk cId="2469064643" sldId="1098"/>
            <ac:cxnSpMk id="16" creationId="{55A3F4AF-F52A-BE75-EEBD-1999B35B41F9}"/>
          </ac:cxnSpMkLst>
        </pc:cxnChg>
        <pc:cxnChg chg="add mod">
          <ac:chgData name="Elena Saggioro" userId="4ae1ca83-8fb8-47ab-921d-8a60851cfd4f" providerId="ADAL" clId="{6B478BBC-CC05-C142-8649-C36AD6A91890}" dt="2023-10-10T12:27:30.104" v="3201" actId="692"/>
          <ac:cxnSpMkLst>
            <pc:docMk/>
            <pc:sldMk cId="2469064643" sldId="1098"/>
            <ac:cxnSpMk id="19" creationId="{F9012958-32DB-4E71-B850-D5C124042980}"/>
          </ac:cxnSpMkLst>
        </pc:cxnChg>
        <pc:cxnChg chg="del mod">
          <ac:chgData name="Elena Saggioro" userId="4ae1ca83-8fb8-47ab-921d-8a60851cfd4f" providerId="ADAL" clId="{6B478BBC-CC05-C142-8649-C36AD6A91890}" dt="2023-10-10T12:43:22.334" v="4020" actId="478"/>
          <ac:cxnSpMkLst>
            <pc:docMk/>
            <pc:sldMk cId="2469064643" sldId="1098"/>
            <ac:cxnSpMk id="38" creationId="{9157C5F1-676F-4090-AFA6-8C94A3C3A4B8}"/>
          </ac:cxnSpMkLst>
        </pc:cxnChg>
        <pc:cxnChg chg="del mod">
          <ac:chgData name="Elena Saggioro" userId="4ae1ca83-8fb8-47ab-921d-8a60851cfd4f" providerId="ADAL" clId="{6B478BBC-CC05-C142-8649-C36AD6A91890}" dt="2023-10-10T12:43:22.334" v="4020" actId="478"/>
          <ac:cxnSpMkLst>
            <pc:docMk/>
            <pc:sldMk cId="2469064643" sldId="1098"/>
            <ac:cxnSpMk id="41" creationId="{DD35D073-F00F-41B9-A66B-1156FD2FA5F2}"/>
          </ac:cxnSpMkLst>
        </pc:cxnChg>
        <pc:cxnChg chg="del mod">
          <ac:chgData name="Elena Saggioro" userId="4ae1ca83-8fb8-47ab-921d-8a60851cfd4f" providerId="ADAL" clId="{6B478BBC-CC05-C142-8649-C36AD6A91890}" dt="2023-10-10T12:43:22.334" v="4020" actId="478"/>
          <ac:cxnSpMkLst>
            <pc:docMk/>
            <pc:sldMk cId="2469064643" sldId="1098"/>
            <ac:cxnSpMk id="44" creationId="{FE28B3EB-8C95-48EC-97CF-F6FC9FB97713}"/>
          </ac:cxnSpMkLst>
        </pc:cxnChg>
        <pc:cxnChg chg="del mod">
          <ac:chgData name="Elena Saggioro" userId="4ae1ca83-8fb8-47ab-921d-8a60851cfd4f" providerId="ADAL" clId="{6B478BBC-CC05-C142-8649-C36AD6A91890}" dt="2023-10-10T12:43:22.334" v="4020" actId="478"/>
          <ac:cxnSpMkLst>
            <pc:docMk/>
            <pc:sldMk cId="2469064643" sldId="1098"/>
            <ac:cxnSpMk id="47" creationId="{787559B8-F7F9-43FE-B154-3BE2B8E2FB48}"/>
          </ac:cxnSpMkLst>
        </pc:cxnChg>
        <pc:cxnChg chg="del mod">
          <ac:chgData name="Elena Saggioro" userId="4ae1ca83-8fb8-47ab-921d-8a60851cfd4f" providerId="ADAL" clId="{6B478BBC-CC05-C142-8649-C36AD6A91890}" dt="2023-10-10T12:43:22.334" v="4020" actId="478"/>
          <ac:cxnSpMkLst>
            <pc:docMk/>
            <pc:sldMk cId="2469064643" sldId="1098"/>
            <ac:cxnSpMk id="56" creationId="{F3337982-001C-42AB-97A3-7DD4401CBA31}"/>
          </ac:cxnSpMkLst>
        </pc:cxnChg>
      </pc:sldChg>
      <pc:sldChg chg="addSp delSp modSp add mod delAnim modAnim">
        <pc:chgData name="Elena Saggioro" userId="4ae1ca83-8fb8-47ab-921d-8a60851cfd4f" providerId="ADAL" clId="{6B478BBC-CC05-C142-8649-C36AD6A91890}" dt="2023-10-11T08:08:30.130" v="6194" actId="20577"/>
        <pc:sldMkLst>
          <pc:docMk/>
          <pc:sldMk cId="1187140505" sldId="1099"/>
        </pc:sldMkLst>
        <pc:spChg chg="mod">
          <ac:chgData name="Elena Saggioro" userId="4ae1ca83-8fb8-47ab-921d-8a60851cfd4f" providerId="ADAL" clId="{6B478BBC-CC05-C142-8649-C36AD6A91890}" dt="2023-10-11T08:07:58.846" v="6156" actId="113"/>
          <ac:spMkLst>
            <pc:docMk/>
            <pc:sldMk cId="1187140505" sldId="1099"/>
            <ac:spMk id="2" creationId="{E1410ED5-1CFA-47D8-B204-4E7A82A1C16B}"/>
          </ac:spMkLst>
        </pc:spChg>
        <pc:spChg chg="mod">
          <ac:chgData name="Elena Saggioro" userId="4ae1ca83-8fb8-47ab-921d-8a60851cfd4f" providerId="ADAL" clId="{6B478BBC-CC05-C142-8649-C36AD6A91890}" dt="2023-10-10T12:35:19.429" v="3695" actId="164"/>
          <ac:spMkLst>
            <pc:docMk/>
            <pc:sldMk cId="1187140505" sldId="1099"/>
            <ac:spMk id="3" creationId="{77F2F112-660C-7226-87A9-CBE534B6CC1B}"/>
          </ac:spMkLst>
        </pc:spChg>
        <pc:spChg chg="add mod">
          <ac:chgData name="Elena Saggioro" userId="4ae1ca83-8fb8-47ab-921d-8a60851cfd4f" providerId="ADAL" clId="{6B478BBC-CC05-C142-8649-C36AD6A91890}" dt="2023-10-10T12:38:29.984" v="3966" actId="164"/>
          <ac:spMkLst>
            <pc:docMk/>
            <pc:sldMk cId="1187140505" sldId="1099"/>
            <ac:spMk id="6" creationId="{799BD340-2F25-5B9F-82D1-E9C60FE6BFF7}"/>
          </ac:spMkLst>
        </pc:spChg>
        <pc:spChg chg="mod">
          <ac:chgData name="Elena Saggioro" userId="4ae1ca83-8fb8-47ab-921d-8a60851cfd4f" providerId="ADAL" clId="{6B478BBC-CC05-C142-8649-C36AD6A91890}" dt="2023-10-10T12:35:19.429" v="3695" actId="164"/>
          <ac:spMkLst>
            <pc:docMk/>
            <pc:sldMk cId="1187140505" sldId="1099"/>
            <ac:spMk id="7" creationId="{757A0F9B-C13C-2F37-6DF9-76208ED93256}"/>
          </ac:spMkLst>
        </pc:spChg>
        <pc:spChg chg="mod">
          <ac:chgData name="Elena Saggioro" userId="4ae1ca83-8fb8-47ab-921d-8a60851cfd4f" providerId="ADAL" clId="{6B478BBC-CC05-C142-8649-C36AD6A91890}" dt="2023-10-10T12:39:03.110" v="3993" actId="20577"/>
          <ac:spMkLst>
            <pc:docMk/>
            <pc:sldMk cId="1187140505" sldId="1099"/>
            <ac:spMk id="8" creationId="{37280BF5-C151-422D-8197-24B128909341}"/>
          </ac:spMkLst>
        </pc:spChg>
        <pc:spChg chg="mod">
          <ac:chgData name="Elena Saggioro" userId="4ae1ca83-8fb8-47ab-921d-8a60851cfd4f" providerId="ADAL" clId="{6B478BBC-CC05-C142-8649-C36AD6A91890}" dt="2023-10-10T12:35:19.429" v="3695" actId="164"/>
          <ac:spMkLst>
            <pc:docMk/>
            <pc:sldMk cId="1187140505" sldId="1099"/>
            <ac:spMk id="11" creationId="{6DB92A96-8545-582C-DDFD-157DFBA62EFA}"/>
          </ac:spMkLst>
        </pc:spChg>
        <pc:spChg chg="mod">
          <ac:chgData name="Elena Saggioro" userId="4ae1ca83-8fb8-47ab-921d-8a60851cfd4f" providerId="ADAL" clId="{6B478BBC-CC05-C142-8649-C36AD6A91890}" dt="2023-10-10T12:38:45.523" v="3981" actId="20577"/>
          <ac:spMkLst>
            <pc:docMk/>
            <pc:sldMk cId="1187140505" sldId="1099"/>
            <ac:spMk id="12" creationId="{613D5BE6-4CC4-4AA3-889E-732F2FCD07E9}"/>
          </ac:spMkLst>
        </pc:spChg>
        <pc:spChg chg="mod">
          <ac:chgData name="Elena Saggioro" userId="4ae1ca83-8fb8-47ab-921d-8a60851cfd4f" providerId="ADAL" clId="{6B478BBC-CC05-C142-8649-C36AD6A91890}" dt="2023-10-10T12:35:19.429" v="3695" actId="164"/>
          <ac:spMkLst>
            <pc:docMk/>
            <pc:sldMk cId="1187140505" sldId="1099"/>
            <ac:spMk id="18" creationId="{43D73E0D-C9E0-01F6-32F3-EC3B978F518F}"/>
          </ac:spMkLst>
        </pc:spChg>
        <pc:spChg chg="add mod">
          <ac:chgData name="Elena Saggioro" userId="4ae1ca83-8fb8-47ab-921d-8a60851cfd4f" providerId="ADAL" clId="{6B478BBC-CC05-C142-8649-C36AD6A91890}" dt="2023-10-11T08:07:54.492" v="6155" actId="113"/>
          <ac:spMkLst>
            <pc:docMk/>
            <pc:sldMk cId="1187140505" sldId="1099"/>
            <ac:spMk id="20" creationId="{A46F10F5-251C-B966-7332-E65ABF8078D5}"/>
          </ac:spMkLst>
        </pc:spChg>
        <pc:spChg chg="add mod">
          <ac:chgData name="Elena Saggioro" userId="4ae1ca83-8fb8-47ab-921d-8a60851cfd4f" providerId="ADAL" clId="{6B478BBC-CC05-C142-8649-C36AD6A91890}" dt="2023-10-11T08:08:30.130" v="6194" actId="20577"/>
          <ac:spMkLst>
            <pc:docMk/>
            <pc:sldMk cId="1187140505" sldId="1099"/>
            <ac:spMk id="21" creationId="{ADFD85BA-B56C-D7B9-799C-B5D688D2CBD8}"/>
          </ac:spMkLst>
        </pc:spChg>
        <pc:spChg chg="add mod">
          <ac:chgData name="Elena Saggioro" userId="4ae1ca83-8fb8-47ab-921d-8a60851cfd4f" providerId="ADAL" clId="{6B478BBC-CC05-C142-8649-C36AD6A91890}" dt="2023-10-11T08:08:27.533" v="6186" actId="20577"/>
          <ac:spMkLst>
            <pc:docMk/>
            <pc:sldMk cId="1187140505" sldId="1099"/>
            <ac:spMk id="22" creationId="{A0637EF8-95BC-C91F-C19D-2E0DFAACAD35}"/>
          </ac:spMkLst>
        </pc:spChg>
        <pc:spChg chg="del">
          <ac:chgData name="Elena Saggioro" userId="4ae1ca83-8fb8-47ab-921d-8a60851cfd4f" providerId="ADAL" clId="{6B478BBC-CC05-C142-8649-C36AD6A91890}" dt="2023-10-10T12:36:48.647" v="3853" actId="478"/>
          <ac:spMkLst>
            <pc:docMk/>
            <pc:sldMk cId="1187140505" sldId="1099"/>
            <ac:spMk id="24" creationId="{C0004064-7155-ACAE-58DA-2784CFE8863A}"/>
          </ac:spMkLst>
        </pc:spChg>
        <pc:spChg chg="del">
          <ac:chgData name="Elena Saggioro" userId="4ae1ca83-8fb8-47ab-921d-8a60851cfd4f" providerId="ADAL" clId="{6B478BBC-CC05-C142-8649-C36AD6A91890}" dt="2023-10-10T12:36:47.457" v="3852" actId="478"/>
          <ac:spMkLst>
            <pc:docMk/>
            <pc:sldMk cId="1187140505" sldId="1099"/>
            <ac:spMk id="25" creationId="{F1E63314-D9E2-60D1-ACE5-494ADC324C44}"/>
          </ac:spMkLst>
        </pc:spChg>
        <pc:spChg chg="del">
          <ac:chgData name="Elena Saggioro" userId="4ae1ca83-8fb8-47ab-921d-8a60851cfd4f" providerId="ADAL" clId="{6B478BBC-CC05-C142-8649-C36AD6A91890}" dt="2023-10-10T12:36:47.457" v="3852" actId="478"/>
          <ac:spMkLst>
            <pc:docMk/>
            <pc:sldMk cId="1187140505" sldId="1099"/>
            <ac:spMk id="26" creationId="{16D3B227-8582-D9F2-0C8F-9D0AF069C509}"/>
          </ac:spMkLst>
        </pc:spChg>
        <pc:grpChg chg="add del mod">
          <ac:chgData name="Elena Saggioro" userId="4ae1ca83-8fb8-47ab-921d-8a60851cfd4f" providerId="ADAL" clId="{6B478BBC-CC05-C142-8649-C36AD6A91890}" dt="2023-10-10T12:37:13.335" v="3859" actId="478"/>
          <ac:grpSpMkLst>
            <pc:docMk/>
            <pc:sldMk cId="1187140505" sldId="1099"/>
            <ac:grpSpMk id="5" creationId="{FA75EE30-ED27-1DD3-2842-89F5671D1BB9}"/>
          </ac:grpSpMkLst>
        </pc:grpChg>
        <pc:grpChg chg="add mod">
          <ac:chgData name="Elena Saggioro" userId="4ae1ca83-8fb8-47ab-921d-8a60851cfd4f" providerId="ADAL" clId="{6B478BBC-CC05-C142-8649-C36AD6A91890}" dt="2023-10-10T12:39:03.110" v="3993" actId="20577"/>
          <ac:grpSpMkLst>
            <pc:docMk/>
            <pc:sldMk cId="1187140505" sldId="1099"/>
            <ac:grpSpMk id="27" creationId="{C4C5DB86-B272-297C-BF37-D016D06CC78B}"/>
          </ac:grpSpMkLst>
        </pc:grpChg>
        <pc:grpChg chg="add mod">
          <ac:chgData name="Elena Saggioro" userId="4ae1ca83-8fb8-47ab-921d-8a60851cfd4f" providerId="ADAL" clId="{6B478BBC-CC05-C142-8649-C36AD6A91890}" dt="2023-10-10T12:38:31.820" v="3967" actId="1076"/>
          <ac:grpSpMkLst>
            <pc:docMk/>
            <pc:sldMk cId="1187140505" sldId="1099"/>
            <ac:grpSpMk id="28" creationId="{D7BC580C-B9A9-0ABB-4D0F-C3BFE3DB3030}"/>
          </ac:grpSpMkLst>
        </pc:grpChg>
        <pc:picChg chg="add mod">
          <ac:chgData name="Elena Saggioro" userId="4ae1ca83-8fb8-47ab-921d-8a60851cfd4f" providerId="ADAL" clId="{6B478BBC-CC05-C142-8649-C36AD6A91890}" dt="2023-10-10T13:14:24.553" v="5245" actId="1076"/>
          <ac:picMkLst>
            <pc:docMk/>
            <pc:sldMk cId="1187140505" sldId="1099"/>
            <ac:picMk id="5" creationId="{AC98F11C-E51B-31F6-8112-09FC5BECB2BF}"/>
          </ac:picMkLst>
        </pc:picChg>
        <pc:picChg chg="add mod">
          <ac:chgData name="Elena Saggioro" userId="4ae1ca83-8fb8-47ab-921d-8a60851cfd4f" providerId="ADAL" clId="{6B478BBC-CC05-C142-8649-C36AD6A91890}" dt="2023-10-10T13:14:30.273" v="5246" actId="1076"/>
          <ac:picMkLst>
            <pc:docMk/>
            <pc:sldMk cId="1187140505" sldId="1099"/>
            <ac:picMk id="11" creationId="{AE06B1A2-0393-AB3D-35DE-38E3C46DF10A}"/>
          </ac:picMkLst>
        </pc:picChg>
        <pc:cxnChg chg="mod">
          <ac:chgData name="Elena Saggioro" userId="4ae1ca83-8fb8-47ab-921d-8a60851cfd4f" providerId="ADAL" clId="{6B478BBC-CC05-C142-8649-C36AD6A91890}" dt="2023-10-10T12:37:13.335" v="3859" actId="478"/>
          <ac:cxnSpMkLst>
            <pc:docMk/>
            <pc:sldMk cId="1187140505" sldId="1099"/>
            <ac:cxnSpMk id="13" creationId="{3E206BCF-0BC7-D12A-D9A6-A387FC11F6D5}"/>
          </ac:cxnSpMkLst>
        </pc:cxnChg>
        <pc:cxnChg chg="mod">
          <ac:chgData name="Elena Saggioro" userId="4ae1ca83-8fb8-47ab-921d-8a60851cfd4f" providerId="ADAL" clId="{6B478BBC-CC05-C142-8649-C36AD6A91890}" dt="2023-10-10T12:37:13.335" v="3859" actId="478"/>
          <ac:cxnSpMkLst>
            <pc:docMk/>
            <pc:sldMk cId="1187140505" sldId="1099"/>
            <ac:cxnSpMk id="15" creationId="{7D926961-89C8-99E3-846B-B87AAE10DA12}"/>
          </ac:cxnSpMkLst>
        </pc:cxnChg>
        <pc:cxnChg chg="mod">
          <ac:chgData name="Elena Saggioro" userId="4ae1ca83-8fb8-47ab-921d-8a60851cfd4f" providerId="ADAL" clId="{6B478BBC-CC05-C142-8649-C36AD6A91890}" dt="2023-10-10T12:37:13.335" v="3859" actId="478"/>
          <ac:cxnSpMkLst>
            <pc:docMk/>
            <pc:sldMk cId="1187140505" sldId="1099"/>
            <ac:cxnSpMk id="16" creationId="{55A3F4AF-F52A-BE75-EEBD-1999B35B41F9}"/>
          </ac:cxnSpMkLst>
        </pc:cxnChg>
        <pc:cxnChg chg="mod">
          <ac:chgData name="Elena Saggioro" userId="4ae1ca83-8fb8-47ab-921d-8a60851cfd4f" providerId="ADAL" clId="{6B478BBC-CC05-C142-8649-C36AD6A91890}" dt="2023-10-10T12:35:19.429" v="3695" actId="164"/>
          <ac:cxnSpMkLst>
            <pc:docMk/>
            <pc:sldMk cId="1187140505" sldId="1099"/>
            <ac:cxnSpMk id="19" creationId="{F9012958-32DB-4E71-B850-D5C124042980}"/>
          </ac:cxnSpMkLst>
        </pc:cxnChg>
      </pc:sldChg>
      <pc:sldChg chg="addSp delSp modSp add mod ord addAnim delAnim modAnim">
        <pc:chgData name="Elena Saggioro" userId="4ae1ca83-8fb8-47ab-921d-8a60851cfd4f" providerId="ADAL" clId="{6B478BBC-CC05-C142-8649-C36AD6A91890}" dt="2023-10-11T09:52:47.837" v="9479"/>
        <pc:sldMkLst>
          <pc:docMk/>
          <pc:sldMk cId="2859640823" sldId="1100"/>
        </pc:sldMkLst>
        <pc:spChg chg="mod">
          <ac:chgData name="Elena Saggioro" userId="4ae1ca83-8fb8-47ab-921d-8a60851cfd4f" providerId="ADAL" clId="{6B478BBC-CC05-C142-8649-C36AD6A91890}" dt="2023-10-10T13:02:36.449" v="4946" actId="1076"/>
          <ac:spMkLst>
            <pc:docMk/>
            <pc:sldMk cId="2859640823" sldId="1100"/>
            <ac:spMk id="2" creationId="{E1410ED5-1CFA-47D8-B204-4E7A82A1C16B}"/>
          </ac:spMkLst>
        </pc:spChg>
        <pc:spChg chg="add mod">
          <ac:chgData name="Elena Saggioro" userId="4ae1ca83-8fb8-47ab-921d-8a60851cfd4f" providerId="ADAL" clId="{6B478BBC-CC05-C142-8649-C36AD6A91890}" dt="2023-10-11T08:09:39.909" v="6242" actId="20577"/>
          <ac:spMkLst>
            <pc:docMk/>
            <pc:sldMk cId="2859640823" sldId="1100"/>
            <ac:spMk id="6" creationId="{37FF511B-CA21-C28F-7914-1F9E3DEC5393}"/>
          </ac:spMkLst>
        </pc:spChg>
        <pc:spChg chg="add del mod">
          <ac:chgData name="Elena Saggioro" userId="4ae1ca83-8fb8-47ab-921d-8a60851cfd4f" providerId="ADAL" clId="{6B478BBC-CC05-C142-8649-C36AD6A91890}" dt="2023-10-10T13:02:07.562" v="4938" actId="478"/>
          <ac:spMkLst>
            <pc:docMk/>
            <pc:sldMk cId="2859640823" sldId="1100"/>
            <ac:spMk id="7" creationId="{4E540CFA-B06F-1FB3-5662-E8690DBC9E0D}"/>
          </ac:spMkLst>
        </pc:spChg>
        <pc:spChg chg="mod">
          <ac:chgData name="Elena Saggioro" userId="4ae1ca83-8fb8-47ab-921d-8a60851cfd4f" providerId="ADAL" clId="{6B478BBC-CC05-C142-8649-C36AD6A91890}" dt="2023-10-10T13:02:33.453" v="4945" actId="14100"/>
          <ac:spMkLst>
            <pc:docMk/>
            <pc:sldMk cId="2859640823" sldId="1100"/>
            <ac:spMk id="8" creationId="{37280BF5-C151-422D-8197-24B128909341}"/>
          </ac:spMkLst>
        </pc:spChg>
        <pc:spChg chg="add mod">
          <ac:chgData name="Elena Saggioro" userId="4ae1ca83-8fb8-47ab-921d-8a60851cfd4f" providerId="ADAL" clId="{6B478BBC-CC05-C142-8649-C36AD6A91890}" dt="2023-10-10T13:02:21.826" v="4942" actId="1038"/>
          <ac:spMkLst>
            <pc:docMk/>
            <pc:sldMk cId="2859640823" sldId="1100"/>
            <ac:spMk id="10" creationId="{519407D9-260B-99F8-B19F-593529D6CF31}"/>
          </ac:spMkLst>
        </pc:spChg>
        <pc:spChg chg="add mod">
          <ac:chgData name="Elena Saggioro" userId="4ae1ca83-8fb8-47ab-921d-8a60851cfd4f" providerId="ADAL" clId="{6B478BBC-CC05-C142-8649-C36AD6A91890}" dt="2023-10-10T13:02:21.826" v="4942" actId="1038"/>
          <ac:spMkLst>
            <pc:docMk/>
            <pc:sldMk cId="2859640823" sldId="1100"/>
            <ac:spMk id="11" creationId="{EAE6CB5D-3936-048C-1F5A-8FC32CD1B460}"/>
          </ac:spMkLst>
        </pc:spChg>
        <pc:spChg chg="mod">
          <ac:chgData name="Elena Saggioro" userId="4ae1ca83-8fb8-47ab-921d-8a60851cfd4f" providerId="ADAL" clId="{6B478BBC-CC05-C142-8649-C36AD6A91890}" dt="2023-10-10T12:41:14.390" v="4018" actId="20577"/>
          <ac:spMkLst>
            <pc:docMk/>
            <pc:sldMk cId="2859640823" sldId="1100"/>
            <ac:spMk id="12" creationId="{613D5BE6-4CC4-4AA3-889E-732F2FCD07E9}"/>
          </ac:spMkLst>
        </pc:spChg>
        <pc:spChg chg="add mod">
          <ac:chgData name="Elena Saggioro" userId="4ae1ca83-8fb8-47ab-921d-8a60851cfd4f" providerId="ADAL" clId="{6B478BBC-CC05-C142-8649-C36AD6A91890}" dt="2023-10-10T13:02:21.826" v="4942" actId="1038"/>
          <ac:spMkLst>
            <pc:docMk/>
            <pc:sldMk cId="2859640823" sldId="1100"/>
            <ac:spMk id="13" creationId="{80344FBF-EFF6-037E-B659-A82ACD005FAD}"/>
          </ac:spMkLst>
        </pc:spChg>
        <pc:spChg chg="add mod">
          <ac:chgData name="Elena Saggioro" userId="4ae1ca83-8fb8-47ab-921d-8a60851cfd4f" providerId="ADAL" clId="{6B478BBC-CC05-C142-8649-C36AD6A91890}" dt="2023-10-10T13:02:21.826" v="4942" actId="1038"/>
          <ac:spMkLst>
            <pc:docMk/>
            <pc:sldMk cId="2859640823" sldId="1100"/>
            <ac:spMk id="17" creationId="{81ADB3F5-BD0F-6574-AD2F-69D2831919E5}"/>
          </ac:spMkLst>
        </pc:spChg>
        <pc:spChg chg="add mod">
          <ac:chgData name="Elena Saggioro" userId="4ae1ca83-8fb8-47ab-921d-8a60851cfd4f" providerId="ADAL" clId="{6B478BBC-CC05-C142-8649-C36AD6A91890}" dt="2023-10-10T13:02:21.826" v="4942" actId="1038"/>
          <ac:spMkLst>
            <pc:docMk/>
            <pc:sldMk cId="2859640823" sldId="1100"/>
            <ac:spMk id="19" creationId="{CF9CB88C-7A94-A6F5-B96B-2346E875C1EF}"/>
          </ac:spMkLst>
        </pc:spChg>
        <pc:spChg chg="mod">
          <ac:chgData name="Elena Saggioro" userId="4ae1ca83-8fb8-47ab-921d-8a60851cfd4f" providerId="ADAL" clId="{6B478BBC-CC05-C142-8649-C36AD6A91890}" dt="2023-10-10T13:00:33.459" v="4878" actId="1076"/>
          <ac:spMkLst>
            <pc:docMk/>
            <pc:sldMk cId="2859640823" sldId="1100"/>
            <ac:spMk id="21" creationId="{327F5ACA-8F2B-E3CB-E103-1C9CCB0E409E}"/>
          </ac:spMkLst>
        </pc:spChg>
        <pc:spChg chg="del">
          <ac:chgData name="Elena Saggioro" userId="4ae1ca83-8fb8-47ab-921d-8a60851cfd4f" providerId="ADAL" clId="{6B478BBC-CC05-C142-8649-C36AD6A91890}" dt="2023-10-10T13:00:29.717" v="4876" actId="478"/>
          <ac:spMkLst>
            <pc:docMk/>
            <pc:sldMk cId="2859640823" sldId="1100"/>
            <ac:spMk id="22" creationId="{754D52CE-E28F-31DF-918E-22396A80DD01}"/>
          </ac:spMkLst>
        </pc:spChg>
        <pc:spChg chg="del">
          <ac:chgData name="Elena Saggioro" userId="4ae1ca83-8fb8-47ab-921d-8a60851cfd4f" providerId="ADAL" clId="{6B478BBC-CC05-C142-8649-C36AD6A91890}" dt="2023-10-10T13:00:25.995" v="4875" actId="478"/>
          <ac:spMkLst>
            <pc:docMk/>
            <pc:sldMk cId="2859640823" sldId="1100"/>
            <ac:spMk id="24" creationId="{FC30AC4F-435E-A48A-DD09-6E40EF21CD10}"/>
          </ac:spMkLst>
        </pc:spChg>
        <pc:spChg chg="del">
          <ac:chgData name="Elena Saggioro" userId="4ae1ca83-8fb8-47ab-921d-8a60851cfd4f" providerId="ADAL" clId="{6B478BBC-CC05-C142-8649-C36AD6A91890}" dt="2023-10-10T13:00:35.554" v="4879" actId="478"/>
          <ac:spMkLst>
            <pc:docMk/>
            <pc:sldMk cId="2859640823" sldId="1100"/>
            <ac:spMk id="25" creationId="{24DFBDBC-C675-7BD5-7B38-F869847596B1}"/>
          </ac:spMkLst>
        </pc:spChg>
        <pc:spChg chg="mod">
          <ac:chgData name="Elena Saggioro" userId="4ae1ca83-8fb8-47ab-921d-8a60851cfd4f" providerId="ADAL" clId="{6B478BBC-CC05-C142-8649-C36AD6A91890}" dt="2023-10-10T12:59:28.098" v="4806" actId="20577"/>
          <ac:spMkLst>
            <pc:docMk/>
            <pc:sldMk cId="2859640823" sldId="1100"/>
            <ac:spMk id="28" creationId="{CB8CD6A2-9255-4C53-2295-C7FC2CA0AC3B}"/>
          </ac:spMkLst>
        </pc:spChg>
        <pc:spChg chg="del">
          <ac:chgData name="Elena Saggioro" userId="4ae1ca83-8fb8-47ab-921d-8a60851cfd4f" providerId="ADAL" clId="{6B478BBC-CC05-C142-8649-C36AD6A91890}" dt="2023-10-10T13:00:37.641" v="4881" actId="478"/>
          <ac:spMkLst>
            <pc:docMk/>
            <pc:sldMk cId="2859640823" sldId="1100"/>
            <ac:spMk id="30" creationId="{0D0D52BE-4F60-9F10-FECB-2D0893327BD9}"/>
          </ac:spMkLst>
        </pc:spChg>
        <pc:spChg chg="del">
          <ac:chgData name="Elena Saggioro" userId="4ae1ca83-8fb8-47ab-921d-8a60851cfd4f" providerId="ADAL" clId="{6B478BBC-CC05-C142-8649-C36AD6A91890}" dt="2023-10-10T13:00:47.526" v="4882" actId="478"/>
          <ac:spMkLst>
            <pc:docMk/>
            <pc:sldMk cId="2859640823" sldId="1100"/>
            <ac:spMk id="37" creationId="{9EF13E64-7177-F4FE-DE6B-7761EBCE34B9}"/>
          </ac:spMkLst>
        </pc:spChg>
        <pc:spChg chg="del">
          <ac:chgData name="Elena Saggioro" userId="4ae1ca83-8fb8-47ab-921d-8a60851cfd4f" providerId="ADAL" clId="{6B478BBC-CC05-C142-8649-C36AD6A91890}" dt="2023-10-10T13:00:47.526" v="4882" actId="478"/>
          <ac:spMkLst>
            <pc:docMk/>
            <pc:sldMk cId="2859640823" sldId="1100"/>
            <ac:spMk id="39" creationId="{30565893-21A6-BA1E-239F-2A31FB20E82A}"/>
          </ac:spMkLst>
        </pc:spChg>
        <pc:spChg chg="del">
          <ac:chgData name="Elena Saggioro" userId="4ae1ca83-8fb8-47ab-921d-8a60851cfd4f" providerId="ADAL" clId="{6B478BBC-CC05-C142-8649-C36AD6A91890}" dt="2023-10-10T13:00:36.383" v="4880" actId="478"/>
          <ac:spMkLst>
            <pc:docMk/>
            <pc:sldMk cId="2859640823" sldId="1100"/>
            <ac:spMk id="40" creationId="{5F67301E-668B-1458-51B3-4D029946BFAE}"/>
          </ac:spMkLst>
        </pc:spChg>
        <pc:spChg chg="mod">
          <ac:chgData name="Elena Saggioro" userId="4ae1ca83-8fb8-47ab-921d-8a60851cfd4f" providerId="ADAL" clId="{6B478BBC-CC05-C142-8649-C36AD6A91890}" dt="2023-10-11T08:09:07.580" v="6219" actId="113"/>
          <ac:spMkLst>
            <pc:docMk/>
            <pc:sldMk cId="2859640823" sldId="1100"/>
            <ac:spMk id="53" creationId="{5716344D-2F26-7EC8-5AE3-AB10C8502483}"/>
          </ac:spMkLst>
        </pc:spChg>
        <pc:spChg chg="mod">
          <ac:chgData name="Elena Saggioro" userId="4ae1ca83-8fb8-47ab-921d-8a60851cfd4f" providerId="ADAL" clId="{6B478BBC-CC05-C142-8649-C36AD6A91890}" dt="2023-10-10T13:01:51.396" v="4933" actId="20577"/>
          <ac:spMkLst>
            <pc:docMk/>
            <pc:sldMk cId="2859640823" sldId="1100"/>
            <ac:spMk id="67" creationId="{D81F07D3-4D09-EC81-694B-6BCEF937894E}"/>
          </ac:spMkLst>
        </pc:spChg>
        <pc:spChg chg="del mod">
          <ac:chgData name="Elena Saggioro" userId="4ae1ca83-8fb8-47ab-921d-8a60851cfd4f" providerId="ADAL" clId="{6B478BBC-CC05-C142-8649-C36AD6A91890}" dt="2023-10-10T13:02:03.524" v="4935" actId="478"/>
          <ac:spMkLst>
            <pc:docMk/>
            <pc:sldMk cId="2859640823" sldId="1100"/>
            <ac:spMk id="69" creationId="{636A30CB-805C-8155-B2B8-90E44FDAB318}"/>
          </ac:spMkLst>
        </pc:spChg>
        <pc:spChg chg="mod">
          <ac:chgData name="Elena Saggioro" userId="4ae1ca83-8fb8-47ab-921d-8a60851cfd4f" providerId="ADAL" clId="{6B478BBC-CC05-C142-8649-C36AD6A91890}" dt="2023-10-10T13:01:04.007" v="4887" actId="1076"/>
          <ac:spMkLst>
            <pc:docMk/>
            <pc:sldMk cId="2859640823" sldId="1100"/>
            <ac:spMk id="71" creationId="{1D662589-1D84-529F-713F-55315E0E0164}"/>
          </ac:spMkLst>
        </pc:spChg>
        <pc:spChg chg="mod">
          <ac:chgData name="Elena Saggioro" userId="4ae1ca83-8fb8-47ab-921d-8a60851cfd4f" providerId="ADAL" clId="{6B478BBC-CC05-C142-8649-C36AD6A91890}" dt="2023-10-10T13:01:04.007" v="4887" actId="1076"/>
          <ac:spMkLst>
            <pc:docMk/>
            <pc:sldMk cId="2859640823" sldId="1100"/>
            <ac:spMk id="73" creationId="{067F5EA7-4117-2D02-78CC-632F6DE790B1}"/>
          </ac:spMkLst>
        </pc:spChg>
        <pc:spChg chg="mod">
          <ac:chgData name="Elena Saggioro" userId="4ae1ca83-8fb8-47ab-921d-8a60851cfd4f" providerId="ADAL" clId="{6B478BBC-CC05-C142-8649-C36AD6A91890}" dt="2023-10-10T13:01:04.007" v="4887" actId="1076"/>
          <ac:spMkLst>
            <pc:docMk/>
            <pc:sldMk cId="2859640823" sldId="1100"/>
            <ac:spMk id="74" creationId="{5B9971BB-AD17-433D-7D5D-9C74310DBB3B}"/>
          </ac:spMkLst>
        </pc:spChg>
        <pc:spChg chg="mod">
          <ac:chgData name="Elena Saggioro" userId="4ae1ca83-8fb8-47ab-921d-8a60851cfd4f" providerId="ADAL" clId="{6B478BBC-CC05-C142-8649-C36AD6A91890}" dt="2023-10-10T13:01:04.007" v="4887" actId="1076"/>
          <ac:spMkLst>
            <pc:docMk/>
            <pc:sldMk cId="2859640823" sldId="1100"/>
            <ac:spMk id="75" creationId="{B1961AEE-AC67-2D10-7919-3E8CC99F1B10}"/>
          </ac:spMkLst>
        </pc:spChg>
        <pc:spChg chg="mod">
          <ac:chgData name="Elena Saggioro" userId="4ae1ca83-8fb8-47ab-921d-8a60851cfd4f" providerId="ADAL" clId="{6B478BBC-CC05-C142-8649-C36AD6A91890}" dt="2023-10-10T13:01:04.007" v="4887" actId="1076"/>
          <ac:spMkLst>
            <pc:docMk/>
            <pc:sldMk cId="2859640823" sldId="1100"/>
            <ac:spMk id="76" creationId="{98322613-0477-7672-31FE-A5502E1433F0}"/>
          </ac:spMkLst>
        </pc:spChg>
        <pc:picChg chg="add del mod">
          <ac:chgData name="Elena Saggioro" userId="4ae1ca83-8fb8-47ab-921d-8a60851cfd4f" providerId="ADAL" clId="{6B478BBC-CC05-C142-8649-C36AD6A91890}" dt="2023-10-10T13:14:57.311" v="5254" actId="21"/>
          <ac:picMkLst>
            <pc:docMk/>
            <pc:sldMk cId="2859640823" sldId="1100"/>
            <ac:picMk id="23" creationId="{ACB79992-ACE3-FEBA-EAB1-C3559C4189D4}"/>
          </ac:picMkLst>
        </pc:picChg>
        <pc:picChg chg="add mod">
          <ac:chgData name="Elena Saggioro" userId="4ae1ca83-8fb8-47ab-921d-8a60851cfd4f" providerId="ADAL" clId="{6B478BBC-CC05-C142-8649-C36AD6A91890}" dt="2023-10-10T13:14:56.009" v="5252" actId="1076"/>
          <ac:picMkLst>
            <pc:docMk/>
            <pc:sldMk cId="2859640823" sldId="1100"/>
            <ac:picMk id="32" creationId="{5BCBFE08-7BAF-D83D-A547-3DD599E1485E}"/>
          </ac:picMkLst>
        </pc:picChg>
        <pc:picChg chg="add del mod">
          <ac:chgData name="Elena Saggioro" userId="4ae1ca83-8fb8-47ab-921d-8a60851cfd4f" providerId="ADAL" clId="{6B478BBC-CC05-C142-8649-C36AD6A91890}" dt="2023-10-10T13:01:04.007" v="4887" actId="1076"/>
          <ac:picMkLst>
            <pc:docMk/>
            <pc:sldMk cId="2859640823" sldId="1100"/>
            <ac:picMk id="70" creationId="{A2D74694-64D5-8C5C-4603-30D63E56410B}"/>
          </ac:picMkLst>
        </pc:picChg>
        <pc:cxnChg chg="add mod">
          <ac:chgData name="Elena Saggioro" userId="4ae1ca83-8fb8-47ab-921d-8a60851cfd4f" providerId="ADAL" clId="{6B478BBC-CC05-C142-8649-C36AD6A91890}" dt="2023-10-10T13:02:21.826" v="4942" actId="1038"/>
          <ac:cxnSpMkLst>
            <pc:docMk/>
            <pc:sldMk cId="2859640823" sldId="1100"/>
            <ac:cxnSpMk id="14" creationId="{D986978E-5198-1147-CD26-D660AD9A04DB}"/>
          </ac:cxnSpMkLst>
        </pc:cxnChg>
        <pc:cxnChg chg="add mod">
          <ac:chgData name="Elena Saggioro" userId="4ae1ca83-8fb8-47ab-921d-8a60851cfd4f" providerId="ADAL" clId="{6B478BBC-CC05-C142-8649-C36AD6A91890}" dt="2023-10-10T13:02:21.826" v="4942" actId="1038"/>
          <ac:cxnSpMkLst>
            <pc:docMk/>
            <pc:sldMk cId="2859640823" sldId="1100"/>
            <ac:cxnSpMk id="15" creationId="{EB4CC09C-107D-AE19-57F5-8BCE1C71BEE9}"/>
          </ac:cxnSpMkLst>
        </pc:cxnChg>
        <pc:cxnChg chg="add mod">
          <ac:chgData name="Elena Saggioro" userId="4ae1ca83-8fb8-47ab-921d-8a60851cfd4f" providerId="ADAL" clId="{6B478BBC-CC05-C142-8649-C36AD6A91890}" dt="2023-10-10T13:02:21.826" v="4942" actId="1038"/>
          <ac:cxnSpMkLst>
            <pc:docMk/>
            <pc:sldMk cId="2859640823" sldId="1100"/>
            <ac:cxnSpMk id="16" creationId="{42F99512-D4BC-0714-EA27-10A6A6BABDA1}"/>
          </ac:cxnSpMkLst>
        </pc:cxnChg>
        <pc:cxnChg chg="add mod">
          <ac:chgData name="Elena Saggioro" userId="4ae1ca83-8fb8-47ab-921d-8a60851cfd4f" providerId="ADAL" clId="{6B478BBC-CC05-C142-8649-C36AD6A91890}" dt="2023-10-10T13:02:21.826" v="4942" actId="1038"/>
          <ac:cxnSpMkLst>
            <pc:docMk/>
            <pc:sldMk cId="2859640823" sldId="1100"/>
            <ac:cxnSpMk id="18" creationId="{6B299C87-CBA8-E2AB-A6E2-F304F6D1DA54}"/>
          </ac:cxnSpMkLst>
        </pc:cxnChg>
        <pc:cxnChg chg="add mod">
          <ac:chgData name="Elena Saggioro" userId="4ae1ca83-8fb8-47ab-921d-8a60851cfd4f" providerId="ADAL" clId="{6B478BBC-CC05-C142-8649-C36AD6A91890}" dt="2023-10-10T13:02:21.826" v="4942" actId="1038"/>
          <ac:cxnSpMkLst>
            <pc:docMk/>
            <pc:sldMk cId="2859640823" sldId="1100"/>
            <ac:cxnSpMk id="20" creationId="{AB21F021-5047-0587-BDE8-D9BFB0325889}"/>
          </ac:cxnSpMkLst>
        </pc:cxnChg>
        <pc:cxnChg chg="del mod">
          <ac:chgData name="Elena Saggioro" userId="4ae1ca83-8fb8-47ab-921d-8a60851cfd4f" providerId="ADAL" clId="{6B478BBC-CC05-C142-8649-C36AD6A91890}" dt="2023-10-10T13:00:48.881" v="4883" actId="478"/>
          <ac:cxnSpMkLst>
            <pc:docMk/>
            <pc:sldMk cId="2859640823" sldId="1100"/>
            <ac:cxnSpMk id="26" creationId="{035B39E0-C2CD-A37D-501D-7266CFCEB50B}"/>
          </ac:cxnSpMkLst>
        </pc:cxnChg>
        <pc:cxnChg chg="del mod">
          <ac:chgData name="Elena Saggioro" userId="4ae1ca83-8fb8-47ab-921d-8a60851cfd4f" providerId="ADAL" clId="{6B478BBC-CC05-C142-8649-C36AD6A91890}" dt="2023-10-10T13:00:52.336" v="4886" actId="478"/>
          <ac:cxnSpMkLst>
            <pc:docMk/>
            <pc:sldMk cId="2859640823" sldId="1100"/>
            <ac:cxnSpMk id="27" creationId="{22C6DE17-2167-3436-F979-7867EF04F757}"/>
          </ac:cxnSpMkLst>
        </pc:cxnChg>
        <pc:cxnChg chg="del mod">
          <ac:chgData name="Elena Saggioro" userId="4ae1ca83-8fb8-47ab-921d-8a60851cfd4f" providerId="ADAL" clId="{6B478BBC-CC05-C142-8649-C36AD6A91890}" dt="2023-10-10T13:00:50.095" v="4884" actId="478"/>
          <ac:cxnSpMkLst>
            <pc:docMk/>
            <pc:sldMk cId="2859640823" sldId="1100"/>
            <ac:cxnSpMk id="29" creationId="{3EF2F8E8-69A1-850F-0DCE-7DBCA4782C03}"/>
          </ac:cxnSpMkLst>
        </pc:cxnChg>
        <pc:cxnChg chg="del mod">
          <ac:chgData name="Elena Saggioro" userId="4ae1ca83-8fb8-47ab-921d-8a60851cfd4f" providerId="ADAL" clId="{6B478BBC-CC05-C142-8649-C36AD6A91890}" dt="2023-10-10T13:00:47.526" v="4882" actId="478"/>
          <ac:cxnSpMkLst>
            <pc:docMk/>
            <pc:sldMk cId="2859640823" sldId="1100"/>
            <ac:cxnSpMk id="31" creationId="{66D57BDE-0675-762E-D648-041028678F52}"/>
          </ac:cxnSpMkLst>
        </pc:cxnChg>
        <pc:cxnChg chg="del mod">
          <ac:chgData name="Elena Saggioro" userId="4ae1ca83-8fb8-47ab-921d-8a60851cfd4f" providerId="ADAL" clId="{6B478BBC-CC05-C142-8649-C36AD6A91890}" dt="2023-10-10T13:00:50.985" v="4885" actId="478"/>
          <ac:cxnSpMkLst>
            <pc:docMk/>
            <pc:sldMk cId="2859640823" sldId="1100"/>
            <ac:cxnSpMk id="42" creationId="{8949D6DD-2E9B-349B-3F12-542D542D72C1}"/>
          </ac:cxnSpMkLst>
        </pc:cxnChg>
        <pc:cxnChg chg="del mod">
          <ac:chgData name="Elena Saggioro" userId="4ae1ca83-8fb8-47ab-921d-8a60851cfd4f" providerId="ADAL" clId="{6B478BBC-CC05-C142-8649-C36AD6A91890}" dt="2023-10-10T13:00:47.526" v="4882" actId="478"/>
          <ac:cxnSpMkLst>
            <pc:docMk/>
            <pc:sldMk cId="2859640823" sldId="1100"/>
            <ac:cxnSpMk id="43" creationId="{5FC06C31-E141-B1A5-0172-042180CCB5B6}"/>
          </ac:cxnSpMkLst>
        </pc:cxnChg>
        <pc:cxnChg chg="del">
          <ac:chgData name="Elena Saggioro" userId="4ae1ca83-8fb8-47ab-921d-8a60851cfd4f" providerId="ADAL" clId="{6B478BBC-CC05-C142-8649-C36AD6A91890}" dt="2023-10-10T13:00:47.526" v="4882" actId="478"/>
          <ac:cxnSpMkLst>
            <pc:docMk/>
            <pc:sldMk cId="2859640823" sldId="1100"/>
            <ac:cxnSpMk id="45" creationId="{2441F216-CF94-5E25-65D1-15F4529F26A1}"/>
          </ac:cxnSpMkLst>
        </pc:cxnChg>
      </pc:sldChg>
      <pc:sldChg chg="addSp delSp modSp add mod delAnim modAnim">
        <pc:chgData name="Elena Saggioro" userId="4ae1ca83-8fb8-47ab-921d-8a60851cfd4f" providerId="ADAL" clId="{6B478BBC-CC05-C142-8649-C36AD6A91890}" dt="2023-10-30T12:22:52.114" v="9791" actId="20577"/>
        <pc:sldMkLst>
          <pc:docMk/>
          <pc:sldMk cId="2821483014" sldId="1101"/>
        </pc:sldMkLst>
        <pc:spChg chg="mod">
          <ac:chgData name="Elena Saggioro" userId="4ae1ca83-8fb8-47ab-921d-8a60851cfd4f" providerId="ADAL" clId="{6B478BBC-CC05-C142-8649-C36AD6A91890}" dt="2023-10-11T08:06:45.047" v="6133" actId="20577"/>
          <ac:spMkLst>
            <pc:docMk/>
            <pc:sldMk cId="2821483014" sldId="1101"/>
            <ac:spMk id="2" creationId="{E1410ED5-1CFA-47D8-B204-4E7A82A1C16B}"/>
          </ac:spMkLst>
        </pc:spChg>
        <pc:spChg chg="mod">
          <ac:chgData name="Elena Saggioro" userId="4ae1ca83-8fb8-47ab-921d-8a60851cfd4f" providerId="ADAL" clId="{6B478BBC-CC05-C142-8649-C36AD6A91890}" dt="2023-10-10T12:51:26.483" v="4534" actId="1035"/>
          <ac:spMkLst>
            <pc:docMk/>
            <pc:sldMk cId="2821483014" sldId="1101"/>
            <ac:spMk id="3" creationId="{77F2F112-660C-7226-87A9-CBE534B6CC1B}"/>
          </ac:spMkLst>
        </pc:spChg>
        <pc:spChg chg="add mod">
          <ac:chgData name="Elena Saggioro" userId="4ae1ca83-8fb8-47ab-921d-8a60851cfd4f" providerId="ADAL" clId="{6B478BBC-CC05-C142-8649-C36AD6A91890}" dt="2023-10-10T12:51:26.483" v="4534" actId="1035"/>
          <ac:spMkLst>
            <pc:docMk/>
            <pc:sldMk cId="2821483014" sldId="1101"/>
            <ac:spMk id="6" creationId="{9713C745-72C9-8DEC-443D-E9EE9713139B}"/>
          </ac:spMkLst>
        </pc:spChg>
        <pc:spChg chg="mod">
          <ac:chgData name="Elena Saggioro" userId="4ae1ca83-8fb8-47ab-921d-8a60851cfd4f" providerId="ADAL" clId="{6B478BBC-CC05-C142-8649-C36AD6A91890}" dt="2023-10-10T12:51:26.483" v="4534" actId="1035"/>
          <ac:spMkLst>
            <pc:docMk/>
            <pc:sldMk cId="2821483014" sldId="1101"/>
            <ac:spMk id="7" creationId="{757A0F9B-C13C-2F37-6DF9-76208ED93256}"/>
          </ac:spMkLst>
        </pc:spChg>
        <pc:spChg chg="mod">
          <ac:chgData name="Elena Saggioro" userId="4ae1ca83-8fb8-47ab-921d-8a60851cfd4f" providerId="ADAL" clId="{6B478BBC-CC05-C142-8649-C36AD6A91890}" dt="2023-10-11T08:06:16.658" v="6113" actId="14100"/>
          <ac:spMkLst>
            <pc:docMk/>
            <pc:sldMk cId="2821483014" sldId="1101"/>
            <ac:spMk id="8" creationId="{37280BF5-C151-422D-8197-24B128909341}"/>
          </ac:spMkLst>
        </pc:spChg>
        <pc:spChg chg="add mod">
          <ac:chgData name="Elena Saggioro" userId="4ae1ca83-8fb8-47ab-921d-8a60851cfd4f" providerId="ADAL" clId="{6B478BBC-CC05-C142-8649-C36AD6A91890}" dt="2023-10-10T12:51:26.483" v="4534" actId="1035"/>
          <ac:spMkLst>
            <pc:docMk/>
            <pc:sldMk cId="2821483014" sldId="1101"/>
            <ac:spMk id="10" creationId="{CBD02BA3-DB32-868C-698C-E52942D1ECA2}"/>
          </ac:spMkLst>
        </pc:spChg>
        <pc:spChg chg="mod">
          <ac:chgData name="Elena Saggioro" userId="4ae1ca83-8fb8-47ab-921d-8a60851cfd4f" providerId="ADAL" clId="{6B478BBC-CC05-C142-8649-C36AD6A91890}" dt="2023-10-10T12:51:26.483" v="4534" actId="1035"/>
          <ac:spMkLst>
            <pc:docMk/>
            <pc:sldMk cId="2821483014" sldId="1101"/>
            <ac:spMk id="11" creationId="{6DB92A96-8545-582C-DDFD-157DFBA62EFA}"/>
          </ac:spMkLst>
        </pc:spChg>
        <pc:spChg chg="mod">
          <ac:chgData name="Elena Saggioro" userId="4ae1ca83-8fb8-47ab-921d-8a60851cfd4f" providerId="ADAL" clId="{6B478BBC-CC05-C142-8649-C36AD6A91890}" dt="2023-10-11T08:04:15.483" v="6041" actId="20577"/>
          <ac:spMkLst>
            <pc:docMk/>
            <pc:sldMk cId="2821483014" sldId="1101"/>
            <ac:spMk id="12" creationId="{613D5BE6-4CC4-4AA3-889E-732F2FCD07E9}"/>
          </ac:spMkLst>
        </pc:spChg>
        <pc:spChg chg="add mod">
          <ac:chgData name="Elena Saggioro" userId="4ae1ca83-8fb8-47ab-921d-8a60851cfd4f" providerId="ADAL" clId="{6B478BBC-CC05-C142-8649-C36AD6A91890}" dt="2023-10-10T12:51:26.483" v="4534" actId="1035"/>
          <ac:spMkLst>
            <pc:docMk/>
            <pc:sldMk cId="2821483014" sldId="1101"/>
            <ac:spMk id="17" creationId="{507D9B55-C302-2010-2B42-CB8835079A51}"/>
          </ac:spMkLst>
        </pc:spChg>
        <pc:spChg chg="mod">
          <ac:chgData name="Elena Saggioro" userId="4ae1ca83-8fb8-47ab-921d-8a60851cfd4f" providerId="ADAL" clId="{6B478BBC-CC05-C142-8649-C36AD6A91890}" dt="2023-10-10T12:51:26.483" v="4534" actId="1035"/>
          <ac:spMkLst>
            <pc:docMk/>
            <pc:sldMk cId="2821483014" sldId="1101"/>
            <ac:spMk id="18" creationId="{43D73E0D-C9E0-01F6-32F3-EC3B978F518F}"/>
          </ac:spMkLst>
        </pc:spChg>
        <pc:spChg chg="add mod">
          <ac:chgData name="Elena Saggioro" userId="4ae1ca83-8fb8-47ab-921d-8a60851cfd4f" providerId="ADAL" clId="{6B478BBC-CC05-C142-8649-C36AD6A91890}" dt="2023-10-10T12:51:26.483" v="4534" actId="1035"/>
          <ac:spMkLst>
            <pc:docMk/>
            <pc:sldMk cId="2821483014" sldId="1101"/>
            <ac:spMk id="20" creationId="{ABE6A569-C46F-16D2-A0DB-D47137C4FA32}"/>
          </ac:spMkLst>
        </pc:spChg>
        <pc:spChg chg="add mod">
          <ac:chgData name="Elena Saggioro" userId="4ae1ca83-8fb8-47ab-921d-8a60851cfd4f" providerId="ADAL" clId="{6B478BBC-CC05-C142-8649-C36AD6A91890}" dt="2023-10-30T12:22:52.114" v="9791" actId="20577"/>
          <ac:spMkLst>
            <pc:docMk/>
            <pc:sldMk cId="2821483014" sldId="1101"/>
            <ac:spMk id="21" creationId="{33E0AB40-7553-B68A-7B47-F31BD91D9025}"/>
          </ac:spMkLst>
        </pc:spChg>
        <pc:spChg chg="mod">
          <ac:chgData name="Elena Saggioro" userId="4ae1ca83-8fb8-47ab-921d-8a60851cfd4f" providerId="ADAL" clId="{6B478BBC-CC05-C142-8649-C36AD6A91890}" dt="2023-10-10T12:52:16.950" v="4566" actId="20577"/>
          <ac:spMkLst>
            <pc:docMk/>
            <pc:sldMk cId="2821483014" sldId="1101"/>
            <ac:spMk id="24" creationId="{C0004064-7155-ACAE-58DA-2784CFE8863A}"/>
          </ac:spMkLst>
        </pc:spChg>
        <pc:spChg chg="del">
          <ac:chgData name="Elena Saggioro" userId="4ae1ca83-8fb8-47ab-921d-8a60851cfd4f" providerId="ADAL" clId="{6B478BBC-CC05-C142-8649-C36AD6A91890}" dt="2023-10-10T12:47:05.909" v="4334" actId="478"/>
          <ac:spMkLst>
            <pc:docMk/>
            <pc:sldMk cId="2821483014" sldId="1101"/>
            <ac:spMk id="25" creationId="{F1E63314-D9E2-60D1-ACE5-494ADC324C44}"/>
          </ac:spMkLst>
        </pc:spChg>
        <pc:spChg chg="del">
          <ac:chgData name="Elena Saggioro" userId="4ae1ca83-8fb8-47ab-921d-8a60851cfd4f" providerId="ADAL" clId="{6B478BBC-CC05-C142-8649-C36AD6A91890}" dt="2023-10-10T12:47:05.909" v="4334" actId="478"/>
          <ac:spMkLst>
            <pc:docMk/>
            <pc:sldMk cId="2821483014" sldId="1101"/>
            <ac:spMk id="26" creationId="{16D3B227-8582-D9F2-0C8F-9D0AF069C509}"/>
          </ac:spMkLst>
        </pc:spChg>
        <pc:cxnChg chg="mod">
          <ac:chgData name="Elena Saggioro" userId="4ae1ca83-8fb8-47ab-921d-8a60851cfd4f" providerId="ADAL" clId="{6B478BBC-CC05-C142-8649-C36AD6A91890}" dt="2023-10-10T12:51:26.483" v="4534" actId="1035"/>
          <ac:cxnSpMkLst>
            <pc:docMk/>
            <pc:sldMk cId="2821483014" sldId="1101"/>
            <ac:cxnSpMk id="13" creationId="{3E206BCF-0BC7-D12A-D9A6-A387FC11F6D5}"/>
          </ac:cxnSpMkLst>
        </pc:cxnChg>
        <pc:cxnChg chg="mod">
          <ac:chgData name="Elena Saggioro" userId="4ae1ca83-8fb8-47ab-921d-8a60851cfd4f" providerId="ADAL" clId="{6B478BBC-CC05-C142-8649-C36AD6A91890}" dt="2023-10-10T12:51:26.483" v="4534" actId="1035"/>
          <ac:cxnSpMkLst>
            <pc:docMk/>
            <pc:sldMk cId="2821483014" sldId="1101"/>
            <ac:cxnSpMk id="15" creationId="{7D926961-89C8-99E3-846B-B87AAE10DA12}"/>
          </ac:cxnSpMkLst>
        </pc:cxnChg>
        <pc:cxnChg chg="mod">
          <ac:chgData name="Elena Saggioro" userId="4ae1ca83-8fb8-47ab-921d-8a60851cfd4f" providerId="ADAL" clId="{6B478BBC-CC05-C142-8649-C36AD6A91890}" dt="2023-10-10T12:51:26.483" v="4534" actId="1035"/>
          <ac:cxnSpMkLst>
            <pc:docMk/>
            <pc:sldMk cId="2821483014" sldId="1101"/>
            <ac:cxnSpMk id="16" creationId="{55A3F4AF-F52A-BE75-EEBD-1999B35B41F9}"/>
          </ac:cxnSpMkLst>
        </pc:cxnChg>
        <pc:cxnChg chg="mod">
          <ac:chgData name="Elena Saggioro" userId="4ae1ca83-8fb8-47ab-921d-8a60851cfd4f" providerId="ADAL" clId="{6B478BBC-CC05-C142-8649-C36AD6A91890}" dt="2023-10-10T12:51:26.483" v="4534" actId="1035"/>
          <ac:cxnSpMkLst>
            <pc:docMk/>
            <pc:sldMk cId="2821483014" sldId="1101"/>
            <ac:cxnSpMk id="19" creationId="{F9012958-32DB-4E71-B850-D5C124042980}"/>
          </ac:cxnSpMkLst>
        </pc:cxnChg>
      </pc:sldChg>
      <pc:sldChg chg="add del">
        <pc:chgData name="Elena Saggioro" userId="4ae1ca83-8fb8-47ab-921d-8a60851cfd4f" providerId="ADAL" clId="{6B478BBC-CC05-C142-8649-C36AD6A91890}" dt="2023-10-10T12:40:47.069" v="4003"/>
        <pc:sldMkLst>
          <pc:docMk/>
          <pc:sldMk cId="1852380033" sldId="1133"/>
        </pc:sldMkLst>
      </pc:sldChg>
      <pc:sldChg chg="addSp delSp modSp add mod">
        <pc:chgData name="Elena Saggioro" userId="4ae1ca83-8fb8-47ab-921d-8a60851cfd4f" providerId="ADAL" clId="{6B478BBC-CC05-C142-8649-C36AD6A91890}" dt="2023-10-11T09:25:30.839" v="8724"/>
        <pc:sldMkLst>
          <pc:docMk/>
          <pc:sldMk cId="2849376752" sldId="1144"/>
        </pc:sldMkLst>
        <pc:spChg chg="mod">
          <ac:chgData name="Elena Saggioro" userId="4ae1ca83-8fb8-47ab-921d-8a60851cfd4f" providerId="ADAL" clId="{6B478BBC-CC05-C142-8649-C36AD6A91890}" dt="2023-10-11T09:25:16.785" v="8720" actId="14100"/>
          <ac:spMkLst>
            <pc:docMk/>
            <pc:sldMk cId="2849376752" sldId="1144"/>
            <ac:spMk id="2" creationId="{5936DD95-1860-2635-C679-E82889454980}"/>
          </ac:spMkLst>
        </pc:spChg>
        <pc:spChg chg="mod">
          <ac:chgData name="Elena Saggioro" userId="4ae1ca83-8fb8-47ab-921d-8a60851cfd4f" providerId="ADAL" clId="{6B478BBC-CC05-C142-8649-C36AD6A91890}" dt="2023-10-11T09:24:27.804" v="8644" actId="27636"/>
          <ac:spMkLst>
            <pc:docMk/>
            <pc:sldMk cId="2849376752" sldId="1144"/>
            <ac:spMk id="3" creationId="{34B7E534-0BA0-438F-2069-7A208C291FD0}"/>
          </ac:spMkLst>
        </pc:spChg>
        <pc:spChg chg="del mod">
          <ac:chgData name="Elena Saggioro" userId="4ae1ca83-8fb8-47ab-921d-8a60851cfd4f" providerId="ADAL" clId="{6B478BBC-CC05-C142-8649-C36AD6A91890}" dt="2023-10-11T09:25:30.610" v="8723" actId="478"/>
          <ac:spMkLst>
            <pc:docMk/>
            <pc:sldMk cId="2849376752" sldId="1144"/>
            <ac:spMk id="4" creationId="{17CD8DEE-8165-6E26-8DEB-290C690E785C}"/>
          </ac:spMkLst>
        </pc:spChg>
        <pc:spChg chg="add mod">
          <ac:chgData name="Elena Saggioro" userId="4ae1ca83-8fb8-47ab-921d-8a60851cfd4f" providerId="ADAL" clId="{6B478BBC-CC05-C142-8649-C36AD6A91890}" dt="2023-10-11T09:25:30.839" v="8724"/>
          <ac:spMkLst>
            <pc:docMk/>
            <pc:sldMk cId="2849376752" sldId="1144"/>
            <ac:spMk id="8" creationId="{69EE9C3C-77B6-D2F5-8F25-67ED2A6C324A}"/>
          </ac:spMkLst>
        </pc:spChg>
      </pc:sldChg>
      <pc:sldChg chg="delSp modSp add mod">
        <pc:chgData name="Elena Saggioro" userId="4ae1ca83-8fb8-47ab-921d-8a60851cfd4f" providerId="ADAL" clId="{6B478BBC-CC05-C142-8649-C36AD6A91890}" dt="2023-10-11T09:29:53.658" v="8942" actId="478"/>
        <pc:sldMkLst>
          <pc:docMk/>
          <pc:sldMk cId="1506555006" sldId="1145"/>
        </pc:sldMkLst>
        <pc:spChg chg="mod">
          <ac:chgData name="Elena Saggioro" userId="4ae1ca83-8fb8-47ab-921d-8a60851cfd4f" providerId="ADAL" clId="{6B478BBC-CC05-C142-8649-C36AD6A91890}" dt="2023-10-11T09:29:52.237" v="8941" actId="1076"/>
          <ac:spMkLst>
            <pc:docMk/>
            <pc:sldMk cId="1506555006" sldId="1145"/>
            <ac:spMk id="2" creationId="{BF178E55-83C0-3B8B-DEB6-79A9BF635FFA}"/>
          </ac:spMkLst>
        </pc:spChg>
        <pc:spChg chg="mod">
          <ac:chgData name="Elena Saggioro" userId="4ae1ca83-8fb8-47ab-921d-8a60851cfd4f" providerId="ADAL" clId="{6B478BBC-CC05-C142-8649-C36AD6A91890}" dt="2023-10-11T09:29:48.942" v="8940"/>
          <ac:spMkLst>
            <pc:docMk/>
            <pc:sldMk cId="1506555006" sldId="1145"/>
            <ac:spMk id="4" creationId="{F28BA3FF-B4D6-163F-EFA6-0945A6769C1B}"/>
          </ac:spMkLst>
        </pc:spChg>
        <pc:spChg chg="del">
          <ac:chgData name="Elena Saggioro" userId="4ae1ca83-8fb8-47ab-921d-8a60851cfd4f" providerId="ADAL" clId="{6B478BBC-CC05-C142-8649-C36AD6A91890}" dt="2023-10-11T09:29:53.658" v="8942" actId="478"/>
          <ac:spMkLst>
            <pc:docMk/>
            <pc:sldMk cId="1506555006" sldId="1145"/>
            <ac:spMk id="6" creationId="{C8947741-69E8-B798-6FEA-D9E29AE057A2}"/>
          </ac:spMkLst>
        </pc:spChg>
      </pc:sldChg>
      <pc:sldChg chg="addSp delSp modSp add mod">
        <pc:chgData name="Elena Saggioro" userId="4ae1ca83-8fb8-47ab-921d-8a60851cfd4f" providerId="ADAL" clId="{6B478BBC-CC05-C142-8649-C36AD6A91890}" dt="2023-10-11T09:25:27.774" v="8722"/>
        <pc:sldMkLst>
          <pc:docMk/>
          <pc:sldMk cId="1269619736" sldId="1148"/>
        </pc:sldMkLst>
        <pc:spChg chg="mod">
          <ac:chgData name="Elena Saggioro" userId="4ae1ca83-8fb8-47ab-921d-8a60851cfd4f" providerId="ADAL" clId="{6B478BBC-CC05-C142-8649-C36AD6A91890}" dt="2023-10-11T09:24:54.317" v="8694" actId="20577"/>
          <ac:spMkLst>
            <pc:docMk/>
            <pc:sldMk cId="1269619736" sldId="1148"/>
            <ac:spMk id="2" creationId="{5936DD95-1860-2635-C679-E82889454980}"/>
          </ac:spMkLst>
        </pc:spChg>
        <pc:spChg chg="mod">
          <ac:chgData name="Elena Saggioro" userId="4ae1ca83-8fb8-47ab-921d-8a60851cfd4f" providerId="ADAL" clId="{6B478BBC-CC05-C142-8649-C36AD6A91890}" dt="2023-10-11T09:24:59.527" v="8695" actId="14100"/>
          <ac:spMkLst>
            <pc:docMk/>
            <pc:sldMk cId="1269619736" sldId="1148"/>
            <ac:spMk id="3" creationId="{34B7E534-0BA0-438F-2069-7A208C291FD0}"/>
          </ac:spMkLst>
        </pc:spChg>
        <pc:spChg chg="del mod">
          <ac:chgData name="Elena Saggioro" userId="4ae1ca83-8fb8-47ab-921d-8a60851cfd4f" providerId="ADAL" clId="{6B478BBC-CC05-C142-8649-C36AD6A91890}" dt="2023-10-11T09:25:27.485" v="8721" actId="478"/>
          <ac:spMkLst>
            <pc:docMk/>
            <pc:sldMk cId="1269619736" sldId="1148"/>
            <ac:spMk id="4" creationId="{17CD8DEE-8165-6E26-8DEB-290C690E785C}"/>
          </ac:spMkLst>
        </pc:spChg>
        <pc:spChg chg="del">
          <ac:chgData name="Elena Saggioro" userId="4ae1ca83-8fb8-47ab-921d-8a60851cfd4f" providerId="ADAL" clId="{6B478BBC-CC05-C142-8649-C36AD6A91890}" dt="2023-10-11T09:24:32.461" v="8646" actId="478"/>
          <ac:spMkLst>
            <pc:docMk/>
            <pc:sldMk cId="1269619736" sldId="1148"/>
            <ac:spMk id="6" creationId="{9ACB2842-F7F3-765A-4DD6-703E120F9BFB}"/>
          </ac:spMkLst>
        </pc:spChg>
        <pc:spChg chg="add mod">
          <ac:chgData name="Elena Saggioro" userId="4ae1ca83-8fb8-47ab-921d-8a60851cfd4f" providerId="ADAL" clId="{6B478BBC-CC05-C142-8649-C36AD6A91890}" dt="2023-10-11T09:25:27.774" v="8722"/>
          <ac:spMkLst>
            <pc:docMk/>
            <pc:sldMk cId="1269619736" sldId="1148"/>
            <ac:spMk id="26" creationId="{10FE9E7E-008C-D01B-C88F-24F378BBA80E}"/>
          </ac:spMkLst>
        </pc:spChg>
      </pc:sldChg>
      <pc:sldChg chg="addSp delSp modSp add del mod">
        <pc:chgData name="Elena Saggioro" userId="4ae1ca83-8fb8-47ab-921d-8a60851cfd4f" providerId="ADAL" clId="{6B478BBC-CC05-C142-8649-C36AD6A91890}" dt="2023-10-11T09:28:58.611" v="8929" actId="2696"/>
        <pc:sldMkLst>
          <pc:docMk/>
          <pc:sldMk cId="2063226597" sldId="1154"/>
        </pc:sldMkLst>
        <pc:spChg chg="del mod">
          <ac:chgData name="Elena Saggioro" userId="4ae1ca83-8fb8-47ab-921d-8a60851cfd4f" providerId="ADAL" clId="{6B478BBC-CC05-C142-8649-C36AD6A91890}" dt="2023-10-11T09:26:50.328" v="8759" actId="478"/>
          <ac:spMkLst>
            <pc:docMk/>
            <pc:sldMk cId="2063226597" sldId="1154"/>
            <ac:spMk id="2" creationId="{8E646170-B344-A502-4C6A-1770C50128A5}"/>
          </ac:spMkLst>
        </pc:spChg>
        <pc:spChg chg="mod">
          <ac:chgData name="Elena Saggioro" userId="4ae1ca83-8fb8-47ab-921d-8a60851cfd4f" providerId="ADAL" clId="{6B478BBC-CC05-C142-8649-C36AD6A91890}" dt="2023-10-11T09:26:43.459" v="8758" actId="27636"/>
          <ac:spMkLst>
            <pc:docMk/>
            <pc:sldMk cId="2063226597" sldId="1154"/>
            <ac:spMk id="3" creationId="{C7BC4D9A-7326-F51C-9448-BF3F6F312295}"/>
          </ac:spMkLst>
        </pc:spChg>
        <pc:spChg chg="mod">
          <ac:chgData name="Elena Saggioro" userId="4ae1ca83-8fb8-47ab-921d-8a60851cfd4f" providerId="ADAL" clId="{6B478BBC-CC05-C142-8649-C36AD6A91890}" dt="2023-10-11T09:26:43.389" v="8756"/>
          <ac:spMkLst>
            <pc:docMk/>
            <pc:sldMk cId="2063226597" sldId="1154"/>
            <ac:spMk id="4" creationId="{3462034A-6C09-5874-AFF7-2F0EB4097BB3}"/>
          </ac:spMkLst>
        </pc:spChg>
        <pc:spChg chg="add mod">
          <ac:chgData name="Elena Saggioro" userId="4ae1ca83-8fb8-47ab-921d-8a60851cfd4f" providerId="ADAL" clId="{6B478BBC-CC05-C142-8649-C36AD6A91890}" dt="2023-10-11T09:26:50.328" v="8759" actId="478"/>
          <ac:spMkLst>
            <pc:docMk/>
            <pc:sldMk cId="2063226597" sldId="1154"/>
            <ac:spMk id="7" creationId="{A51F8EF2-72B4-5625-2C74-1432D722A1DF}"/>
          </ac:spMkLst>
        </pc:spChg>
        <pc:spChg chg="add del mod">
          <ac:chgData name="Elena Saggioro" userId="4ae1ca83-8fb8-47ab-921d-8a60851cfd4f" providerId="ADAL" clId="{6B478BBC-CC05-C142-8649-C36AD6A91890}" dt="2023-10-11T09:26:51.694" v="8763"/>
          <ac:spMkLst>
            <pc:docMk/>
            <pc:sldMk cId="2063226597" sldId="1154"/>
            <ac:spMk id="8" creationId="{0F807F84-E024-92F5-4D08-DDDFA483A41B}"/>
          </ac:spMkLst>
        </pc:spChg>
      </pc:sldChg>
      <pc:sldChg chg="addSp delSp modSp add mod">
        <pc:chgData name="Elena Saggioro" userId="4ae1ca83-8fb8-47ab-921d-8a60851cfd4f" providerId="ADAL" clId="{6B478BBC-CC05-C142-8649-C36AD6A91890}" dt="2023-10-11T09:28:45.712" v="8928" actId="207"/>
        <pc:sldMkLst>
          <pc:docMk/>
          <pc:sldMk cId="1354661616" sldId="1159"/>
        </pc:sldMkLst>
        <pc:spChg chg="mod">
          <ac:chgData name="Elena Saggioro" userId="4ae1ca83-8fb8-47ab-921d-8a60851cfd4f" providerId="ADAL" clId="{6B478BBC-CC05-C142-8649-C36AD6A91890}" dt="2023-10-11T09:28:24.146" v="8923" actId="20577"/>
          <ac:spMkLst>
            <pc:docMk/>
            <pc:sldMk cId="1354661616" sldId="1159"/>
            <ac:spMk id="2" creationId="{E3145B6F-6590-F8E3-4593-FE2EEFA2D11F}"/>
          </ac:spMkLst>
        </pc:spChg>
        <pc:spChg chg="add del mod">
          <ac:chgData name="Elena Saggioro" userId="4ae1ca83-8fb8-47ab-921d-8a60851cfd4f" providerId="ADAL" clId="{6B478BBC-CC05-C142-8649-C36AD6A91890}" dt="2023-10-11T09:28:45.712" v="8928" actId="207"/>
          <ac:spMkLst>
            <pc:docMk/>
            <pc:sldMk cId="1354661616" sldId="1159"/>
            <ac:spMk id="3" creationId="{62E08708-E98A-D615-6CD3-816A2BE1C7E4}"/>
          </ac:spMkLst>
        </pc:spChg>
        <pc:spChg chg="mod">
          <ac:chgData name="Elena Saggioro" userId="4ae1ca83-8fb8-47ab-921d-8a60851cfd4f" providerId="ADAL" clId="{6B478BBC-CC05-C142-8649-C36AD6A91890}" dt="2023-10-11T09:26:11.579" v="8725"/>
          <ac:spMkLst>
            <pc:docMk/>
            <pc:sldMk cId="1354661616" sldId="1159"/>
            <ac:spMk id="4" creationId="{97DF23A7-0D9E-FC30-90FF-221169885C0D}"/>
          </ac:spMkLst>
        </pc:spChg>
        <pc:spChg chg="add del mod">
          <ac:chgData name="Elena Saggioro" userId="4ae1ca83-8fb8-47ab-921d-8a60851cfd4f" providerId="ADAL" clId="{6B478BBC-CC05-C142-8649-C36AD6A91890}" dt="2023-10-11T09:28:34.371" v="8925" actId="478"/>
          <ac:spMkLst>
            <pc:docMk/>
            <pc:sldMk cId="1354661616" sldId="1159"/>
            <ac:spMk id="6" creationId="{DFBA05CB-90C8-3FE5-BA97-63BE7795A547}"/>
          </ac:spMkLst>
        </pc:spChg>
      </pc:sldChg>
      <pc:sldChg chg="addSp delSp modSp add mod ord modShow">
        <pc:chgData name="Elena Saggioro" userId="4ae1ca83-8fb8-47ab-921d-8a60851cfd4f" providerId="ADAL" clId="{6B478BBC-CC05-C142-8649-C36AD6A91890}" dt="2023-10-11T08:21:33.123" v="6335" actId="729"/>
        <pc:sldMkLst>
          <pc:docMk/>
          <pc:sldMk cId="989180558" sldId="1164"/>
        </pc:sldMkLst>
        <pc:spChg chg="mod">
          <ac:chgData name="Elena Saggioro" userId="4ae1ca83-8fb8-47ab-921d-8a60851cfd4f" providerId="ADAL" clId="{6B478BBC-CC05-C142-8649-C36AD6A91890}" dt="2023-10-10T13:09:41.668" v="5147" actId="20577"/>
          <ac:spMkLst>
            <pc:docMk/>
            <pc:sldMk cId="989180558" sldId="1164"/>
            <ac:spMk id="2" creationId="{B4C61C08-F8B8-CD8C-C05E-02309B86F69F}"/>
          </ac:spMkLst>
        </pc:spChg>
        <pc:spChg chg="add del mod">
          <ac:chgData name="Elena Saggioro" userId="4ae1ca83-8fb8-47ab-921d-8a60851cfd4f" providerId="ADAL" clId="{6B478BBC-CC05-C142-8649-C36AD6A91890}" dt="2023-10-10T13:09:44.221" v="5149"/>
          <ac:spMkLst>
            <pc:docMk/>
            <pc:sldMk cId="989180558" sldId="1164"/>
            <ac:spMk id="3" creationId="{27E3BBE0-1A80-3CA5-758D-AFA3885693E8}"/>
          </ac:spMkLst>
        </pc:spChg>
        <pc:spChg chg="mod">
          <ac:chgData name="Elena Saggioro" userId="4ae1ca83-8fb8-47ab-921d-8a60851cfd4f" providerId="ADAL" clId="{6B478BBC-CC05-C142-8649-C36AD6A91890}" dt="2023-10-10T13:03:55.668" v="4951"/>
          <ac:spMkLst>
            <pc:docMk/>
            <pc:sldMk cId="989180558" sldId="1164"/>
            <ac:spMk id="4" creationId="{631C3934-BF8B-961F-1C0B-24BBA0133E8B}"/>
          </ac:spMkLst>
        </pc:spChg>
        <pc:spChg chg="del">
          <ac:chgData name="Elena Saggioro" userId="4ae1ca83-8fb8-47ab-921d-8a60851cfd4f" providerId="ADAL" clId="{6B478BBC-CC05-C142-8649-C36AD6A91890}" dt="2023-10-10T13:04:26.668" v="4954" actId="21"/>
          <ac:spMkLst>
            <pc:docMk/>
            <pc:sldMk cId="989180558" sldId="1164"/>
            <ac:spMk id="5" creationId="{05F1439E-9A38-6CE4-782B-61FDB4D7A117}"/>
          </ac:spMkLst>
        </pc:spChg>
        <pc:spChg chg="del">
          <ac:chgData name="Elena Saggioro" userId="4ae1ca83-8fb8-47ab-921d-8a60851cfd4f" providerId="ADAL" clId="{6B478BBC-CC05-C142-8649-C36AD6A91890}" dt="2023-10-10T13:04:32.803" v="4956" actId="21"/>
          <ac:spMkLst>
            <pc:docMk/>
            <pc:sldMk cId="989180558" sldId="1164"/>
            <ac:spMk id="6" creationId="{154E04E8-0BE5-7844-DD67-226A2A61ECCF}"/>
          </ac:spMkLst>
        </pc:spChg>
        <pc:spChg chg="del">
          <ac:chgData name="Elena Saggioro" userId="4ae1ca83-8fb8-47ab-921d-8a60851cfd4f" providerId="ADAL" clId="{6B478BBC-CC05-C142-8649-C36AD6A91890}" dt="2023-10-10T13:04:26.668" v="4954" actId="21"/>
          <ac:spMkLst>
            <pc:docMk/>
            <pc:sldMk cId="989180558" sldId="1164"/>
            <ac:spMk id="7" creationId="{D84E6A4C-068E-F8BB-99C6-C8B2F377478B}"/>
          </ac:spMkLst>
        </pc:spChg>
        <pc:spChg chg="del">
          <ac:chgData name="Elena Saggioro" userId="4ae1ca83-8fb8-47ab-921d-8a60851cfd4f" providerId="ADAL" clId="{6B478BBC-CC05-C142-8649-C36AD6A91890}" dt="2023-10-10T13:04:26.668" v="4954" actId="21"/>
          <ac:spMkLst>
            <pc:docMk/>
            <pc:sldMk cId="989180558" sldId="1164"/>
            <ac:spMk id="8" creationId="{E7D375E1-9EC2-FDCF-2215-22B7C2591673}"/>
          </ac:spMkLst>
        </pc:spChg>
        <pc:spChg chg="del">
          <ac:chgData name="Elena Saggioro" userId="4ae1ca83-8fb8-47ab-921d-8a60851cfd4f" providerId="ADAL" clId="{6B478BBC-CC05-C142-8649-C36AD6A91890}" dt="2023-10-10T13:04:26.668" v="4954" actId="21"/>
          <ac:spMkLst>
            <pc:docMk/>
            <pc:sldMk cId="989180558" sldId="1164"/>
            <ac:spMk id="9" creationId="{D3028CF3-4D7F-C7EE-E7CE-7CD1A5DD6E15}"/>
          </ac:spMkLst>
        </pc:spChg>
        <pc:spChg chg="del">
          <ac:chgData name="Elena Saggioro" userId="4ae1ca83-8fb8-47ab-921d-8a60851cfd4f" providerId="ADAL" clId="{6B478BBC-CC05-C142-8649-C36AD6A91890}" dt="2023-10-10T13:04:26.668" v="4954" actId="21"/>
          <ac:spMkLst>
            <pc:docMk/>
            <pc:sldMk cId="989180558" sldId="1164"/>
            <ac:spMk id="10" creationId="{C5F6D207-8951-23B4-834B-EE525CF1FB5A}"/>
          </ac:spMkLst>
        </pc:spChg>
        <pc:spChg chg="add del mod">
          <ac:chgData name="Elena Saggioro" userId="4ae1ca83-8fb8-47ab-921d-8a60851cfd4f" providerId="ADAL" clId="{6B478BBC-CC05-C142-8649-C36AD6A91890}" dt="2023-10-10T13:09:48.290" v="5151"/>
          <ac:spMkLst>
            <pc:docMk/>
            <pc:sldMk cId="989180558" sldId="1164"/>
            <ac:spMk id="11" creationId="{0759C1DF-1821-1E0C-6ED4-E8EE5B0F68C9}"/>
          </ac:spMkLst>
        </pc:spChg>
        <pc:spChg chg="del">
          <ac:chgData name="Elena Saggioro" userId="4ae1ca83-8fb8-47ab-921d-8a60851cfd4f" providerId="ADAL" clId="{6B478BBC-CC05-C142-8649-C36AD6A91890}" dt="2023-10-10T13:04:26.668" v="4954" actId="21"/>
          <ac:spMkLst>
            <pc:docMk/>
            <pc:sldMk cId="989180558" sldId="1164"/>
            <ac:spMk id="14" creationId="{A97FC2BE-424A-9104-58E2-75940E99B8F0}"/>
          </ac:spMkLst>
        </pc:spChg>
        <pc:spChg chg="add mod">
          <ac:chgData name="Elena Saggioro" userId="4ae1ca83-8fb8-47ab-921d-8a60851cfd4f" providerId="ADAL" clId="{6B478BBC-CC05-C142-8649-C36AD6A91890}" dt="2023-10-10T13:16:33.048" v="5364" actId="20577"/>
          <ac:spMkLst>
            <pc:docMk/>
            <pc:sldMk cId="989180558" sldId="1164"/>
            <ac:spMk id="15" creationId="{0922FFE7-770E-CBE8-7C17-55FCF7304D41}"/>
          </ac:spMkLst>
        </pc:spChg>
        <pc:spChg chg="del">
          <ac:chgData name="Elena Saggioro" userId="4ae1ca83-8fb8-47ab-921d-8a60851cfd4f" providerId="ADAL" clId="{6B478BBC-CC05-C142-8649-C36AD6A91890}" dt="2023-10-10T13:04:26.668" v="4954" actId="21"/>
          <ac:spMkLst>
            <pc:docMk/>
            <pc:sldMk cId="989180558" sldId="1164"/>
            <ac:spMk id="16" creationId="{7A5E7063-4745-1633-6BB3-F79D25CFC403}"/>
          </ac:spMkLst>
        </pc:spChg>
        <pc:spChg chg="mod">
          <ac:chgData name="Elena Saggioro" userId="4ae1ca83-8fb8-47ab-921d-8a60851cfd4f" providerId="ADAL" clId="{6B478BBC-CC05-C142-8649-C36AD6A91890}" dt="2023-10-10T13:12:07.823" v="5220"/>
          <ac:spMkLst>
            <pc:docMk/>
            <pc:sldMk cId="989180558" sldId="1164"/>
            <ac:spMk id="20" creationId="{B45E8624-596E-C9DF-9D40-A3C77B57105F}"/>
          </ac:spMkLst>
        </pc:spChg>
        <pc:grpChg chg="add del mod">
          <ac:chgData name="Elena Saggioro" userId="4ae1ca83-8fb8-47ab-921d-8a60851cfd4f" providerId="ADAL" clId="{6B478BBC-CC05-C142-8649-C36AD6A91890}" dt="2023-10-10T13:12:13.251" v="5223"/>
          <ac:grpSpMkLst>
            <pc:docMk/>
            <pc:sldMk cId="989180558" sldId="1164"/>
            <ac:grpSpMk id="18" creationId="{B129E56A-5A7C-E181-0924-116378A2FF64}"/>
          </ac:grpSpMkLst>
        </pc:grpChg>
        <pc:picChg chg="add del mod modCrop">
          <ac:chgData name="Elena Saggioro" userId="4ae1ca83-8fb8-47ab-921d-8a60851cfd4f" providerId="ADAL" clId="{6B478BBC-CC05-C142-8649-C36AD6A91890}" dt="2023-10-10T13:11:55.625" v="5219"/>
          <ac:picMkLst>
            <pc:docMk/>
            <pc:sldMk cId="989180558" sldId="1164"/>
            <ac:picMk id="17" creationId="{31C1B47B-AFFE-6A01-36CA-666F7E37402B}"/>
          </ac:picMkLst>
        </pc:picChg>
        <pc:picChg chg="mod modCrop">
          <ac:chgData name="Elena Saggioro" userId="4ae1ca83-8fb8-47ab-921d-8a60851cfd4f" providerId="ADAL" clId="{6B478BBC-CC05-C142-8649-C36AD6A91890}" dt="2023-10-10T13:12:12.710" v="5222" actId="732"/>
          <ac:picMkLst>
            <pc:docMk/>
            <pc:sldMk cId="989180558" sldId="1164"/>
            <ac:picMk id="19" creationId="{103FAF77-EF16-55FE-5F33-92B8C3AA0004}"/>
          </ac:picMkLst>
        </pc:picChg>
        <pc:cxnChg chg="del">
          <ac:chgData name="Elena Saggioro" userId="4ae1ca83-8fb8-47ab-921d-8a60851cfd4f" providerId="ADAL" clId="{6B478BBC-CC05-C142-8649-C36AD6A91890}" dt="2023-10-10T13:04:26.668" v="4954" actId="21"/>
          <ac:cxnSpMkLst>
            <pc:docMk/>
            <pc:sldMk cId="989180558" sldId="1164"/>
            <ac:cxnSpMk id="12" creationId="{9290086B-D2BB-0D78-AB56-38A67E4CEF5A}"/>
          </ac:cxnSpMkLst>
        </pc:cxnChg>
      </pc:sldChg>
      <pc:sldChg chg="addSp modSp new mod">
        <pc:chgData name="Elena Saggioro" userId="4ae1ca83-8fb8-47ab-921d-8a60851cfd4f" providerId="ADAL" clId="{6B478BBC-CC05-C142-8649-C36AD6A91890}" dt="2023-10-11T10:00:17.793" v="9675" actId="207"/>
        <pc:sldMkLst>
          <pc:docMk/>
          <pc:sldMk cId="113210655" sldId="1165"/>
        </pc:sldMkLst>
        <pc:spChg chg="mod">
          <ac:chgData name="Elena Saggioro" userId="4ae1ca83-8fb8-47ab-921d-8a60851cfd4f" providerId="ADAL" clId="{6B478BBC-CC05-C142-8649-C36AD6A91890}" dt="2023-10-11T10:00:17.793" v="9675" actId="207"/>
          <ac:spMkLst>
            <pc:docMk/>
            <pc:sldMk cId="113210655" sldId="1165"/>
            <ac:spMk id="2" creationId="{63EC536B-56D6-F72B-B138-4FDC359BA7C1}"/>
          </ac:spMkLst>
        </pc:spChg>
        <pc:spChg chg="add mod">
          <ac:chgData name="Elena Saggioro" userId="4ae1ca83-8fb8-47ab-921d-8a60851cfd4f" providerId="ADAL" clId="{6B478BBC-CC05-C142-8649-C36AD6A91890}" dt="2023-10-11T09:21:12.592" v="8425"/>
          <ac:spMkLst>
            <pc:docMk/>
            <pc:sldMk cId="113210655" sldId="1165"/>
            <ac:spMk id="4" creationId="{FE26021B-8966-E1FB-A8AD-D75A58A1B147}"/>
          </ac:spMkLst>
        </pc:spChg>
      </pc:sldChg>
      <pc:sldChg chg="addSp delSp modSp new del mod">
        <pc:chgData name="Elena Saggioro" userId="4ae1ca83-8fb8-47ab-921d-8a60851cfd4f" providerId="ADAL" clId="{6B478BBC-CC05-C142-8649-C36AD6A91890}" dt="2023-10-10T13:06:30.726" v="5038" actId="2696"/>
        <pc:sldMkLst>
          <pc:docMk/>
          <pc:sldMk cId="1559910405" sldId="1165"/>
        </pc:sldMkLst>
        <pc:spChg chg="mod">
          <ac:chgData name="Elena Saggioro" userId="4ae1ca83-8fb8-47ab-921d-8a60851cfd4f" providerId="ADAL" clId="{6B478BBC-CC05-C142-8649-C36AD6A91890}" dt="2023-10-10T13:04:18.258" v="4953"/>
          <ac:spMkLst>
            <pc:docMk/>
            <pc:sldMk cId="1559910405" sldId="1165"/>
            <ac:spMk id="2" creationId="{FADEE1E5-EE56-3F75-D2E1-82E653178BEC}"/>
          </ac:spMkLst>
        </pc:spChg>
        <pc:spChg chg="del">
          <ac:chgData name="Elena Saggioro" userId="4ae1ca83-8fb8-47ab-921d-8a60851cfd4f" providerId="ADAL" clId="{6B478BBC-CC05-C142-8649-C36AD6A91890}" dt="2023-10-10T13:04:46.557" v="4961" actId="478"/>
          <ac:spMkLst>
            <pc:docMk/>
            <pc:sldMk cId="1559910405" sldId="1165"/>
            <ac:spMk id="3" creationId="{60F3A7FA-2872-AB0D-88F3-3EE7D40B5E2B}"/>
          </ac:spMkLst>
        </pc:spChg>
        <pc:spChg chg="add mod">
          <ac:chgData name="Elena Saggioro" userId="4ae1ca83-8fb8-47ab-921d-8a60851cfd4f" providerId="ADAL" clId="{6B478BBC-CC05-C142-8649-C36AD6A91890}" dt="2023-10-10T13:05:05.522" v="4971" actId="1076"/>
          <ac:spMkLst>
            <pc:docMk/>
            <pc:sldMk cId="1559910405" sldId="1165"/>
            <ac:spMk id="5" creationId="{426F6605-9A59-7A42-F9F5-BC1B019CF05F}"/>
          </ac:spMkLst>
        </pc:spChg>
        <pc:spChg chg="add mod">
          <ac:chgData name="Elena Saggioro" userId="4ae1ca83-8fb8-47ab-921d-8a60851cfd4f" providerId="ADAL" clId="{6B478BBC-CC05-C142-8649-C36AD6A91890}" dt="2023-10-10T13:06:20.749" v="5035" actId="1076"/>
          <ac:spMkLst>
            <pc:docMk/>
            <pc:sldMk cId="1559910405" sldId="1165"/>
            <ac:spMk id="6" creationId="{2789BC65-4220-9DA9-1335-4AD11ADE4132}"/>
          </ac:spMkLst>
        </pc:spChg>
        <pc:spChg chg="add mod">
          <ac:chgData name="Elena Saggioro" userId="4ae1ca83-8fb8-47ab-921d-8a60851cfd4f" providerId="ADAL" clId="{6B478BBC-CC05-C142-8649-C36AD6A91890}" dt="2023-10-10T13:05:03.667" v="4970" actId="14100"/>
          <ac:spMkLst>
            <pc:docMk/>
            <pc:sldMk cId="1559910405" sldId="1165"/>
            <ac:spMk id="7" creationId="{90CD63DC-455B-B952-3276-8EA7FEEC61E3}"/>
          </ac:spMkLst>
        </pc:spChg>
        <pc:spChg chg="add mod">
          <ac:chgData name="Elena Saggioro" userId="4ae1ca83-8fb8-47ab-921d-8a60851cfd4f" providerId="ADAL" clId="{6B478BBC-CC05-C142-8649-C36AD6A91890}" dt="2023-10-10T13:05:10.606" v="4974" actId="14100"/>
          <ac:spMkLst>
            <pc:docMk/>
            <pc:sldMk cId="1559910405" sldId="1165"/>
            <ac:spMk id="8" creationId="{E981E7D5-210E-095C-2CB3-7A9BEDFFED68}"/>
          </ac:spMkLst>
        </pc:spChg>
        <pc:spChg chg="add mod">
          <ac:chgData name="Elena Saggioro" userId="4ae1ca83-8fb8-47ab-921d-8a60851cfd4f" providerId="ADAL" clId="{6B478BBC-CC05-C142-8649-C36AD6A91890}" dt="2023-10-10T13:05:33.679" v="4988" actId="1076"/>
          <ac:spMkLst>
            <pc:docMk/>
            <pc:sldMk cId="1559910405" sldId="1165"/>
            <ac:spMk id="9" creationId="{80335EE7-E4CF-7616-F5DB-D6B46FEF869E}"/>
          </ac:spMkLst>
        </pc:spChg>
        <pc:spChg chg="add mod">
          <ac:chgData name="Elena Saggioro" userId="4ae1ca83-8fb8-47ab-921d-8a60851cfd4f" providerId="ADAL" clId="{6B478BBC-CC05-C142-8649-C36AD6A91890}" dt="2023-10-10T13:05:40.535" v="4990" actId="113"/>
          <ac:spMkLst>
            <pc:docMk/>
            <pc:sldMk cId="1559910405" sldId="1165"/>
            <ac:spMk id="11" creationId="{5D725106-1761-080A-85A6-4C76E1CA4EA4}"/>
          </ac:spMkLst>
        </pc:spChg>
        <pc:spChg chg="add mod">
          <ac:chgData name="Elena Saggioro" userId="4ae1ca83-8fb8-47ab-921d-8a60851cfd4f" providerId="ADAL" clId="{6B478BBC-CC05-C142-8649-C36AD6A91890}" dt="2023-10-10T13:06:27.221" v="5037" actId="14100"/>
          <ac:spMkLst>
            <pc:docMk/>
            <pc:sldMk cId="1559910405" sldId="1165"/>
            <ac:spMk id="12" creationId="{71D636C9-0756-9EF8-E11C-D08CFE7D5277}"/>
          </ac:spMkLst>
        </pc:spChg>
        <pc:spChg chg="add mod">
          <ac:chgData name="Elena Saggioro" userId="4ae1ca83-8fb8-47ab-921d-8a60851cfd4f" providerId="ADAL" clId="{6B478BBC-CC05-C142-8649-C36AD6A91890}" dt="2023-10-10T13:06:11.295" v="5032" actId="207"/>
          <ac:spMkLst>
            <pc:docMk/>
            <pc:sldMk cId="1559910405" sldId="1165"/>
            <ac:spMk id="13" creationId="{929E334B-2F6A-CDD7-F9CB-6BFEA8A2C6C5}"/>
          </ac:spMkLst>
        </pc:spChg>
        <pc:cxnChg chg="add mod">
          <ac:chgData name="Elena Saggioro" userId="4ae1ca83-8fb8-47ab-921d-8a60851cfd4f" providerId="ADAL" clId="{6B478BBC-CC05-C142-8649-C36AD6A91890}" dt="2023-10-10T13:05:37.146" v="4989" actId="1076"/>
          <ac:cxnSpMkLst>
            <pc:docMk/>
            <pc:sldMk cId="1559910405" sldId="1165"/>
            <ac:cxnSpMk id="10" creationId="{543974AA-B304-7FBA-EFED-6B848DA4527A}"/>
          </ac:cxnSpMkLst>
        </pc:cxnChg>
      </pc:sldChg>
      <pc:sldChg chg="addSp delSp modSp add mod">
        <pc:chgData name="Elena Saggioro" userId="4ae1ca83-8fb8-47ab-921d-8a60851cfd4f" providerId="ADAL" clId="{6B478BBC-CC05-C142-8649-C36AD6A91890}" dt="2023-10-11T08:20:43.755" v="6334" actId="20577"/>
        <pc:sldMkLst>
          <pc:docMk/>
          <pc:sldMk cId="1228514016" sldId="1166"/>
        </pc:sldMkLst>
        <pc:spChg chg="mod">
          <ac:chgData name="Elena Saggioro" userId="4ae1ca83-8fb8-47ab-921d-8a60851cfd4f" providerId="ADAL" clId="{6B478BBC-CC05-C142-8649-C36AD6A91890}" dt="2023-10-11T08:20:43.755" v="6334" actId="20577"/>
          <ac:spMkLst>
            <pc:docMk/>
            <pc:sldMk cId="1228514016" sldId="1166"/>
            <ac:spMk id="2" creationId="{04E841D1-A536-E6DE-5409-3F78F122DFAC}"/>
          </ac:spMkLst>
        </pc:spChg>
        <pc:spChg chg="add del mod">
          <ac:chgData name="Elena Saggioro" userId="4ae1ca83-8fb8-47ab-921d-8a60851cfd4f" providerId="ADAL" clId="{6B478BBC-CC05-C142-8649-C36AD6A91890}" dt="2023-10-11T08:20:38.014" v="6313" actId="20577"/>
          <ac:spMkLst>
            <pc:docMk/>
            <pc:sldMk cId="1228514016" sldId="1166"/>
            <ac:spMk id="3" creationId="{7EB3B1E7-7205-F2EB-0703-180F9F1C333B}"/>
          </ac:spMkLst>
        </pc:spChg>
      </pc:sldChg>
      <pc:sldChg chg="delSp add del mod">
        <pc:chgData name="Elena Saggioro" userId="4ae1ca83-8fb8-47ab-921d-8a60851cfd4f" providerId="ADAL" clId="{6B478BBC-CC05-C142-8649-C36AD6A91890}" dt="2023-10-10T13:17:42.400" v="5376" actId="2696"/>
        <pc:sldMkLst>
          <pc:docMk/>
          <pc:sldMk cId="3893937676" sldId="1166"/>
        </pc:sldMkLst>
        <pc:spChg chg="del">
          <ac:chgData name="Elena Saggioro" userId="4ae1ca83-8fb8-47ab-921d-8a60851cfd4f" providerId="ADAL" clId="{6B478BBC-CC05-C142-8649-C36AD6A91890}" dt="2023-10-10T13:16:57.565" v="5366" actId="21"/>
          <ac:spMkLst>
            <pc:docMk/>
            <pc:sldMk cId="3893937676" sldId="1166"/>
            <ac:spMk id="12" creationId="{71D636C9-0756-9EF8-E11C-D08CFE7D5277}"/>
          </ac:spMkLst>
        </pc:spChg>
      </pc:sldChg>
      <pc:sldChg chg="addSp modSp add mod modAnim modNotesTx">
        <pc:chgData name="Elena Saggioro" userId="4ae1ca83-8fb8-47ab-921d-8a60851cfd4f" providerId="ADAL" clId="{6B478BBC-CC05-C142-8649-C36AD6A91890}" dt="2023-10-11T09:59:21.150" v="9665" actId="20577"/>
        <pc:sldMkLst>
          <pc:docMk/>
          <pc:sldMk cId="738970927" sldId="1167"/>
        </pc:sldMkLst>
        <pc:spChg chg="add mod">
          <ac:chgData name="Elena Saggioro" userId="4ae1ca83-8fb8-47ab-921d-8a60851cfd4f" providerId="ADAL" clId="{6B478BBC-CC05-C142-8649-C36AD6A91890}" dt="2023-10-11T08:50:19.471" v="8027"/>
          <ac:spMkLst>
            <pc:docMk/>
            <pc:sldMk cId="738970927" sldId="1167"/>
            <ac:spMk id="2" creationId="{73DC145B-2AFE-2DA7-8E59-F2105C5F486D}"/>
          </ac:spMkLst>
        </pc:spChg>
        <pc:spChg chg="add mod">
          <ac:chgData name="Elena Saggioro" userId="4ae1ca83-8fb8-47ab-921d-8a60851cfd4f" providerId="ADAL" clId="{6B478BBC-CC05-C142-8649-C36AD6A91890}" dt="2023-10-11T09:55:11.839" v="9497" actId="171"/>
          <ac:spMkLst>
            <pc:docMk/>
            <pc:sldMk cId="738970927" sldId="1167"/>
            <ac:spMk id="3" creationId="{F7CBF427-4E69-1986-E3C2-A720F39EF45A}"/>
          </ac:spMkLst>
        </pc:spChg>
        <pc:spChg chg="mod">
          <ac:chgData name="Elena Saggioro" userId="4ae1ca83-8fb8-47ab-921d-8a60851cfd4f" providerId="ADAL" clId="{6B478BBC-CC05-C142-8649-C36AD6A91890}" dt="2023-10-11T08:37:42.776" v="7143" actId="20577"/>
          <ac:spMkLst>
            <pc:docMk/>
            <pc:sldMk cId="738970927" sldId="1167"/>
            <ac:spMk id="7" creationId="{6B41D340-4B0F-B464-B31C-76AFFAF8B776}"/>
          </ac:spMkLst>
        </pc:spChg>
        <pc:spChg chg="mod">
          <ac:chgData name="Elena Saggioro" userId="4ae1ca83-8fb8-47ab-921d-8a60851cfd4f" providerId="ADAL" clId="{6B478BBC-CC05-C142-8649-C36AD6A91890}" dt="2023-10-11T09:57:43.254" v="9570" actId="1076"/>
          <ac:spMkLst>
            <pc:docMk/>
            <pc:sldMk cId="738970927" sldId="1167"/>
            <ac:spMk id="36" creationId="{CAC92AF8-0D58-4383-BCFB-95C0032F0CB7}"/>
          </ac:spMkLst>
        </pc:spChg>
        <pc:spChg chg="mod">
          <ac:chgData name="Elena Saggioro" userId="4ae1ca83-8fb8-47ab-921d-8a60851cfd4f" providerId="ADAL" clId="{6B478BBC-CC05-C142-8649-C36AD6A91890}" dt="2023-10-11T09:57:29.043" v="9567" actId="1076"/>
          <ac:spMkLst>
            <pc:docMk/>
            <pc:sldMk cId="738970927" sldId="1167"/>
            <ac:spMk id="38" creationId="{0484C9C7-4B99-4F13-86EE-310310233FE0}"/>
          </ac:spMkLst>
        </pc:spChg>
        <pc:spChg chg="mod">
          <ac:chgData name="Elena Saggioro" userId="4ae1ca83-8fb8-47ab-921d-8a60851cfd4f" providerId="ADAL" clId="{6B478BBC-CC05-C142-8649-C36AD6A91890}" dt="2023-10-11T08:40:39.945" v="7588" actId="1038"/>
          <ac:spMkLst>
            <pc:docMk/>
            <pc:sldMk cId="738970927" sldId="1167"/>
            <ac:spMk id="39" creationId="{CF427E07-DB95-44AD-9DD8-5953017BABBA}"/>
          </ac:spMkLst>
        </pc:spChg>
        <pc:spChg chg="mod">
          <ac:chgData name="Elena Saggioro" userId="4ae1ca83-8fb8-47ab-921d-8a60851cfd4f" providerId="ADAL" clId="{6B478BBC-CC05-C142-8649-C36AD6A91890}" dt="2023-10-11T09:57:46.401" v="9571" actId="14100"/>
          <ac:spMkLst>
            <pc:docMk/>
            <pc:sldMk cId="738970927" sldId="1167"/>
            <ac:spMk id="40" creationId="{C100E9ED-0A5A-444B-8684-CBA442D074CF}"/>
          </ac:spMkLst>
        </pc:spChg>
        <pc:spChg chg="mod">
          <ac:chgData name="Elena Saggioro" userId="4ae1ca83-8fb8-47ab-921d-8a60851cfd4f" providerId="ADAL" clId="{6B478BBC-CC05-C142-8649-C36AD6A91890}" dt="2023-10-11T09:57:32.377" v="9568" actId="14100"/>
          <ac:spMkLst>
            <pc:docMk/>
            <pc:sldMk cId="738970927" sldId="1167"/>
            <ac:spMk id="41" creationId="{3037362C-D5EA-4381-BFE2-DA1D9A70CEF4}"/>
          </ac:spMkLst>
        </pc:spChg>
        <pc:spChg chg="mod">
          <ac:chgData name="Elena Saggioro" userId="4ae1ca83-8fb8-47ab-921d-8a60851cfd4f" providerId="ADAL" clId="{6B478BBC-CC05-C142-8649-C36AD6A91890}" dt="2023-10-11T08:40:39.945" v="7588" actId="1038"/>
          <ac:spMkLst>
            <pc:docMk/>
            <pc:sldMk cId="738970927" sldId="1167"/>
            <ac:spMk id="43" creationId="{EF815EA2-4F94-4A1A-A81D-10CD41617832}"/>
          </ac:spMkLst>
        </pc:spChg>
        <pc:spChg chg="mod">
          <ac:chgData name="Elena Saggioro" userId="4ae1ca83-8fb8-47ab-921d-8a60851cfd4f" providerId="ADAL" clId="{6B478BBC-CC05-C142-8649-C36AD6A91890}" dt="2023-10-11T09:59:09.453" v="9657" actId="20577"/>
          <ac:spMkLst>
            <pc:docMk/>
            <pc:sldMk cId="738970927" sldId="1167"/>
            <ac:spMk id="44" creationId="{658C2269-4EB6-46C3-9340-CB8BF5DF0961}"/>
          </ac:spMkLst>
        </pc:spChg>
        <pc:spChg chg="mod">
          <ac:chgData name="Elena Saggioro" userId="4ae1ca83-8fb8-47ab-921d-8a60851cfd4f" providerId="ADAL" clId="{6B478BBC-CC05-C142-8649-C36AD6A91890}" dt="2023-10-11T09:59:12.647" v="9664" actId="20577"/>
          <ac:spMkLst>
            <pc:docMk/>
            <pc:sldMk cId="738970927" sldId="1167"/>
            <ac:spMk id="45" creationId="{1C44959D-CDF3-43F7-8F2F-7D22445A9DCC}"/>
          </ac:spMkLst>
        </pc:spChg>
        <pc:spChg chg="mod">
          <ac:chgData name="Elena Saggioro" userId="4ae1ca83-8fb8-47ab-921d-8a60851cfd4f" providerId="ADAL" clId="{6B478BBC-CC05-C142-8649-C36AD6A91890}" dt="2023-10-11T09:53:47.995" v="9484" actId="1076"/>
          <ac:spMkLst>
            <pc:docMk/>
            <pc:sldMk cId="738970927" sldId="1167"/>
            <ac:spMk id="49" creationId="{9FCB19DD-7F5B-A13C-A234-98B309667CC8}"/>
          </ac:spMkLst>
        </pc:spChg>
        <pc:spChg chg="mod">
          <ac:chgData name="Elena Saggioro" userId="4ae1ca83-8fb8-47ab-921d-8a60851cfd4f" providerId="ADAL" clId="{6B478BBC-CC05-C142-8649-C36AD6A91890}" dt="2023-10-11T09:59:21.150" v="9665" actId="20577"/>
          <ac:spMkLst>
            <pc:docMk/>
            <pc:sldMk cId="738970927" sldId="1167"/>
            <ac:spMk id="50" creationId="{338CA8AE-2F30-BC46-D392-1CB1C1D5B83B}"/>
          </ac:spMkLst>
        </pc:spChg>
        <pc:grpChg chg="mod">
          <ac:chgData name="Elena Saggioro" userId="4ae1ca83-8fb8-47ab-921d-8a60851cfd4f" providerId="ADAL" clId="{6B478BBC-CC05-C142-8649-C36AD6A91890}" dt="2023-10-11T08:40:39.945" v="7588" actId="1038"/>
          <ac:grpSpMkLst>
            <pc:docMk/>
            <pc:sldMk cId="738970927" sldId="1167"/>
            <ac:grpSpMk id="23" creationId="{ED261B47-C820-1145-3729-B26056324504}"/>
          </ac:grpSpMkLst>
        </pc:grpChg>
        <pc:grpChg chg="mod">
          <ac:chgData name="Elena Saggioro" userId="4ae1ca83-8fb8-47ab-921d-8a60851cfd4f" providerId="ADAL" clId="{6B478BBC-CC05-C142-8649-C36AD6A91890}" dt="2023-10-11T09:57:43.254" v="9570" actId="1076"/>
          <ac:grpSpMkLst>
            <pc:docMk/>
            <pc:sldMk cId="738970927" sldId="1167"/>
            <ac:grpSpMk id="31" creationId="{84555196-B3F6-0FB9-8FE8-2D3E5A6E0759}"/>
          </ac:grpSpMkLst>
        </pc:grpChg>
        <pc:grpChg chg="mod">
          <ac:chgData name="Elena Saggioro" userId="4ae1ca83-8fb8-47ab-921d-8a60851cfd4f" providerId="ADAL" clId="{6B478BBC-CC05-C142-8649-C36AD6A91890}" dt="2023-10-11T09:57:29.043" v="9567" actId="1076"/>
          <ac:grpSpMkLst>
            <pc:docMk/>
            <pc:sldMk cId="738970927" sldId="1167"/>
            <ac:grpSpMk id="48" creationId="{7E113001-9BE7-BFC8-54F5-48B8E2AB7676}"/>
          </ac:grpSpMkLst>
        </pc:grpChg>
        <pc:cxnChg chg="mod">
          <ac:chgData name="Elena Saggioro" userId="4ae1ca83-8fb8-47ab-921d-8a60851cfd4f" providerId="ADAL" clId="{6B478BBC-CC05-C142-8649-C36AD6A91890}" dt="2023-10-11T09:55:39.650" v="9498" actId="692"/>
          <ac:cxnSpMkLst>
            <pc:docMk/>
            <pc:sldMk cId="738970927" sldId="1167"/>
            <ac:cxnSpMk id="30" creationId="{645FD5FF-690D-E5A2-A1A7-D9A1EC95446D}"/>
          </ac:cxnSpMkLst>
        </pc:cxnChg>
        <pc:cxnChg chg="mod">
          <ac:chgData name="Elena Saggioro" userId="4ae1ca83-8fb8-47ab-921d-8a60851cfd4f" providerId="ADAL" clId="{6B478BBC-CC05-C142-8649-C36AD6A91890}" dt="2023-10-11T09:55:44.667" v="9499" actId="692"/>
          <ac:cxnSpMkLst>
            <pc:docMk/>
            <pc:sldMk cId="738970927" sldId="1167"/>
            <ac:cxnSpMk id="34" creationId="{084C5E14-452A-E41F-942A-D3509BE2400D}"/>
          </ac:cxnSpMkLst>
        </pc:cxnChg>
        <pc:cxnChg chg="mod">
          <ac:chgData name="Elena Saggioro" userId="4ae1ca83-8fb8-47ab-921d-8a60851cfd4f" providerId="ADAL" clId="{6B478BBC-CC05-C142-8649-C36AD6A91890}" dt="2023-10-11T09:55:44.667" v="9499" actId="692"/>
          <ac:cxnSpMkLst>
            <pc:docMk/>
            <pc:sldMk cId="738970927" sldId="1167"/>
            <ac:cxnSpMk id="47" creationId="{E43B76A4-34E4-5336-8C16-D2810D3A6B96}"/>
          </ac:cxnSpMkLst>
        </pc:cxnChg>
      </pc:sldChg>
      <pc:sldChg chg="addSp delSp modSp new del mod">
        <pc:chgData name="Elena Saggioro" userId="4ae1ca83-8fb8-47ab-921d-8a60851cfd4f" providerId="ADAL" clId="{6B478BBC-CC05-C142-8649-C36AD6A91890}" dt="2023-10-11T08:22:47.735" v="6390" actId="2696"/>
        <pc:sldMkLst>
          <pc:docMk/>
          <pc:sldMk cId="2328428856" sldId="1167"/>
        </pc:sldMkLst>
        <pc:spChg chg="del mod">
          <ac:chgData name="Elena Saggioro" userId="4ae1ca83-8fb8-47ab-921d-8a60851cfd4f" providerId="ADAL" clId="{6B478BBC-CC05-C142-8649-C36AD6A91890}" dt="2023-10-11T08:22:15.841" v="6386" actId="21"/>
          <ac:spMkLst>
            <pc:docMk/>
            <pc:sldMk cId="2328428856" sldId="1167"/>
            <ac:spMk id="2" creationId="{5E551F32-7681-786B-0ED3-E3119ED182C6}"/>
          </ac:spMkLst>
        </pc:spChg>
        <pc:spChg chg="add mod">
          <ac:chgData name="Elena Saggioro" userId="4ae1ca83-8fb8-47ab-921d-8a60851cfd4f" providerId="ADAL" clId="{6B478BBC-CC05-C142-8649-C36AD6A91890}" dt="2023-10-11T08:22:15.841" v="6386" actId="21"/>
          <ac:spMkLst>
            <pc:docMk/>
            <pc:sldMk cId="2328428856" sldId="1167"/>
            <ac:spMk id="6" creationId="{79490C26-9CF8-4DF7-EDF5-806675A40B16}"/>
          </ac:spMkLst>
        </pc:spChg>
      </pc:sldChg>
      <pc:sldChg chg="addSp modSp add mod ord">
        <pc:chgData name="Elena Saggioro" userId="4ae1ca83-8fb8-47ab-921d-8a60851cfd4f" providerId="ADAL" clId="{6B478BBC-CC05-C142-8649-C36AD6A91890}" dt="2023-10-11T08:50:29.271" v="8030" actId="1076"/>
        <pc:sldMkLst>
          <pc:docMk/>
          <pc:sldMk cId="1500826454" sldId="1168"/>
        </pc:sldMkLst>
        <pc:spChg chg="mod">
          <ac:chgData name="Elena Saggioro" userId="4ae1ca83-8fb8-47ab-921d-8a60851cfd4f" providerId="ADAL" clId="{6B478BBC-CC05-C142-8649-C36AD6A91890}" dt="2023-10-11T08:46:41.297" v="7917" actId="20577"/>
          <ac:spMkLst>
            <pc:docMk/>
            <pc:sldMk cId="1500826454" sldId="1168"/>
            <ac:spMk id="2" creationId="{04E841D1-A536-E6DE-5409-3F78F122DFAC}"/>
          </ac:spMkLst>
        </pc:spChg>
        <pc:spChg chg="add mod">
          <ac:chgData name="Elena Saggioro" userId="4ae1ca83-8fb8-47ab-921d-8a60851cfd4f" providerId="ADAL" clId="{6B478BBC-CC05-C142-8649-C36AD6A91890}" dt="2023-10-11T08:50:29.271" v="8030" actId="1076"/>
          <ac:spMkLst>
            <pc:docMk/>
            <pc:sldMk cId="1500826454" sldId="1168"/>
            <ac:spMk id="3" creationId="{FFE8385F-A807-2341-24A2-13EFF9DCA6C2}"/>
          </ac:spMkLst>
        </pc:spChg>
      </pc:sldChg>
      <pc:sldChg chg="addSp delSp modSp new mod ord">
        <pc:chgData name="Elena Saggioro" userId="4ae1ca83-8fb8-47ab-921d-8a60851cfd4f" providerId="ADAL" clId="{6B478BBC-CC05-C142-8649-C36AD6A91890}" dt="2023-10-11T09:59:47.231" v="9672" actId="20577"/>
        <pc:sldMkLst>
          <pc:docMk/>
          <pc:sldMk cId="3732145953" sldId="1169"/>
        </pc:sldMkLst>
        <pc:spChg chg="mod">
          <ac:chgData name="Elena Saggioro" userId="4ae1ca83-8fb8-47ab-921d-8a60851cfd4f" providerId="ADAL" clId="{6B478BBC-CC05-C142-8649-C36AD6A91890}" dt="2023-10-11T09:59:47.231" v="9672" actId="20577"/>
          <ac:spMkLst>
            <pc:docMk/>
            <pc:sldMk cId="3732145953" sldId="1169"/>
            <ac:spMk id="2" creationId="{38B79B4C-F594-AEA8-D340-EC5C449AD768}"/>
          </ac:spMkLst>
        </pc:spChg>
        <pc:spChg chg="del">
          <ac:chgData name="Elena Saggioro" userId="4ae1ca83-8fb8-47ab-921d-8a60851cfd4f" providerId="ADAL" clId="{6B478BBC-CC05-C142-8649-C36AD6A91890}" dt="2023-10-11T08:49:06.319" v="7981" actId="478"/>
          <ac:spMkLst>
            <pc:docMk/>
            <pc:sldMk cId="3732145953" sldId="1169"/>
            <ac:spMk id="3" creationId="{A01DDC9F-00B7-DDD4-197D-06FDD2A04435}"/>
          </ac:spMkLst>
        </pc:spChg>
        <pc:spChg chg="add mod">
          <ac:chgData name="Elena Saggioro" userId="4ae1ca83-8fb8-47ab-921d-8a60851cfd4f" providerId="ADAL" clId="{6B478BBC-CC05-C142-8649-C36AD6A91890}" dt="2023-10-11T09:37:49.611" v="9059" actId="20577"/>
          <ac:spMkLst>
            <pc:docMk/>
            <pc:sldMk cId="3732145953" sldId="1169"/>
            <ac:spMk id="6" creationId="{0B5FA66B-50BB-59C4-57DA-7E184BC5A285}"/>
          </ac:spMkLst>
        </pc:spChg>
        <pc:spChg chg="add mod">
          <ac:chgData name="Elena Saggioro" userId="4ae1ca83-8fb8-47ab-921d-8a60851cfd4f" providerId="ADAL" clId="{6B478BBC-CC05-C142-8649-C36AD6A91890}" dt="2023-10-11T09:40:52.501" v="9129" actId="14100"/>
          <ac:spMkLst>
            <pc:docMk/>
            <pc:sldMk cId="3732145953" sldId="1169"/>
            <ac:spMk id="7" creationId="{75E9D278-38E9-046C-2C46-D244FCDE306D}"/>
          </ac:spMkLst>
        </pc:spChg>
        <pc:spChg chg="add mod">
          <ac:chgData name="Elena Saggioro" userId="4ae1ca83-8fb8-47ab-921d-8a60851cfd4f" providerId="ADAL" clId="{6B478BBC-CC05-C142-8649-C36AD6A91890}" dt="2023-10-11T09:40:54.698" v="9130" actId="14100"/>
          <ac:spMkLst>
            <pc:docMk/>
            <pc:sldMk cId="3732145953" sldId="1169"/>
            <ac:spMk id="8" creationId="{78DBC35C-5E8E-3155-EB34-A6780E98BD0D}"/>
          </ac:spMkLst>
        </pc:spChg>
        <pc:spChg chg="add mod">
          <ac:chgData name="Elena Saggioro" userId="4ae1ca83-8fb8-47ab-921d-8a60851cfd4f" providerId="ADAL" clId="{6B478BBC-CC05-C142-8649-C36AD6A91890}" dt="2023-10-11T08:50:22.818" v="8028"/>
          <ac:spMkLst>
            <pc:docMk/>
            <pc:sldMk cId="3732145953" sldId="1169"/>
            <ac:spMk id="9" creationId="{AF1DAEF7-E14D-2A35-2459-B1D64B22FF68}"/>
          </ac:spMkLst>
        </pc:spChg>
        <pc:picChg chg="add mod">
          <ac:chgData name="Elena Saggioro" userId="4ae1ca83-8fb8-47ab-921d-8a60851cfd4f" providerId="ADAL" clId="{6B478BBC-CC05-C142-8649-C36AD6A91890}" dt="2023-10-11T09:43:51.914" v="9229" actId="1076"/>
          <ac:picMkLst>
            <pc:docMk/>
            <pc:sldMk cId="3732145953" sldId="1169"/>
            <ac:picMk id="5" creationId="{2A2D8D81-BAD6-EBBE-3280-C02050B45BA8}"/>
          </ac:picMkLst>
        </pc:picChg>
        <pc:picChg chg="add mod">
          <ac:chgData name="Elena Saggioro" userId="4ae1ca83-8fb8-47ab-921d-8a60851cfd4f" providerId="ADAL" clId="{6B478BBC-CC05-C142-8649-C36AD6A91890}" dt="2023-10-11T09:37:09.228" v="9016" actId="14100"/>
          <ac:picMkLst>
            <pc:docMk/>
            <pc:sldMk cId="3732145953" sldId="1169"/>
            <ac:picMk id="11" creationId="{4389068A-FA5B-C5C1-4552-62CE3D30F2D2}"/>
          </ac:picMkLst>
        </pc:picChg>
      </pc:sldChg>
      <pc:sldChg chg="addSp delSp modSp new mod modAnim">
        <pc:chgData name="Elena Saggioro" userId="4ae1ca83-8fb8-47ab-921d-8a60851cfd4f" providerId="ADAL" clId="{6B478BBC-CC05-C142-8649-C36AD6A91890}" dt="2023-10-11T09:59:52.293" v="9673" actId="1076"/>
        <pc:sldMkLst>
          <pc:docMk/>
          <pc:sldMk cId="1357785936" sldId="1170"/>
        </pc:sldMkLst>
        <pc:spChg chg="mod">
          <ac:chgData name="Elena Saggioro" userId="4ae1ca83-8fb8-47ab-921d-8a60851cfd4f" providerId="ADAL" clId="{6B478BBC-CC05-C142-8649-C36AD6A91890}" dt="2023-10-11T08:51:08.791" v="8066" actId="20577"/>
          <ac:spMkLst>
            <pc:docMk/>
            <pc:sldMk cId="1357785936" sldId="1170"/>
            <ac:spMk id="2" creationId="{C4C998CA-AA11-41E0-D058-950BB947757B}"/>
          </ac:spMkLst>
        </pc:spChg>
        <pc:spChg chg="del">
          <ac:chgData name="Elena Saggioro" userId="4ae1ca83-8fb8-47ab-921d-8a60851cfd4f" providerId="ADAL" clId="{6B478BBC-CC05-C142-8649-C36AD6A91890}" dt="2023-10-11T08:50:58.419" v="8033" actId="478"/>
          <ac:spMkLst>
            <pc:docMk/>
            <pc:sldMk cId="1357785936" sldId="1170"/>
            <ac:spMk id="3" creationId="{76DFCD28-58B0-0A20-D1A6-D06D00B95534}"/>
          </ac:spMkLst>
        </pc:spChg>
        <pc:spChg chg="add mod">
          <ac:chgData name="Elena Saggioro" userId="4ae1ca83-8fb8-47ab-921d-8a60851cfd4f" providerId="ADAL" clId="{6B478BBC-CC05-C142-8649-C36AD6A91890}" dt="2023-10-11T09:59:52.293" v="9673" actId="1076"/>
          <ac:spMkLst>
            <pc:docMk/>
            <pc:sldMk cId="1357785936" sldId="1170"/>
            <ac:spMk id="5" creationId="{23775A30-BB12-7D90-6E07-AEABC7723B9D}"/>
          </ac:spMkLst>
        </pc:spChg>
        <pc:spChg chg="add mod">
          <ac:chgData name="Elena Saggioro" userId="4ae1ca83-8fb8-47ab-921d-8a60851cfd4f" providerId="ADAL" clId="{6B478BBC-CC05-C142-8649-C36AD6A91890}" dt="2023-10-11T08:51:29.803" v="8071" actId="1076"/>
          <ac:spMkLst>
            <pc:docMk/>
            <pc:sldMk cId="1357785936" sldId="1170"/>
            <ac:spMk id="6" creationId="{E7522101-D48A-A637-283D-6CAAC5556888}"/>
          </ac:spMkLst>
        </pc:spChg>
        <pc:spChg chg="add mod">
          <ac:chgData name="Elena Saggioro" userId="4ae1ca83-8fb8-47ab-921d-8a60851cfd4f" providerId="ADAL" clId="{6B478BBC-CC05-C142-8649-C36AD6A91890}" dt="2023-10-11T08:50:58.730" v="8034"/>
          <ac:spMkLst>
            <pc:docMk/>
            <pc:sldMk cId="1357785936" sldId="1170"/>
            <ac:spMk id="9" creationId="{F2ED6965-FC5B-4A8B-80FF-100CAD68B676}"/>
          </ac:spMkLst>
        </pc:spChg>
        <pc:spChg chg="add mod">
          <ac:chgData name="Elena Saggioro" userId="4ae1ca83-8fb8-47ab-921d-8a60851cfd4f" providerId="ADAL" clId="{6B478BBC-CC05-C142-8649-C36AD6A91890}" dt="2023-10-11T08:51:35.819" v="8072"/>
          <ac:spMkLst>
            <pc:docMk/>
            <pc:sldMk cId="1357785936" sldId="1170"/>
            <ac:spMk id="10" creationId="{CF125221-1F83-E2DD-24B8-6CEDAD0D6F9B}"/>
          </ac:spMkLst>
        </pc:spChg>
        <pc:picChg chg="add mod">
          <ac:chgData name="Elena Saggioro" userId="4ae1ca83-8fb8-47ab-921d-8a60851cfd4f" providerId="ADAL" clId="{6B478BBC-CC05-C142-8649-C36AD6A91890}" dt="2023-10-11T08:50:58.730" v="8034"/>
          <ac:picMkLst>
            <pc:docMk/>
            <pc:sldMk cId="1357785936" sldId="1170"/>
            <ac:picMk id="7" creationId="{8F17E27E-0942-37F2-53E0-FE82689D3271}"/>
          </ac:picMkLst>
        </pc:picChg>
        <pc:picChg chg="add mod">
          <ac:chgData name="Elena Saggioro" userId="4ae1ca83-8fb8-47ab-921d-8a60851cfd4f" providerId="ADAL" clId="{6B478BBC-CC05-C142-8649-C36AD6A91890}" dt="2023-10-11T08:50:58.730" v="8034"/>
          <ac:picMkLst>
            <pc:docMk/>
            <pc:sldMk cId="1357785936" sldId="1170"/>
            <ac:picMk id="8" creationId="{711B82F8-0400-C376-664B-527392444F38}"/>
          </ac:picMkLst>
        </pc:picChg>
      </pc:sldChg>
      <pc:sldChg chg="addSp modSp new mod modNotesTx">
        <pc:chgData name="Elena Saggioro" userId="4ae1ca83-8fb8-47ab-921d-8a60851cfd4f" providerId="ADAL" clId="{6B478BBC-CC05-C142-8649-C36AD6A91890}" dt="2023-10-11T09:47:22.021" v="9421" actId="1076"/>
        <pc:sldMkLst>
          <pc:docMk/>
          <pc:sldMk cId="3864894716" sldId="1171"/>
        </pc:sldMkLst>
        <pc:spChg chg="mod">
          <ac:chgData name="Elena Saggioro" userId="4ae1ca83-8fb8-47ab-921d-8a60851cfd4f" providerId="ADAL" clId="{6B478BBC-CC05-C142-8649-C36AD6A91890}" dt="2023-10-11T09:44:50.701" v="9243"/>
          <ac:spMkLst>
            <pc:docMk/>
            <pc:sldMk cId="3864894716" sldId="1171"/>
            <ac:spMk id="2" creationId="{79BC370A-0291-BE4F-C5C5-E679DC966BB6}"/>
          </ac:spMkLst>
        </pc:spChg>
        <pc:spChg chg="mod">
          <ac:chgData name="Elena Saggioro" userId="4ae1ca83-8fb8-47ab-921d-8a60851cfd4f" providerId="ADAL" clId="{6B478BBC-CC05-C142-8649-C36AD6A91890}" dt="2023-10-11T09:47:16.740" v="9418" actId="21"/>
          <ac:spMkLst>
            <pc:docMk/>
            <pc:sldMk cId="3864894716" sldId="1171"/>
            <ac:spMk id="3" creationId="{D86DEB33-7714-2FAF-433D-85FF217F976A}"/>
          </ac:spMkLst>
        </pc:spChg>
        <pc:spChg chg="add mod">
          <ac:chgData name="Elena Saggioro" userId="4ae1ca83-8fb8-47ab-921d-8a60851cfd4f" providerId="ADAL" clId="{6B478BBC-CC05-C142-8649-C36AD6A91890}" dt="2023-10-11T09:46:56.732" v="9414" actId="14100"/>
          <ac:spMkLst>
            <pc:docMk/>
            <pc:sldMk cId="3864894716" sldId="1171"/>
            <ac:spMk id="9" creationId="{AC5747C5-E238-32E5-7DDE-B5D25B6CD8D5}"/>
          </ac:spMkLst>
        </pc:spChg>
        <pc:spChg chg="add mod">
          <ac:chgData name="Elena Saggioro" userId="4ae1ca83-8fb8-47ab-921d-8a60851cfd4f" providerId="ADAL" clId="{6B478BBC-CC05-C142-8649-C36AD6A91890}" dt="2023-10-11T09:46:45.552" v="9391"/>
          <ac:spMkLst>
            <pc:docMk/>
            <pc:sldMk cId="3864894716" sldId="1171"/>
            <ac:spMk id="10" creationId="{AEABB610-345B-F10F-7CCD-EFCB2CC831AB}"/>
          </ac:spMkLst>
        </pc:spChg>
        <pc:picChg chg="add mod">
          <ac:chgData name="Elena Saggioro" userId="4ae1ca83-8fb8-47ab-921d-8a60851cfd4f" providerId="ADAL" clId="{6B478BBC-CC05-C142-8649-C36AD6A91890}" dt="2023-10-11T09:47:20.439" v="9420" actId="1076"/>
          <ac:picMkLst>
            <pc:docMk/>
            <pc:sldMk cId="3864894716" sldId="1171"/>
            <ac:picMk id="6" creationId="{4046B9CB-8E9A-68BE-F648-A3045DAD6BF7}"/>
          </ac:picMkLst>
        </pc:picChg>
        <pc:picChg chg="add mod modCrop">
          <ac:chgData name="Elena Saggioro" userId="4ae1ca83-8fb8-47ab-921d-8a60851cfd4f" providerId="ADAL" clId="{6B478BBC-CC05-C142-8649-C36AD6A91890}" dt="2023-10-11T09:47:22.021" v="9421" actId="1076"/>
          <ac:picMkLst>
            <pc:docMk/>
            <pc:sldMk cId="3864894716" sldId="1171"/>
            <ac:picMk id="8" creationId="{7EB20E2A-AC0A-2A45-ED09-9E4D02C57C3B}"/>
          </ac:picMkLst>
        </pc:picChg>
      </pc:sldChg>
      <pc:sldChg chg="addSp modSp new mod">
        <pc:chgData name="Elena Saggioro" userId="4ae1ca83-8fb8-47ab-921d-8a60851cfd4f" providerId="ADAL" clId="{6B478BBC-CC05-C142-8649-C36AD6A91890}" dt="2023-10-11T10:06:35.046" v="9789" actId="27636"/>
        <pc:sldMkLst>
          <pc:docMk/>
          <pc:sldMk cId="427800003" sldId="1172"/>
        </pc:sldMkLst>
        <pc:spChg chg="mod">
          <ac:chgData name="Elena Saggioro" userId="4ae1ca83-8fb8-47ab-921d-8a60851cfd4f" providerId="ADAL" clId="{6B478BBC-CC05-C142-8649-C36AD6A91890}" dt="2023-10-11T09:15:12.017" v="8237" actId="20577"/>
          <ac:spMkLst>
            <pc:docMk/>
            <pc:sldMk cId="427800003" sldId="1172"/>
            <ac:spMk id="2" creationId="{AE5611B4-2E07-87D1-287F-3A33B840292A}"/>
          </ac:spMkLst>
        </pc:spChg>
        <pc:spChg chg="mod">
          <ac:chgData name="Elena Saggioro" userId="4ae1ca83-8fb8-47ab-921d-8a60851cfd4f" providerId="ADAL" clId="{6B478BBC-CC05-C142-8649-C36AD6A91890}" dt="2023-10-11T10:06:35.046" v="9789" actId="27636"/>
          <ac:spMkLst>
            <pc:docMk/>
            <pc:sldMk cId="427800003" sldId="1172"/>
            <ac:spMk id="3" creationId="{31EA51DE-A4B1-3099-477C-DF562BC81B38}"/>
          </ac:spMkLst>
        </pc:spChg>
        <pc:spChg chg="add mod">
          <ac:chgData name="Elena Saggioro" userId="4ae1ca83-8fb8-47ab-921d-8a60851cfd4f" providerId="ADAL" clId="{6B478BBC-CC05-C142-8649-C36AD6A91890}" dt="2023-10-11T09:21:11.913" v="8424"/>
          <ac:spMkLst>
            <pc:docMk/>
            <pc:sldMk cId="427800003" sldId="1172"/>
            <ac:spMk id="5" creationId="{C520DA0A-0F3A-2C10-0500-381B2D823BD6}"/>
          </ac:spMkLst>
        </pc:spChg>
      </pc:sldChg>
      <pc:sldChg chg="addSp modSp add mod ord modAnim">
        <pc:chgData name="Elena Saggioro" userId="4ae1ca83-8fb8-47ab-921d-8a60851cfd4f" providerId="ADAL" clId="{6B478BBC-CC05-C142-8649-C36AD6A91890}" dt="2023-10-11T09:43:44.876" v="9227"/>
        <pc:sldMkLst>
          <pc:docMk/>
          <pc:sldMk cId="1154438646" sldId="1173"/>
        </pc:sldMkLst>
        <pc:spChg chg="mod">
          <ac:chgData name="Elena Saggioro" userId="4ae1ca83-8fb8-47ab-921d-8a60851cfd4f" providerId="ADAL" clId="{6B478BBC-CC05-C142-8649-C36AD6A91890}" dt="2023-10-11T09:41:15.150" v="9132" actId="1076"/>
          <ac:spMkLst>
            <pc:docMk/>
            <pc:sldMk cId="1154438646" sldId="1173"/>
            <ac:spMk id="2" creationId="{00000000-0000-0000-0000-000000000000}"/>
          </ac:spMkLst>
        </pc:spChg>
        <pc:spChg chg="add mod">
          <ac:chgData name="Elena Saggioro" userId="4ae1ca83-8fb8-47ab-921d-8a60851cfd4f" providerId="ADAL" clId="{6B478BBC-CC05-C142-8649-C36AD6A91890}" dt="2023-10-11T09:43:32.777" v="9219" actId="1035"/>
          <ac:spMkLst>
            <pc:docMk/>
            <pc:sldMk cId="1154438646" sldId="1173"/>
            <ac:spMk id="3" creationId="{7084CB56-FA25-A807-38F6-47EC8D85DD15}"/>
          </ac:spMkLst>
        </pc:spChg>
        <pc:spChg chg="add mod">
          <ac:chgData name="Elena Saggioro" userId="4ae1ca83-8fb8-47ab-921d-8a60851cfd4f" providerId="ADAL" clId="{6B478BBC-CC05-C142-8649-C36AD6A91890}" dt="2023-10-11T09:43:32.777" v="9219" actId="1035"/>
          <ac:spMkLst>
            <pc:docMk/>
            <pc:sldMk cId="1154438646" sldId="1173"/>
            <ac:spMk id="5" creationId="{CEC34396-BE88-F52C-D366-324513AE3371}"/>
          </ac:spMkLst>
        </pc:spChg>
        <pc:spChg chg="add mod">
          <ac:chgData name="Elena Saggioro" userId="4ae1ca83-8fb8-47ab-921d-8a60851cfd4f" providerId="ADAL" clId="{6B478BBC-CC05-C142-8649-C36AD6A91890}" dt="2023-10-11T09:43:32.777" v="9219" actId="1035"/>
          <ac:spMkLst>
            <pc:docMk/>
            <pc:sldMk cId="1154438646" sldId="1173"/>
            <ac:spMk id="6" creationId="{751A0E44-C4C3-A418-39A0-946A29517F91}"/>
          </ac:spMkLst>
        </pc:spChg>
        <pc:spChg chg="add mod">
          <ac:chgData name="Elena Saggioro" userId="4ae1ca83-8fb8-47ab-921d-8a60851cfd4f" providerId="ADAL" clId="{6B478BBC-CC05-C142-8649-C36AD6A91890}" dt="2023-10-11T09:43:32.777" v="9219" actId="1035"/>
          <ac:spMkLst>
            <pc:docMk/>
            <pc:sldMk cId="1154438646" sldId="1173"/>
            <ac:spMk id="7" creationId="{70CBF18A-0FA1-25DE-798A-C7450F94B9B5}"/>
          </ac:spMkLst>
        </pc:spChg>
        <pc:spChg chg="add mod">
          <ac:chgData name="Elena Saggioro" userId="4ae1ca83-8fb8-47ab-921d-8a60851cfd4f" providerId="ADAL" clId="{6B478BBC-CC05-C142-8649-C36AD6A91890}" dt="2023-10-11T09:43:32.777" v="9219" actId="1035"/>
          <ac:spMkLst>
            <pc:docMk/>
            <pc:sldMk cId="1154438646" sldId="1173"/>
            <ac:spMk id="8" creationId="{DCB963F0-EC79-7E79-D132-F2E98D14C984}"/>
          </ac:spMkLst>
        </pc:spChg>
        <pc:spChg chg="add mod">
          <ac:chgData name="Elena Saggioro" userId="4ae1ca83-8fb8-47ab-921d-8a60851cfd4f" providerId="ADAL" clId="{6B478BBC-CC05-C142-8649-C36AD6A91890}" dt="2023-10-11T09:43:32.777" v="9219" actId="1035"/>
          <ac:spMkLst>
            <pc:docMk/>
            <pc:sldMk cId="1154438646" sldId="1173"/>
            <ac:spMk id="9" creationId="{3257B938-8CD7-F66B-BAE8-2F2A7A31596E}"/>
          </ac:spMkLst>
        </pc:spChg>
        <pc:spChg chg="add mod">
          <ac:chgData name="Elena Saggioro" userId="4ae1ca83-8fb8-47ab-921d-8a60851cfd4f" providerId="ADAL" clId="{6B478BBC-CC05-C142-8649-C36AD6A91890}" dt="2023-10-11T09:43:32.777" v="9219" actId="1035"/>
          <ac:spMkLst>
            <pc:docMk/>
            <pc:sldMk cId="1154438646" sldId="1173"/>
            <ac:spMk id="10" creationId="{875ADC64-42DF-FB0D-A601-2DD5DBBD2388}"/>
          </ac:spMkLst>
        </pc:spChg>
        <pc:spChg chg="add mod">
          <ac:chgData name="Elena Saggioro" userId="4ae1ca83-8fb8-47ab-921d-8a60851cfd4f" providerId="ADAL" clId="{6B478BBC-CC05-C142-8649-C36AD6A91890}" dt="2023-10-11T09:43:40.463" v="9226" actId="20577"/>
          <ac:spMkLst>
            <pc:docMk/>
            <pc:sldMk cId="1154438646" sldId="1173"/>
            <ac:spMk id="11" creationId="{1DE615A7-2BD7-5C25-67E3-05EC818A13A9}"/>
          </ac:spMkLst>
        </pc:spChg>
        <pc:spChg chg="mod">
          <ac:chgData name="Elena Saggioro" userId="4ae1ca83-8fb8-47ab-921d-8a60851cfd4f" providerId="ADAL" clId="{6B478BBC-CC05-C142-8649-C36AD6A91890}" dt="2023-10-11T09:43:15.750" v="9209" actId="1076"/>
          <ac:spMkLst>
            <pc:docMk/>
            <pc:sldMk cId="1154438646" sldId="1173"/>
            <ac:spMk id="32" creationId="{5A398673-D595-4B85-BF4D-D222924C9E7B}"/>
          </ac:spMkLst>
        </pc:spChg>
        <pc:spChg chg="mod">
          <ac:chgData name="Elena Saggioro" userId="4ae1ca83-8fb8-47ab-921d-8a60851cfd4f" providerId="ADAL" clId="{6B478BBC-CC05-C142-8649-C36AD6A91890}" dt="2023-10-11T09:41:19.954" v="9133" actId="207"/>
          <ac:spMkLst>
            <pc:docMk/>
            <pc:sldMk cId="1154438646" sldId="1173"/>
            <ac:spMk id="34" creationId="{732B6421-8F21-4912-925F-9494C6F339BF}"/>
          </ac:spMkLst>
        </pc:spChg>
        <pc:spChg chg="mod">
          <ac:chgData name="Elena Saggioro" userId="4ae1ca83-8fb8-47ab-921d-8a60851cfd4f" providerId="ADAL" clId="{6B478BBC-CC05-C142-8649-C36AD6A91890}" dt="2023-10-11T09:32:25.839" v="8950" actId="1076"/>
          <ac:spMkLst>
            <pc:docMk/>
            <pc:sldMk cId="1154438646" sldId="1173"/>
            <ac:spMk id="46" creationId="{70C4931C-9BD2-4FD5-8F1E-13AD8A2FCB76}"/>
          </ac:spMkLst>
        </pc:spChg>
        <pc:spChg chg="mod">
          <ac:chgData name="Elena Saggioro" userId="4ae1ca83-8fb8-47ab-921d-8a60851cfd4f" providerId="ADAL" clId="{6B478BBC-CC05-C142-8649-C36AD6A91890}" dt="2023-10-11T09:43:18.075" v="9210" actId="14100"/>
          <ac:spMkLst>
            <pc:docMk/>
            <pc:sldMk cId="1154438646" sldId="1173"/>
            <ac:spMk id="50" creationId="{04AC5092-3133-5F4A-934A-8DA2C60E93F3}"/>
          </ac:spMkLst>
        </pc:spChg>
        <pc:spChg chg="mod">
          <ac:chgData name="Elena Saggioro" userId="4ae1ca83-8fb8-47ab-921d-8a60851cfd4f" providerId="ADAL" clId="{6B478BBC-CC05-C142-8649-C36AD6A91890}" dt="2023-10-11T09:43:22.223" v="9211" actId="1076"/>
          <ac:spMkLst>
            <pc:docMk/>
            <pc:sldMk cId="1154438646" sldId="1173"/>
            <ac:spMk id="51" creationId="{0CAC3959-7379-6A45-99DA-33B319B24FFC}"/>
          </ac:spMkLst>
        </pc:spChg>
        <pc:grpChg chg="mod">
          <ac:chgData name="Elena Saggioro" userId="4ae1ca83-8fb8-47ab-921d-8a60851cfd4f" providerId="ADAL" clId="{6B478BBC-CC05-C142-8649-C36AD6A91890}" dt="2023-10-11T09:32:22.799" v="8949" actId="1037"/>
          <ac:grpSpMkLst>
            <pc:docMk/>
            <pc:sldMk cId="1154438646" sldId="1173"/>
            <ac:grpSpMk id="17" creationId="{A72F6612-DB66-BC8E-89B5-9D855B11532B}"/>
          </ac:grpSpMkLst>
        </pc:grpChg>
        <pc:grpChg chg="mod">
          <ac:chgData name="Elena Saggioro" userId="4ae1ca83-8fb8-47ab-921d-8a60851cfd4f" providerId="ADAL" clId="{6B478BBC-CC05-C142-8649-C36AD6A91890}" dt="2023-10-11T09:32:22.799" v="8949" actId="1037"/>
          <ac:grpSpMkLst>
            <pc:docMk/>
            <pc:sldMk cId="1154438646" sldId="1173"/>
            <ac:grpSpMk id="22" creationId="{F0E501DE-590D-44AC-B20C-A96612DEDADE}"/>
          </ac:grpSpMkLst>
        </pc:grpChg>
        <pc:grpChg chg="mod">
          <ac:chgData name="Elena Saggioro" userId="4ae1ca83-8fb8-47ab-921d-8a60851cfd4f" providerId="ADAL" clId="{6B478BBC-CC05-C142-8649-C36AD6A91890}" dt="2023-10-11T09:32:22.799" v="8949" actId="1037"/>
          <ac:grpSpMkLst>
            <pc:docMk/>
            <pc:sldMk cId="1154438646" sldId="1173"/>
            <ac:grpSpMk id="26" creationId="{51AACE6E-BDCB-4F67-AC7C-1D3BD9D9838E}"/>
          </ac:grpSpMkLst>
        </pc:grpChg>
        <pc:picChg chg="mod">
          <ac:chgData name="Elena Saggioro" userId="4ae1ca83-8fb8-47ab-921d-8a60851cfd4f" providerId="ADAL" clId="{6B478BBC-CC05-C142-8649-C36AD6A91890}" dt="2023-10-11T09:32:18.372" v="8946" actId="1076"/>
          <ac:picMkLst>
            <pc:docMk/>
            <pc:sldMk cId="1154438646" sldId="1173"/>
            <ac:picMk id="3074" creationId="{8334C3C4-F60D-406D-8D66-AC45E1B04693}"/>
          </ac:picMkLst>
        </pc:picChg>
        <pc:cxnChg chg="mod">
          <ac:chgData name="Elena Saggioro" userId="4ae1ca83-8fb8-47ab-921d-8a60851cfd4f" providerId="ADAL" clId="{6B478BBC-CC05-C142-8649-C36AD6A91890}" dt="2023-10-11T09:32:22.799" v="8949" actId="1037"/>
          <ac:cxnSpMkLst>
            <pc:docMk/>
            <pc:sldMk cId="1154438646" sldId="1173"/>
            <ac:cxnSpMk id="20" creationId="{8C531D24-A7D6-61DE-3864-08E2F6EC66A6}"/>
          </ac:cxnSpMkLst>
        </pc:cxnChg>
        <pc:cxnChg chg="mod">
          <ac:chgData name="Elena Saggioro" userId="4ae1ca83-8fb8-47ab-921d-8a60851cfd4f" providerId="ADAL" clId="{6B478BBC-CC05-C142-8649-C36AD6A91890}" dt="2023-10-11T09:32:22.799" v="8949" actId="1037"/>
          <ac:cxnSpMkLst>
            <pc:docMk/>
            <pc:sldMk cId="1154438646" sldId="1173"/>
            <ac:cxnSpMk id="25" creationId="{A55AD222-008F-3DF2-B4B7-8DB4ECA975FF}"/>
          </ac:cxnSpMkLst>
        </pc:cxnChg>
      </pc:sldChg>
      <pc:sldChg chg="addSp delSp modSp new mod">
        <pc:chgData name="Elena Saggioro" userId="4ae1ca83-8fb8-47ab-921d-8a60851cfd4f" providerId="ADAL" clId="{6B478BBC-CC05-C142-8649-C36AD6A91890}" dt="2023-10-11T09:21:18.809" v="8429" actId="1076"/>
        <pc:sldMkLst>
          <pc:docMk/>
          <pc:sldMk cId="2647716792" sldId="1174"/>
        </pc:sldMkLst>
        <pc:spChg chg="mod">
          <ac:chgData name="Elena Saggioro" userId="4ae1ca83-8fb8-47ab-921d-8a60851cfd4f" providerId="ADAL" clId="{6B478BBC-CC05-C142-8649-C36AD6A91890}" dt="2023-10-11T09:19:52.056" v="8370" actId="20577"/>
          <ac:spMkLst>
            <pc:docMk/>
            <pc:sldMk cId="2647716792" sldId="1174"/>
            <ac:spMk id="2" creationId="{968A3D68-36A4-5790-F177-2B62C992C8F9}"/>
          </ac:spMkLst>
        </pc:spChg>
        <pc:spChg chg="del">
          <ac:chgData name="Elena Saggioro" userId="4ae1ca83-8fb8-47ab-921d-8a60851cfd4f" providerId="ADAL" clId="{6B478BBC-CC05-C142-8649-C36AD6A91890}" dt="2023-10-11T09:19:53.989" v="8371" actId="478"/>
          <ac:spMkLst>
            <pc:docMk/>
            <pc:sldMk cId="2647716792" sldId="1174"/>
            <ac:spMk id="3" creationId="{32E479DF-CBAC-6429-7B4B-74D7B885EA3F}"/>
          </ac:spMkLst>
        </pc:spChg>
        <pc:spChg chg="add mod">
          <ac:chgData name="Elena Saggioro" userId="4ae1ca83-8fb8-47ab-921d-8a60851cfd4f" providerId="ADAL" clId="{6B478BBC-CC05-C142-8649-C36AD6A91890}" dt="2023-10-11T09:21:18.809" v="8429" actId="1076"/>
          <ac:spMkLst>
            <pc:docMk/>
            <pc:sldMk cId="2647716792" sldId="1174"/>
            <ac:spMk id="5" creationId="{5388C9A5-B64B-F370-ADAC-AFF95F9EAA14}"/>
          </ac:spMkLst>
        </pc:spChg>
        <pc:spChg chg="add del mod">
          <ac:chgData name="Elena Saggioro" userId="4ae1ca83-8fb8-47ab-921d-8a60851cfd4f" providerId="ADAL" clId="{6B478BBC-CC05-C142-8649-C36AD6A91890}" dt="2023-10-11T09:21:01.446" v="8423" actId="478"/>
          <ac:spMkLst>
            <pc:docMk/>
            <pc:sldMk cId="2647716792" sldId="1174"/>
            <ac:spMk id="6" creationId="{6D25489B-80BE-3A10-766D-8BACBEECEE5B}"/>
          </ac:spMkLst>
        </pc:spChg>
        <pc:spChg chg="add del mod">
          <ac:chgData name="Elena Saggioro" userId="4ae1ca83-8fb8-47ab-921d-8a60851cfd4f" providerId="ADAL" clId="{6B478BBC-CC05-C142-8649-C36AD6A91890}" dt="2023-10-11T09:21:01.446" v="8423" actId="478"/>
          <ac:spMkLst>
            <pc:docMk/>
            <pc:sldMk cId="2647716792" sldId="1174"/>
            <ac:spMk id="7" creationId="{7F453840-C29D-6E1C-0464-555D6CE4100A}"/>
          </ac:spMkLst>
        </pc:spChg>
        <pc:spChg chg="add mod">
          <ac:chgData name="Elena Saggioro" userId="4ae1ca83-8fb8-47ab-921d-8a60851cfd4f" providerId="ADAL" clId="{6B478BBC-CC05-C142-8649-C36AD6A91890}" dt="2023-10-11T09:20:59.893" v="8422" actId="1076"/>
          <ac:spMkLst>
            <pc:docMk/>
            <pc:sldMk cId="2647716792" sldId="1174"/>
            <ac:spMk id="8" creationId="{C6F66DC2-580F-4C59-BB0C-CCA1701BA797}"/>
          </ac:spMkLst>
        </pc:spChg>
        <pc:spChg chg="mod">
          <ac:chgData name="Elena Saggioro" userId="4ae1ca83-8fb8-47ab-921d-8a60851cfd4f" providerId="ADAL" clId="{6B478BBC-CC05-C142-8649-C36AD6A91890}" dt="2023-10-11T09:19:54.263" v="8372"/>
          <ac:spMkLst>
            <pc:docMk/>
            <pc:sldMk cId="2647716792" sldId="1174"/>
            <ac:spMk id="11" creationId="{0BF9F1D3-7ED5-CF34-82AD-268B7FFE3D82}"/>
          </ac:spMkLst>
        </pc:spChg>
        <pc:spChg chg="add mod">
          <ac:chgData name="Elena Saggioro" userId="4ae1ca83-8fb8-47ab-921d-8a60851cfd4f" providerId="ADAL" clId="{6B478BBC-CC05-C142-8649-C36AD6A91890}" dt="2023-10-11T09:21:15.348" v="8428"/>
          <ac:spMkLst>
            <pc:docMk/>
            <pc:sldMk cId="2647716792" sldId="1174"/>
            <ac:spMk id="12" creationId="{A3F4BCDE-5AB4-5772-F407-CD08A4ECA970}"/>
          </ac:spMkLst>
        </pc:spChg>
        <pc:grpChg chg="add mod">
          <ac:chgData name="Elena Saggioro" userId="4ae1ca83-8fb8-47ab-921d-8a60851cfd4f" providerId="ADAL" clId="{6B478BBC-CC05-C142-8649-C36AD6A91890}" dt="2023-10-11T09:20:39.125" v="8413" actId="1076"/>
          <ac:grpSpMkLst>
            <pc:docMk/>
            <pc:sldMk cId="2647716792" sldId="1174"/>
            <ac:grpSpMk id="9" creationId="{C238CA67-B8E4-6224-4648-AFD2CCC83F88}"/>
          </ac:grpSpMkLst>
        </pc:grpChg>
        <pc:picChg chg="mod">
          <ac:chgData name="Elena Saggioro" userId="4ae1ca83-8fb8-47ab-921d-8a60851cfd4f" providerId="ADAL" clId="{6B478BBC-CC05-C142-8649-C36AD6A91890}" dt="2023-10-11T09:19:54.263" v="8372"/>
          <ac:picMkLst>
            <pc:docMk/>
            <pc:sldMk cId="2647716792" sldId="1174"/>
            <ac:picMk id="10" creationId="{F73F6735-CCC1-F15A-2E6D-3FB7D465A286}"/>
          </ac:picMkLst>
        </pc:picChg>
      </pc:sldChg>
      <pc:sldChg chg="addSp modSp new mod">
        <pc:chgData name="Elena Saggioro" userId="4ae1ca83-8fb8-47ab-921d-8a60851cfd4f" providerId="ADAL" clId="{6B478BBC-CC05-C142-8649-C36AD6A91890}" dt="2023-10-11T10:00:29.708" v="9677" actId="1076"/>
        <pc:sldMkLst>
          <pc:docMk/>
          <pc:sldMk cId="3346281350" sldId="1175"/>
        </pc:sldMkLst>
        <pc:spChg chg="mod">
          <ac:chgData name="Elena Saggioro" userId="4ae1ca83-8fb8-47ab-921d-8a60851cfd4f" providerId="ADAL" clId="{6B478BBC-CC05-C142-8649-C36AD6A91890}" dt="2023-10-11T10:00:29.708" v="9677" actId="1076"/>
          <ac:spMkLst>
            <pc:docMk/>
            <pc:sldMk cId="3346281350" sldId="1175"/>
            <ac:spMk id="2" creationId="{F2460CC3-2676-6687-3349-96CFBE04EAC8}"/>
          </ac:spMkLst>
        </pc:spChg>
        <pc:spChg chg="mod">
          <ac:chgData name="Elena Saggioro" userId="4ae1ca83-8fb8-47ab-921d-8a60851cfd4f" providerId="ADAL" clId="{6B478BBC-CC05-C142-8649-C36AD6A91890}" dt="2023-10-11T09:23:53.533" v="8641" actId="14100"/>
          <ac:spMkLst>
            <pc:docMk/>
            <pc:sldMk cId="3346281350" sldId="1175"/>
            <ac:spMk id="3" creationId="{70347CBE-2650-AE06-7AEA-8A56A61F135F}"/>
          </ac:spMkLst>
        </pc:spChg>
        <pc:spChg chg="add mod">
          <ac:chgData name="Elena Saggioro" userId="4ae1ca83-8fb8-47ab-921d-8a60851cfd4f" providerId="ADAL" clId="{6B478BBC-CC05-C142-8649-C36AD6A91890}" dt="2023-10-11T09:24:10.944" v="8642"/>
          <ac:spMkLst>
            <pc:docMk/>
            <pc:sldMk cId="3346281350" sldId="1175"/>
            <ac:spMk id="5" creationId="{165C269D-37F1-487D-2F8C-FDEFD6A33AF2}"/>
          </ac:spMkLst>
        </pc:spChg>
      </pc:sldChg>
      <pc:sldChg chg="addSp delSp modSp add mod ord">
        <pc:chgData name="Elena Saggioro" userId="4ae1ca83-8fb8-47ab-921d-8a60851cfd4f" providerId="ADAL" clId="{6B478BBC-CC05-C142-8649-C36AD6A91890}" dt="2023-10-11T09:28:21.563" v="8921" actId="20578"/>
        <pc:sldMkLst>
          <pc:docMk/>
          <pc:sldMk cId="4102342329" sldId="1176"/>
        </pc:sldMkLst>
        <pc:spChg chg="del">
          <ac:chgData name="Elena Saggioro" userId="4ae1ca83-8fb8-47ab-921d-8a60851cfd4f" providerId="ADAL" clId="{6B478BBC-CC05-C142-8649-C36AD6A91890}" dt="2023-10-11T09:26:58.740" v="8765" actId="478"/>
          <ac:spMkLst>
            <pc:docMk/>
            <pc:sldMk cId="4102342329" sldId="1176"/>
            <ac:spMk id="3" creationId="{62E08708-E98A-D615-6CD3-816A2BE1C7E4}"/>
          </ac:spMkLst>
        </pc:spChg>
        <pc:spChg chg="add mod">
          <ac:chgData name="Elena Saggioro" userId="4ae1ca83-8fb8-47ab-921d-8a60851cfd4f" providerId="ADAL" clId="{6B478BBC-CC05-C142-8649-C36AD6A91890}" dt="2023-10-11T09:28:13.043" v="8920" actId="255"/>
          <ac:spMkLst>
            <pc:docMk/>
            <pc:sldMk cId="4102342329" sldId="1176"/>
            <ac:spMk id="6" creationId="{15867373-70A2-1B2B-65C5-E51284B2CBAC}"/>
          </ac:spMkLst>
        </pc:spChg>
        <pc:picChg chg="add mod">
          <ac:chgData name="Elena Saggioro" userId="4ae1ca83-8fb8-47ab-921d-8a60851cfd4f" providerId="ADAL" clId="{6B478BBC-CC05-C142-8649-C36AD6A91890}" dt="2023-10-11T09:28:05.675" v="8916" actId="1076"/>
          <ac:picMkLst>
            <pc:docMk/>
            <pc:sldMk cId="4102342329" sldId="1176"/>
            <ac:picMk id="7" creationId="{B53ECE5E-C80E-4255-FAAC-334396EC4613}"/>
          </ac:picMkLst>
        </pc:picChg>
      </pc:sldChg>
      <pc:sldMasterChg chg="modSldLayout">
        <pc:chgData name="Elena Saggioro" userId="4ae1ca83-8fb8-47ab-921d-8a60851cfd4f" providerId="ADAL" clId="{6B478BBC-CC05-C142-8649-C36AD6A91890}" dt="2023-10-10T12:21:40.597" v="2857" actId="735"/>
        <pc:sldMasterMkLst>
          <pc:docMk/>
          <pc:sldMasterMk cId="1993352453" sldId="2147483648"/>
        </pc:sldMasterMkLst>
        <pc:sldLayoutChg chg="modSp">
          <pc:chgData name="Elena Saggioro" userId="4ae1ca83-8fb8-47ab-921d-8a60851cfd4f" providerId="ADAL" clId="{6B478BBC-CC05-C142-8649-C36AD6A91890}" dt="2023-10-10T12:21:40.597" v="2857" actId="735"/>
          <pc:sldLayoutMkLst>
            <pc:docMk/>
            <pc:sldMasterMk cId="1993352453" sldId="2147483648"/>
            <pc:sldLayoutMk cId="2906063233" sldId="214748365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4302918" cy="339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4598" y="2"/>
            <a:ext cx="4302918" cy="339725"/>
          </a:xfrm>
          <a:prstGeom prst="rect">
            <a:avLst/>
          </a:prstGeom>
        </p:spPr>
        <p:txBody>
          <a:bodyPr vert="horz" lIns="91440" tIns="45720" rIns="91440" bIns="45720" rtlCol="0"/>
          <a:lstStyle>
            <a:lvl1pPr algn="r">
              <a:defRPr sz="1200"/>
            </a:lvl1pPr>
          </a:lstStyle>
          <a:p>
            <a:fld id="{63BA1229-43F0-4674-8EF6-CC4327360B5D}" type="datetimeFigureOut">
              <a:rPr lang="en-US" smtClean="0"/>
              <a:t>10/30/23</a:t>
            </a:fld>
            <a:endParaRPr lang="en-US"/>
          </a:p>
        </p:txBody>
      </p:sp>
      <p:sp>
        <p:nvSpPr>
          <p:cNvPr id="4" name="Footer Placeholder 3"/>
          <p:cNvSpPr>
            <a:spLocks noGrp="1"/>
          </p:cNvSpPr>
          <p:nvPr>
            <p:ph type="ftr" sz="quarter" idx="2"/>
          </p:nvPr>
        </p:nvSpPr>
        <p:spPr>
          <a:xfrm>
            <a:off x="2" y="6453598"/>
            <a:ext cx="4302918" cy="339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4598" y="6453598"/>
            <a:ext cx="4302918" cy="339725"/>
          </a:xfrm>
          <a:prstGeom prst="rect">
            <a:avLst/>
          </a:prstGeom>
        </p:spPr>
        <p:txBody>
          <a:bodyPr vert="horz" lIns="91440" tIns="45720" rIns="91440" bIns="45720" rtlCol="0" anchor="b"/>
          <a:lstStyle>
            <a:lvl1pPr algn="r">
              <a:defRPr sz="1200"/>
            </a:lvl1pPr>
          </a:lstStyle>
          <a:p>
            <a:fld id="{1829BF95-53E0-4DC9-9BDC-43DF845C7E2A}" type="slidenum">
              <a:rPr lang="en-US" smtClean="0"/>
              <a:t>‹#›</a:t>
            </a:fld>
            <a:endParaRPr lang="en-US"/>
          </a:p>
        </p:txBody>
      </p:sp>
    </p:spTree>
    <p:extLst>
      <p:ext uri="{BB962C8B-B14F-4D97-AF65-F5344CB8AC3E}">
        <p14:creationId xmlns:p14="http://schemas.microsoft.com/office/powerpoint/2010/main" val="2669460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4302918" cy="339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4598" y="2"/>
            <a:ext cx="4302918" cy="339725"/>
          </a:xfrm>
          <a:prstGeom prst="rect">
            <a:avLst/>
          </a:prstGeom>
        </p:spPr>
        <p:txBody>
          <a:bodyPr vert="horz" lIns="91440" tIns="45720" rIns="91440" bIns="45720" rtlCol="0"/>
          <a:lstStyle>
            <a:lvl1pPr algn="r">
              <a:defRPr sz="1200"/>
            </a:lvl1pPr>
          </a:lstStyle>
          <a:p>
            <a:fld id="{916B779C-37C0-4F16-9FCE-80E822171783}" type="datetimeFigureOut">
              <a:rPr lang="en-US" smtClean="0"/>
              <a:t>10/30/23</a:t>
            </a:fld>
            <a:endParaRPr lang="en-US"/>
          </a:p>
        </p:txBody>
      </p:sp>
      <p:sp>
        <p:nvSpPr>
          <p:cNvPr id="4" name="Slide Image Placeholder 3"/>
          <p:cNvSpPr>
            <a:spLocks noGrp="1" noRot="1" noChangeAspect="1"/>
          </p:cNvSpPr>
          <p:nvPr>
            <p:ph type="sldImg" idx="2"/>
          </p:nvPr>
        </p:nvSpPr>
        <p:spPr>
          <a:xfrm>
            <a:off x="2700338" y="509588"/>
            <a:ext cx="4529137" cy="25479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2982" y="3227389"/>
            <a:ext cx="7943850" cy="30575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6453598"/>
            <a:ext cx="4302918" cy="339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4598" y="6453598"/>
            <a:ext cx="4302918" cy="339725"/>
          </a:xfrm>
          <a:prstGeom prst="rect">
            <a:avLst/>
          </a:prstGeom>
        </p:spPr>
        <p:txBody>
          <a:bodyPr vert="horz" lIns="91440" tIns="45720" rIns="91440" bIns="45720" rtlCol="0" anchor="b"/>
          <a:lstStyle>
            <a:lvl1pPr algn="r">
              <a:defRPr sz="1200"/>
            </a:lvl1pPr>
          </a:lstStyle>
          <a:p>
            <a:fld id="{136AC201-0382-4E84-974B-D8E27376C21C}" type="slidenum">
              <a:rPr lang="en-US" smtClean="0"/>
              <a:t>‹#›</a:t>
            </a:fld>
            <a:endParaRPr lang="en-US"/>
          </a:p>
        </p:txBody>
      </p:sp>
    </p:spTree>
    <p:extLst>
      <p:ext uri="{BB962C8B-B14F-4D97-AF65-F5344CB8AC3E}">
        <p14:creationId xmlns:p14="http://schemas.microsoft.com/office/powerpoint/2010/main" val="2446610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Thanks for </a:t>
            </a:r>
            <a:r>
              <a:rPr lang="en-DE"/>
              <a:t>introduction.</a:t>
            </a:r>
            <a:endParaRPr lang="en-GB" dirty="0"/>
          </a:p>
          <a:p>
            <a:r>
              <a:rPr lang="en-GB" dirty="0"/>
              <a:t> My name is Elena and I am a research fellow at the Walker Institute. I did my PhD at Reading and studied predictability and variability of the southern hemisphere large scale circulation using  causal network methods. </a:t>
            </a:r>
          </a:p>
          <a:p>
            <a:endParaRPr lang="en-GB" dirty="0"/>
          </a:p>
          <a:p>
            <a:r>
              <a:rPr lang="en-GB" dirty="0"/>
              <a:t>In this talk I will present the work done in the last year of my PhD, which is currently in preparation for Journal of Climate. </a:t>
            </a:r>
            <a:endParaRPr lang="en-US" dirty="0"/>
          </a:p>
        </p:txBody>
      </p:sp>
      <p:sp>
        <p:nvSpPr>
          <p:cNvPr id="4" name="Slide Number Placeholder 3"/>
          <p:cNvSpPr>
            <a:spLocks noGrp="1"/>
          </p:cNvSpPr>
          <p:nvPr>
            <p:ph type="sldNum" sz="quarter" idx="10"/>
          </p:nvPr>
        </p:nvSpPr>
        <p:spPr/>
        <p:txBody>
          <a:bodyPr/>
          <a:lstStyle/>
          <a:p>
            <a:fld id="{136AC201-0382-4E84-974B-D8E27376C21C}" type="slidenum">
              <a:rPr lang="en-US" smtClean="0"/>
              <a:t>1</a:t>
            </a:fld>
            <a:endParaRPr lang="en-US"/>
          </a:p>
        </p:txBody>
      </p:sp>
    </p:spTree>
    <p:extLst>
      <p:ext uri="{BB962C8B-B14F-4D97-AF65-F5344CB8AC3E}">
        <p14:creationId xmlns:p14="http://schemas.microsoft.com/office/powerpoint/2010/main" val="1740619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O</a:t>
            </a:r>
            <a:r>
              <a:rPr lang="en-DE" dirty="0" err="1"/>
              <a:t>bjectivity</a:t>
            </a:r>
            <a:r>
              <a:rPr lang="en-DE" dirty="0"/>
              <a:t> ... subjectivity</a:t>
            </a:r>
            <a:endParaRPr lang="de-DE" dirty="0"/>
          </a:p>
        </p:txBody>
      </p:sp>
      <p:sp>
        <p:nvSpPr>
          <p:cNvPr id="4" name="Foliennummernplatzhalter 3"/>
          <p:cNvSpPr>
            <a:spLocks noGrp="1"/>
          </p:cNvSpPr>
          <p:nvPr>
            <p:ph type="sldNum" sz="quarter" idx="5"/>
          </p:nvPr>
        </p:nvSpPr>
        <p:spPr/>
        <p:txBody>
          <a:bodyPr/>
          <a:lstStyle/>
          <a:p>
            <a:fld id="{136AC201-0382-4E84-974B-D8E27376C21C}" type="slidenum">
              <a:rPr lang="en-US" smtClean="0"/>
              <a:t>12</a:t>
            </a:fld>
            <a:endParaRPr lang="en-US"/>
          </a:p>
        </p:txBody>
      </p:sp>
    </p:spTree>
    <p:extLst>
      <p:ext uri="{BB962C8B-B14F-4D97-AF65-F5344CB8AC3E}">
        <p14:creationId xmlns:p14="http://schemas.microsoft.com/office/powerpoint/2010/main" val="2868584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Use expert knowledge</a:t>
            </a:r>
            <a:r>
              <a:rPr kumimoji="0" lang="en-DE" sz="1200" i="0" u="none" strike="noStrike" kern="1200" cap="none" spc="0" normalizeH="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 to </a:t>
            </a:r>
            <a:r>
              <a:rPr lang="en-DE" sz="1200" dirty="0">
                <a:solidFill>
                  <a:sysClr val="windowText" lastClr="000000"/>
                </a:solidFill>
                <a:latin typeface="Calibri Light" panose="020F0302020204030204" pitchFamily="34" charset="0"/>
                <a:cs typeface="Calibri Light" panose="020F0302020204030204" pitchFamily="34" charset="0"/>
              </a:rPr>
              <a:t>s</a:t>
            </a:r>
            <a:r>
              <a:rPr kumimoji="0" lang="en-US"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et a </a:t>
            </a:r>
            <a:r>
              <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a:t>
            </a:r>
            <a:r>
              <a:rPr kumimoji="0" lang="en-US"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plausible</a:t>
            </a:r>
            <a:r>
              <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 causal</a:t>
            </a:r>
            <a:r>
              <a:rPr kumimoji="0" lang="en-US" sz="1200" i="0" u="none" strike="noStrike" kern="1200" cap="none" spc="0" normalizeH="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 </a:t>
            </a:r>
            <a:r>
              <a:rPr kumimoji="0" lang="en-DE" sz="1200" i="0" u="none" strike="noStrike" kern="1200" cap="none" spc="0" normalizeH="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model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0" lang="en-DE" sz="1200" i="0" u="none" strike="noStrike" kern="1200" cap="none" spc="0" normalizeH="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solidFill>
                  <a:sysClr val="windowText" lastClr="000000"/>
                </a:solidFill>
                <a:latin typeface="Calibri Light" panose="020F0302020204030204" pitchFamily="34" charset="0"/>
                <a:cs typeface="Calibri Light" panose="020F0302020204030204" pitchFamily="34" charset="0"/>
              </a:rPr>
              <a:t>2. Draw logical implications</a:t>
            </a:r>
            <a:r>
              <a:rPr lang="en-DE" dirty="0">
                <a:solidFill>
                  <a:sysClr val="windowText" lastClr="000000"/>
                </a:solidFill>
                <a:latin typeface="Calibri Light" panose="020F0302020204030204" pitchFamily="34" charset="0"/>
                <a:cs typeface="Calibri Light" panose="020F0302020204030204" pitchFamily="34" charset="0"/>
              </a:rPr>
              <a:t> and test if data support them</a:t>
            </a:r>
            <a:endParaRPr lang="en-US" dirty="0">
              <a:solidFill>
                <a:sysClr val="window" lastClr="FFFFFF"/>
              </a:solidFill>
              <a:latin typeface="Calibri Light" panose="020F0302020204030204" pitchFamily="34" charset="0"/>
              <a:cs typeface="Calibri Light" panose="020F030202020403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0" lang="en-DE" sz="1200" i="0" u="none" strike="noStrike" kern="1200" cap="none" spc="0" normalizeH="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GB"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3. </a:t>
            </a:r>
            <a:r>
              <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Use CI rules to identify the confounders one need to control for in order to quantify causal effects</a:t>
            </a:r>
            <a:endParaRPr kumimoji="0" lang="en-US" sz="1200" i="0" u="none" strike="noStrike" kern="1200" cap="none" spc="0" normalizeH="0" baseline="0" noProof="0" dirty="0">
              <a:ln>
                <a:noFill/>
              </a:ln>
              <a:solidFill>
                <a:sysClr val="window" lastClr="FFFFFF"/>
              </a:solidFill>
              <a:effectLst/>
              <a:uLnTx/>
              <a:uFillTx/>
              <a:latin typeface="Calibri Light" panose="020F0302020204030204" pitchFamily="34" charset="0"/>
              <a:cs typeface="Calibri Light" panose="020F030202020403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0" lang="en-DE" sz="1200" i="0" u="none" strike="noStrike" kern="1200" cap="none" spc="0" normalizeH="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a:p>
            <a:endParaRPr lang="en-DE" dirty="0"/>
          </a:p>
        </p:txBody>
      </p:sp>
      <p:sp>
        <p:nvSpPr>
          <p:cNvPr id="4" name="Foliennummernplatzhalter 3"/>
          <p:cNvSpPr>
            <a:spLocks noGrp="1"/>
          </p:cNvSpPr>
          <p:nvPr>
            <p:ph type="sldNum" sz="quarter" idx="5"/>
          </p:nvPr>
        </p:nvSpPr>
        <p:spPr/>
        <p:txBody>
          <a:bodyPr/>
          <a:lstStyle/>
          <a:p>
            <a:fld id="{136AC201-0382-4E84-974B-D8E27376C21C}" type="slidenum">
              <a:rPr lang="en-US" smtClean="0"/>
              <a:t>14</a:t>
            </a:fld>
            <a:endParaRPr lang="en-US"/>
          </a:p>
        </p:txBody>
      </p:sp>
    </p:spTree>
    <p:extLst>
      <p:ext uri="{BB962C8B-B14F-4D97-AF65-F5344CB8AC3E}">
        <p14:creationId xmlns:p14="http://schemas.microsoft.com/office/powerpoint/2010/main" val="670358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DE" dirty="0"/>
          </a:p>
        </p:txBody>
      </p:sp>
      <p:sp>
        <p:nvSpPr>
          <p:cNvPr id="4" name="Foliennummernplatzhalter 3"/>
          <p:cNvSpPr>
            <a:spLocks noGrp="1"/>
          </p:cNvSpPr>
          <p:nvPr>
            <p:ph type="sldNum" sz="quarter" idx="5"/>
          </p:nvPr>
        </p:nvSpPr>
        <p:spPr/>
        <p:txBody>
          <a:bodyPr/>
          <a:lstStyle/>
          <a:p>
            <a:fld id="{136AC201-0382-4E84-974B-D8E27376C21C}" type="slidenum">
              <a:rPr lang="en-US" smtClean="0"/>
              <a:t>15</a:t>
            </a:fld>
            <a:endParaRPr lang="en-US"/>
          </a:p>
        </p:txBody>
      </p:sp>
    </p:spTree>
    <p:extLst>
      <p:ext uri="{BB962C8B-B14F-4D97-AF65-F5344CB8AC3E}">
        <p14:creationId xmlns:p14="http://schemas.microsoft.com/office/powerpoint/2010/main" val="3897196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DE" dirty="0"/>
          </a:p>
        </p:txBody>
      </p:sp>
      <p:sp>
        <p:nvSpPr>
          <p:cNvPr id="4" name="Foliennummernplatzhalter 3"/>
          <p:cNvSpPr>
            <a:spLocks noGrp="1"/>
          </p:cNvSpPr>
          <p:nvPr>
            <p:ph type="sldNum" sz="quarter" idx="5"/>
          </p:nvPr>
        </p:nvSpPr>
        <p:spPr/>
        <p:txBody>
          <a:bodyPr/>
          <a:lstStyle/>
          <a:p>
            <a:fld id="{136AC201-0382-4E84-974B-D8E27376C21C}" type="slidenum">
              <a:rPr lang="en-US" smtClean="0"/>
              <a:t>16</a:t>
            </a:fld>
            <a:endParaRPr lang="en-US"/>
          </a:p>
        </p:txBody>
      </p:sp>
    </p:spTree>
    <p:extLst>
      <p:ext uri="{BB962C8B-B14F-4D97-AF65-F5344CB8AC3E}">
        <p14:creationId xmlns:p14="http://schemas.microsoft.com/office/powerpoint/2010/main" val="3558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DE" dirty="0"/>
          </a:p>
        </p:txBody>
      </p:sp>
      <p:sp>
        <p:nvSpPr>
          <p:cNvPr id="4" name="Foliennummernplatzhalter 3"/>
          <p:cNvSpPr>
            <a:spLocks noGrp="1"/>
          </p:cNvSpPr>
          <p:nvPr>
            <p:ph type="sldNum" sz="quarter" idx="5"/>
          </p:nvPr>
        </p:nvSpPr>
        <p:spPr/>
        <p:txBody>
          <a:bodyPr/>
          <a:lstStyle/>
          <a:p>
            <a:fld id="{136AC201-0382-4E84-974B-D8E27376C21C}" type="slidenum">
              <a:rPr lang="en-US" smtClean="0"/>
              <a:t>17</a:t>
            </a:fld>
            <a:endParaRPr lang="en-US"/>
          </a:p>
        </p:txBody>
      </p:sp>
    </p:spTree>
    <p:extLst>
      <p:ext uri="{BB962C8B-B14F-4D97-AF65-F5344CB8AC3E}">
        <p14:creationId xmlns:p14="http://schemas.microsoft.com/office/powerpoint/2010/main" val="3511624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B</a:t>
            </a:r>
            <a:r>
              <a:rPr kumimoji="0" lang="en-DE" sz="1200" i="0" u="none" strike="noStrike" kern="1200" cap="none" spc="0" normalizeH="0" baseline="0" noProof="0" dirty="0" err="1">
                <a:ln>
                  <a:noFill/>
                </a:ln>
                <a:solidFill>
                  <a:sysClr val="windowText" lastClr="000000"/>
                </a:solidFill>
                <a:effectLst/>
                <a:uLnTx/>
                <a:uFillTx/>
                <a:latin typeface="Calibri Light" panose="020F0302020204030204" pitchFamily="34" charset="0"/>
                <a:cs typeface="Calibri Light" panose="020F0302020204030204" pitchFamily="34" charset="0"/>
              </a:rPr>
              <a:t>efore</a:t>
            </a:r>
            <a:r>
              <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 giving concrete examples... </a:t>
            </a:r>
            <a:r>
              <a:rPr kumimoji="0" lang="de-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A</a:t>
            </a:r>
            <a:r>
              <a:rPr kumimoji="0" lang="en-DE" sz="1200" i="0" u="none" strike="noStrike" kern="1200" cap="none" spc="0" normalizeH="0" baseline="0" noProof="0" dirty="0" err="1">
                <a:ln>
                  <a:noFill/>
                </a:ln>
                <a:solidFill>
                  <a:sysClr val="windowText" lastClr="000000"/>
                </a:solidFill>
                <a:effectLst/>
                <a:uLnTx/>
                <a:uFillTx/>
                <a:latin typeface="Calibri Light" panose="020F0302020204030204" pitchFamily="34" charset="0"/>
                <a:cs typeface="Calibri Light" panose="020F0302020204030204" pitchFamily="34" charset="0"/>
              </a:rPr>
              <a:t>bstract</a:t>
            </a:r>
            <a:r>
              <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 steps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T</a:t>
            </a:r>
            <a:r>
              <a:rPr kumimoji="0" lang="en-DE" sz="1200" i="0" u="none" strike="noStrike" kern="1200" cap="none" spc="0" normalizeH="0" baseline="0" noProof="0" dirty="0" err="1">
                <a:ln>
                  <a:noFill/>
                </a:ln>
                <a:solidFill>
                  <a:sysClr val="windowText" lastClr="000000"/>
                </a:solidFill>
                <a:effectLst/>
                <a:uLnTx/>
                <a:uFillTx/>
                <a:latin typeface="Calibri Light" panose="020F0302020204030204" pitchFamily="34" charset="0"/>
                <a:cs typeface="Calibri Light" panose="020F0302020204030204" pitchFamily="34" charset="0"/>
              </a:rPr>
              <a:t>hge</a:t>
            </a:r>
            <a:r>
              <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 idea: naturally </a:t>
            </a:r>
            <a:r>
              <a:rPr kumimoji="0" lang="en-DE" sz="1200" i="0" u="none" strike="noStrike" kern="1200" cap="none" spc="0" normalizeH="0" baseline="0" noProof="0" dirty="0" err="1">
                <a:ln>
                  <a:noFill/>
                </a:ln>
                <a:solidFill>
                  <a:sysClr val="windowText" lastClr="000000"/>
                </a:solidFill>
                <a:effectLst/>
                <a:uLnTx/>
                <a:uFillTx/>
                <a:latin typeface="Calibri Light" panose="020F0302020204030204" pitchFamily="34" charset="0"/>
                <a:cs typeface="Calibri Light" panose="020F0302020204030204" pitchFamily="34" charset="0"/>
              </a:rPr>
              <a:t>oc</a:t>
            </a:r>
            <a:r>
              <a:rPr kumimoji="0" lang="de-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c</a:t>
            </a:r>
            <a:r>
              <a:rPr kumimoji="0" lang="en-DE" sz="1200" i="0" u="none" strike="noStrike" kern="1200" cap="none" spc="0" normalizeH="0" baseline="0" noProof="0" dirty="0" err="1">
                <a:ln>
                  <a:noFill/>
                </a:ln>
                <a:solidFill>
                  <a:sysClr val="windowText" lastClr="000000"/>
                </a:solidFill>
                <a:effectLst/>
                <a:uLnTx/>
                <a:uFillTx/>
                <a:latin typeface="Calibri Light" panose="020F0302020204030204" pitchFamily="34" charset="0"/>
                <a:cs typeface="Calibri Light" panose="020F0302020204030204" pitchFamily="34" charset="0"/>
              </a:rPr>
              <a:t>urring</a:t>
            </a:r>
            <a:r>
              <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 interventions are hidden in the data! </a:t>
            </a:r>
            <a:r>
              <a:rPr kumimoji="0" lang="de-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I</a:t>
            </a:r>
            <a:r>
              <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n the previous exam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DE" sz="1200" i="0" u="none" strike="noStrike" kern="1200" cap="none" spc="0" normalizeH="0" baseline="0" noProof="0" dirty="0" err="1">
                <a:ln>
                  <a:noFill/>
                </a:ln>
                <a:solidFill>
                  <a:sysClr val="windowText" lastClr="000000"/>
                </a:solidFill>
                <a:effectLst/>
                <a:uLnTx/>
                <a:uFillTx/>
                <a:latin typeface="Calibri Light" panose="020F0302020204030204" pitchFamily="34" charset="0"/>
                <a:cs typeface="Calibri Light" panose="020F0302020204030204" pitchFamily="34" charset="0"/>
              </a:rPr>
              <a:t>nB.</a:t>
            </a:r>
            <a:r>
              <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 </a:t>
            </a:r>
            <a:r>
              <a:rPr kumimoji="0" lang="de-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A</a:t>
            </a:r>
            <a:r>
              <a:rPr kumimoji="0" lang="en-DE" sz="1200" i="0" u="none" strike="noStrike" kern="1200" cap="none" spc="0" normalizeH="0" baseline="0" noProof="0" dirty="0" err="1">
                <a:ln>
                  <a:noFill/>
                </a:ln>
                <a:solidFill>
                  <a:sysClr val="windowText" lastClr="000000"/>
                </a:solidFill>
                <a:effectLst/>
                <a:uLnTx/>
                <a:uFillTx/>
                <a:latin typeface="Calibri Light" panose="020F0302020204030204" pitchFamily="34" charset="0"/>
                <a:cs typeface="Calibri Light" panose="020F0302020204030204" pitchFamily="34" charset="0"/>
              </a:rPr>
              <a:t>lmost</a:t>
            </a:r>
            <a:r>
              <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 the same as done in practice... </a:t>
            </a:r>
            <a:r>
              <a:rPr kumimoji="0" lang="de-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O</a:t>
            </a:r>
            <a:r>
              <a:rPr kumimoji="0" lang="en-DE" sz="1200" i="0" u="none" strike="noStrike" kern="1200" cap="none" spc="0" normalizeH="0" baseline="0" noProof="0" dirty="0" err="1">
                <a:ln>
                  <a:noFill/>
                </a:ln>
                <a:solidFill>
                  <a:sysClr val="windowText" lastClr="000000"/>
                </a:solidFill>
                <a:effectLst/>
                <a:uLnTx/>
                <a:uFillTx/>
                <a:latin typeface="Calibri Light" panose="020F0302020204030204" pitchFamily="34" charset="0"/>
                <a:cs typeface="Calibri Light" panose="020F0302020204030204" pitchFamily="34" charset="0"/>
              </a:rPr>
              <a:t>nly</a:t>
            </a:r>
            <a:r>
              <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 be more formal about it.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T</a:t>
            </a:r>
            <a:r>
              <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his way we can better understand the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Use expert knowledge</a:t>
            </a:r>
            <a:r>
              <a:rPr kumimoji="0" lang="en-DE" sz="1200" i="0" u="none" strike="noStrike" kern="1200" cap="none" spc="0" normalizeH="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 to </a:t>
            </a:r>
            <a:r>
              <a:rPr lang="en-DE" sz="1200" dirty="0">
                <a:solidFill>
                  <a:sysClr val="windowText" lastClr="000000"/>
                </a:solidFill>
                <a:latin typeface="Calibri Light" panose="020F0302020204030204" pitchFamily="34" charset="0"/>
                <a:cs typeface="Calibri Light" panose="020F0302020204030204" pitchFamily="34" charset="0"/>
              </a:rPr>
              <a:t>s</a:t>
            </a:r>
            <a:r>
              <a:rPr kumimoji="0" lang="en-US"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et a </a:t>
            </a:r>
            <a:r>
              <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a:t>
            </a:r>
            <a:r>
              <a:rPr kumimoji="0" lang="en-US"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plausible</a:t>
            </a:r>
            <a:r>
              <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 causal</a:t>
            </a:r>
            <a:r>
              <a:rPr kumimoji="0" lang="en-US" sz="1200" i="0" u="none" strike="noStrike" kern="1200" cap="none" spc="0" normalizeH="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 </a:t>
            </a:r>
            <a:r>
              <a:rPr kumimoji="0" lang="en-DE" sz="1200" i="0" u="none" strike="noStrike" kern="1200" cap="none" spc="0" normalizeH="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model... </a:t>
            </a:r>
            <a:r>
              <a:rPr kumimoji="0" lang="de-DE" sz="1200" i="0" u="none" strike="noStrike" kern="1200" cap="none" spc="0" normalizeH="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U</a:t>
            </a:r>
            <a:r>
              <a:rPr kumimoji="0" lang="en-DE" sz="1200" i="0" u="none" strike="noStrike" kern="1200" cap="none" spc="0" normalizeH="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se causal networks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0" lang="en-DE" sz="1200" i="0" u="none" strike="noStrike" kern="1200" cap="none" spc="0" normalizeH="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solidFill>
                  <a:sysClr val="windowText" lastClr="000000"/>
                </a:solidFill>
                <a:latin typeface="Calibri Light" panose="020F0302020204030204" pitchFamily="34" charset="0"/>
                <a:cs typeface="Calibri Light" panose="020F0302020204030204" pitchFamily="34" charset="0"/>
              </a:rPr>
              <a:t>2. Draw logical implications</a:t>
            </a:r>
            <a:r>
              <a:rPr lang="en-DE" dirty="0">
                <a:solidFill>
                  <a:sysClr val="windowText" lastClr="000000"/>
                </a:solidFill>
                <a:latin typeface="Calibri Light" panose="020F0302020204030204" pitchFamily="34" charset="0"/>
                <a:cs typeface="Calibri Light" panose="020F0302020204030204" pitchFamily="34" charset="0"/>
              </a:rPr>
              <a:t> and test if data support them</a:t>
            </a:r>
            <a:endParaRPr lang="en-US" dirty="0">
              <a:solidFill>
                <a:sysClr val="window" lastClr="FFFFFF"/>
              </a:solidFill>
              <a:latin typeface="Calibri Light" panose="020F0302020204030204" pitchFamily="34" charset="0"/>
              <a:cs typeface="Calibri Light" panose="020F030202020403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0" lang="en-DE" sz="1200" i="0" u="none" strike="noStrike" kern="1200" cap="none" spc="0" normalizeH="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GB"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3. </a:t>
            </a:r>
            <a:r>
              <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Use CI rules to identify the confounders one need to control for in order to quantify causal effects</a:t>
            </a:r>
            <a:endParaRPr kumimoji="0" lang="en-US" sz="1200" i="0" u="none" strike="noStrike" kern="1200" cap="none" spc="0" normalizeH="0" baseline="0" noProof="0" dirty="0">
              <a:ln>
                <a:noFill/>
              </a:ln>
              <a:solidFill>
                <a:sysClr val="window" lastClr="FFFFFF"/>
              </a:solidFill>
              <a:effectLst/>
              <a:uLnTx/>
              <a:uFillTx/>
              <a:latin typeface="Calibri Light" panose="020F0302020204030204" pitchFamily="34" charset="0"/>
              <a:cs typeface="Calibri Light" panose="020F030202020403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0" lang="en-DE" sz="1200" i="0" u="none" strike="noStrike" kern="1200" cap="none" spc="0" normalizeH="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0" lang="en-DE" sz="1200" i="0" u="none" strike="noStrike" kern="1200" cap="none" spc="0" normalizeH="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DE" sz="1200" i="0" u="none" strike="noStrike" kern="1200" cap="none" spc="0" normalizeH="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NB: its not about detection causal </a:t>
            </a:r>
            <a:r>
              <a:rPr kumimoji="0" lang="en-DE" sz="1200" i="0" u="none" strike="noStrike" kern="1200" cap="none" spc="0" normalizeH="0" noProof="0" dirty="0" err="1">
                <a:ln>
                  <a:noFill/>
                </a:ln>
                <a:solidFill>
                  <a:sysClr val="windowText" lastClr="000000"/>
                </a:solidFill>
                <a:effectLst/>
                <a:uLnTx/>
                <a:uFillTx/>
                <a:latin typeface="Calibri Light" panose="020F0302020204030204" pitchFamily="34" charset="0"/>
                <a:cs typeface="Calibri Light" panose="020F0302020204030204" pitchFamily="34" charset="0"/>
              </a:rPr>
              <a:t>relationtioshops</a:t>
            </a:r>
            <a:r>
              <a:rPr kumimoji="0" lang="en-DE" sz="1200" i="0" u="none" strike="noStrike" kern="1200" cap="none" spc="0" normalizeH="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a:t>
            </a:r>
          </a:p>
          <a:p>
            <a:endParaRPr lang="en-DE" dirty="0"/>
          </a:p>
        </p:txBody>
      </p:sp>
      <p:sp>
        <p:nvSpPr>
          <p:cNvPr id="4" name="Foliennummernplatzhalter 3"/>
          <p:cNvSpPr>
            <a:spLocks noGrp="1"/>
          </p:cNvSpPr>
          <p:nvPr>
            <p:ph type="sldNum" sz="quarter" idx="5"/>
          </p:nvPr>
        </p:nvSpPr>
        <p:spPr/>
        <p:txBody>
          <a:bodyPr/>
          <a:lstStyle/>
          <a:p>
            <a:fld id="{136AC201-0382-4E84-974B-D8E27376C21C}" type="slidenum">
              <a:rPr lang="en-US" smtClean="0"/>
              <a:t>18</a:t>
            </a:fld>
            <a:endParaRPr lang="en-US"/>
          </a:p>
        </p:txBody>
      </p:sp>
    </p:spTree>
    <p:extLst>
      <p:ext uri="{BB962C8B-B14F-4D97-AF65-F5344CB8AC3E}">
        <p14:creationId xmlns:p14="http://schemas.microsoft.com/office/powerpoint/2010/main" val="110434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a:t>
            </a:r>
            <a:r>
              <a:rPr lang="en-DE" dirty="0" err="1"/>
              <a:t>dentifying</a:t>
            </a:r>
            <a:r>
              <a:rPr lang="en-DE" dirty="0"/>
              <a:t> the </a:t>
            </a:r>
            <a:r>
              <a:rPr lang="en-DE" dirty="0" err="1"/>
              <a:t>confou</a:t>
            </a:r>
            <a:r>
              <a:rPr lang="de-DE" dirty="0" err="1"/>
              <a:t>nd</a:t>
            </a:r>
            <a:r>
              <a:rPr lang="en-DE" err="1"/>
              <a:t>ing</a:t>
            </a:r>
            <a:r>
              <a:rPr lang="en-DE"/>
              <a:t> factors</a:t>
            </a:r>
            <a:endParaRPr lang="en-GB" dirty="0"/>
          </a:p>
          <a:p>
            <a:endParaRPr lang="en-GB" dirty="0"/>
          </a:p>
          <a:p>
            <a:r>
              <a:rPr lang="en-GB" dirty="0">
                <a:latin typeface="Calibri Light" panose="020F0302020204030204" pitchFamily="34" charset="0"/>
                <a:cs typeface="Calibri Light" panose="020F0302020204030204" pitchFamily="34" charset="0"/>
              </a:rPr>
              <a:t>Computing unbiased casual effect means remove effect of confounders</a:t>
            </a:r>
            <a:r>
              <a:rPr lang="en-DE"/>
              <a:t> </a:t>
            </a:r>
            <a:endParaRPr lang="en-DE" dirty="0"/>
          </a:p>
        </p:txBody>
      </p:sp>
      <p:sp>
        <p:nvSpPr>
          <p:cNvPr id="4" name="Foliennummernplatzhalter 3"/>
          <p:cNvSpPr>
            <a:spLocks noGrp="1"/>
          </p:cNvSpPr>
          <p:nvPr>
            <p:ph type="sldNum" sz="quarter" idx="5"/>
          </p:nvPr>
        </p:nvSpPr>
        <p:spPr/>
        <p:txBody>
          <a:bodyPr/>
          <a:lstStyle/>
          <a:p>
            <a:fld id="{136AC201-0382-4E84-974B-D8E27376C21C}" type="slidenum">
              <a:rPr lang="en-US" smtClean="0"/>
              <a:t>19</a:t>
            </a:fld>
            <a:endParaRPr lang="en-US"/>
          </a:p>
        </p:txBody>
      </p:sp>
    </p:spTree>
    <p:extLst>
      <p:ext uri="{BB962C8B-B14F-4D97-AF65-F5344CB8AC3E}">
        <p14:creationId xmlns:p14="http://schemas.microsoft.com/office/powerpoint/2010/main" val="3022364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B</a:t>
            </a:r>
            <a:r>
              <a:rPr kumimoji="0" lang="en-DE" sz="1200" i="0" u="none" strike="noStrike" kern="1200" cap="none" spc="0" normalizeH="0" baseline="0" noProof="0" dirty="0" err="1">
                <a:ln>
                  <a:noFill/>
                </a:ln>
                <a:solidFill>
                  <a:sysClr val="windowText" lastClr="000000"/>
                </a:solidFill>
                <a:effectLst/>
                <a:uLnTx/>
                <a:uFillTx/>
                <a:latin typeface="Calibri Light" panose="020F0302020204030204" pitchFamily="34" charset="0"/>
                <a:cs typeface="Calibri Light" panose="020F0302020204030204" pitchFamily="34" charset="0"/>
              </a:rPr>
              <a:t>efore</a:t>
            </a:r>
            <a:r>
              <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 giving concrete examples... </a:t>
            </a:r>
            <a:r>
              <a:rPr kumimoji="0" lang="de-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A</a:t>
            </a:r>
            <a:r>
              <a:rPr kumimoji="0" lang="en-DE" sz="1200" i="0" u="none" strike="noStrike" kern="1200" cap="none" spc="0" normalizeH="0" baseline="0" noProof="0" dirty="0" err="1">
                <a:ln>
                  <a:noFill/>
                </a:ln>
                <a:solidFill>
                  <a:sysClr val="windowText" lastClr="000000"/>
                </a:solidFill>
                <a:effectLst/>
                <a:uLnTx/>
                <a:uFillTx/>
                <a:latin typeface="Calibri Light" panose="020F0302020204030204" pitchFamily="34" charset="0"/>
                <a:cs typeface="Calibri Light" panose="020F0302020204030204" pitchFamily="34" charset="0"/>
              </a:rPr>
              <a:t>bstract</a:t>
            </a:r>
            <a:r>
              <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 steps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T</a:t>
            </a:r>
            <a:r>
              <a:rPr kumimoji="0" lang="en-DE" sz="1200" i="0" u="none" strike="noStrike" kern="1200" cap="none" spc="0" normalizeH="0" baseline="0" noProof="0" dirty="0" err="1">
                <a:ln>
                  <a:noFill/>
                </a:ln>
                <a:solidFill>
                  <a:sysClr val="windowText" lastClr="000000"/>
                </a:solidFill>
                <a:effectLst/>
                <a:uLnTx/>
                <a:uFillTx/>
                <a:latin typeface="Calibri Light" panose="020F0302020204030204" pitchFamily="34" charset="0"/>
                <a:cs typeface="Calibri Light" panose="020F0302020204030204" pitchFamily="34" charset="0"/>
              </a:rPr>
              <a:t>hge</a:t>
            </a:r>
            <a:r>
              <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 idea: naturally </a:t>
            </a:r>
            <a:r>
              <a:rPr kumimoji="0" lang="en-DE" sz="1200" i="0" u="none" strike="noStrike" kern="1200" cap="none" spc="0" normalizeH="0" baseline="0" noProof="0" dirty="0" err="1">
                <a:ln>
                  <a:noFill/>
                </a:ln>
                <a:solidFill>
                  <a:sysClr val="windowText" lastClr="000000"/>
                </a:solidFill>
                <a:effectLst/>
                <a:uLnTx/>
                <a:uFillTx/>
                <a:latin typeface="Calibri Light" panose="020F0302020204030204" pitchFamily="34" charset="0"/>
                <a:cs typeface="Calibri Light" panose="020F0302020204030204" pitchFamily="34" charset="0"/>
              </a:rPr>
              <a:t>oc</a:t>
            </a:r>
            <a:r>
              <a:rPr kumimoji="0" lang="de-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c</a:t>
            </a:r>
            <a:r>
              <a:rPr kumimoji="0" lang="en-DE" sz="1200" i="0" u="none" strike="noStrike" kern="1200" cap="none" spc="0" normalizeH="0" baseline="0" noProof="0" dirty="0" err="1">
                <a:ln>
                  <a:noFill/>
                </a:ln>
                <a:solidFill>
                  <a:sysClr val="windowText" lastClr="000000"/>
                </a:solidFill>
                <a:effectLst/>
                <a:uLnTx/>
                <a:uFillTx/>
                <a:latin typeface="Calibri Light" panose="020F0302020204030204" pitchFamily="34" charset="0"/>
                <a:cs typeface="Calibri Light" panose="020F0302020204030204" pitchFamily="34" charset="0"/>
              </a:rPr>
              <a:t>urring</a:t>
            </a:r>
            <a:r>
              <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 interventions are hidden in the data! </a:t>
            </a:r>
            <a:r>
              <a:rPr kumimoji="0" lang="de-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I</a:t>
            </a:r>
            <a:r>
              <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n the previous exam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DE" sz="1200" i="0" u="none" strike="noStrike" kern="1200" cap="none" spc="0" normalizeH="0" baseline="0" noProof="0" dirty="0" err="1">
                <a:ln>
                  <a:noFill/>
                </a:ln>
                <a:solidFill>
                  <a:sysClr val="windowText" lastClr="000000"/>
                </a:solidFill>
                <a:effectLst/>
                <a:uLnTx/>
                <a:uFillTx/>
                <a:latin typeface="Calibri Light" panose="020F0302020204030204" pitchFamily="34" charset="0"/>
                <a:cs typeface="Calibri Light" panose="020F0302020204030204" pitchFamily="34" charset="0"/>
              </a:rPr>
              <a:t>nB.</a:t>
            </a:r>
            <a:r>
              <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 </a:t>
            </a:r>
            <a:r>
              <a:rPr kumimoji="0" lang="de-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A</a:t>
            </a:r>
            <a:r>
              <a:rPr kumimoji="0" lang="en-DE" sz="1200" i="0" u="none" strike="noStrike" kern="1200" cap="none" spc="0" normalizeH="0" baseline="0" noProof="0" dirty="0" err="1">
                <a:ln>
                  <a:noFill/>
                </a:ln>
                <a:solidFill>
                  <a:sysClr val="windowText" lastClr="000000"/>
                </a:solidFill>
                <a:effectLst/>
                <a:uLnTx/>
                <a:uFillTx/>
                <a:latin typeface="Calibri Light" panose="020F0302020204030204" pitchFamily="34" charset="0"/>
                <a:cs typeface="Calibri Light" panose="020F0302020204030204" pitchFamily="34" charset="0"/>
              </a:rPr>
              <a:t>lmost</a:t>
            </a:r>
            <a:r>
              <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 the same as done in practice... </a:t>
            </a:r>
            <a:r>
              <a:rPr kumimoji="0" lang="de-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O</a:t>
            </a:r>
            <a:r>
              <a:rPr kumimoji="0" lang="en-DE" sz="1200" i="0" u="none" strike="noStrike" kern="1200" cap="none" spc="0" normalizeH="0" baseline="0" noProof="0" dirty="0" err="1">
                <a:ln>
                  <a:noFill/>
                </a:ln>
                <a:solidFill>
                  <a:sysClr val="windowText" lastClr="000000"/>
                </a:solidFill>
                <a:effectLst/>
                <a:uLnTx/>
                <a:uFillTx/>
                <a:latin typeface="Calibri Light" panose="020F0302020204030204" pitchFamily="34" charset="0"/>
                <a:cs typeface="Calibri Light" panose="020F0302020204030204" pitchFamily="34" charset="0"/>
              </a:rPr>
              <a:t>nly</a:t>
            </a:r>
            <a:r>
              <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 be more formal about it.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T</a:t>
            </a:r>
            <a:r>
              <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his way we can better understand the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Use expert knowledge</a:t>
            </a:r>
            <a:r>
              <a:rPr kumimoji="0" lang="en-DE" sz="1200" i="0" u="none" strike="noStrike" kern="1200" cap="none" spc="0" normalizeH="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 to </a:t>
            </a:r>
            <a:r>
              <a:rPr lang="en-DE" sz="1200" dirty="0">
                <a:solidFill>
                  <a:sysClr val="windowText" lastClr="000000"/>
                </a:solidFill>
                <a:latin typeface="Calibri Light" panose="020F0302020204030204" pitchFamily="34" charset="0"/>
                <a:cs typeface="Calibri Light" panose="020F0302020204030204" pitchFamily="34" charset="0"/>
              </a:rPr>
              <a:t>s</a:t>
            </a:r>
            <a:r>
              <a:rPr kumimoji="0" lang="en-US"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et a </a:t>
            </a:r>
            <a:r>
              <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a:t>
            </a:r>
            <a:r>
              <a:rPr kumimoji="0" lang="en-US"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plausible</a:t>
            </a:r>
            <a:r>
              <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 causal</a:t>
            </a:r>
            <a:r>
              <a:rPr kumimoji="0" lang="en-US" sz="1200" i="0" u="none" strike="noStrike" kern="1200" cap="none" spc="0" normalizeH="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 </a:t>
            </a:r>
            <a:r>
              <a:rPr kumimoji="0" lang="en-DE" sz="1200" i="0" u="none" strike="noStrike" kern="1200" cap="none" spc="0" normalizeH="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model... </a:t>
            </a:r>
            <a:r>
              <a:rPr kumimoji="0" lang="de-DE" sz="1200" i="0" u="none" strike="noStrike" kern="1200" cap="none" spc="0" normalizeH="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U</a:t>
            </a:r>
            <a:r>
              <a:rPr kumimoji="0" lang="en-DE" sz="1200" i="0" u="none" strike="noStrike" kern="1200" cap="none" spc="0" normalizeH="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se causal networks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0" lang="en-DE" sz="1200" i="0" u="none" strike="noStrike" kern="1200" cap="none" spc="0" normalizeH="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solidFill>
                  <a:sysClr val="windowText" lastClr="000000"/>
                </a:solidFill>
                <a:latin typeface="Calibri Light" panose="020F0302020204030204" pitchFamily="34" charset="0"/>
                <a:cs typeface="Calibri Light" panose="020F0302020204030204" pitchFamily="34" charset="0"/>
              </a:rPr>
              <a:t>2. Draw logical implications</a:t>
            </a:r>
            <a:r>
              <a:rPr lang="en-DE" dirty="0">
                <a:solidFill>
                  <a:sysClr val="windowText" lastClr="000000"/>
                </a:solidFill>
                <a:latin typeface="Calibri Light" panose="020F0302020204030204" pitchFamily="34" charset="0"/>
                <a:cs typeface="Calibri Light" panose="020F0302020204030204" pitchFamily="34" charset="0"/>
              </a:rPr>
              <a:t> and test if data support them</a:t>
            </a:r>
            <a:endParaRPr lang="en-US" dirty="0">
              <a:solidFill>
                <a:sysClr val="window" lastClr="FFFFFF"/>
              </a:solidFill>
              <a:latin typeface="Calibri Light" panose="020F0302020204030204" pitchFamily="34" charset="0"/>
              <a:cs typeface="Calibri Light" panose="020F030202020403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0" lang="en-DE" sz="1200" i="0" u="none" strike="noStrike" kern="1200" cap="none" spc="0" normalizeH="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GB"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3. </a:t>
            </a:r>
            <a:r>
              <a:rPr kumimoji="0" lang="en-DE" sz="12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Use CI rules to identify the confounders one need to control for in order to quantify causal effects</a:t>
            </a:r>
            <a:endParaRPr kumimoji="0" lang="en-US" sz="1200" i="0" u="none" strike="noStrike" kern="1200" cap="none" spc="0" normalizeH="0" baseline="0" noProof="0" dirty="0">
              <a:ln>
                <a:noFill/>
              </a:ln>
              <a:solidFill>
                <a:sysClr val="window" lastClr="FFFFFF"/>
              </a:solidFill>
              <a:effectLst/>
              <a:uLnTx/>
              <a:uFillTx/>
              <a:latin typeface="Calibri Light" panose="020F0302020204030204" pitchFamily="34" charset="0"/>
              <a:cs typeface="Calibri Light" panose="020F030202020403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0" lang="en-DE" sz="1200" i="0" u="none" strike="noStrike" kern="1200" cap="none" spc="0" normalizeH="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0" lang="en-DE" sz="1200" i="0" u="none" strike="noStrike" kern="1200" cap="none" spc="0" normalizeH="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DE" sz="1200" i="0" u="none" strike="noStrike" kern="1200" cap="none" spc="0" normalizeH="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NB: its not about detection causal </a:t>
            </a:r>
            <a:r>
              <a:rPr kumimoji="0" lang="en-DE" sz="1200" i="0" u="none" strike="noStrike" kern="1200" cap="none" spc="0" normalizeH="0" noProof="0" dirty="0" err="1">
                <a:ln>
                  <a:noFill/>
                </a:ln>
                <a:solidFill>
                  <a:sysClr val="windowText" lastClr="000000"/>
                </a:solidFill>
                <a:effectLst/>
                <a:uLnTx/>
                <a:uFillTx/>
                <a:latin typeface="Calibri Light" panose="020F0302020204030204" pitchFamily="34" charset="0"/>
                <a:cs typeface="Calibri Light" panose="020F0302020204030204" pitchFamily="34" charset="0"/>
              </a:rPr>
              <a:t>relationtioshops</a:t>
            </a:r>
            <a:r>
              <a:rPr kumimoji="0" lang="en-DE" sz="1200" i="0" u="none" strike="noStrike" kern="1200" cap="none" spc="0" normalizeH="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a:t>
            </a:r>
          </a:p>
          <a:p>
            <a:endParaRPr lang="en-DE" dirty="0"/>
          </a:p>
        </p:txBody>
      </p:sp>
      <p:sp>
        <p:nvSpPr>
          <p:cNvPr id="4" name="Foliennummernplatzhalter 3"/>
          <p:cNvSpPr>
            <a:spLocks noGrp="1"/>
          </p:cNvSpPr>
          <p:nvPr>
            <p:ph type="sldNum" sz="quarter" idx="5"/>
          </p:nvPr>
        </p:nvSpPr>
        <p:spPr/>
        <p:txBody>
          <a:bodyPr/>
          <a:lstStyle/>
          <a:p>
            <a:fld id="{136AC201-0382-4E84-974B-D8E27376C21C}" type="slidenum">
              <a:rPr lang="en-US" smtClean="0"/>
              <a:t>20</a:t>
            </a:fld>
            <a:endParaRPr lang="en-US"/>
          </a:p>
        </p:txBody>
      </p:sp>
    </p:spTree>
    <p:extLst>
      <p:ext uri="{BB962C8B-B14F-4D97-AF65-F5344CB8AC3E}">
        <p14:creationId xmlns:p14="http://schemas.microsoft.com/office/powerpoint/2010/main" val="133982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DE" dirty="0"/>
              <a:t>For some </a:t>
            </a:r>
            <a:r>
              <a:rPr lang="en-DE" dirty="0" err="1"/>
              <a:t>intu</a:t>
            </a:r>
            <a:r>
              <a:rPr lang="de-DE" dirty="0"/>
              <a:t>i</a:t>
            </a:r>
            <a:r>
              <a:rPr lang="en-DE" dirty="0" err="1"/>
              <a:t>tion</a:t>
            </a:r>
            <a:r>
              <a:rPr lang="en-DE" dirty="0"/>
              <a:t> how scientific theory and data analysis can be combined, consider this simple real-data example from my latest paper.</a:t>
            </a:r>
          </a:p>
          <a:p>
            <a:endParaRPr lang="en-DE" dirty="0"/>
          </a:p>
          <a:p>
            <a:r>
              <a:rPr lang="en-DE" dirty="0"/>
              <a:t>Here I consider </a:t>
            </a:r>
            <a:r>
              <a:rPr lang="en-DE" dirty="0" err="1"/>
              <a:t>precipation</a:t>
            </a:r>
            <a:r>
              <a:rPr lang="en-DE" dirty="0"/>
              <a:t> in summer in </a:t>
            </a:r>
            <a:r>
              <a:rPr lang="en-DE" dirty="0" err="1"/>
              <a:t>denkmark</a:t>
            </a:r>
            <a:r>
              <a:rPr lang="en-DE" dirty="0"/>
              <a:t> and the </a:t>
            </a:r>
            <a:r>
              <a:rPr lang="en-DE" dirty="0" err="1"/>
              <a:t>mediteranntean</a:t>
            </a:r>
            <a:r>
              <a:rPr lang="en-DE" dirty="0"/>
              <a:t>, which are significantly negatively </a:t>
            </a:r>
            <a:r>
              <a:rPr lang="en-DE" dirty="0" err="1"/>
              <a:t>correltion</a:t>
            </a:r>
            <a:r>
              <a:rPr lang="en-DE" dirty="0"/>
              <a:t> of -0.25</a:t>
            </a:r>
          </a:p>
          <a:p>
            <a:endParaRPr lang="en-DE" dirty="0"/>
          </a:p>
          <a:p>
            <a:r>
              <a:rPr lang="en-DE" dirty="0"/>
              <a:t>Of course we would not </a:t>
            </a:r>
            <a:r>
              <a:rPr lang="en-DE" dirty="0" err="1"/>
              <a:t>i</a:t>
            </a:r>
            <a:r>
              <a:rPr lang="de-DE" dirty="0"/>
              <a:t>n</a:t>
            </a:r>
            <a:r>
              <a:rPr lang="en-DE" dirty="0" err="1"/>
              <a:t>terpret</a:t>
            </a:r>
            <a:r>
              <a:rPr lang="en-DE" dirty="0"/>
              <a:t> this causally. Instead we know that precipitation in these regions is determined by the position of the </a:t>
            </a:r>
            <a:r>
              <a:rPr lang="en-DE" dirty="0" err="1"/>
              <a:t>atlantic</a:t>
            </a:r>
            <a:r>
              <a:rPr lang="en-DE" dirty="0"/>
              <a:t> storm tracks as e.g. </a:t>
            </a:r>
            <a:r>
              <a:rPr lang="de-DE" dirty="0"/>
              <a:t>E</a:t>
            </a:r>
            <a:r>
              <a:rPr lang="en-DE" dirty="0" err="1"/>
              <a:t>xpressed</a:t>
            </a:r>
            <a:r>
              <a:rPr lang="en-DE" dirty="0"/>
              <a:t> by the North </a:t>
            </a:r>
            <a:r>
              <a:rPr lang="en-DE" dirty="0" err="1"/>
              <a:t>Atl</a:t>
            </a:r>
            <a:r>
              <a:rPr lang="en-DE" dirty="0"/>
              <a:t> </a:t>
            </a:r>
            <a:r>
              <a:rPr lang="en-DE" dirty="0" err="1"/>
              <a:t>oscialltion</a:t>
            </a:r>
            <a:r>
              <a:rPr lang="en-DE" dirty="0"/>
              <a:t> (NAO).</a:t>
            </a:r>
          </a:p>
          <a:p>
            <a:endParaRPr lang="en-DE" dirty="0"/>
          </a:p>
          <a:p>
            <a:r>
              <a:rPr lang="en-DE" dirty="0"/>
              <a:t>In the linear case, we can con</a:t>
            </a:r>
            <a:r>
              <a:rPr lang="de-DE" dirty="0"/>
              <a:t>t</a:t>
            </a:r>
            <a:r>
              <a:rPr lang="en-DE" dirty="0"/>
              <a:t>rolling for the eff</a:t>
            </a:r>
            <a:r>
              <a:rPr lang="de-DE" dirty="0"/>
              <a:t>e</a:t>
            </a:r>
            <a:r>
              <a:rPr lang="en-DE" dirty="0" err="1"/>
              <a:t>ct</a:t>
            </a:r>
            <a:r>
              <a:rPr lang="en-DE" dirty="0"/>
              <a:t> of he common driver NAO by </a:t>
            </a:r>
            <a:r>
              <a:rPr lang="en-DE" dirty="0" err="1"/>
              <a:t>calcultating</a:t>
            </a:r>
            <a:r>
              <a:rPr lang="en-DE" dirty="0"/>
              <a:t> partial </a:t>
            </a:r>
            <a:r>
              <a:rPr lang="en-DE" dirty="0" err="1"/>
              <a:t>regreeions</a:t>
            </a:r>
            <a:r>
              <a:rPr lang="en-DE" dirty="0"/>
              <a:t>. </a:t>
            </a:r>
            <a:r>
              <a:rPr lang="de-DE" dirty="0"/>
              <a:t>A</a:t>
            </a:r>
            <a:r>
              <a:rPr lang="en-DE" dirty="0" err="1"/>
              <a:t>nd</a:t>
            </a:r>
            <a:r>
              <a:rPr lang="en-DE" dirty="0"/>
              <a:t> indeed, if we regress it out the correlation drops to zero.</a:t>
            </a:r>
          </a:p>
          <a:p>
            <a:endParaRPr lang="en-DE" dirty="0"/>
          </a:p>
          <a:p>
            <a:r>
              <a:rPr lang="en-GB" dirty="0"/>
              <a:t>W</a:t>
            </a:r>
            <a:r>
              <a:rPr lang="en-DE" dirty="0"/>
              <a:t>e can further.. </a:t>
            </a:r>
          </a:p>
          <a:p>
            <a:endParaRPr lang="en-DE" dirty="0"/>
          </a:p>
          <a:p>
            <a:r>
              <a:rPr lang="en-GB" dirty="0"/>
              <a:t>T</a:t>
            </a:r>
            <a:r>
              <a:rPr lang="en-DE" dirty="0"/>
              <a:t>his </a:t>
            </a:r>
            <a:r>
              <a:rPr lang="en-DE" dirty="0" err="1"/>
              <a:t>exampler</a:t>
            </a:r>
            <a:r>
              <a:rPr lang="en-DE" dirty="0"/>
              <a:t> illustrates that causal knowledge...</a:t>
            </a:r>
          </a:p>
          <a:p>
            <a:endParaRPr lang="en-DE" dirty="0"/>
          </a:p>
        </p:txBody>
      </p:sp>
      <p:sp>
        <p:nvSpPr>
          <p:cNvPr id="4" name="Foliennummernplatzhalter 3"/>
          <p:cNvSpPr>
            <a:spLocks noGrp="1"/>
          </p:cNvSpPr>
          <p:nvPr>
            <p:ph type="sldNum" sz="quarter" idx="5"/>
          </p:nvPr>
        </p:nvSpPr>
        <p:spPr/>
        <p:txBody>
          <a:bodyPr/>
          <a:lstStyle/>
          <a:p>
            <a:fld id="{136AC201-0382-4E84-974B-D8E27376C21C}" type="slidenum">
              <a:rPr lang="en-US" smtClean="0"/>
              <a:t>22</a:t>
            </a:fld>
            <a:endParaRPr lang="en-US"/>
          </a:p>
        </p:txBody>
      </p:sp>
    </p:spTree>
    <p:extLst>
      <p:ext uri="{BB962C8B-B14F-4D97-AF65-F5344CB8AC3E}">
        <p14:creationId xmlns:p14="http://schemas.microsoft.com/office/powerpoint/2010/main" val="900659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Probability (</a:t>
            </a:r>
            <a:r>
              <a:rPr lang="en-GB" dirty="0" err="1"/>
              <a:t>child|parents</a:t>
            </a:r>
            <a:r>
              <a:rPr lang="en-GB" dirty="0"/>
              <a:t>) can be used to do probabilistic forecasts.</a:t>
            </a:r>
          </a:p>
          <a:p>
            <a:endParaRPr lang="en-GB" dirty="0"/>
          </a:p>
        </p:txBody>
      </p:sp>
      <p:sp>
        <p:nvSpPr>
          <p:cNvPr id="4" name="Slide Number Placeholder 3"/>
          <p:cNvSpPr>
            <a:spLocks noGrp="1"/>
          </p:cNvSpPr>
          <p:nvPr>
            <p:ph type="sldNum" sz="quarter" idx="5"/>
          </p:nvPr>
        </p:nvSpPr>
        <p:spPr/>
        <p:txBody>
          <a:bodyPr/>
          <a:lstStyle/>
          <a:p>
            <a:fld id="{136AC201-0382-4E84-974B-D8E27376C21C}" type="slidenum">
              <a:rPr lang="en-US" smtClean="0"/>
              <a:t>25</a:t>
            </a:fld>
            <a:endParaRPr lang="en-US"/>
          </a:p>
        </p:txBody>
      </p:sp>
    </p:spTree>
    <p:extLst>
      <p:ext uri="{BB962C8B-B14F-4D97-AF65-F5344CB8AC3E}">
        <p14:creationId xmlns:p14="http://schemas.microsoft.com/office/powerpoint/2010/main" val="3965265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6AC201-0382-4E84-974B-D8E27376C21C}" type="slidenum">
              <a:rPr lang="en-US" smtClean="0"/>
              <a:t>2</a:t>
            </a:fld>
            <a:endParaRPr lang="en-US"/>
          </a:p>
        </p:txBody>
      </p:sp>
    </p:spTree>
    <p:extLst>
      <p:ext uri="{BB962C8B-B14F-4D97-AF65-F5344CB8AC3E}">
        <p14:creationId xmlns:p14="http://schemas.microsoft.com/office/powerpoint/2010/main" val="24713386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36AC201-0382-4E84-974B-D8E27376C21C}" type="slidenum">
              <a:rPr lang="en-US" smtClean="0"/>
              <a:t>27</a:t>
            </a:fld>
            <a:endParaRPr lang="en-US"/>
          </a:p>
        </p:txBody>
      </p:sp>
    </p:spTree>
    <p:extLst>
      <p:ext uri="{BB962C8B-B14F-4D97-AF65-F5344CB8AC3E}">
        <p14:creationId xmlns:p14="http://schemas.microsoft.com/office/powerpoint/2010/main" val="3698958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DE" dirty="0"/>
          </a:p>
        </p:txBody>
      </p:sp>
      <p:sp>
        <p:nvSpPr>
          <p:cNvPr id="4" name="Foliennummernplatzhalter 3"/>
          <p:cNvSpPr>
            <a:spLocks noGrp="1"/>
          </p:cNvSpPr>
          <p:nvPr>
            <p:ph type="sldNum" sz="quarter" idx="5"/>
          </p:nvPr>
        </p:nvSpPr>
        <p:spPr/>
        <p:txBody>
          <a:bodyPr/>
          <a:lstStyle/>
          <a:p>
            <a:fld id="{136AC201-0382-4E84-974B-D8E27376C21C}" type="slidenum">
              <a:rPr lang="en-US" smtClean="0"/>
              <a:t>30</a:t>
            </a:fld>
            <a:endParaRPr lang="en-US"/>
          </a:p>
        </p:txBody>
      </p:sp>
    </p:spTree>
    <p:extLst>
      <p:ext uri="{BB962C8B-B14F-4D97-AF65-F5344CB8AC3E}">
        <p14:creationId xmlns:p14="http://schemas.microsoft.com/office/powerpoint/2010/main" val="1503008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DE" dirty="0"/>
          </a:p>
        </p:txBody>
      </p:sp>
      <p:sp>
        <p:nvSpPr>
          <p:cNvPr id="4" name="Foliennummernplatzhalter 3"/>
          <p:cNvSpPr>
            <a:spLocks noGrp="1"/>
          </p:cNvSpPr>
          <p:nvPr>
            <p:ph type="sldNum" sz="quarter" idx="5"/>
          </p:nvPr>
        </p:nvSpPr>
        <p:spPr/>
        <p:txBody>
          <a:bodyPr/>
          <a:lstStyle/>
          <a:p>
            <a:fld id="{136AC201-0382-4E84-974B-D8E27376C21C}" type="slidenum">
              <a:rPr lang="en-US" smtClean="0"/>
              <a:t>31</a:t>
            </a:fld>
            <a:endParaRPr lang="en-US"/>
          </a:p>
        </p:txBody>
      </p:sp>
    </p:spTree>
    <p:extLst>
      <p:ext uri="{BB962C8B-B14F-4D97-AF65-F5344CB8AC3E}">
        <p14:creationId xmlns:p14="http://schemas.microsoft.com/office/powerpoint/2010/main" val="3004693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DE" dirty="0"/>
              <a:t>To jump right in. This is a reminder that teleconnections are sources of predictability of regional weather and climate</a:t>
            </a:r>
          </a:p>
          <a:p>
            <a:endParaRPr lang="en-DE" dirty="0"/>
          </a:p>
          <a:p>
            <a:r>
              <a:rPr lang="de-DE" dirty="0"/>
              <a:t>F</a:t>
            </a:r>
            <a:r>
              <a:rPr lang="en-DE" dirty="0"/>
              <a:t>or example, enhanced </a:t>
            </a:r>
            <a:r>
              <a:rPr lang="en-DE" dirty="0" err="1"/>
              <a:t>sst</a:t>
            </a:r>
            <a:r>
              <a:rPr lang="en-DE" dirty="0"/>
              <a:t> in tropical pacific can trigger an </a:t>
            </a:r>
            <a:r>
              <a:rPr lang="en-DE" dirty="0" err="1"/>
              <a:t>atmo</a:t>
            </a:r>
            <a:r>
              <a:rPr lang="en-DE" dirty="0"/>
              <a:t> wave train to mid lats, and affect regional weather patterns there and for instance lead to heat waves in western </a:t>
            </a:r>
            <a:r>
              <a:rPr lang="de-DE" dirty="0"/>
              <a:t>C</a:t>
            </a:r>
            <a:r>
              <a:rPr lang="en-DE" dirty="0" err="1"/>
              <a:t>anada</a:t>
            </a:r>
            <a:r>
              <a:rPr lang="en-DE" dirty="0"/>
              <a:t> and heave precipitation in the southern US. </a:t>
            </a:r>
            <a:r>
              <a:rPr lang="de-DE" dirty="0"/>
              <a:t>T</a:t>
            </a:r>
            <a:r>
              <a:rPr lang="en-DE" dirty="0"/>
              <a:t>his is associated with the </a:t>
            </a:r>
            <a:r>
              <a:rPr lang="en-DE" dirty="0" err="1"/>
              <a:t>el</a:t>
            </a:r>
            <a:r>
              <a:rPr lang="en-DE" dirty="0"/>
              <a:t> </a:t>
            </a:r>
            <a:r>
              <a:rPr lang="en-DE" dirty="0" err="1"/>
              <a:t>nino</a:t>
            </a:r>
            <a:r>
              <a:rPr lang="en-DE" dirty="0"/>
              <a:t> so</a:t>
            </a:r>
          </a:p>
          <a:p>
            <a:endParaRPr lang="en-DE" dirty="0"/>
          </a:p>
          <a:p>
            <a:r>
              <a:rPr lang="en-DE" dirty="0" err="1"/>
              <a:t>Qunatifying</a:t>
            </a:r>
            <a:r>
              <a:rPr lang="en-DE" dirty="0"/>
              <a:t> the contributions of teleconnections is key to ...</a:t>
            </a:r>
          </a:p>
          <a:p>
            <a:endParaRPr lang="en-DE" dirty="0"/>
          </a:p>
          <a:p>
            <a:r>
              <a:rPr lang="de-DE" dirty="0"/>
              <a:t>T</a:t>
            </a:r>
            <a:r>
              <a:rPr lang="en-DE" dirty="0"/>
              <a:t>his includes a range of tasks such as reducing </a:t>
            </a:r>
            <a:r>
              <a:rPr lang="en-DE" dirty="0" err="1"/>
              <a:t>uncertaint</a:t>
            </a:r>
            <a:r>
              <a:rPr lang="de-DE" dirty="0"/>
              <a:t>i</a:t>
            </a:r>
            <a:r>
              <a:rPr lang="en-DE" dirty="0"/>
              <a:t>es of near and long term predictions, climate model evaluation, or to make better attribution statements of extreme events.</a:t>
            </a:r>
          </a:p>
          <a:p>
            <a:endParaRPr lang="en-DE" dirty="0"/>
          </a:p>
          <a:p>
            <a:r>
              <a:rPr lang="de-DE" dirty="0"/>
              <a:t>T</a:t>
            </a:r>
            <a:r>
              <a:rPr lang="en-DE" dirty="0"/>
              <a:t>he problem, however, is that also </a:t>
            </a:r>
            <a:r>
              <a:rPr lang="en-DE" dirty="0" err="1"/>
              <a:t>sst</a:t>
            </a:r>
            <a:r>
              <a:rPr lang="en-DE" dirty="0"/>
              <a:t> in other regions as well as boundary conditions such as soil moisture or snow cover can also affect weather around the globe and these teleconnections are also partially interconnected making it difficult to </a:t>
            </a:r>
            <a:r>
              <a:rPr lang="en-DE" dirty="0" err="1"/>
              <a:t>disentang</a:t>
            </a:r>
            <a:r>
              <a:rPr lang="de-DE" dirty="0"/>
              <a:t>le</a:t>
            </a:r>
            <a:r>
              <a:rPr lang="en-DE" dirty="0"/>
              <a:t> the different contributions. </a:t>
            </a:r>
            <a:r>
              <a:rPr lang="de-DE" dirty="0"/>
              <a:t>I</a:t>
            </a:r>
            <a:r>
              <a:rPr lang="en-DE" dirty="0"/>
              <a:t>n other words, extracting this causal information from data is usually a very challenging.</a:t>
            </a:r>
          </a:p>
          <a:p>
            <a:endParaRPr lang="en-DE" dirty="0"/>
          </a:p>
        </p:txBody>
      </p:sp>
      <p:sp>
        <p:nvSpPr>
          <p:cNvPr id="4" name="Foliennummernplatzhalter 3"/>
          <p:cNvSpPr>
            <a:spLocks noGrp="1"/>
          </p:cNvSpPr>
          <p:nvPr>
            <p:ph type="sldNum" sz="quarter" idx="5"/>
          </p:nvPr>
        </p:nvSpPr>
        <p:spPr/>
        <p:txBody>
          <a:bodyPr/>
          <a:lstStyle/>
          <a:p>
            <a:fld id="{561114EA-E918-4002-885E-3565DB2384D6}" type="slidenum">
              <a:rPr lang="en-DE" smtClean="0"/>
              <a:t>40</a:t>
            </a:fld>
            <a:endParaRPr lang="en-DE"/>
          </a:p>
        </p:txBody>
      </p:sp>
    </p:spTree>
    <p:extLst>
      <p:ext uri="{BB962C8B-B14F-4D97-AF65-F5344CB8AC3E}">
        <p14:creationId xmlns:p14="http://schemas.microsoft.com/office/powerpoint/2010/main" val="1446275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E" sz="1200" dirty="0">
                <a:solidFill>
                  <a:schemeClr val="bg1">
                    <a:lumMod val="50000"/>
                  </a:schemeClr>
                </a:solidFill>
                <a:latin typeface="Calibri Light" panose="020F0302020204030204" pitchFamily="34" charset="0"/>
                <a:cs typeface="Calibri Light" panose="020F0302020204030204" pitchFamily="34" charset="0"/>
              </a:rPr>
              <a:t>To motivate a causal approach, I would like to get back to the term teleconnection.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DE" sz="1200" dirty="0">
              <a:solidFill>
                <a:schemeClr val="bg1">
                  <a:lumMod val="50000"/>
                </a:schemeClr>
              </a:solidFill>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bg1">
                    <a:lumMod val="50000"/>
                  </a:schemeClr>
                </a:solidFill>
                <a:latin typeface="Calibri Light" panose="020F0302020204030204" pitchFamily="34" charset="0"/>
                <a:cs typeface="Calibri Light" panose="020F0302020204030204" pitchFamily="34" charset="0"/>
              </a:rPr>
              <a:t>T</a:t>
            </a:r>
            <a:r>
              <a:rPr lang="en-DE" sz="1200" dirty="0">
                <a:solidFill>
                  <a:schemeClr val="bg1">
                    <a:lumMod val="50000"/>
                  </a:schemeClr>
                </a:solidFill>
                <a:latin typeface="Calibri Light" panose="020F0302020204030204" pitchFamily="34" charset="0"/>
                <a:cs typeface="Calibri Light" panose="020F0302020204030204" pitchFamily="34" charset="0"/>
              </a:rPr>
              <a:t>h AMS defines a teleconnection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DE" sz="1200" dirty="0">
              <a:solidFill>
                <a:schemeClr val="bg1">
                  <a:lumMod val="50000"/>
                </a:schemeClr>
              </a:solidFill>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DE" sz="1200" dirty="0">
              <a:solidFill>
                <a:schemeClr val="bg1">
                  <a:lumMod val="50000"/>
                </a:schemeClr>
              </a:solidFill>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DE" sz="1200" dirty="0"/>
              <a:t>Disconnect</a:t>
            </a:r>
            <a:r>
              <a:rPr lang="en-DE" sz="1200" dirty="0">
                <a:solidFill>
                  <a:schemeClr val="tx1"/>
                </a:solidFill>
              </a:rPr>
              <a:t> between our physical understanding </a:t>
            </a:r>
            <a:r>
              <a:rPr lang="en-DE" sz="1200" dirty="0"/>
              <a:t>and our statistical description of teleconnections.</a:t>
            </a:r>
            <a:r>
              <a:rPr lang="en-DE" sz="12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DE" sz="1200" dirty="0">
              <a:solidFill>
                <a:schemeClr val="bg1">
                  <a:lumMod val="50000"/>
                </a:schemeClr>
              </a:solidFill>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DE" dirty="0">
                <a:latin typeface="Calibri Light" panose="020F0302020204030204" pitchFamily="34" charset="0"/>
                <a:cs typeface="Calibri Light" panose="020F0302020204030204" pitchFamily="34" charset="0"/>
              </a:rPr>
              <a:t>How can we </a:t>
            </a:r>
            <a:r>
              <a:rPr lang="en-US" dirty="0">
                <a:latin typeface="Calibri Light" panose="020F0302020204030204" pitchFamily="34" charset="0"/>
                <a:cs typeface="Calibri Light" panose="020F0302020204030204" pitchFamily="34" charset="0"/>
              </a:rPr>
              <a:t>connect the physical and statistical perspectives in a quantitative manner</a:t>
            </a:r>
            <a:r>
              <a:rPr lang="en-DE" dirty="0">
                <a:latin typeface="Calibri Light" panose="020F0302020204030204" pitchFamily="34" charset="0"/>
                <a:cs typeface="Calibri Light" panose="020F0302020204030204" pitchFamily="34" charset="0"/>
              </a:rPr>
              <a:t>? </a:t>
            </a:r>
            <a:endParaRPr lang="en-DE"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DE" sz="1200" dirty="0">
              <a:solidFill>
                <a:schemeClr val="bg1">
                  <a:lumMod val="50000"/>
                </a:schemeClr>
              </a:solidFill>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DE" sz="1200" dirty="0">
              <a:solidFill>
                <a:schemeClr val="bg1">
                  <a:lumMod val="50000"/>
                </a:schemeClr>
              </a:solidFill>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DE" sz="1200" dirty="0">
              <a:solidFill>
                <a:schemeClr val="bg1">
                  <a:lumMod val="50000"/>
                </a:schemeClr>
              </a:solidFill>
              <a:latin typeface="Calibri Light" panose="020F0302020204030204" pitchFamily="34" charset="0"/>
              <a:cs typeface="Calibri Light" panose="020F0302020204030204" pitchFamily="34" charset="0"/>
            </a:endParaRPr>
          </a:p>
          <a:p>
            <a:endParaRPr lang="en-GB" dirty="0"/>
          </a:p>
        </p:txBody>
      </p:sp>
      <p:sp>
        <p:nvSpPr>
          <p:cNvPr id="4" name="Slide Number Placeholder 3"/>
          <p:cNvSpPr>
            <a:spLocks noGrp="1"/>
          </p:cNvSpPr>
          <p:nvPr>
            <p:ph type="sldNum" sz="quarter" idx="10"/>
          </p:nvPr>
        </p:nvSpPr>
        <p:spPr/>
        <p:txBody>
          <a:bodyPr/>
          <a:lstStyle/>
          <a:p>
            <a:fld id="{136AC201-0382-4E84-974B-D8E27376C21C}" type="slidenum">
              <a:rPr lang="en-US" smtClean="0"/>
              <a:t>41</a:t>
            </a:fld>
            <a:endParaRPr lang="en-US"/>
          </a:p>
        </p:txBody>
      </p:sp>
    </p:spTree>
    <p:extLst>
      <p:ext uri="{BB962C8B-B14F-4D97-AF65-F5344CB8AC3E}">
        <p14:creationId xmlns:p14="http://schemas.microsoft.com/office/powerpoint/2010/main" val="30622448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DE" dirty="0"/>
              <a:t>For some </a:t>
            </a:r>
            <a:r>
              <a:rPr lang="en-DE" dirty="0" err="1"/>
              <a:t>intu</a:t>
            </a:r>
            <a:r>
              <a:rPr lang="de-DE" dirty="0"/>
              <a:t>i</a:t>
            </a:r>
            <a:r>
              <a:rPr lang="en-DE" dirty="0" err="1"/>
              <a:t>tion</a:t>
            </a:r>
            <a:r>
              <a:rPr lang="en-DE" dirty="0"/>
              <a:t> how scientific theory and data analysis can be combined, consider this simple real-data example from my latest paper.</a:t>
            </a:r>
          </a:p>
          <a:p>
            <a:endParaRPr lang="en-DE" dirty="0"/>
          </a:p>
          <a:p>
            <a:r>
              <a:rPr lang="en-DE" dirty="0"/>
              <a:t>Here I consider </a:t>
            </a:r>
            <a:r>
              <a:rPr lang="en-DE" dirty="0" err="1"/>
              <a:t>precipation</a:t>
            </a:r>
            <a:r>
              <a:rPr lang="en-DE" dirty="0"/>
              <a:t> in summer in </a:t>
            </a:r>
            <a:r>
              <a:rPr lang="en-DE" dirty="0" err="1"/>
              <a:t>denkmark</a:t>
            </a:r>
            <a:r>
              <a:rPr lang="en-DE" dirty="0"/>
              <a:t> and the </a:t>
            </a:r>
            <a:r>
              <a:rPr lang="en-DE" dirty="0" err="1"/>
              <a:t>mediteranntean</a:t>
            </a:r>
            <a:r>
              <a:rPr lang="en-DE" dirty="0"/>
              <a:t>, which are significantly negatively </a:t>
            </a:r>
            <a:r>
              <a:rPr lang="en-DE" dirty="0" err="1"/>
              <a:t>correltion</a:t>
            </a:r>
            <a:r>
              <a:rPr lang="en-DE" dirty="0"/>
              <a:t> of -0.25</a:t>
            </a:r>
          </a:p>
          <a:p>
            <a:endParaRPr lang="en-DE" dirty="0"/>
          </a:p>
          <a:p>
            <a:r>
              <a:rPr lang="en-DE" dirty="0"/>
              <a:t>Of course we would not </a:t>
            </a:r>
            <a:r>
              <a:rPr lang="en-DE" dirty="0" err="1"/>
              <a:t>i</a:t>
            </a:r>
            <a:r>
              <a:rPr lang="de-DE" dirty="0"/>
              <a:t>n</a:t>
            </a:r>
            <a:r>
              <a:rPr lang="en-DE" dirty="0" err="1"/>
              <a:t>terpret</a:t>
            </a:r>
            <a:r>
              <a:rPr lang="en-DE" dirty="0"/>
              <a:t> this causally. Instead we know that precipitation in these regions is determined by the position of the </a:t>
            </a:r>
            <a:r>
              <a:rPr lang="en-DE" dirty="0" err="1"/>
              <a:t>atlantic</a:t>
            </a:r>
            <a:r>
              <a:rPr lang="en-DE" dirty="0"/>
              <a:t> storm tracks as e.g. </a:t>
            </a:r>
            <a:r>
              <a:rPr lang="de-DE" dirty="0"/>
              <a:t>E</a:t>
            </a:r>
            <a:r>
              <a:rPr lang="en-DE" dirty="0" err="1"/>
              <a:t>xpressed</a:t>
            </a:r>
            <a:r>
              <a:rPr lang="en-DE" dirty="0"/>
              <a:t> by the North </a:t>
            </a:r>
            <a:r>
              <a:rPr lang="en-DE" dirty="0" err="1"/>
              <a:t>Atl</a:t>
            </a:r>
            <a:r>
              <a:rPr lang="en-DE" dirty="0"/>
              <a:t> </a:t>
            </a:r>
            <a:r>
              <a:rPr lang="en-DE" dirty="0" err="1"/>
              <a:t>oscialltion</a:t>
            </a:r>
            <a:r>
              <a:rPr lang="en-DE" dirty="0"/>
              <a:t> (NAO).</a:t>
            </a:r>
          </a:p>
          <a:p>
            <a:endParaRPr lang="en-DE" dirty="0"/>
          </a:p>
          <a:p>
            <a:r>
              <a:rPr lang="en-DE" dirty="0"/>
              <a:t>In the linear case, we can con</a:t>
            </a:r>
            <a:r>
              <a:rPr lang="de-DE" dirty="0"/>
              <a:t>t</a:t>
            </a:r>
            <a:r>
              <a:rPr lang="en-DE" dirty="0"/>
              <a:t>rolling for the eff</a:t>
            </a:r>
            <a:r>
              <a:rPr lang="de-DE" dirty="0"/>
              <a:t>e</a:t>
            </a:r>
            <a:r>
              <a:rPr lang="en-DE" dirty="0" err="1"/>
              <a:t>ct</a:t>
            </a:r>
            <a:r>
              <a:rPr lang="en-DE" dirty="0"/>
              <a:t> of he common driver NAO by </a:t>
            </a:r>
            <a:r>
              <a:rPr lang="en-DE" dirty="0" err="1"/>
              <a:t>calcultating</a:t>
            </a:r>
            <a:r>
              <a:rPr lang="en-DE" dirty="0"/>
              <a:t> partial </a:t>
            </a:r>
            <a:r>
              <a:rPr lang="en-DE" dirty="0" err="1"/>
              <a:t>regreeions</a:t>
            </a:r>
            <a:r>
              <a:rPr lang="en-DE" dirty="0"/>
              <a:t>. </a:t>
            </a:r>
            <a:r>
              <a:rPr lang="de-DE" dirty="0"/>
              <a:t>A</a:t>
            </a:r>
            <a:r>
              <a:rPr lang="en-DE" dirty="0" err="1"/>
              <a:t>nd</a:t>
            </a:r>
            <a:r>
              <a:rPr lang="en-DE" dirty="0"/>
              <a:t> indeed, if we regress it out the correlation drops to zero.</a:t>
            </a:r>
          </a:p>
          <a:p>
            <a:endParaRPr lang="en-DE" dirty="0"/>
          </a:p>
          <a:p>
            <a:r>
              <a:rPr lang="en-GB" dirty="0"/>
              <a:t>W</a:t>
            </a:r>
            <a:r>
              <a:rPr lang="en-DE" dirty="0"/>
              <a:t>e can further.. </a:t>
            </a:r>
          </a:p>
          <a:p>
            <a:endParaRPr lang="en-DE" dirty="0"/>
          </a:p>
          <a:p>
            <a:r>
              <a:rPr lang="en-GB" dirty="0"/>
              <a:t>T</a:t>
            </a:r>
            <a:r>
              <a:rPr lang="en-DE" dirty="0"/>
              <a:t>his </a:t>
            </a:r>
            <a:r>
              <a:rPr lang="en-DE" dirty="0" err="1"/>
              <a:t>exampler</a:t>
            </a:r>
            <a:r>
              <a:rPr lang="en-DE" dirty="0"/>
              <a:t> illustrates that causal knowledge...</a:t>
            </a:r>
          </a:p>
          <a:p>
            <a:endParaRPr lang="en-DE" dirty="0"/>
          </a:p>
        </p:txBody>
      </p:sp>
      <p:sp>
        <p:nvSpPr>
          <p:cNvPr id="4" name="Foliennummernplatzhalter 3"/>
          <p:cNvSpPr>
            <a:spLocks noGrp="1"/>
          </p:cNvSpPr>
          <p:nvPr>
            <p:ph type="sldNum" sz="quarter" idx="5"/>
          </p:nvPr>
        </p:nvSpPr>
        <p:spPr/>
        <p:txBody>
          <a:bodyPr/>
          <a:lstStyle/>
          <a:p>
            <a:fld id="{136AC201-0382-4E84-974B-D8E27376C21C}" type="slidenum">
              <a:rPr lang="en-US" smtClean="0"/>
              <a:t>43</a:t>
            </a:fld>
            <a:endParaRPr lang="en-US"/>
          </a:p>
        </p:txBody>
      </p:sp>
    </p:spTree>
    <p:extLst>
      <p:ext uri="{BB962C8B-B14F-4D97-AF65-F5344CB8AC3E}">
        <p14:creationId xmlns:p14="http://schemas.microsoft.com/office/powerpoint/2010/main" val="24238099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DE" sz="1200" dirty="0">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latin typeface="Calibri Light" panose="020F0302020204030204" pitchFamily="34" charset="0"/>
                <a:cs typeface="Calibri Light" panose="020F0302020204030204" pitchFamily="34" charset="0"/>
              </a:rPr>
              <a:t>N</a:t>
            </a:r>
            <a:r>
              <a:rPr lang="en-DE" sz="1200" dirty="0">
                <a:latin typeface="Calibri Light" panose="020F0302020204030204" pitchFamily="34" charset="0"/>
                <a:cs typeface="Calibri Light" panose="020F0302020204030204" pitchFamily="34" charset="0"/>
              </a:rPr>
              <a:t>o confounders present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DE" sz="1200" dirty="0">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DE" sz="1200" dirty="0">
                <a:latin typeface="Calibri Light" panose="020F0302020204030204" pitchFamily="34" charset="0"/>
                <a:cs typeface="Calibri Light" panose="020F0302020204030204" pitchFamily="34" charset="0"/>
              </a:rPr>
              <a:t>Causal knowledge is needed to understand both causal and non-causal associations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DE" sz="1200" dirty="0">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dirty="0">
                <a:latin typeface="Calibri Light" panose="020F0302020204030204" pitchFamily="34" charset="0"/>
                <a:cs typeface="Calibri Light" panose="020F0302020204030204" pitchFamily="34" charset="0"/>
              </a:rPr>
              <a:t>R</a:t>
            </a:r>
            <a:endParaRPr lang="en-DE" dirty="0"/>
          </a:p>
        </p:txBody>
      </p:sp>
      <p:sp>
        <p:nvSpPr>
          <p:cNvPr id="4" name="Foliennummernplatzhalter 3"/>
          <p:cNvSpPr>
            <a:spLocks noGrp="1"/>
          </p:cNvSpPr>
          <p:nvPr>
            <p:ph type="sldNum" sz="quarter" idx="5"/>
          </p:nvPr>
        </p:nvSpPr>
        <p:spPr/>
        <p:txBody>
          <a:bodyPr/>
          <a:lstStyle/>
          <a:p>
            <a:fld id="{136AC201-0382-4E84-974B-D8E27376C21C}" type="slidenum">
              <a:rPr lang="en-US" smtClean="0"/>
              <a:t>44</a:t>
            </a:fld>
            <a:endParaRPr lang="en-US"/>
          </a:p>
        </p:txBody>
      </p:sp>
    </p:spTree>
    <p:extLst>
      <p:ext uri="{BB962C8B-B14F-4D97-AF65-F5344CB8AC3E}">
        <p14:creationId xmlns:p14="http://schemas.microsoft.com/office/powerpoint/2010/main" val="34301844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DE" dirty="0"/>
              <a:t>For some </a:t>
            </a:r>
            <a:r>
              <a:rPr lang="en-DE" dirty="0" err="1"/>
              <a:t>intu</a:t>
            </a:r>
            <a:r>
              <a:rPr lang="de-DE" dirty="0"/>
              <a:t>i</a:t>
            </a:r>
            <a:r>
              <a:rPr lang="en-DE" dirty="0" err="1"/>
              <a:t>tion</a:t>
            </a:r>
            <a:r>
              <a:rPr lang="en-DE" dirty="0"/>
              <a:t> how scientific theory and data analysis can be combined, consider this simple real-data example from my latest paper.</a:t>
            </a:r>
          </a:p>
          <a:p>
            <a:endParaRPr lang="en-DE" dirty="0"/>
          </a:p>
          <a:p>
            <a:r>
              <a:rPr lang="en-DE" dirty="0"/>
              <a:t>Here I consider </a:t>
            </a:r>
            <a:r>
              <a:rPr lang="en-DE" dirty="0" err="1"/>
              <a:t>precipation</a:t>
            </a:r>
            <a:r>
              <a:rPr lang="en-DE" dirty="0"/>
              <a:t> in summer in </a:t>
            </a:r>
            <a:r>
              <a:rPr lang="en-DE" dirty="0" err="1"/>
              <a:t>denkmark</a:t>
            </a:r>
            <a:r>
              <a:rPr lang="en-DE" dirty="0"/>
              <a:t> and the </a:t>
            </a:r>
            <a:r>
              <a:rPr lang="en-DE" dirty="0" err="1"/>
              <a:t>mediteranntean</a:t>
            </a:r>
            <a:r>
              <a:rPr lang="en-DE" dirty="0"/>
              <a:t>, which are significantly negatively </a:t>
            </a:r>
            <a:r>
              <a:rPr lang="en-DE" dirty="0" err="1"/>
              <a:t>correltion</a:t>
            </a:r>
            <a:r>
              <a:rPr lang="en-DE" dirty="0"/>
              <a:t> of -0.25</a:t>
            </a:r>
          </a:p>
          <a:p>
            <a:endParaRPr lang="en-DE" dirty="0"/>
          </a:p>
          <a:p>
            <a:r>
              <a:rPr lang="en-DE" dirty="0"/>
              <a:t>Of course we would not </a:t>
            </a:r>
            <a:r>
              <a:rPr lang="en-DE" dirty="0" err="1"/>
              <a:t>i</a:t>
            </a:r>
            <a:r>
              <a:rPr lang="de-DE" dirty="0"/>
              <a:t>n</a:t>
            </a:r>
            <a:r>
              <a:rPr lang="en-DE" dirty="0" err="1"/>
              <a:t>terpret</a:t>
            </a:r>
            <a:r>
              <a:rPr lang="en-DE" dirty="0"/>
              <a:t> this causally. Instead we know that precipitation in these regions is determined by the position of the </a:t>
            </a:r>
            <a:r>
              <a:rPr lang="en-DE" dirty="0" err="1"/>
              <a:t>atlantic</a:t>
            </a:r>
            <a:r>
              <a:rPr lang="en-DE" dirty="0"/>
              <a:t> storm tracks as e.g. </a:t>
            </a:r>
            <a:r>
              <a:rPr lang="de-DE" dirty="0"/>
              <a:t>E</a:t>
            </a:r>
            <a:r>
              <a:rPr lang="en-DE" dirty="0" err="1"/>
              <a:t>xpressed</a:t>
            </a:r>
            <a:r>
              <a:rPr lang="en-DE" dirty="0"/>
              <a:t> by the North </a:t>
            </a:r>
            <a:r>
              <a:rPr lang="en-DE" dirty="0" err="1"/>
              <a:t>Atl</a:t>
            </a:r>
            <a:r>
              <a:rPr lang="en-DE" dirty="0"/>
              <a:t> </a:t>
            </a:r>
            <a:r>
              <a:rPr lang="en-DE" dirty="0" err="1"/>
              <a:t>oscialltion</a:t>
            </a:r>
            <a:r>
              <a:rPr lang="en-DE" dirty="0"/>
              <a:t> (NAO).</a:t>
            </a:r>
          </a:p>
          <a:p>
            <a:endParaRPr lang="en-DE" dirty="0"/>
          </a:p>
          <a:p>
            <a:r>
              <a:rPr lang="en-DE" dirty="0"/>
              <a:t>In the linear case, we can con</a:t>
            </a:r>
            <a:r>
              <a:rPr lang="de-DE" dirty="0"/>
              <a:t>t</a:t>
            </a:r>
            <a:r>
              <a:rPr lang="en-DE" dirty="0"/>
              <a:t>rolling for the eff</a:t>
            </a:r>
            <a:r>
              <a:rPr lang="de-DE" dirty="0"/>
              <a:t>e</a:t>
            </a:r>
            <a:r>
              <a:rPr lang="en-DE" dirty="0" err="1"/>
              <a:t>ct</a:t>
            </a:r>
            <a:r>
              <a:rPr lang="en-DE" dirty="0"/>
              <a:t> of he common driver NAO by </a:t>
            </a:r>
            <a:r>
              <a:rPr lang="en-DE" dirty="0" err="1"/>
              <a:t>calcultating</a:t>
            </a:r>
            <a:r>
              <a:rPr lang="en-DE" dirty="0"/>
              <a:t> partial </a:t>
            </a:r>
            <a:r>
              <a:rPr lang="en-DE" dirty="0" err="1"/>
              <a:t>regreeions</a:t>
            </a:r>
            <a:r>
              <a:rPr lang="en-DE" dirty="0"/>
              <a:t>. </a:t>
            </a:r>
            <a:r>
              <a:rPr lang="de-DE" dirty="0"/>
              <a:t>A</a:t>
            </a:r>
            <a:r>
              <a:rPr lang="en-DE" dirty="0" err="1"/>
              <a:t>nd</a:t>
            </a:r>
            <a:r>
              <a:rPr lang="en-DE" dirty="0"/>
              <a:t> indeed, if we regress it out the correlation drops to zero.</a:t>
            </a:r>
          </a:p>
          <a:p>
            <a:endParaRPr lang="en-DE" dirty="0"/>
          </a:p>
          <a:p>
            <a:r>
              <a:rPr lang="en-GB" dirty="0"/>
              <a:t>W</a:t>
            </a:r>
            <a:r>
              <a:rPr lang="en-DE" dirty="0"/>
              <a:t>e can further.. </a:t>
            </a:r>
          </a:p>
          <a:p>
            <a:endParaRPr lang="en-DE" dirty="0"/>
          </a:p>
          <a:p>
            <a:r>
              <a:rPr lang="en-GB" dirty="0"/>
              <a:t>T</a:t>
            </a:r>
            <a:r>
              <a:rPr lang="en-DE" dirty="0"/>
              <a:t>his </a:t>
            </a:r>
            <a:r>
              <a:rPr lang="en-DE" dirty="0" err="1"/>
              <a:t>exampler</a:t>
            </a:r>
            <a:r>
              <a:rPr lang="en-DE" dirty="0"/>
              <a:t> illustrates that causal knowledge...</a:t>
            </a:r>
          </a:p>
          <a:p>
            <a:endParaRPr lang="en-DE" dirty="0"/>
          </a:p>
        </p:txBody>
      </p:sp>
      <p:sp>
        <p:nvSpPr>
          <p:cNvPr id="4" name="Foliennummernplatzhalter 3"/>
          <p:cNvSpPr>
            <a:spLocks noGrp="1"/>
          </p:cNvSpPr>
          <p:nvPr>
            <p:ph type="sldNum" sz="quarter" idx="5"/>
          </p:nvPr>
        </p:nvSpPr>
        <p:spPr/>
        <p:txBody>
          <a:bodyPr/>
          <a:lstStyle/>
          <a:p>
            <a:fld id="{136AC201-0382-4E84-974B-D8E27376C21C}" type="slidenum">
              <a:rPr lang="en-US" smtClean="0"/>
              <a:t>45</a:t>
            </a:fld>
            <a:endParaRPr lang="en-US"/>
          </a:p>
        </p:txBody>
      </p:sp>
    </p:spTree>
    <p:extLst>
      <p:ext uri="{BB962C8B-B14F-4D97-AF65-F5344CB8AC3E}">
        <p14:creationId xmlns:p14="http://schemas.microsoft.com/office/powerpoint/2010/main" val="3228836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DE" sz="1200" dirty="0">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DE" sz="1200" b="1" dirty="0">
                <a:latin typeface="Calibri Light" panose="020F0302020204030204" pitchFamily="34" charset="0"/>
                <a:cs typeface="Calibri Light" panose="020F0302020204030204" pitchFamily="34" charset="0"/>
              </a:rPr>
              <a:t>Results are conditional on causal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DE" sz="1200" dirty="0">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DE" sz="1200" dirty="0">
                <a:latin typeface="Calibri Light" panose="020F0302020204030204" pitchFamily="34" charset="0"/>
                <a:cs typeface="Calibri Light" panose="020F0302020204030204" pitchFamily="34" charset="0"/>
              </a:rPr>
              <a:t>Causal knowledge is needed to understand both causal and non-causal associations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DE" sz="1200" dirty="0">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latin typeface="Calibri Light" panose="020F0302020204030204" pitchFamily="34" charset="0"/>
                <a:cs typeface="Calibri Light" panose="020F0302020204030204" pitchFamily="34" charset="0"/>
              </a:rPr>
              <a:t>W</a:t>
            </a:r>
            <a:r>
              <a:rPr lang="en-DE" sz="1200" dirty="0">
                <a:latin typeface="Calibri Light" panose="020F0302020204030204" pitchFamily="34" charset="0"/>
                <a:cs typeface="Calibri Light" panose="020F0302020204030204" pitchFamily="34" charset="0"/>
              </a:rPr>
              <a:t>e can decompose the correlations</a:t>
            </a:r>
          </a:p>
          <a:p>
            <a:endParaRPr lang="en-DE" dirty="0"/>
          </a:p>
        </p:txBody>
      </p:sp>
      <p:sp>
        <p:nvSpPr>
          <p:cNvPr id="4" name="Foliennummernplatzhalter 3"/>
          <p:cNvSpPr>
            <a:spLocks noGrp="1"/>
          </p:cNvSpPr>
          <p:nvPr>
            <p:ph type="sldNum" sz="quarter" idx="5"/>
          </p:nvPr>
        </p:nvSpPr>
        <p:spPr/>
        <p:txBody>
          <a:bodyPr/>
          <a:lstStyle/>
          <a:p>
            <a:fld id="{136AC201-0382-4E84-974B-D8E27376C21C}" type="slidenum">
              <a:rPr lang="en-US" smtClean="0"/>
              <a:t>46</a:t>
            </a:fld>
            <a:endParaRPr lang="en-US"/>
          </a:p>
        </p:txBody>
      </p:sp>
    </p:spTree>
    <p:extLst>
      <p:ext uri="{BB962C8B-B14F-4D97-AF65-F5344CB8AC3E}">
        <p14:creationId xmlns:p14="http://schemas.microsoft.com/office/powerpoint/2010/main" val="5984318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DE" dirty="0"/>
              <a:t>This is another simple example, but one in which control</a:t>
            </a:r>
            <a:r>
              <a:rPr lang="de-DE" dirty="0"/>
              <a:t>l</a:t>
            </a:r>
            <a:r>
              <a:rPr lang="en-DE" dirty="0" err="1"/>
              <a:t>ing</a:t>
            </a:r>
            <a:r>
              <a:rPr lang="en-DE" dirty="0"/>
              <a:t> for another process is harmful. </a:t>
            </a:r>
          </a:p>
          <a:p>
            <a:endParaRPr lang="en-DE" dirty="0"/>
          </a:p>
          <a:p>
            <a:r>
              <a:rPr lang="en-DE" dirty="0"/>
              <a:t>This causal network on the right summarizes a large body of </a:t>
            </a:r>
            <a:r>
              <a:rPr lang="en-DE" dirty="0" err="1"/>
              <a:t>literat</a:t>
            </a:r>
            <a:r>
              <a:rPr lang="de-DE" dirty="0"/>
              <a:t>u</a:t>
            </a:r>
            <a:r>
              <a:rPr lang="en-DE" dirty="0"/>
              <a:t>re how ENSO affects California precipitation in winter, via altering the position of the pacific </a:t>
            </a:r>
            <a:r>
              <a:rPr lang="de-DE" dirty="0"/>
              <a:t>J</a:t>
            </a:r>
            <a:r>
              <a:rPr lang="en-DE" dirty="0" err="1"/>
              <a:t>etstream</a:t>
            </a:r>
            <a:r>
              <a:rPr lang="en-DE" dirty="0"/>
              <a:t>. </a:t>
            </a:r>
          </a:p>
          <a:p>
            <a:endParaRPr lang="en-DE" dirty="0"/>
          </a:p>
          <a:p>
            <a:r>
              <a:rPr lang="en-DE" dirty="0"/>
              <a:t>Assume we </a:t>
            </a:r>
            <a:r>
              <a:rPr lang="en-GB" dirty="0"/>
              <a:t>are interested in the </a:t>
            </a:r>
            <a:r>
              <a:rPr lang="en-DE" dirty="0"/>
              <a:t>causal </a:t>
            </a:r>
            <a:r>
              <a:rPr lang="en-GB" dirty="0"/>
              <a:t>effect of ENSO on CA.</a:t>
            </a:r>
          </a:p>
          <a:p>
            <a:endParaRPr lang="en-DE" dirty="0"/>
          </a:p>
          <a:p>
            <a:r>
              <a:rPr lang="en-DE" dirty="0"/>
              <a:t>What is often done </a:t>
            </a:r>
            <a:r>
              <a:rPr lang="en-DE" dirty="0" err="1"/>
              <a:t>navivel</a:t>
            </a:r>
            <a:r>
              <a:rPr lang="en-DE" dirty="0"/>
              <a:t> is to </a:t>
            </a:r>
            <a:r>
              <a:rPr lang="en-DE" dirty="0" err="1"/>
              <a:t>th</a:t>
            </a:r>
            <a:r>
              <a:rPr lang="en-GB" dirty="0" err="1"/>
              <a:t>ro</a:t>
            </a:r>
            <a:r>
              <a:rPr lang="en-DE" dirty="0"/>
              <a:t>ugh in all indices in a linear regression model . </a:t>
            </a:r>
            <a:r>
              <a:rPr lang="en-GB" dirty="0"/>
              <a:t>I</a:t>
            </a:r>
            <a:r>
              <a:rPr lang="en-DE" dirty="0"/>
              <a:t>f we do this, we find the regression </a:t>
            </a:r>
            <a:r>
              <a:rPr lang="en-DE" dirty="0" err="1"/>
              <a:t>coeff</a:t>
            </a:r>
            <a:r>
              <a:rPr lang="en-DE" dirty="0"/>
              <a:t>. </a:t>
            </a:r>
            <a:r>
              <a:rPr lang="en-GB" dirty="0"/>
              <a:t>O</a:t>
            </a:r>
            <a:r>
              <a:rPr lang="en-DE" dirty="0"/>
              <a:t>f </a:t>
            </a:r>
            <a:r>
              <a:rPr lang="en-DE" dirty="0" err="1"/>
              <a:t>enso</a:t>
            </a:r>
            <a:r>
              <a:rPr lang="en-DE" dirty="0"/>
              <a:t> to be close to zero, suggest</a:t>
            </a:r>
            <a:r>
              <a:rPr lang="en-GB" dirty="0" err="1"/>
              <a:t>i</a:t>
            </a:r>
            <a:r>
              <a:rPr lang="en-DE" dirty="0"/>
              <a:t>ng a tiny effect on ca</a:t>
            </a:r>
          </a:p>
          <a:p>
            <a:r>
              <a:rPr lang="en-GB" dirty="0"/>
              <a:t>H</a:t>
            </a:r>
            <a:r>
              <a:rPr lang="en-DE" dirty="0" err="1"/>
              <a:t>owever</a:t>
            </a:r>
            <a:r>
              <a:rPr lang="en-DE" dirty="0"/>
              <a:t>, we must not interpret this </a:t>
            </a:r>
            <a:r>
              <a:rPr lang="en-DE" dirty="0" err="1"/>
              <a:t>cauaalliy</a:t>
            </a:r>
            <a:r>
              <a:rPr lang="en-DE" dirty="0"/>
              <a:t>. </a:t>
            </a:r>
            <a:r>
              <a:rPr lang="en-GB" dirty="0"/>
              <a:t>W</a:t>
            </a:r>
            <a:r>
              <a:rPr lang="en-DE" dirty="0"/>
              <a:t>hat happened that by including jet in the regression model, we blocked </a:t>
            </a:r>
            <a:r>
              <a:rPr lang="en-GB" dirty="0"/>
              <a:t>out the </a:t>
            </a:r>
            <a:r>
              <a:rPr lang="en-GB" dirty="0" err="1"/>
              <a:t>informatin</a:t>
            </a:r>
            <a:r>
              <a:rPr lang="en-GB" dirty="0"/>
              <a:t> from ENSO</a:t>
            </a:r>
            <a:r>
              <a:rPr lang="en-DE" dirty="0"/>
              <a:t> being mediated </a:t>
            </a:r>
            <a:r>
              <a:rPr lang="en-GB" dirty="0"/>
              <a:t>by</a:t>
            </a:r>
            <a:r>
              <a:rPr lang="en-DE" dirty="0"/>
              <a:t> jet. </a:t>
            </a:r>
          </a:p>
          <a:p>
            <a:endParaRPr lang="en-DE" dirty="0"/>
          </a:p>
          <a:p>
            <a:r>
              <a:rPr lang="en-DE" dirty="0"/>
              <a:t>Thus, here the correct way to estimate the effect is to simply regression </a:t>
            </a:r>
            <a:r>
              <a:rPr lang="en-DE" dirty="0" err="1"/>
              <a:t>cali</a:t>
            </a:r>
            <a:r>
              <a:rPr lang="en-DE" dirty="0"/>
              <a:t> on </a:t>
            </a:r>
            <a:r>
              <a:rPr lang="en-DE" dirty="0" err="1"/>
              <a:t>enso</a:t>
            </a:r>
            <a:r>
              <a:rPr lang="en-DE" dirty="0"/>
              <a:t>, </a:t>
            </a:r>
            <a:r>
              <a:rPr lang="en-DE" dirty="0" err="1"/>
              <a:t>withour</a:t>
            </a:r>
            <a:r>
              <a:rPr lang="en-DE" dirty="0"/>
              <a:t> control</a:t>
            </a:r>
            <a:r>
              <a:rPr lang="de-DE" dirty="0"/>
              <a:t>l</a:t>
            </a:r>
            <a:r>
              <a:rPr lang="en-DE" dirty="0" err="1"/>
              <a:t>ing</a:t>
            </a:r>
            <a:r>
              <a:rPr lang="en-DE" dirty="0"/>
              <a:t> for jet. </a:t>
            </a:r>
          </a:p>
          <a:p>
            <a:endParaRPr lang="en-DE" dirty="0"/>
          </a:p>
          <a:p>
            <a:r>
              <a:rPr lang="en-DE" dirty="0"/>
              <a:t>We would get the same results if we would estimate the two pathways </a:t>
            </a:r>
            <a:r>
              <a:rPr lang="en-DE" dirty="0" err="1"/>
              <a:t>sep</a:t>
            </a:r>
            <a:r>
              <a:rPr lang="de-DE" dirty="0" err="1"/>
              <a:t>arate</a:t>
            </a:r>
            <a:r>
              <a:rPr lang="en-DE" dirty="0" err="1"/>
              <a:t>ly</a:t>
            </a:r>
            <a:r>
              <a:rPr lang="en-DE" dirty="0"/>
              <a:t> and then </a:t>
            </a:r>
            <a:r>
              <a:rPr lang="en-DE" dirty="0" err="1"/>
              <a:t>mutpliying</a:t>
            </a:r>
            <a:r>
              <a:rPr lang="en-DE" dirty="0"/>
              <a:t> them</a:t>
            </a:r>
            <a:r>
              <a:rPr lang="en-GB" dirty="0"/>
              <a:t>, following the path tracing rules</a:t>
            </a:r>
            <a:endParaRPr lang="en-DE" dirty="0"/>
          </a:p>
          <a:p>
            <a:endParaRPr lang="en-DE" dirty="0"/>
          </a:p>
          <a:p>
            <a:r>
              <a:rPr lang="en-GB" dirty="0"/>
              <a:t>I</a:t>
            </a:r>
            <a:r>
              <a:rPr lang="en-DE" dirty="0" err="1"/>
              <a:t>mportantly</a:t>
            </a:r>
            <a:r>
              <a:rPr lang="en-DE" dirty="0"/>
              <a:t>… </a:t>
            </a:r>
          </a:p>
          <a:p>
            <a:endParaRPr lang="en-DE" dirty="0"/>
          </a:p>
        </p:txBody>
      </p:sp>
      <p:sp>
        <p:nvSpPr>
          <p:cNvPr id="4" name="Foliennummernplatzhalter 3"/>
          <p:cNvSpPr>
            <a:spLocks noGrp="1"/>
          </p:cNvSpPr>
          <p:nvPr>
            <p:ph type="sldNum" sz="quarter" idx="5"/>
          </p:nvPr>
        </p:nvSpPr>
        <p:spPr/>
        <p:txBody>
          <a:bodyPr/>
          <a:lstStyle/>
          <a:p>
            <a:fld id="{136AC201-0382-4E84-974B-D8E27376C21C}" type="slidenum">
              <a:rPr lang="en-US" smtClean="0"/>
              <a:t>47</a:t>
            </a:fld>
            <a:endParaRPr lang="en-US"/>
          </a:p>
        </p:txBody>
      </p:sp>
    </p:spTree>
    <p:extLst>
      <p:ext uri="{BB962C8B-B14F-4D97-AF65-F5344CB8AC3E}">
        <p14:creationId xmlns:p14="http://schemas.microsoft.com/office/powerpoint/2010/main" val="109580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6AC201-0382-4E84-974B-D8E27376C21C}" type="slidenum">
              <a:rPr lang="en-US" smtClean="0"/>
              <a:t>3</a:t>
            </a:fld>
            <a:endParaRPr lang="en-US"/>
          </a:p>
        </p:txBody>
      </p:sp>
    </p:spTree>
    <p:extLst>
      <p:ext uri="{BB962C8B-B14F-4D97-AF65-F5344CB8AC3E}">
        <p14:creationId xmlns:p14="http://schemas.microsoft.com/office/powerpoint/2010/main" val="24719048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DE" dirty="0"/>
              <a:t>This is another simple example, but one in which control</a:t>
            </a:r>
            <a:r>
              <a:rPr lang="de-DE" dirty="0"/>
              <a:t>l</a:t>
            </a:r>
            <a:r>
              <a:rPr lang="en-DE" dirty="0" err="1"/>
              <a:t>ing</a:t>
            </a:r>
            <a:r>
              <a:rPr lang="en-DE" dirty="0"/>
              <a:t> for another process is harmful. </a:t>
            </a:r>
          </a:p>
          <a:p>
            <a:endParaRPr lang="en-DE" dirty="0"/>
          </a:p>
          <a:p>
            <a:r>
              <a:rPr lang="en-DE" dirty="0"/>
              <a:t>This causal network on the right summarizes a large body of </a:t>
            </a:r>
            <a:r>
              <a:rPr lang="en-DE" dirty="0" err="1"/>
              <a:t>literat</a:t>
            </a:r>
            <a:r>
              <a:rPr lang="de-DE" dirty="0"/>
              <a:t>u</a:t>
            </a:r>
            <a:r>
              <a:rPr lang="en-DE" dirty="0"/>
              <a:t>re how ENSO affects California precipitation in winter, via altering the position of the pacific </a:t>
            </a:r>
            <a:r>
              <a:rPr lang="de-DE" dirty="0"/>
              <a:t>J</a:t>
            </a:r>
            <a:r>
              <a:rPr lang="en-DE" dirty="0" err="1"/>
              <a:t>etstream</a:t>
            </a:r>
            <a:r>
              <a:rPr lang="en-DE" dirty="0"/>
              <a:t>. </a:t>
            </a:r>
          </a:p>
          <a:p>
            <a:endParaRPr lang="en-DE" dirty="0"/>
          </a:p>
          <a:p>
            <a:r>
              <a:rPr lang="en-DE" dirty="0"/>
              <a:t>Assume we </a:t>
            </a:r>
            <a:r>
              <a:rPr lang="en-GB" dirty="0"/>
              <a:t>are interested in the </a:t>
            </a:r>
            <a:r>
              <a:rPr lang="en-DE" dirty="0"/>
              <a:t>causal </a:t>
            </a:r>
            <a:r>
              <a:rPr lang="en-GB" dirty="0"/>
              <a:t>effect of ENSO on CA.</a:t>
            </a:r>
          </a:p>
          <a:p>
            <a:endParaRPr lang="en-DE" dirty="0"/>
          </a:p>
          <a:p>
            <a:r>
              <a:rPr lang="en-DE" dirty="0"/>
              <a:t>What is often done </a:t>
            </a:r>
            <a:r>
              <a:rPr lang="en-DE" dirty="0" err="1"/>
              <a:t>navivel</a:t>
            </a:r>
            <a:r>
              <a:rPr lang="en-DE" dirty="0"/>
              <a:t> is to </a:t>
            </a:r>
            <a:r>
              <a:rPr lang="en-DE" dirty="0" err="1"/>
              <a:t>th</a:t>
            </a:r>
            <a:r>
              <a:rPr lang="en-GB" dirty="0" err="1"/>
              <a:t>ro</a:t>
            </a:r>
            <a:r>
              <a:rPr lang="en-DE" dirty="0"/>
              <a:t>ugh in all indices in a linear regression model . </a:t>
            </a:r>
            <a:r>
              <a:rPr lang="en-GB" dirty="0"/>
              <a:t>I</a:t>
            </a:r>
            <a:r>
              <a:rPr lang="en-DE" dirty="0"/>
              <a:t>f we do this, we find the regression </a:t>
            </a:r>
            <a:r>
              <a:rPr lang="en-DE" dirty="0" err="1"/>
              <a:t>coeff</a:t>
            </a:r>
            <a:r>
              <a:rPr lang="en-DE" dirty="0"/>
              <a:t>. </a:t>
            </a:r>
            <a:r>
              <a:rPr lang="en-GB" dirty="0"/>
              <a:t>O</a:t>
            </a:r>
            <a:r>
              <a:rPr lang="en-DE" dirty="0"/>
              <a:t>f </a:t>
            </a:r>
            <a:r>
              <a:rPr lang="en-DE" dirty="0" err="1"/>
              <a:t>enso</a:t>
            </a:r>
            <a:r>
              <a:rPr lang="en-DE" dirty="0"/>
              <a:t> to be close to zero, suggest</a:t>
            </a:r>
            <a:r>
              <a:rPr lang="en-GB" dirty="0" err="1"/>
              <a:t>i</a:t>
            </a:r>
            <a:r>
              <a:rPr lang="en-DE" dirty="0"/>
              <a:t>ng a tiny effect on ca</a:t>
            </a:r>
          </a:p>
          <a:p>
            <a:r>
              <a:rPr lang="en-GB" dirty="0"/>
              <a:t>H</a:t>
            </a:r>
            <a:r>
              <a:rPr lang="en-DE" dirty="0" err="1"/>
              <a:t>owever</a:t>
            </a:r>
            <a:r>
              <a:rPr lang="en-DE" dirty="0"/>
              <a:t>, we must not interpret this </a:t>
            </a:r>
            <a:r>
              <a:rPr lang="en-DE" dirty="0" err="1"/>
              <a:t>cauaalliy</a:t>
            </a:r>
            <a:r>
              <a:rPr lang="en-DE" dirty="0"/>
              <a:t>. </a:t>
            </a:r>
            <a:r>
              <a:rPr lang="en-GB" dirty="0"/>
              <a:t>W</a:t>
            </a:r>
            <a:r>
              <a:rPr lang="en-DE" dirty="0"/>
              <a:t>hat happened that by including jet in the regression model, we blocked </a:t>
            </a:r>
            <a:r>
              <a:rPr lang="en-GB" dirty="0"/>
              <a:t>out the </a:t>
            </a:r>
            <a:r>
              <a:rPr lang="en-GB" dirty="0" err="1"/>
              <a:t>informatin</a:t>
            </a:r>
            <a:r>
              <a:rPr lang="en-GB" dirty="0"/>
              <a:t> from ENSO</a:t>
            </a:r>
            <a:r>
              <a:rPr lang="en-DE" dirty="0"/>
              <a:t> being mediated </a:t>
            </a:r>
            <a:r>
              <a:rPr lang="en-GB" dirty="0"/>
              <a:t>by</a:t>
            </a:r>
            <a:r>
              <a:rPr lang="en-DE" dirty="0"/>
              <a:t> jet. </a:t>
            </a:r>
          </a:p>
          <a:p>
            <a:endParaRPr lang="en-DE" dirty="0"/>
          </a:p>
          <a:p>
            <a:r>
              <a:rPr lang="en-DE" dirty="0"/>
              <a:t>Thus, here the correct way to estimate the effect is to simply regression </a:t>
            </a:r>
            <a:r>
              <a:rPr lang="en-DE" dirty="0" err="1"/>
              <a:t>cali</a:t>
            </a:r>
            <a:r>
              <a:rPr lang="en-DE" dirty="0"/>
              <a:t> on </a:t>
            </a:r>
            <a:r>
              <a:rPr lang="en-DE" dirty="0" err="1"/>
              <a:t>enso</a:t>
            </a:r>
            <a:r>
              <a:rPr lang="en-DE" dirty="0"/>
              <a:t>, </a:t>
            </a:r>
            <a:r>
              <a:rPr lang="en-DE" dirty="0" err="1"/>
              <a:t>withour</a:t>
            </a:r>
            <a:r>
              <a:rPr lang="en-DE" dirty="0"/>
              <a:t> control</a:t>
            </a:r>
            <a:r>
              <a:rPr lang="de-DE" dirty="0"/>
              <a:t>l</a:t>
            </a:r>
            <a:r>
              <a:rPr lang="en-DE" dirty="0" err="1"/>
              <a:t>ing</a:t>
            </a:r>
            <a:r>
              <a:rPr lang="en-DE" dirty="0"/>
              <a:t> for jet. </a:t>
            </a:r>
          </a:p>
          <a:p>
            <a:endParaRPr lang="en-DE" dirty="0"/>
          </a:p>
          <a:p>
            <a:r>
              <a:rPr lang="en-DE" dirty="0"/>
              <a:t>We would get the same results if we would estimate the two pathways </a:t>
            </a:r>
            <a:r>
              <a:rPr lang="en-DE" dirty="0" err="1"/>
              <a:t>sep</a:t>
            </a:r>
            <a:r>
              <a:rPr lang="de-DE" dirty="0" err="1"/>
              <a:t>arate</a:t>
            </a:r>
            <a:r>
              <a:rPr lang="en-DE" dirty="0" err="1"/>
              <a:t>ly</a:t>
            </a:r>
            <a:r>
              <a:rPr lang="en-DE" dirty="0"/>
              <a:t> and then </a:t>
            </a:r>
            <a:r>
              <a:rPr lang="en-DE" dirty="0" err="1"/>
              <a:t>mutpliying</a:t>
            </a:r>
            <a:r>
              <a:rPr lang="en-DE" dirty="0"/>
              <a:t> them</a:t>
            </a:r>
            <a:r>
              <a:rPr lang="en-GB" dirty="0"/>
              <a:t>, following the path tracing rules</a:t>
            </a:r>
            <a:endParaRPr lang="en-DE" dirty="0"/>
          </a:p>
          <a:p>
            <a:endParaRPr lang="en-DE" dirty="0"/>
          </a:p>
          <a:p>
            <a:r>
              <a:rPr lang="en-GB" dirty="0"/>
              <a:t>I</a:t>
            </a:r>
            <a:r>
              <a:rPr lang="en-DE" dirty="0" err="1"/>
              <a:t>mportantly</a:t>
            </a:r>
            <a:r>
              <a:rPr lang="en-DE" dirty="0"/>
              <a:t>… </a:t>
            </a:r>
          </a:p>
          <a:p>
            <a:endParaRPr lang="en-DE" dirty="0"/>
          </a:p>
        </p:txBody>
      </p:sp>
      <p:sp>
        <p:nvSpPr>
          <p:cNvPr id="4" name="Foliennummernplatzhalter 3"/>
          <p:cNvSpPr>
            <a:spLocks noGrp="1"/>
          </p:cNvSpPr>
          <p:nvPr>
            <p:ph type="sldNum" sz="quarter" idx="5"/>
          </p:nvPr>
        </p:nvSpPr>
        <p:spPr/>
        <p:txBody>
          <a:bodyPr/>
          <a:lstStyle/>
          <a:p>
            <a:fld id="{136AC201-0382-4E84-974B-D8E27376C21C}" type="slidenum">
              <a:rPr lang="en-US" smtClean="0"/>
              <a:t>48</a:t>
            </a:fld>
            <a:endParaRPr lang="en-US"/>
          </a:p>
        </p:txBody>
      </p:sp>
    </p:spTree>
    <p:extLst>
      <p:ext uri="{BB962C8B-B14F-4D97-AF65-F5344CB8AC3E}">
        <p14:creationId xmlns:p14="http://schemas.microsoft.com/office/powerpoint/2010/main" val="4139908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DE" dirty="0"/>
              <a:t>This is another simple example, but one in which control</a:t>
            </a:r>
            <a:r>
              <a:rPr lang="de-DE" dirty="0"/>
              <a:t>l</a:t>
            </a:r>
            <a:r>
              <a:rPr lang="en-DE" dirty="0" err="1"/>
              <a:t>ing</a:t>
            </a:r>
            <a:r>
              <a:rPr lang="en-DE" dirty="0"/>
              <a:t> for another process is harmful. </a:t>
            </a:r>
          </a:p>
          <a:p>
            <a:endParaRPr lang="en-DE" dirty="0"/>
          </a:p>
          <a:p>
            <a:r>
              <a:rPr lang="en-DE" dirty="0"/>
              <a:t>This causal network on the right summarizes a large body of </a:t>
            </a:r>
            <a:r>
              <a:rPr lang="en-DE" dirty="0" err="1"/>
              <a:t>literat</a:t>
            </a:r>
            <a:r>
              <a:rPr lang="de-DE" dirty="0"/>
              <a:t>u</a:t>
            </a:r>
            <a:r>
              <a:rPr lang="en-DE" dirty="0"/>
              <a:t>re how ENSO affects California precipitation in winter, via altering the position of the pacific </a:t>
            </a:r>
            <a:r>
              <a:rPr lang="de-DE" dirty="0"/>
              <a:t>J</a:t>
            </a:r>
            <a:r>
              <a:rPr lang="en-DE" dirty="0" err="1"/>
              <a:t>etstream</a:t>
            </a:r>
            <a:r>
              <a:rPr lang="en-DE" dirty="0"/>
              <a:t>. </a:t>
            </a:r>
          </a:p>
          <a:p>
            <a:endParaRPr lang="en-DE" dirty="0"/>
          </a:p>
          <a:p>
            <a:r>
              <a:rPr lang="en-DE" dirty="0"/>
              <a:t>Assume we </a:t>
            </a:r>
            <a:r>
              <a:rPr lang="en-GB" dirty="0"/>
              <a:t>are interested in the </a:t>
            </a:r>
            <a:r>
              <a:rPr lang="en-DE" dirty="0"/>
              <a:t>causal </a:t>
            </a:r>
            <a:r>
              <a:rPr lang="en-GB" dirty="0"/>
              <a:t>effect of ENSO on CA.</a:t>
            </a:r>
          </a:p>
          <a:p>
            <a:endParaRPr lang="en-DE" dirty="0"/>
          </a:p>
          <a:p>
            <a:r>
              <a:rPr lang="en-DE" dirty="0"/>
              <a:t>What is often done </a:t>
            </a:r>
            <a:r>
              <a:rPr lang="en-DE" dirty="0" err="1"/>
              <a:t>navivel</a:t>
            </a:r>
            <a:r>
              <a:rPr lang="en-DE" dirty="0"/>
              <a:t> is to </a:t>
            </a:r>
            <a:r>
              <a:rPr lang="en-DE" dirty="0" err="1"/>
              <a:t>th</a:t>
            </a:r>
            <a:r>
              <a:rPr lang="en-GB" dirty="0" err="1"/>
              <a:t>ro</a:t>
            </a:r>
            <a:r>
              <a:rPr lang="en-DE" dirty="0"/>
              <a:t>ugh in all indices in a linear regression model . </a:t>
            </a:r>
            <a:r>
              <a:rPr lang="en-GB" dirty="0"/>
              <a:t>I</a:t>
            </a:r>
            <a:r>
              <a:rPr lang="en-DE" dirty="0"/>
              <a:t>f we do this, we find the regression </a:t>
            </a:r>
            <a:r>
              <a:rPr lang="en-DE" dirty="0" err="1"/>
              <a:t>coeff</a:t>
            </a:r>
            <a:r>
              <a:rPr lang="en-DE" dirty="0"/>
              <a:t>. </a:t>
            </a:r>
            <a:r>
              <a:rPr lang="en-GB" dirty="0"/>
              <a:t>O</a:t>
            </a:r>
            <a:r>
              <a:rPr lang="en-DE" dirty="0"/>
              <a:t>f </a:t>
            </a:r>
            <a:r>
              <a:rPr lang="en-DE" dirty="0" err="1"/>
              <a:t>enso</a:t>
            </a:r>
            <a:r>
              <a:rPr lang="en-DE" dirty="0"/>
              <a:t> to be close to zero, suggest</a:t>
            </a:r>
            <a:r>
              <a:rPr lang="en-GB" dirty="0" err="1"/>
              <a:t>i</a:t>
            </a:r>
            <a:r>
              <a:rPr lang="en-DE" dirty="0"/>
              <a:t>ng a tiny effect on ca</a:t>
            </a:r>
          </a:p>
          <a:p>
            <a:r>
              <a:rPr lang="en-GB" dirty="0"/>
              <a:t>H</a:t>
            </a:r>
            <a:r>
              <a:rPr lang="en-DE" dirty="0" err="1"/>
              <a:t>owever</a:t>
            </a:r>
            <a:r>
              <a:rPr lang="en-DE" dirty="0"/>
              <a:t>, we must not interpret this </a:t>
            </a:r>
            <a:r>
              <a:rPr lang="en-DE" dirty="0" err="1"/>
              <a:t>cauaalliy</a:t>
            </a:r>
            <a:r>
              <a:rPr lang="en-DE" dirty="0"/>
              <a:t>. </a:t>
            </a:r>
            <a:r>
              <a:rPr lang="en-GB" dirty="0"/>
              <a:t>W</a:t>
            </a:r>
            <a:r>
              <a:rPr lang="en-DE" dirty="0"/>
              <a:t>hat happened that by including jet in the regression model, we blocked </a:t>
            </a:r>
            <a:r>
              <a:rPr lang="en-GB" dirty="0"/>
              <a:t>out the </a:t>
            </a:r>
            <a:r>
              <a:rPr lang="en-GB" dirty="0" err="1"/>
              <a:t>informatin</a:t>
            </a:r>
            <a:r>
              <a:rPr lang="en-GB" dirty="0"/>
              <a:t> from ENSO</a:t>
            </a:r>
            <a:r>
              <a:rPr lang="en-DE" dirty="0"/>
              <a:t> being mediated </a:t>
            </a:r>
            <a:r>
              <a:rPr lang="en-GB" dirty="0"/>
              <a:t>by</a:t>
            </a:r>
            <a:r>
              <a:rPr lang="en-DE" dirty="0"/>
              <a:t> jet. </a:t>
            </a:r>
          </a:p>
          <a:p>
            <a:endParaRPr lang="en-DE" dirty="0"/>
          </a:p>
          <a:p>
            <a:r>
              <a:rPr lang="en-DE" dirty="0"/>
              <a:t>Thus, here the correct way to estimate the effect is to simply regression </a:t>
            </a:r>
            <a:r>
              <a:rPr lang="en-DE" dirty="0" err="1"/>
              <a:t>cali</a:t>
            </a:r>
            <a:r>
              <a:rPr lang="en-DE" dirty="0"/>
              <a:t> on </a:t>
            </a:r>
            <a:r>
              <a:rPr lang="en-DE" dirty="0" err="1"/>
              <a:t>enso</a:t>
            </a:r>
            <a:r>
              <a:rPr lang="en-DE" dirty="0"/>
              <a:t>, </a:t>
            </a:r>
            <a:r>
              <a:rPr lang="en-DE" dirty="0" err="1"/>
              <a:t>withour</a:t>
            </a:r>
            <a:r>
              <a:rPr lang="en-DE" dirty="0"/>
              <a:t> control</a:t>
            </a:r>
            <a:r>
              <a:rPr lang="de-DE" dirty="0"/>
              <a:t>l</a:t>
            </a:r>
            <a:r>
              <a:rPr lang="en-DE" dirty="0" err="1"/>
              <a:t>ing</a:t>
            </a:r>
            <a:r>
              <a:rPr lang="en-DE" dirty="0"/>
              <a:t> for jet. </a:t>
            </a:r>
          </a:p>
          <a:p>
            <a:endParaRPr lang="en-DE" dirty="0"/>
          </a:p>
          <a:p>
            <a:r>
              <a:rPr lang="en-DE" dirty="0"/>
              <a:t>We would get the same results if we would estimate the two pathways </a:t>
            </a:r>
            <a:r>
              <a:rPr lang="en-DE" dirty="0" err="1"/>
              <a:t>sep</a:t>
            </a:r>
            <a:r>
              <a:rPr lang="de-DE" dirty="0" err="1"/>
              <a:t>arate</a:t>
            </a:r>
            <a:r>
              <a:rPr lang="en-DE" dirty="0" err="1"/>
              <a:t>ly</a:t>
            </a:r>
            <a:r>
              <a:rPr lang="en-DE" dirty="0"/>
              <a:t> and then </a:t>
            </a:r>
            <a:r>
              <a:rPr lang="en-DE" dirty="0" err="1"/>
              <a:t>mutpliying</a:t>
            </a:r>
            <a:r>
              <a:rPr lang="en-DE" dirty="0"/>
              <a:t> them</a:t>
            </a:r>
            <a:r>
              <a:rPr lang="en-GB" dirty="0"/>
              <a:t>, following the path tracing rules</a:t>
            </a:r>
            <a:endParaRPr lang="en-DE" dirty="0"/>
          </a:p>
          <a:p>
            <a:endParaRPr lang="en-DE" dirty="0"/>
          </a:p>
          <a:p>
            <a:r>
              <a:rPr lang="en-GB" dirty="0"/>
              <a:t>I</a:t>
            </a:r>
            <a:r>
              <a:rPr lang="en-DE" dirty="0" err="1"/>
              <a:t>mportantly</a:t>
            </a:r>
            <a:r>
              <a:rPr lang="en-DE" dirty="0"/>
              <a:t>… </a:t>
            </a:r>
          </a:p>
          <a:p>
            <a:endParaRPr lang="en-DE" dirty="0"/>
          </a:p>
        </p:txBody>
      </p:sp>
      <p:sp>
        <p:nvSpPr>
          <p:cNvPr id="4" name="Foliennummernplatzhalter 3"/>
          <p:cNvSpPr>
            <a:spLocks noGrp="1"/>
          </p:cNvSpPr>
          <p:nvPr>
            <p:ph type="sldNum" sz="quarter" idx="5"/>
          </p:nvPr>
        </p:nvSpPr>
        <p:spPr/>
        <p:txBody>
          <a:bodyPr/>
          <a:lstStyle/>
          <a:p>
            <a:fld id="{136AC201-0382-4E84-974B-D8E27376C21C}" type="slidenum">
              <a:rPr lang="en-US" smtClean="0"/>
              <a:t>49</a:t>
            </a:fld>
            <a:endParaRPr lang="en-US"/>
          </a:p>
        </p:txBody>
      </p:sp>
    </p:spTree>
    <p:extLst>
      <p:ext uri="{BB962C8B-B14F-4D97-AF65-F5344CB8AC3E}">
        <p14:creationId xmlns:p14="http://schemas.microsoft.com/office/powerpoint/2010/main" val="12397515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DE" dirty="0"/>
              <a:t>This is another simple example, but one in which control</a:t>
            </a:r>
            <a:r>
              <a:rPr lang="de-DE" dirty="0"/>
              <a:t>l</a:t>
            </a:r>
            <a:r>
              <a:rPr lang="en-DE" dirty="0" err="1"/>
              <a:t>ing</a:t>
            </a:r>
            <a:r>
              <a:rPr lang="en-DE" dirty="0"/>
              <a:t> for another process is harmful. </a:t>
            </a:r>
          </a:p>
          <a:p>
            <a:endParaRPr lang="en-DE" dirty="0"/>
          </a:p>
          <a:p>
            <a:r>
              <a:rPr lang="en-DE" dirty="0"/>
              <a:t>This causal network on the right summarizes a large body of </a:t>
            </a:r>
            <a:r>
              <a:rPr lang="en-DE" dirty="0" err="1"/>
              <a:t>literat</a:t>
            </a:r>
            <a:r>
              <a:rPr lang="de-DE" dirty="0"/>
              <a:t>u</a:t>
            </a:r>
            <a:r>
              <a:rPr lang="en-DE" dirty="0"/>
              <a:t>re how ENSO affects California precipitation in winter, via altering the position of the pacific </a:t>
            </a:r>
            <a:r>
              <a:rPr lang="de-DE" dirty="0"/>
              <a:t>J</a:t>
            </a:r>
            <a:r>
              <a:rPr lang="en-DE" dirty="0" err="1"/>
              <a:t>etstream</a:t>
            </a:r>
            <a:r>
              <a:rPr lang="en-DE" dirty="0"/>
              <a:t>. </a:t>
            </a:r>
          </a:p>
          <a:p>
            <a:endParaRPr lang="en-DE" dirty="0"/>
          </a:p>
          <a:p>
            <a:r>
              <a:rPr lang="en-DE" dirty="0"/>
              <a:t>Assume we </a:t>
            </a:r>
            <a:r>
              <a:rPr lang="en-GB" dirty="0"/>
              <a:t>are interested in the </a:t>
            </a:r>
            <a:r>
              <a:rPr lang="en-DE" dirty="0"/>
              <a:t>causal </a:t>
            </a:r>
            <a:r>
              <a:rPr lang="en-GB" dirty="0"/>
              <a:t>effect of ENSO on CA.</a:t>
            </a:r>
          </a:p>
          <a:p>
            <a:endParaRPr lang="en-DE" dirty="0"/>
          </a:p>
          <a:p>
            <a:r>
              <a:rPr lang="en-DE" dirty="0"/>
              <a:t>What is often done </a:t>
            </a:r>
            <a:r>
              <a:rPr lang="en-DE" dirty="0" err="1"/>
              <a:t>navivel</a:t>
            </a:r>
            <a:r>
              <a:rPr lang="en-DE" dirty="0"/>
              <a:t> is to </a:t>
            </a:r>
            <a:r>
              <a:rPr lang="en-DE" dirty="0" err="1"/>
              <a:t>th</a:t>
            </a:r>
            <a:r>
              <a:rPr lang="en-GB" dirty="0" err="1"/>
              <a:t>ro</a:t>
            </a:r>
            <a:r>
              <a:rPr lang="en-DE" dirty="0"/>
              <a:t>ugh in all indices in a linear regression model . </a:t>
            </a:r>
            <a:r>
              <a:rPr lang="en-GB" dirty="0"/>
              <a:t>I</a:t>
            </a:r>
            <a:r>
              <a:rPr lang="en-DE" dirty="0"/>
              <a:t>f we do this, we find the regression </a:t>
            </a:r>
            <a:r>
              <a:rPr lang="en-DE" dirty="0" err="1"/>
              <a:t>coeff</a:t>
            </a:r>
            <a:r>
              <a:rPr lang="en-DE" dirty="0"/>
              <a:t>. </a:t>
            </a:r>
            <a:r>
              <a:rPr lang="en-GB" dirty="0"/>
              <a:t>O</a:t>
            </a:r>
            <a:r>
              <a:rPr lang="en-DE" dirty="0"/>
              <a:t>f </a:t>
            </a:r>
            <a:r>
              <a:rPr lang="en-DE" dirty="0" err="1"/>
              <a:t>enso</a:t>
            </a:r>
            <a:r>
              <a:rPr lang="en-DE" dirty="0"/>
              <a:t> to be close to zero, suggest</a:t>
            </a:r>
            <a:r>
              <a:rPr lang="en-GB" dirty="0" err="1"/>
              <a:t>i</a:t>
            </a:r>
            <a:r>
              <a:rPr lang="en-DE" dirty="0"/>
              <a:t>ng a tiny effect on ca</a:t>
            </a:r>
          </a:p>
          <a:p>
            <a:r>
              <a:rPr lang="en-GB" dirty="0"/>
              <a:t>H</a:t>
            </a:r>
            <a:r>
              <a:rPr lang="en-DE" dirty="0" err="1"/>
              <a:t>owever</a:t>
            </a:r>
            <a:r>
              <a:rPr lang="en-DE" dirty="0"/>
              <a:t>, we must not interpret this </a:t>
            </a:r>
            <a:r>
              <a:rPr lang="en-DE" dirty="0" err="1"/>
              <a:t>cauaalliy</a:t>
            </a:r>
            <a:r>
              <a:rPr lang="en-DE" dirty="0"/>
              <a:t>. </a:t>
            </a:r>
            <a:r>
              <a:rPr lang="en-GB" dirty="0"/>
              <a:t>W</a:t>
            </a:r>
            <a:r>
              <a:rPr lang="en-DE" dirty="0"/>
              <a:t>hat happened that by including jet in the regression model, we blocked </a:t>
            </a:r>
            <a:r>
              <a:rPr lang="en-GB" dirty="0"/>
              <a:t>out the </a:t>
            </a:r>
            <a:r>
              <a:rPr lang="en-GB" dirty="0" err="1"/>
              <a:t>informatin</a:t>
            </a:r>
            <a:r>
              <a:rPr lang="en-GB" dirty="0"/>
              <a:t> from ENSO</a:t>
            </a:r>
            <a:r>
              <a:rPr lang="en-DE" dirty="0"/>
              <a:t> being mediated </a:t>
            </a:r>
            <a:r>
              <a:rPr lang="en-GB" dirty="0"/>
              <a:t>by</a:t>
            </a:r>
            <a:r>
              <a:rPr lang="en-DE" dirty="0"/>
              <a:t> jet. </a:t>
            </a:r>
          </a:p>
          <a:p>
            <a:endParaRPr lang="en-DE" dirty="0"/>
          </a:p>
          <a:p>
            <a:r>
              <a:rPr lang="en-DE" dirty="0"/>
              <a:t>Thus, here the correct way to estimate the effect is to simply regression </a:t>
            </a:r>
            <a:r>
              <a:rPr lang="en-DE" dirty="0" err="1"/>
              <a:t>cali</a:t>
            </a:r>
            <a:r>
              <a:rPr lang="en-DE" dirty="0"/>
              <a:t> on </a:t>
            </a:r>
            <a:r>
              <a:rPr lang="en-DE" dirty="0" err="1"/>
              <a:t>enso</a:t>
            </a:r>
            <a:r>
              <a:rPr lang="en-DE" dirty="0"/>
              <a:t>, </a:t>
            </a:r>
            <a:r>
              <a:rPr lang="en-DE" dirty="0" err="1"/>
              <a:t>withour</a:t>
            </a:r>
            <a:r>
              <a:rPr lang="en-DE" dirty="0"/>
              <a:t> control</a:t>
            </a:r>
            <a:r>
              <a:rPr lang="de-DE" dirty="0"/>
              <a:t>l</a:t>
            </a:r>
            <a:r>
              <a:rPr lang="en-DE" dirty="0" err="1"/>
              <a:t>ing</a:t>
            </a:r>
            <a:r>
              <a:rPr lang="en-DE" dirty="0"/>
              <a:t> for jet. </a:t>
            </a:r>
          </a:p>
          <a:p>
            <a:endParaRPr lang="en-DE" dirty="0"/>
          </a:p>
          <a:p>
            <a:r>
              <a:rPr lang="en-DE" dirty="0"/>
              <a:t>We would get the same results if we would estimate the two pathways </a:t>
            </a:r>
            <a:r>
              <a:rPr lang="en-DE" dirty="0" err="1"/>
              <a:t>sep</a:t>
            </a:r>
            <a:r>
              <a:rPr lang="de-DE" dirty="0" err="1"/>
              <a:t>arate</a:t>
            </a:r>
            <a:r>
              <a:rPr lang="en-DE" dirty="0" err="1"/>
              <a:t>ly</a:t>
            </a:r>
            <a:r>
              <a:rPr lang="en-DE" dirty="0"/>
              <a:t> and then </a:t>
            </a:r>
            <a:r>
              <a:rPr lang="en-DE" dirty="0" err="1"/>
              <a:t>mutpliying</a:t>
            </a:r>
            <a:r>
              <a:rPr lang="en-DE" dirty="0"/>
              <a:t> them</a:t>
            </a:r>
            <a:r>
              <a:rPr lang="en-GB" dirty="0"/>
              <a:t>, following the path tracing rules</a:t>
            </a:r>
            <a:endParaRPr lang="en-DE" dirty="0"/>
          </a:p>
          <a:p>
            <a:endParaRPr lang="en-DE" dirty="0"/>
          </a:p>
          <a:p>
            <a:r>
              <a:rPr lang="en-GB" dirty="0"/>
              <a:t>I</a:t>
            </a:r>
            <a:r>
              <a:rPr lang="en-DE" dirty="0" err="1"/>
              <a:t>mportantly</a:t>
            </a:r>
            <a:r>
              <a:rPr lang="en-DE" dirty="0"/>
              <a:t>… </a:t>
            </a:r>
          </a:p>
          <a:p>
            <a:endParaRPr lang="en-DE" dirty="0"/>
          </a:p>
        </p:txBody>
      </p:sp>
      <p:sp>
        <p:nvSpPr>
          <p:cNvPr id="4" name="Foliennummernplatzhalter 3"/>
          <p:cNvSpPr>
            <a:spLocks noGrp="1"/>
          </p:cNvSpPr>
          <p:nvPr>
            <p:ph type="sldNum" sz="quarter" idx="5"/>
          </p:nvPr>
        </p:nvSpPr>
        <p:spPr/>
        <p:txBody>
          <a:bodyPr/>
          <a:lstStyle/>
          <a:p>
            <a:fld id="{136AC201-0382-4E84-974B-D8E27376C21C}" type="slidenum">
              <a:rPr lang="en-US" smtClean="0"/>
              <a:t>50</a:t>
            </a:fld>
            <a:endParaRPr lang="en-US"/>
          </a:p>
        </p:txBody>
      </p:sp>
    </p:spTree>
    <p:extLst>
      <p:ext uri="{BB962C8B-B14F-4D97-AF65-F5344CB8AC3E}">
        <p14:creationId xmlns:p14="http://schemas.microsoft.com/office/powerpoint/2010/main" val="3176446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E" dirty="0"/>
              <a:t> </a:t>
            </a:r>
            <a:r>
              <a:rPr lang="en-GB" dirty="0"/>
              <a:t>In this case we look at a combination of mediator and common driver effect </a:t>
            </a:r>
            <a:r>
              <a:rPr lang="en-DE" dirty="0"/>
              <a:t>. </a:t>
            </a:r>
            <a:r>
              <a:rPr lang="en-GB" dirty="0"/>
              <a:t>We are interested in the</a:t>
            </a:r>
            <a:r>
              <a:rPr lang="en-DE" dirty="0"/>
              <a:t> effect of </a:t>
            </a:r>
            <a:r>
              <a:rPr lang="en-DE" dirty="0" err="1"/>
              <a:t>enso</a:t>
            </a:r>
            <a:r>
              <a:rPr lang="en-DE" dirty="0"/>
              <a:t> on the jet</a:t>
            </a:r>
            <a:r>
              <a:rPr lang="en-GB" dirty="0"/>
              <a:t> </a:t>
            </a:r>
            <a:r>
              <a:rPr lang="en-GB" dirty="0" err="1"/>
              <a:t>strwam</a:t>
            </a:r>
            <a:r>
              <a:rPr lang="en-GB" dirty="0"/>
              <a:t> in the </a:t>
            </a:r>
            <a:r>
              <a:rPr lang="en-DE" dirty="0"/>
              <a:t>SH</a:t>
            </a:r>
            <a:r>
              <a:rPr lang="en-GB" dirty="0"/>
              <a:t> spring-to-summer months</a:t>
            </a:r>
            <a:r>
              <a:rPr lang="en-DE" dirty="0"/>
              <a:t>.</a:t>
            </a:r>
            <a:r>
              <a:rPr lang="en-GB" dirty="0"/>
              <a:t> According to the literature, there are 2 main ways ENSO influences Jet: directly via the troposphere and indirectly via the stratosphere, mediated by the polar vortex.</a:t>
            </a:r>
          </a:p>
          <a:p>
            <a:endParaRPr lang="en-GB" dirty="0"/>
          </a:p>
          <a:p>
            <a:endParaRPr lang="en-GB" dirty="0"/>
          </a:p>
          <a:p>
            <a:r>
              <a:rPr lang="en-GB" dirty="0"/>
              <a:t>We note that here there is no testable implication because there are no conditional independencies.</a:t>
            </a:r>
          </a:p>
          <a:p>
            <a:endParaRPr lang="en-GB" dirty="0"/>
          </a:p>
          <a:p>
            <a:r>
              <a:rPr lang="en-GB" dirty="0" err="1"/>
              <a:t>Tknow</a:t>
            </a:r>
            <a:r>
              <a:rPr lang="en-GB" dirty="0"/>
              <a:t> the effect of ENSO on Jet You could regress Jet on ENSO and obtain 0.14. This is the total effect, and we can compute it this way because there are no common driver of ENSO and Jet.  However, the network structures makes you aware that this is the total effect, not the direct only. </a:t>
            </a:r>
            <a:r>
              <a:rPr lang="en-DE" dirty="0"/>
              <a:t> </a:t>
            </a:r>
          </a:p>
          <a:p>
            <a:endParaRPr lang="en-GB" dirty="0"/>
          </a:p>
          <a:p>
            <a:r>
              <a:rPr lang="en-GB" dirty="0"/>
              <a:t>If we ARE INTERESTED IN The direct effect of ENSO on </a:t>
            </a:r>
            <a:r>
              <a:rPr lang="en-GB" dirty="0" err="1"/>
              <a:t>JEt</a:t>
            </a:r>
            <a:r>
              <a:rPr lang="en-GB" dirty="0"/>
              <a:t>, we need to block the indirect path, </a:t>
            </a:r>
            <a:r>
              <a:rPr lang="en-GB" dirty="0" err="1"/>
              <a:t>ans</a:t>
            </a:r>
            <a:r>
              <a:rPr lang="en-GB" dirty="0"/>
              <a:t> this is achieve by </a:t>
            </a:r>
            <a:r>
              <a:rPr lang="en-GB" dirty="0" err="1"/>
              <a:t>regressin</a:t>
            </a:r>
            <a:r>
              <a:rPr lang="en-GB" dirty="0"/>
              <a:t> gout SPV too. find a direct causal effect of 0.04 which is much smaller that 0.14</a:t>
            </a:r>
          </a:p>
          <a:p>
            <a:endParaRPr lang="en-GB" dirty="0"/>
          </a:p>
          <a:p>
            <a:r>
              <a:rPr lang="en-GB" dirty="0"/>
              <a:t>Finally , we can also look at the indirect stratospheric effect of ENSO on Jet by computing the yellow links strengths’ and the multiplying them following the path rule.</a:t>
            </a:r>
          </a:p>
          <a:p>
            <a:endParaRPr lang="en-GB" dirty="0"/>
          </a:p>
          <a:p>
            <a:r>
              <a:rPr lang="en-US" dirty="0" err="1"/>
              <a:t>Strato</a:t>
            </a:r>
            <a:r>
              <a:rPr lang="en-US" dirty="0"/>
              <a:t> more important than direct </a:t>
            </a:r>
            <a:r>
              <a:rPr lang="en-US" dirty="0" err="1"/>
              <a:t>tropo</a:t>
            </a:r>
            <a:r>
              <a:rPr lang="en-US" dirty="0"/>
              <a:t> (0.10&gt;0.04)</a:t>
            </a:r>
          </a:p>
          <a:p>
            <a:r>
              <a:rPr lang="en-US" dirty="0"/>
              <a:t>Total effect is equal to sum of </a:t>
            </a:r>
            <a:r>
              <a:rPr lang="en-US" dirty="0" err="1"/>
              <a:t>tropo</a:t>
            </a:r>
            <a:r>
              <a:rPr lang="en-US" dirty="0"/>
              <a:t> and </a:t>
            </a:r>
            <a:r>
              <a:rPr lang="en-US" dirty="0" err="1"/>
              <a:t>strato</a:t>
            </a:r>
            <a:r>
              <a:rPr lang="en-US" dirty="0"/>
              <a:t>: so good agreement between model and data</a:t>
            </a:r>
          </a:p>
          <a:p>
            <a:endParaRPr lang="en-GB" dirty="0"/>
          </a:p>
          <a:p>
            <a:r>
              <a:rPr lang="en-GB" dirty="0"/>
              <a:t>Only because we acknowledge the correct causal structure fist we know what to variables to use in our conditioning.  </a:t>
            </a:r>
          </a:p>
          <a:p>
            <a:endParaRPr lang="en-GB" dirty="0"/>
          </a:p>
          <a:p>
            <a:endParaRPr lang="en-US" dirty="0"/>
          </a:p>
        </p:txBody>
      </p:sp>
      <p:sp>
        <p:nvSpPr>
          <p:cNvPr id="4" name="Slide Number Placeholder 3"/>
          <p:cNvSpPr>
            <a:spLocks noGrp="1"/>
          </p:cNvSpPr>
          <p:nvPr>
            <p:ph type="sldNum" sz="quarter" idx="5"/>
          </p:nvPr>
        </p:nvSpPr>
        <p:spPr/>
        <p:txBody>
          <a:bodyPr/>
          <a:lstStyle/>
          <a:p>
            <a:fld id="{136AC201-0382-4E84-974B-D8E27376C21C}" type="slidenum">
              <a:rPr lang="en-US" smtClean="0"/>
              <a:t>52</a:t>
            </a:fld>
            <a:endParaRPr lang="en-US"/>
          </a:p>
        </p:txBody>
      </p:sp>
    </p:spTree>
    <p:extLst>
      <p:ext uri="{BB962C8B-B14F-4D97-AF65-F5344CB8AC3E}">
        <p14:creationId xmlns:p14="http://schemas.microsoft.com/office/powerpoint/2010/main" val="1288120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O</a:t>
            </a:r>
            <a:r>
              <a:rPr lang="en-DE" dirty="0"/>
              <a:t>kay, so causal questions are </a:t>
            </a:r>
            <a:r>
              <a:rPr lang="en-DE" dirty="0" err="1"/>
              <a:t>everyyhere</a:t>
            </a:r>
            <a:r>
              <a:rPr lang="en-DE" dirty="0"/>
              <a:t>. .. </a:t>
            </a:r>
            <a:r>
              <a:rPr lang="de-DE" dirty="0"/>
              <a:t>H</a:t>
            </a:r>
            <a:r>
              <a:rPr lang="en-DE" dirty="0" err="1"/>
              <a:t>owever</a:t>
            </a:r>
            <a:r>
              <a:rPr lang="en-DE" dirty="0"/>
              <a:t>, when </a:t>
            </a:r>
            <a:r>
              <a:rPr lang="en-DE" dirty="0" err="1"/>
              <a:t>thinkling</a:t>
            </a:r>
            <a:r>
              <a:rPr lang="en-DE" dirty="0"/>
              <a:t> ab</a:t>
            </a:r>
            <a:r>
              <a:rPr lang="de-DE" dirty="0"/>
              <a:t>o</a:t>
            </a:r>
            <a:r>
              <a:rPr lang="en-DE" dirty="0" err="1"/>
              <a:t>ut</a:t>
            </a:r>
            <a:r>
              <a:rPr lang="en-DE" dirty="0"/>
              <a:t> causality in data science</a:t>
            </a:r>
          </a:p>
          <a:p>
            <a:r>
              <a:rPr lang="de-DE" dirty="0"/>
              <a:t>C</a:t>
            </a:r>
            <a:r>
              <a:rPr lang="en-DE" dirty="0" err="1"/>
              <a:t>orrelation</a:t>
            </a:r>
            <a:r>
              <a:rPr lang="en-DE" dirty="0"/>
              <a:t> does not imply causation... </a:t>
            </a:r>
          </a:p>
          <a:p>
            <a:endParaRPr lang="en-DE" dirty="0"/>
          </a:p>
          <a:p>
            <a:r>
              <a:rPr lang="de-DE" dirty="0"/>
              <a:t>S</a:t>
            </a:r>
            <a:r>
              <a:rPr lang="en-DE" dirty="0"/>
              <a:t>o is the class the cause for know</a:t>
            </a:r>
            <a:r>
              <a:rPr lang="de-DE" dirty="0"/>
              <a:t>i</a:t>
            </a:r>
            <a:r>
              <a:rPr lang="en-DE" dirty="0"/>
              <a:t>ng that correlation does not imply causation?</a:t>
            </a:r>
          </a:p>
          <a:p>
            <a:endParaRPr lang="en-DE" dirty="0"/>
          </a:p>
          <a:p>
            <a:r>
              <a:rPr lang="de-DE" dirty="0"/>
              <a:t>I</a:t>
            </a:r>
            <a:r>
              <a:rPr lang="en-DE" dirty="0"/>
              <a:t>n this case </a:t>
            </a:r>
            <a:endParaRPr lang="de-DE" dirty="0"/>
          </a:p>
        </p:txBody>
      </p:sp>
      <p:sp>
        <p:nvSpPr>
          <p:cNvPr id="4" name="Foliennummernplatzhalter 3"/>
          <p:cNvSpPr>
            <a:spLocks noGrp="1"/>
          </p:cNvSpPr>
          <p:nvPr>
            <p:ph type="sldNum" sz="quarter" idx="5"/>
          </p:nvPr>
        </p:nvSpPr>
        <p:spPr/>
        <p:txBody>
          <a:bodyPr/>
          <a:lstStyle/>
          <a:p>
            <a:fld id="{136AC201-0382-4E84-974B-D8E27376C21C}" type="slidenum">
              <a:rPr lang="en-US" smtClean="0"/>
              <a:t>4</a:t>
            </a:fld>
            <a:endParaRPr lang="en-US"/>
          </a:p>
        </p:txBody>
      </p:sp>
    </p:spTree>
    <p:extLst>
      <p:ext uri="{BB962C8B-B14F-4D97-AF65-F5344CB8AC3E}">
        <p14:creationId xmlns:p14="http://schemas.microsoft.com/office/powerpoint/2010/main" val="400273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a:t>
            </a:r>
            <a:r>
              <a:rPr lang="en-DE" dirty="0" err="1"/>
              <a:t>sually</a:t>
            </a:r>
            <a:r>
              <a:rPr lang="en-DE" dirty="0"/>
              <a:t>., when we want to answer causal questions. </a:t>
            </a:r>
            <a:r>
              <a:rPr lang="de-DE" dirty="0"/>
              <a:t>W</a:t>
            </a:r>
            <a:r>
              <a:rPr lang="en-DE" dirty="0"/>
              <a:t>e use a climate model</a:t>
            </a:r>
            <a:r>
              <a:rPr lang="de-DE" dirty="0"/>
              <a:t>M</a:t>
            </a:r>
            <a:r>
              <a:rPr lang="en-DE" dirty="0" err="1"/>
              <a:t>ake</a:t>
            </a:r>
            <a:r>
              <a:rPr lang="en-DE" dirty="0"/>
              <a:t> an intervention in model...</a:t>
            </a:r>
          </a:p>
          <a:p>
            <a:endParaRPr lang="en-DE" dirty="0"/>
          </a:p>
          <a:p>
            <a:r>
              <a:rPr lang="de-DE" dirty="0"/>
              <a:t>T</a:t>
            </a:r>
            <a:r>
              <a:rPr lang="en-DE" dirty="0"/>
              <a:t>his is the gold standard</a:t>
            </a:r>
          </a:p>
          <a:p>
            <a:endParaRPr lang="en-DE" dirty="0"/>
          </a:p>
          <a:p>
            <a:r>
              <a:rPr lang="de-DE" dirty="0"/>
              <a:t>H</a:t>
            </a:r>
            <a:r>
              <a:rPr lang="en-DE" dirty="0" err="1"/>
              <a:t>owever</a:t>
            </a:r>
            <a:r>
              <a:rPr lang="en-DE" dirty="0"/>
              <a:t>, model needs to be good. </a:t>
            </a:r>
            <a:r>
              <a:rPr lang="de-DE" dirty="0"/>
              <a:t>W</a:t>
            </a:r>
            <a:r>
              <a:rPr lang="en-DE" dirty="0"/>
              <a:t>ant to understand model </a:t>
            </a:r>
            <a:r>
              <a:rPr lang="en-DE" dirty="0" err="1"/>
              <a:t>decficits</a:t>
            </a:r>
            <a:r>
              <a:rPr lang="en-DE" dirty="0"/>
              <a:t>... </a:t>
            </a:r>
            <a:r>
              <a:rPr lang="de-DE" dirty="0"/>
              <a:t>O</a:t>
            </a:r>
            <a:r>
              <a:rPr lang="en-DE" dirty="0" err="1"/>
              <a:t>ften</a:t>
            </a:r>
            <a:r>
              <a:rPr lang="en-DE" dirty="0"/>
              <a:t> some violation of physics....</a:t>
            </a:r>
          </a:p>
          <a:p>
            <a:endParaRPr lang="en-DE" dirty="0"/>
          </a:p>
          <a:p>
            <a:r>
              <a:rPr lang="de-DE" dirty="0"/>
              <a:t>S</a:t>
            </a:r>
            <a:r>
              <a:rPr lang="en-DE" dirty="0" err="1"/>
              <a:t>tatistics</a:t>
            </a:r>
            <a:r>
              <a:rPr lang="en-DE" dirty="0"/>
              <a:t>/data science....</a:t>
            </a:r>
          </a:p>
          <a:p>
            <a:endParaRPr lang="en-DE" dirty="0"/>
          </a:p>
          <a:p>
            <a:r>
              <a:rPr lang="de-DE" dirty="0"/>
              <a:t>E</a:t>
            </a:r>
            <a:r>
              <a:rPr lang="en-DE" dirty="0" err="1"/>
              <a:t>xtract</a:t>
            </a:r>
            <a:r>
              <a:rPr lang="en-DE" dirty="0"/>
              <a:t> causal inf</a:t>
            </a:r>
            <a:r>
              <a:rPr lang="de-DE" dirty="0" err="1"/>
              <a:t>or</a:t>
            </a:r>
            <a:r>
              <a:rPr lang="en-DE" dirty="0" err="1"/>
              <a:t>mation</a:t>
            </a:r>
            <a:r>
              <a:rPr lang="en-DE" dirty="0"/>
              <a:t> from data. </a:t>
            </a:r>
          </a:p>
          <a:p>
            <a:endParaRPr lang="en-DE" dirty="0"/>
          </a:p>
          <a:p>
            <a:r>
              <a:rPr lang="de-DE" dirty="0"/>
              <a:t>E</a:t>
            </a:r>
            <a:r>
              <a:rPr lang="en-DE" dirty="0" err="1"/>
              <a:t>xample</a:t>
            </a:r>
            <a:r>
              <a:rPr lang="en-DE" dirty="0"/>
              <a:t>.... </a:t>
            </a:r>
            <a:r>
              <a:rPr lang="de-DE" dirty="0"/>
              <a:t>T</a:t>
            </a:r>
            <a:r>
              <a:rPr lang="en-DE" dirty="0" err="1"/>
              <a:t>eleconnection</a:t>
            </a:r>
            <a:r>
              <a:rPr lang="en-DE" dirty="0"/>
              <a:t>. </a:t>
            </a:r>
            <a:r>
              <a:rPr lang="de-DE" dirty="0"/>
              <a:t>C</a:t>
            </a:r>
            <a:r>
              <a:rPr lang="en-DE" dirty="0" err="1"/>
              <a:t>orrelation</a:t>
            </a:r>
            <a:r>
              <a:rPr lang="en-DE" dirty="0"/>
              <a:t> </a:t>
            </a:r>
            <a:r>
              <a:rPr lang="en-DE" dirty="0" err="1"/>
              <a:t>enso</a:t>
            </a:r>
            <a:r>
              <a:rPr lang="en-DE" dirty="0"/>
              <a:t> and </a:t>
            </a:r>
            <a:r>
              <a:rPr lang="en-DE" dirty="0" err="1"/>
              <a:t>precip</a:t>
            </a:r>
            <a:r>
              <a:rPr lang="en-DE" dirty="0"/>
              <a:t>....</a:t>
            </a:r>
          </a:p>
          <a:p>
            <a:endParaRPr lang="en-DE" dirty="0"/>
          </a:p>
          <a:p>
            <a:r>
              <a:rPr lang="de-DE" dirty="0"/>
              <a:t>T</a:t>
            </a:r>
            <a:r>
              <a:rPr lang="en-DE" dirty="0" err="1"/>
              <a:t>ogether</a:t>
            </a:r>
            <a:r>
              <a:rPr lang="en-DE" dirty="0"/>
              <a:t> in science:  model, theory, observations</a:t>
            </a:r>
            <a:endParaRPr lang="de-DE" dirty="0"/>
          </a:p>
        </p:txBody>
      </p:sp>
      <p:sp>
        <p:nvSpPr>
          <p:cNvPr id="4" name="Foliennummernplatzhalter 3"/>
          <p:cNvSpPr>
            <a:spLocks noGrp="1"/>
          </p:cNvSpPr>
          <p:nvPr>
            <p:ph type="sldNum" sz="quarter" idx="5"/>
          </p:nvPr>
        </p:nvSpPr>
        <p:spPr/>
        <p:txBody>
          <a:bodyPr/>
          <a:lstStyle/>
          <a:p>
            <a:fld id="{136AC201-0382-4E84-974B-D8E27376C21C}" type="slidenum">
              <a:rPr lang="en-US" smtClean="0"/>
              <a:t>6</a:t>
            </a:fld>
            <a:endParaRPr lang="en-US"/>
          </a:p>
        </p:txBody>
      </p:sp>
    </p:spTree>
    <p:extLst>
      <p:ext uri="{BB962C8B-B14F-4D97-AF65-F5344CB8AC3E}">
        <p14:creationId xmlns:p14="http://schemas.microsoft.com/office/powerpoint/2010/main" val="3174060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effectLst/>
                <a:latin typeface="warnock-pro"/>
              </a:rPr>
              <a:t>E</a:t>
            </a:r>
            <a:r>
              <a:rPr lang="en-DE" b="0" i="0" dirty="0" err="1">
                <a:effectLst/>
                <a:latin typeface="warnock-pro"/>
              </a:rPr>
              <a:t>xtrapolations</a:t>
            </a:r>
            <a:r>
              <a:rPr lang="en-DE" b="0" i="0" dirty="0">
                <a:effectLst/>
                <a:latin typeface="warnock-pro"/>
              </a:rPr>
              <a:t> not </a:t>
            </a:r>
            <a:r>
              <a:rPr lang="en-DE" b="0" i="0">
                <a:effectLst/>
                <a:latin typeface="warnock-pro"/>
              </a:rPr>
              <a:t>possible!!!</a:t>
            </a:r>
            <a:endParaRPr lang="en-DE" dirty="0"/>
          </a:p>
          <a:p>
            <a:endParaRPr lang="en-DE" dirty="0"/>
          </a:p>
          <a:p>
            <a:r>
              <a:rPr lang="en-DE" dirty="0"/>
              <a:t>The standard way to approach this issue is using physics-based climate model simulations. </a:t>
            </a:r>
          </a:p>
          <a:p>
            <a:r>
              <a:rPr lang="en-GB" dirty="0"/>
              <a:t>H</a:t>
            </a:r>
            <a:r>
              <a:rPr lang="en-DE" dirty="0" err="1"/>
              <a:t>owever</a:t>
            </a:r>
            <a:r>
              <a:rPr lang="en-DE" dirty="0"/>
              <a:t>, climate models are not perfect in capturing the drivers of extremes</a:t>
            </a:r>
            <a:r>
              <a:rPr lang="en-GB" dirty="0"/>
              <a:t>,</a:t>
            </a:r>
            <a:r>
              <a:rPr lang="en-DE" dirty="0"/>
              <a:t> and this limits the reliability of predictions</a:t>
            </a:r>
          </a:p>
          <a:p>
            <a:endParaRPr lang="en-DE" dirty="0"/>
          </a:p>
          <a:p>
            <a:r>
              <a:rPr lang="en-DE" dirty="0"/>
              <a:t>On the other hand, with the hype of ML, more and more data-driven methods have been introduced, and these are partly very promising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t>
            </a:r>
            <a:r>
              <a:rPr lang="en-DE" dirty="0" err="1"/>
              <a:t>owever</a:t>
            </a:r>
            <a:r>
              <a:rPr lang="en-DE" dirty="0"/>
              <a:t>, these methods are mostly black boxes and </a:t>
            </a:r>
            <a:r>
              <a:rPr lang="en-DE" dirty="0" err="1"/>
              <a:t>therfore</a:t>
            </a:r>
            <a:r>
              <a:rPr lang="en-DE" dirty="0"/>
              <a:t> not considered trustworthy.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a:t>
            </a:r>
            <a:r>
              <a:rPr lang="en-DE" dirty="0" err="1"/>
              <a:t>ut</a:t>
            </a:r>
            <a:r>
              <a:rPr lang="en-DE" dirty="0"/>
              <a:t> trust and explanations of predictions are crucial </a:t>
            </a:r>
            <a:r>
              <a:rPr lang="en-US" dirty="0">
                <a:effectLst/>
              </a:rPr>
              <a:t>to people actually making decision</a:t>
            </a:r>
            <a:r>
              <a:rPr lang="en-DE" dirty="0">
                <a:effectLst/>
              </a:rPr>
              <a:t>. Moreover,</a:t>
            </a:r>
            <a:r>
              <a:rPr lang="en-DE" dirty="0"/>
              <a:t> </a:t>
            </a:r>
            <a:r>
              <a:rPr lang="en-DE" dirty="0" err="1"/>
              <a:t>statioarity</a:t>
            </a:r>
            <a:r>
              <a:rPr lang="en-DE" dirty="0"/>
              <a:t> issue.!!!</a:t>
            </a:r>
          </a:p>
          <a:p>
            <a:endParaRPr lang="en-DE" dirty="0"/>
          </a:p>
          <a:p>
            <a:r>
              <a:rPr lang="en-US" sz="1200" dirty="0">
                <a:effectLst/>
              </a:rPr>
              <a:t>Thus,</a:t>
            </a:r>
            <a:r>
              <a:rPr lang="en-DE" sz="1200" dirty="0">
                <a:effectLst/>
              </a:rPr>
              <a:t> </a:t>
            </a:r>
            <a:r>
              <a:rPr lang="en-US" sz="1200" dirty="0">
                <a:effectLst/>
              </a:rPr>
              <a:t>neither approach can do it on its own</a:t>
            </a:r>
            <a:r>
              <a:rPr lang="en-DE" sz="1200" dirty="0">
                <a:effectLst/>
              </a:rPr>
              <a:t> and </a:t>
            </a:r>
            <a:r>
              <a:rPr lang="en-DE" dirty="0"/>
              <a:t>To make progress we need methods from both sides. </a:t>
            </a:r>
          </a:p>
          <a:p>
            <a:endParaRPr lang="en-DE" dirty="0"/>
          </a:p>
          <a:p>
            <a:pPr marL="0" indent="0">
              <a:buNone/>
            </a:pPr>
            <a:r>
              <a:rPr lang="en-DE" sz="1200" dirty="0">
                <a:latin typeface="Calibri Light" panose="020F0302020204030204" pitchFamily="34" charset="0"/>
                <a:cs typeface="Calibri Light" panose="020F0302020204030204" pitchFamily="34" charset="0"/>
              </a:rPr>
              <a:t>To achieve this, I argue for adopting a </a:t>
            </a:r>
            <a:r>
              <a:rPr lang="en-DE" sz="1200" b="1" dirty="0">
                <a:latin typeface="Calibri Light" panose="020F0302020204030204" pitchFamily="34" charset="0"/>
                <a:cs typeface="Calibri Light" panose="020F0302020204030204" pitchFamily="34" charset="0"/>
              </a:rPr>
              <a:t>causal </a:t>
            </a:r>
            <a:r>
              <a:rPr lang="en-DE" sz="1200" b="1" dirty="0" err="1">
                <a:latin typeface="Calibri Light" panose="020F0302020204030204" pitchFamily="34" charset="0"/>
                <a:cs typeface="Calibri Light" panose="020F0302020204030204" pitchFamily="34" charset="0"/>
              </a:rPr>
              <a:t>fram</a:t>
            </a:r>
            <a:r>
              <a:rPr lang="en-GB" sz="1200" b="1" dirty="0">
                <a:latin typeface="Calibri Light" panose="020F0302020204030204" pitchFamily="34" charset="0"/>
                <a:cs typeface="Calibri Light" panose="020F0302020204030204" pitchFamily="34" charset="0"/>
              </a:rPr>
              <a:t>e</a:t>
            </a:r>
            <a:r>
              <a:rPr lang="en-DE" sz="1200" b="1" dirty="0">
                <a:latin typeface="Calibri Light" panose="020F0302020204030204" pitchFamily="34" charset="0"/>
                <a:cs typeface="Calibri Light" panose="020F0302020204030204" pitchFamily="34" charset="0"/>
              </a:rPr>
              <a:t>work</a:t>
            </a:r>
          </a:p>
          <a:p>
            <a:pPr marL="0" indent="0">
              <a:buNone/>
            </a:pPr>
            <a:endParaRPr lang="en-DE" sz="1200" dirty="0">
              <a:latin typeface="Calibri Light" panose="020F0302020204030204" pitchFamily="34" charset="0"/>
              <a:cs typeface="Calibri Light" panose="020F0302020204030204" pitchFamily="34" charset="0"/>
            </a:endParaRPr>
          </a:p>
          <a:p>
            <a:pPr marL="0" indent="0">
              <a:buNone/>
            </a:pPr>
            <a:r>
              <a:rPr lang="en-DE" dirty="0"/>
              <a:t>not only better predict what could happen but further explaining why! </a:t>
            </a:r>
          </a:p>
        </p:txBody>
      </p:sp>
      <p:sp>
        <p:nvSpPr>
          <p:cNvPr id="4" name="Foliennummernplatzhalter 3"/>
          <p:cNvSpPr>
            <a:spLocks noGrp="1"/>
          </p:cNvSpPr>
          <p:nvPr>
            <p:ph type="sldNum" sz="quarter" idx="5"/>
          </p:nvPr>
        </p:nvSpPr>
        <p:spPr/>
        <p:txBody>
          <a:bodyPr/>
          <a:lstStyle/>
          <a:p>
            <a:fld id="{136AC201-0382-4E84-974B-D8E27376C21C}" type="slidenum">
              <a:rPr lang="en-US" smtClean="0"/>
              <a:t>7</a:t>
            </a:fld>
            <a:endParaRPr lang="en-US"/>
          </a:p>
        </p:txBody>
      </p:sp>
    </p:spTree>
    <p:extLst>
      <p:ext uri="{BB962C8B-B14F-4D97-AF65-F5344CB8AC3E}">
        <p14:creationId xmlns:p14="http://schemas.microsoft.com/office/powerpoint/2010/main" val="1062955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a:t>
            </a:r>
            <a:r>
              <a:rPr lang="en-DE" dirty="0"/>
              <a:t>n tis talk</a:t>
            </a:r>
          </a:p>
          <a:p>
            <a:endParaRPr lang="en-DE" dirty="0"/>
          </a:p>
          <a:p>
            <a:r>
              <a:rPr lang="en-DE" dirty="0"/>
              <a:t>In the bigger </a:t>
            </a:r>
            <a:r>
              <a:rPr lang="en-DE" dirty="0" err="1"/>
              <a:t>pricture</a:t>
            </a:r>
            <a:r>
              <a:rPr lang="en-DE" dirty="0"/>
              <a:t>, I think that a  causal framework is a important to reconcile different methods. </a:t>
            </a:r>
          </a:p>
          <a:p>
            <a:endParaRPr lang="en-DE" dirty="0"/>
          </a:p>
          <a:p>
            <a:endParaRPr lang="en-DE" dirty="0"/>
          </a:p>
          <a:p>
            <a:r>
              <a:rPr lang="de-DE" dirty="0"/>
              <a:t>I</a:t>
            </a:r>
            <a:r>
              <a:rPr lang="en-DE" dirty="0"/>
              <a:t>n climate science The usual way to approach issues is using physics-based climate model simulations. </a:t>
            </a:r>
            <a:r>
              <a:rPr lang="en-GB" dirty="0"/>
              <a:t>H</a:t>
            </a:r>
            <a:r>
              <a:rPr lang="en-DE" dirty="0" err="1"/>
              <a:t>owever</a:t>
            </a:r>
            <a:r>
              <a:rPr lang="en-DE" dirty="0"/>
              <a:t>, climate models are not perfect in capturing the drivers of extremes</a:t>
            </a:r>
            <a:r>
              <a:rPr lang="en-GB" dirty="0"/>
              <a:t>,</a:t>
            </a:r>
            <a:r>
              <a:rPr lang="en-DE" dirty="0"/>
              <a:t> and this limits the reliability of predictions</a:t>
            </a:r>
          </a:p>
          <a:p>
            <a:endParaRPr lang="en-DE" dirty="0"/>
          </a:p>
          <a:p>
            <a:r>
              <a:rPr lang="en-DE" dirty="0"/>
              <a:t>On the other hand, </a:t>
            </a:r>
            <a:r>
              <a:rPr lang="en-DE" dirty="0" err="1"/>
              <a:t>espcieally</a:t>
            </a:r>
            <a:r>
              <a:rPr lang="en-DE" dirty="0"/>
              <a:t> with the hype of ML, more and more data-driven methods have been introduced, and these are partly very promising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t>
            </a:r>
            <a:r>
              <a:rPr lang="en-DE" dirty="0" err="1"/>
              <a:t>owever</a:t>
            </a:r>
            <a:r>
              <a:rPr lang="en-DE" dirty="0"/>
              <a:t>, these methods are mostly black boxes and </a:t>
            </a:r>
            <a:r>
              <a:rPr lang="en-DE" dirty="0" err="1"/>
              <a:t>therfore</a:t>
            </a:r>
            <a:r>
              <a:rPr lang="en-DE" dirty="0"/>
              <a:t> not considered trustworthy. </a:t>
            </a:r>
            <a:r>
              <a:rPr lang="en-DE" dirty="0">
                <a:effectLst/>
              </a:rPr>
              <a:t>Moreover,</a:t>
            </a:r>
            <a:r>
              <a:rPr lang="en-DE" dirty="0"/>
              <a:t> they might have problem with extrapolation, for example in the presence of climate change. </a:t>
            </a:r>
          </a:p>
          <a:p>
            <a:endParaRPr lang="en-DE" dirty="0"/>
          </a:p>
          <a:p>
            <a:r>
              <a:rPr lang="en-US" sz="1200" dirty="0">
                <a:effectLst/>
              </a:rPr>
              <a:t>I</a:t>
            </a:r>
            <a:r>
              <a:rPr lang="en-DE" sz="1200" dirty="0" err="1">
                <a:effectLst/>
              </a:rPr>
              <a:t>ts</a:t>
            </a:r>
            <a:r>
              <a:rPr lang="en-DE" sz="1200" dirty="0">
                <a:effectLst/>
              </a:rPr>
              <a:t> fair to say that </a:t>
            </a:r>
            <a:r>
              <a:rPr lang="en-US" sz="1200" dirty="0">
                <a:effectLst/>
              </a:rPr>
              <a:t>neither approach can do it on its own</a:t>
            </a:r>
            <a:r>
              <a:rPr lang="en-DE" sz="1200" dirty="0">
                <a:effectLst/>
              </a:rPr>
              <a:t> and </a:t>
            </a:r>
            <a:r>
              <a:rPr lang="en-DE" dirty="0"/>
              <a:t>To make progress we need methods from both sides. I argue that in order to connect the physical and the statistical perspective a causal framework is needed as I could hop</a:t>
            </a:r>
            <a:r>
              <a:rPr lang="de-DE" dirty="0" err="1"/>
              <a:t>ef</a:t>
            </a:r>
            <a:r>
              <a:rPr lang="en-DE" dirty="0" err="1"/>
              <a:t>ully</a:t>
            </a:r>
            <a:r>
              <a:rPr lang="en-DE" dirty="0"/>
              <a:t> </a:t>
            </a:r>
            <a:r>
              <a:rPr lang="en-DE" dirty="0" err="1"/>
              <a:t>illust</a:t>
            </a:r>
            <a:r>
              <a:rPr lang="de-DE" dirty="0" err="1"/>
              <a:t>ra</a:t>
            </a:r>
            <a:r>
              <a:rPr lang="en-DE" dirty="0" err="1"/>
              <a:t>te</a:t>
            </a:r>
            <a:r>
              <a:rPr lang="en-DE" dirty="0"/>
              <a:t> with the teleconnection example. </a:t>
            </a:r>
          </a:p>
          <a:p>
            <a:pPr marL="0" indent="0">
              <a:buNone/>
            </a:pPr>
            <a:endParaRPr lang="en-DE" dirty="0"/>
          </a:p>
        </p:txBody>
      </p:sp>
      <p:sp>
        <p:nvSpPr>
          <p:cNvPr id="4" name="Foliennummernplatzhalter 3"/>
          <p:cNvSpPr>
            <a:spLocks noGrp="1"/>
          </p:cNvSpPr>
          <p:nvPr>
            <p:ph type="sldNum" sz="quarter" idx="5"/>
          </p:nvPr>
        </p:nvSpPr>
        <p:spPr/>
        <p:txBody>
          <a:bodyPr/>
          <a:lstStyle/>
          <a:p>
            <a:fld id="{136AC201-0382-4E84-974B-D8E27376C21C}" type="slidenum">
              <a:rPr lang="en-US" smtClean="0"/>
              <a:t>8</a:t>
            </a:fld>
            <a:endParaRPr lang="en-US"/>
          </a:p>
        </p:txBody>
      </p:sp>
    </p:spTree>
    <p:extLst>
      <p:ext uri="{BB962C8B-B14F-4D97-AF65-F5344CB8AC3E}">
        <p14:creationId xmlns:p14="http://schemas.microsoft.com/office/powerpoint/2010/main" val="2589023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DE" dirty="0"/>
              <a:t>Okay so lets talk about causation</a:t>
            </a:r>
          </a:p>
          <a:p>
            <a:endParaRPr lang="en-DE" dirty="0"/>
          </a:p>
          <a:p>
            <a:r>
              <a:rPr lang="de-DE" dirty="0"/>
              <a:t>A</a:t>
            </a:r>
            <a:r>
              <a:rPr lang="en-DE" dirty="0" err="1"/>
              <a:t>nswering</a:t>
            </a:r>
            <a:r>
              <a:rPr lang="en-DE" dirty="0"/>
              <a:t> this question very much depends on causal mechanisms behind the data</a:t>
            </a:r>
            <a:endParaRPr lang="de-DE" dirty="0"/>
          </a:p>
        </p:txBody>
      </p:sp>
      <p:sp>
        <p:nvSpPr>
          <p:cNvPr id="4" name="Foliennummernplatzhalter 3"/>
          <p:cNvSpPr>
            <a:spLocks noGrp="1"/>
          </p:cNvSpPr>
          <p:nvPr>
            <p:ph type="sldNum" sz="quarter" idx="5"/>
          </p:nvPr>
        </p:nvSpPr>
        <p:spPr/>
        <p:txBody>
          <a:bodyPr/>
          <a:lstStyle/>
          <a:p>
            <a:fld id="{136AC201-0382-4E84-974B-D8E27376C21C}" type="slidenum">
              <a:rPr lang="en-US" smtClean="0"/>
              <a:t>9</a:t>
            </a:fld>
            <a:endParaRPr lang="en-US"/>
          </a:p>
        </p:txBody>
      </p:sp>
    </p:spTree>
    <p:extLst>
      <p:ext uri="{BB962C8B-B14F-4D97-AF65-F5344CB8AC3E}">
        <p14:creationId xmlns:p14="http://schemas.microsoft.com/office/powerpoint/2010/main" val="13560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36AC201-0382-4E84-974B-D8E27376C21C}" type="slidenum">
              <a:rPr lang="en-US" smtClean="0"/>
              <a:t>11</a:t>
            </a:fld>
            <a:endParaRPr lang="en-US"/>
          </a:p>
        </p:txBody>
      </p:sp>
    </p:spTree>
    <p:extLst>
      <p:ext uri="{BB962C8B-B14F-4D97-AF65-F5344CB8AC3E}">
        <p14:creationId xmlns:p14="http://schemas.microsoft.com/office/powerpoint/2010/main" val="1002350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0" cap="small" baseline="0">
                <a:latin typeface="Calibri Light" panose="020F030202020403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normAutofit/>
          </a:bodyPr>
          <a:lstStyle>
            <a:lvl1pPr marL="0" indent="0" algn="ctr">
              <a:buNone/>
              <a:defRPr sz="2800">
                <a:solidFill>
                  <a:schemeClr val="tx1">
                    <a:tint val="75000"/>
                  </a:schemeClr>
                </a:solidFill>
                <a:latin typeface="Calibri Light" panose="020F0302020204030204" pitchFamily="34" charset="0"/>
                <a:cs typeface="Calibri Light" panose="020F03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92E2CEC0-65AA-4B2F-9305-0F176AF11590}" type="slidenum">
              <a:rPr lang="en-US" smtClean="0"/>
              <a:t>‹#›</a:t>
            </a:fld>
            <a:endParaRPr lang="en-US"/>
          </a:p>
        </p:txBody>
      </p:sp>
    </p:spTree>
    <p:extLst>
      <p:ext uri="{BB962C8B-B14F-4D97-AF65-F5344CB8AC3E}">
        <p14:creationId xmlns:p14="http://schemas.microsoft.com/office/powerpoint/2010/main" val="3172358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DB33A0-76D9-45EB-962C-00AA994433E5}" type="datetime1">
              <a:rPr lang="en-US" smtClean="0"/>
              <a:t>10/30/23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CEC0-65AA-4B2F-9305-0F176AF11590}" type="slidenum">
              <a:rPr lang="en-US" smtClean="0"/>
              <a:t>‹#›</a:t>
            </a:fld>
            <a:endParaRPr lang="en-US"/>
          </a:p>
        </p:txBody>
      </p:sp>
    </p:spTree>
    <p:extLst>
      <p:ext uri="{BB962C8B-B14F-4D97-AF65-F5344CB8AC3E}">
        <p14:creationId xmlns:p14="http://schemas.microsoft.com/office/powerpoint/2010/main" val="1933096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5151AD-D000-470B-AB60-29231072CD42}" type="datetime1">
              <a:rPr lang="en-US" smtClean="0"/>
              <a:t>10/30/23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CEC0-65AA-4B2F-9305-0F176AF11590}" type="slidenum">
              <a:rPr lang="en-US" smtClean="0"/>
              <a:t>‹#›</a:t>
            </a:fld>
            <a:endParaRPr lang="en-US"/>
          </a:p>
        </p:txBody>
      </p:sp>
    </p:spTree>
    <p:extLst>
      <p:ext uri="{BB962C8B-B14F-4D97-AF65-F5344CB8AC3E}">
        <p14:creationId xmlns:p14="http://schemas.microsoft.com/office/powerpoint/2010/main" val="317689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30" y="205979"/>
            <a:ext cx="8229600" cy="637579"/>
          </a:xfrm>
        </p:spPr>
        <p:txBody>
          <a:bodyPr>
            <a:noAutofit/>
          </a:bodyPr>
          <a:lstStyle>
            <a:lvl1pPr algn="l">
              <a:defRPr sz="3200" b="1" cap="small" baseline="0">
                <a:solidFill>
                  <a:schemeClr val="accent5">
                    <a:lumMod val="50000"/>
                  </a:schemeClr>
                </a:solidFill>
                <a:latin typeface="Calibri Light" panose="020F0302020204030204" pitchFamily="34" charset="0"/>
              </a:defRPr>
            </a:lvl1pPr>
          </a:lstStyle>
          <a:p>
            <a:r>
              <a:rPr lang="en-US" dirty="0"/>
              <a:t>Click to edit Master title style</a:t>
            </a:r>
          </a:p>
        </p:txBody>
      </p:sp>
      <p:sp>
        <p:nvSpPr>
          <p:cNvPr id="3" name="Content Placeholder 2"/>
          <p:cNvSpPr>
            <a:spLocks noGrp="1"/>
          </p:cNvSpPr>
          <p:nvPr>
            <p:ph idx="1"/>
          </p:nvPr>
        </p:nvSpPr>
        <p:spPr>
          <a:xfrm>
            <a:off x="276230" y="1200151"/>
            <a:ext cx="8229600" cy="3394472"/>
          </a:xfrm>
        </p:spPr>
        <p:txBody>
          <a:bodyPr>
            <a:normAutofit/>
          </a:bodyPr>
          <a:lstStyle>
            <a:lvl1pPr marL="342900" indent="-342900">
              <a:buFont typeface="Wingdings" panose="05000000000000000000" pitchFamily="2" charset="2"/>
              <a:buChar char="§"/>
              <a:defRPr sz="1400">
                <a:latin typeface="Calibri Light" panose="020F0302020204030204" pitchFamily="34" charset="0"/>
                <a:cs typeface="Calibri Light" panose="020F0302020204030204" pitchFamily="34" charset="0"/>
              </a:defRPr>
            </a:lvl1pPr>
            <a:lvl2pPr>
              <a:defRPr sz="1200">
                <a:latin typeface="Calibri Light" panose="020F0302020204030204" pitchFamily="34" charset="0"/>
                <a:cs typeface="Calibri Light" panose="020F0302020204030204" pitchFamily="34" charset="0"/>
              </a:defRPr>
            </a:lvl2pPr>
            <a:lvl3pPr>
              <a:defRPr sz="1100">
                <a:latin typeface="Calibri Light" panose="020F0302020204030204" pitchFamily="34" charset="0"/>
                <a:cs typeface="Calibri Light" panose="020F0302020204030204" pitchFamily="34" charset="0"/>
              </a:defRPr>
            </a:lvl3pPr>
            <a:lvl4pPr>
              <a:defRPr sz="1050">
                <a:latin typeface="Calibri Light" panose="020F0302020204030204" pitchFamily="34" charset="0"/>
                <a:cs typeface="Calibri Light" panose="020F0302020204030204" pitchFamily="34" charset="0"/>
              </a:defRPr>
            </a:lvl4pPr>
            <a:lvl5pPr>
              <a:defRPr sz="1050">
                <a:latin typeface="Calibri Light" panose="020F0302020204030204" pitchFamily="34" charset="0"/>
                <a:cs typeface="Calibri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0"/>
          </p:nvPr>
        </p:nvSpPr>
        <p:spPr/>
        <p:txBody>
          <a:bodyPr/>
          <a:lstStyle>
            <a:lvl1pPr>
              <a:defRPr>
                <a:latin typeface="Calibri Light" panose="020F0302020204030204" pitchFamily="34" charset="0"/>
              </a:defRPr>
            </a:lvl1pPr>
          </a:lstStyle>
          <a:p>
            <a:fld id="{9407EC68-C399-45D6-9709-93B7C237F073}" type="datetime1">
              <a:rPr lang="en-US" smtClean="0"/>
              <a:t>10/30/23</a:t>
            </a:fld>
            <a:endParaRPr lang="en-US"/>
          </a:p>
        </p:txBody>
      </p:sp>
      <p:sp>
        <p:nvSpPr>
          <p:cNvPr id="11" name="Slide Number Placeholder 10"/>
          <p:cNvSpPr>
            <a:spLocks noGrp="1"/>
          </p:cNvSpPr>
          <p:nvPr>
            <p:ph type="sldNum" sz="quarter" idx="12"/>
          </p:nvPr>
        </p:nvSpPr>
        <p:spPr>
          <a:xfrm>
            <a:off x="6553200" y="4818186"/>
            <a:ext cx="2133600" cy="273844"/>
          </a:xfrm>
        </p:spPr>
        <p:txBody>
          <a:bodyPr/>
          <a:lstStyle>
            <a:lvl1pPr>
              <a:defRPr>
                <a:latin typeface="Calibri Light" panose="020F0302020204030204" pitchFamily="34" charset="0"/>
              </a:defRPr>
            </a:lvl1pPr>
          </a:lstStyle>
          <a:p>
            <a:fld id="{92E2CEC0-65AA-4B2F-9305-0F176AF11590}" type="slidenum">
              <a:rPr lang="en-US" smtClean="0"/>
              <a:pPr/>
              <a:t>‹#›</a:t>
            </a:fld>
            <a:endParaRPr lang="en-US"/>
          </a:p>
        </p:txBody>
      </p:sp>
      <p:cxnSp>
        <p:nvCxnSpPr>
          <p:cNvPr id="8" name="Straight Connector 7"/>
          <p:cNvCxnSpPr/>
          <p:nvPr userDrawn="1"/>
        </p:nvCxnSpPr>
        <p:spPr>
          <a:xfrm>
            <a:off x="251520" y="4803998"/>
            <a:ext cx="86409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063233"/>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E154C-64F3-4ECE-A2DA-CEF3CC4A73DD}" type="datetime1">
              <a:rPr lang="en-US" smtClean="0"/>
              <a:t>10/30/23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CEC0-65AA-4B2F-9305-0F176AF11590}" type="slidenum">
              <a:rPr lang="en-US" smtClean="0"/>
              <a:t>‹#›</a:t>
            </a:fld>
            <a:endParaRPr lang="en-US"/>
          </a:p>
        </p:txBody>
      </p:sp>
    </p:spTree>
    <p:extLst>
      <p:ext uri="{BB962C8B-B14F-4D97-AF65-F5344CB8AC3E}">
        <p14:creationId xmlns:p14="http://schemas.microsoft.com/office/powerpoint/2010/main" val="462013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C6C52A-ECF9-4A8C-885D-BD30CC274982}" type="datetime1">
              <a:rPr lang="en-US" smtClean="0"/>
              <a:t>10/30/23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CEC0-65AA-4B2F-9305-0F176AF11590}" type="slidenum">
              <a:rPr lang="en-US" smtClean="0"/>
              <a:t>‹#›</a:t>
            </a:fld>
            <a:endParaRPr lang="en-US"/>
          </a:p>
        </p:txBody>
      </p:sp>
    </p:spTree>
    <p:extLst>
      <p:ext uri="{BB962C8B-B14F-4D97-AF65-F5344CB8AC3E}">
        <p14:creationId xmlns:p14="http://schemas.microsoft.com/office/powerpoint/2010/main" val="3284837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CDADF6-9005-4D83-B34B-576C938DA63F}" type="datetime1">
              <a:rPr lang="en-US" smtClean="0"/>
              <a:t>10/30/23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E2CEC0-65AA-4B2F-9305-0F176AF11590}" type="slidenum">
              <a:rPr lang="en-US" smtClean="0"/>
              <a:t>‹#›</a:t>
            </a:fld>
            <a:endParaRPr lang="en-US"/>
          </a:p>
        </p:txBody>
      </p:sp>
    </p:spTree>
    <p:extLst>
      <p:ext uri="{BB962C8B-B14F-4D97-AF65-F5344CB8AC3E}">
        <p14:creationId xmlns:p14="http://schemas.microsoft.com/office/powerpoint/2010/main" val="3823503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0A084EC-09C9-4876-8EB2-E986E4CB5BBD}" type="datetime1">
              <a:rPr lang="en-US" smtClean="0"/>
              <a:t>10/30/23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2CEC0-65AA-4B2F-9305-0F176AF11590}" type="slidenum">
              <a:rPr lang="en-US" smtClean="0"/>
              <a:t>‹#›</a:t>
            </a:fld>
            <a:endParaRPr lang="en-US"/>
          </a:p>
        </p:txBody>
      </p:sp>
    </p:spTree>
    <p:extLst>
      <p:ext uri="{BB962C8B-B14F-4D97-AF65-F5344CB8AC3E}">
        <p14:creationId xmlns:p14="http://schemas.microsoft.com/office/powerpoint/2010/main" val="2396640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C2FD1-C1A0-485E-B8A6-49100F9CBD0A}" type="datetime1">
              <a:rPr lang="en-US" smtClean="0"/>
              <a:t>10/30/23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E2CEC0-65AA-4B2F-9305-0F176AF11590}" type="slidenum">
              <a:rPr lang="en-US" smtClean="0"/>
              <a:t>‹#›</a:t>
            </a:fld>
            <a:endParaRPr lang="en-US"/>
          </a:p>
        </p:txBody>
      </p:sp>
    </p:spTree>
    <p:extLst>
      <p:ext uri="{BB962C8B-B14F-4D97-AF65-F5344CB8AC3E}">
        <p14:creationId xmlns:p14="http://schemas.microsoft.com/office/powerpoint/2010/main" val="256261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0CC952-65F9-4AF5-A7D4-6FAE8ADC9C91}" type="datetime1">
              <a:rPr lang="en-US" smtClean="0"/>
              <a:t>10/30/23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CEC0-65AA-4B2F-9305-0F176AF11590}" type="slidenum">
              <a:rPr lang="en-US" smtClean="0"/>
              <a:t>‹#›</a:t>
            </a:fld>
            <a:endParaRPr lang="en-US"/>
          </a:p>
        </p:txBody>
      </p:sp>
    </p:spTree>
    <p:extLst>
      <p:ext uri="{BB962C8B-B14F-4D97-AF65-F5344CB8AC3E}">
        <p14:creationId xmlns:p14="http://schemas.microsoft.com/office/powerpoint/2010/main" val="55531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F4B46-D87C-4290-97E1-DCE87AB5CD1F}" type="datetime1">
              <a:rPr lang="en-US" smtClean="0"/>
              <a:t>10/30/23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CEC0-65AA-4B2F-9305-0F176AF11590}" type="slidenum">
              <a:rPr lang="en-US" smtClean="0"/>
              <a:t>‹#›</a:t>
            </a:fld>
            <a:endParaRPr lang="en-US"/>
          </a:p>
        </p:txBody>
      </p:sp>
    </p:spTree>
    <p:extLst>
      <p:ext uri="{BB962C8B-B14F-4D97-AF65-F5344CB8AC3E}">
        <p14:creationId xmlns:p14="http://schemas.microsoft.com/office/powerpoint/2010/main" val="449173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E975720-AE0D-4242-9746-7D6E69CF056A}" type="datetime1">
              <a:rPr lang="en-US" smtClean="0"/>
              <a:t>10/30/23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2E2CEC0-65AA-4B2F-9305-0F176AF11590}" type="slidenum">
              <a:rPr lang="en-US" smtClean="0"/>
              <a:t>‹#›</a:t>
            </a:fld>
            <a:endParaRPr lang="en-US"/>
          </a:p>
        </p:txBody>
      </p:sp>
    </p:spTree>
    <p:extLst>
      <p:ext uri="{BB962C8B-B14F-4D97-AF65-F5344CB8AC3E}">
        <p14:creationId xmlns:p14="http://schemas.microsoft.com/office/powerpoint/2010/main" val="1993352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7"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file:////Users/zb920117/Library/Containers/com.microsoft.Outlook/Data/Library/Caches/Signatures/signature_1433475685" TargetMode="Externa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doi.org/10.1038/s41467-019-10105-3" TargetMode="External"/><Relationship Id="rId3" Type="http://schemas.openxmlformats.org/officeDocument/2006/relationships/hyperlink" Target="https://doi.org/10.1175/WAF-D-19-0002.1" TargetMode="External"/><Relationship Id="rId7" Type="http://schemas.openxmlformats.org/officeDocument/2006/relationships/hyperlink" Target="https://doi.org/10.1002/widm.1449" TargetMode="External"/><Relationship Id="rId2" Type="http://schemas.openxmlformats.org/officeDocument/2006/relationships/hyperlink" Target="https://doi.org/10.5194/esd-2019-11" TargetMode="External"/><Relationship Id="rId1" Type="http://schemas.openxmlformats.org/officeDocument/2006/relationships/slideLayout" Target="../slideLayouts/slideLayout2.xml"/><Relationship Id="rId6" Type="http://schemas.openxmlformats.org/officeDocument/2006/relationships/hyperlink" Target="https://doi.org/10.3389/fgene.2019.00524" TargetMode="External"/><Relationship Id="rId5" Type="http://schemas.openxmlformats.org/officeDocument/2006/relationships/hyperlink" Target="https://doi.org/10.1175/BAMS-D-20-0117.1" TargetMode="External"/><Relationship Id="rId4" Type="http://schemas.openxmlformats.org/officeDocument/2006/relationships/hyperlink" Target="https://doi.org/10.1175/JCLI-D-15-0654.1" TargetMode="External"/><Relationship Id="rId9" Type="http://schemas.openxmlformats.org/officeDocument/2006/relationships/hyperlink" Target="https://doi.org/10.1126/sciadv.aau4996"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sv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sv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svg"/></Relationships>
</file>

<file path=ppt/slides/_rels/slide3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sv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sv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sv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towardsdatascience.com/causal-discovery-6858f9af6dcb"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cmu-phil/tetrad" TargetMode="External"/><Relationship Id="rId7" Type="http://schemas.openxmlformats.org/officeDocument/2006/relationships/hyperlink" Target="https://github.com/AnaRitaNogueira/Methods-and-Tools-for-Causal-Discovery-and-Causal-Inference" TargetMode="External"/><Relationship Id="rId2" Type="http://schemas.openxmlformats.org/officeDocument/2006/relationships/hyperlink" Target="https://www.jstatsoft.org/article/view/v047i11" TargetMode="External"/><Relationship Id="rId1" Type="http://schemas.openxmlformats.org/officeDocument/2006/relationships/slideLayout" Target="../slideLayouts/slideLayout2.xml"/><Relationship Id="rId6" Type="http://schemas.openxmlformats.org/officeDocument/2006/relationships/hyperlink" Target="https://doi.org/10.1002/widm.1449" TargetMode="External"/><Relationship Id="rId5" Type="http://schemas.openxmlformats.org/officeDocument/2006/relationships/hyperlink" Target="https://jakobrunge.github.io/tigramite/" TargetMode="External"/><Relationship Id="rId4" Type="http://schemas.openxmlformats.org/officeDocument/2006/relationships/hyperlink" Target="https://github.com/FenTechSolutions/CausalDiscoveryToolbox"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i.org/10.1002/widm.1449" TargetMode="External"/><Relationship Id="rId2" Type="http://schemas.openxmlformats.org/officeDocument/2006/relationships/hyperlink" Target="https://www.science.org/doi/10.1126/sciadv.aau4996"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notesSlide" Target="../notesSlides/notesSlide23.xml"/><Relationship Id="rId7"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06084"/>
            <a:ext cx="9144000" cy="1885006"/>
          </a:xfrm>
        </p:spPr>
        <p:txBody>
          <a:bodyPr>
            <a:noAutofit/>
          </a:bodyPr>
          <a:lstStyle/>
          <a:p>
            <a:r>
              <a:rPr lang="en-US" sz="4000" b="1" dirty="0">
                <a:solidFill>
                  <a:srgbClr val="2A606E"/>
                </a:solidFill>
              </a:rPr>
              <a:t>Causal Inference </a:t>
            </a:r>
            <a:br>
              <a:rPr lang="en-US" sz="4000" b="1" dirty="0">
                <a:solidFill>
                  <a:srgbClr val="2A606E"/>
                </a:solidFill>
              </a:rPr>
            </a:br>
            <a:r>
              <a:rPr lang="en-US" sz="4000" b="1" dirty="0">
                <a:solidFill>
                  <a:srgbClr val="2A606E"/>
                </a:solidFill>
              </a:rPr>
              <a:t>in Climate and Weather Research</a:t>
            </a:r>
            <a:endParaRPr lang="en-US" sz="4000" dirty="0">
              <a:solidFill>
                <a:schemeClr val="accent5">
                  <a:lumMod val="75000"/>
                </a:schemeClr>
              </a:solidFill>
            </a:endParaRPr>
          </a:p>
        </p:txBody>
      </p:sp>
      <p:cxnSp>
        <p:nvCxnSpPr>
          <p:cNvPr id="6" name="Straight Connector 5"/>
          <p:cNvCxnSpPr>
            <a:cxnSpLocks/>
          </p:cNvCxnSpPr>
          <p:nvPr/>
        </p:nvCxnSpPr>
        <p:spPr>
          <a:xfrm>
            <a:off x="395536" y="4706163"/>
            <a:ext cx="820891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95536" y="555526"/>
            <a:ext cx="835292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11659" y="2888771"/>
            <a:ext cx="6120680" cy="1169551"/>
          </a:xfrm>
          <a:prstGeom prst="rect">
            <a:avLst/>
          </a:prstGeom>
        </p:spPr>
        <p:txBody>
          <a:bodyPr wrap="square">
            <a:spAutoFit/>
          </a:bodyPr>
          <a:lstStyle/>
          <a:p>
            <a:pPr algn="ctr">
              <a:defRPr/>
            </a:pPr>
            <a:r>
              <a:rPr lang="de-DE" sz="1400" b="1" dirty="0">
                <a:latin typeface="Calibri Light" panose="020F0302020204030204" pitchFamily="34" charset="0"/>
              </a:rPr>
              <a:t>Elena Saggioro</a:t>
            </a:r>
          </a:p>
          <a:p>
            <a:pPr algn="ctr">
              <a:defRPr/>
            </a:pPr>
            <a:endParaRPr lang="de-DE" sz="1400" b="1" dirty="0">
              <a:latin typeface="Calibri Light" panose="020F0302020204030204" pitchFamily="34" charset="0"/>
            </a:endParaRPr>
          </a:p>
          <a:p>
            <a:pPr algn="ctr">
              <a:defRPr/>
            </a:pPr>
            <a:r>
              <a:rPr lang="de-DE" sz="1400" dirty="0">
                <a:solidFill>
                  <a:schemeClr val="tx1">
                    <a:lumMod val="75000"/>
                    <a:lumOff val="25000"/>
                  </a:schemeClr>
                </a:solidFill>
                <a:latin typeface="Calibri Light" panose="020F0302020204030204" pitchFamily="34" charset="0"/>
              </a:rPr>
              <a:t>Walker Institute</a:t>
            </a:r>
            <a:endParaRPr lang="en-DE" sz="1400" dirty="0">
              <a:solidFill>
                <a:schemeClr val="tx1">
                  <a:lumMod val="75000"/>
                  <a:lumOff val="25000"/>
                </a:schemeClr>
              </a:solidFill>
              <a:latin typeface="Calibri Light" panose="020F0302020204030204" pitchFamily="34" charset="0"/>
            </a:endParaRPr>
          </a:p>
          <a:p>
            <a:pPr algn="ctr">
              <a:defRPr/>
            </a:pPr>
            <a:r>
              <a:rPr lang="de-DE" sz="1400" dirty="0">
                <a:solidFill>
                  <a:schemeClr val="tx1">
                    <a:lumMod val="75000"/>
                    <a:lumOff val="25000"/>
                  </a:schemeClr>
                </a:solidFill>
                <a:latin typeface="Calibri Light" panose="020F0302020204030204" pitchFamily="34" charset="0"/>
              </a:rPr>
              <a:t>University </a:t>
            </a:r>
            <a:r>
              <a:rPr lang="de-DE" sz="1400" dirty="0" err="1">
                <a:solidFill>
                  <a:schemeClr val="tx1">
                    <a:lumMod val="75000"/>
                    <a:lumOff val="25000"/>
                  </a:schemeClr>
                </a:solidFill>
                <a:latin typeface="Calibri Light" panose="020F0302020204030204" pitchFamily="34" charset="0"/>
              </a:rPr>
              <a:t>of</a:t>
            </a:r>
            <a:r>
              <a:rPr lang="de-DE" sz="1400" dirty="0">
                <a:solidFill>
                  <a:schemeClr val="tx1">
                    <a:lumMod val="75000"/>
                    <a:lumOff val="25000"/>
                  </a:schemeClr>
                </a:solidFill>
                <a:latin typeface="Calibri Light" panose="020F0302020204030204" pitchFamily="34" charset="0"/>
              </a:rPr>
              <a:t> Reading</a:t>
            </a:r>
          </a:p>
          <a:p>
            <a:pPr algn="ctr">
              <a:defRPr/>
            </a:pPr>
            <a:r>
              <a:rPr lang="de-DE" sz="1400" dirty="0">
                <a:solidFill>
                  <a:schemeClr val="tx1">
                    <a:lumMod val="75000"/>
                    <a:lumOff val="25000"/>
                  </a:schemeClr>
                </a:solidFill>
                <a:latin typeface="Calibri Light" panose="020F0302020204030204" pitchFamily="34" charset="0"/>
              </a:rPr>
              <a:t>United Kingdom</a:t>
            </a:r>
          </a:p>
        </p:txBody>
      </p:sp>
      <p:pic>
        <p:nvPicPr>
          <p:cNvPr id="1026" name="Picture 2" descr="Ãhnliches F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0606" y="246134"/>
            <a:ext cx="1748564" cy="6409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E433A45-A12D-D4C6-73DC-AE2083A80889}"/>
              </a:ext>
            </a:extLst>
          </p:cNvPr>
          <p:cNvSpPr/>
          <p:nvPr/>
        </p:nvSpPr>
        <p:spPr>
          <a:xfrm>
            <a:off x="272216" y="4724318"/>
            <a:ext cx="4536504" cy="307777"/>
          </a:xfrm>
          <a:prstGeom prst="rect">
            <a:avLst/>
          </a:prstGeom>
        </p:spPr>
        <p:txBody>
          <a:bodyPr wrap="square">
            <a:spAutoFit/>
          </a:bodyPr>
          <a:lstStyle/>
          <a:p>
            <a:pPr>
              <a:defRPr/>
            </a:pPr>
            <a:r>
              <a:rPr lang="de-DE" sz="1400" dirty="0" err="1">
                <a:latin typeface="Calibri Light" panose="020F0302020204030204" pitchFamily="34" charset="0"/>
              </a:rPr>
              <a:t>elena.saggioro@reading.ac.uk</a:t>
            </a:r>
            <a:endParaRPr lang="de-DE" sz="1400" dirty="0">
              <a:latin typeface="Calibri Light" panose="020F0302020204030204" pitchFamily="34" charset="0"/>
            </a:endParaRPr>
          </a:p>
        </p:txBody>
      </p:sp>
      <p:sp>
        <p:nvSpPr>
          <p:cNvPr id="5" name="Rectangle 4">
            <a:extLst>
              <a:ext uri="{FF2B5EF4-FFF2-40B4-BE49-F238E27FC236}">
                <a16:creationId xmlns:a16="http://schemas.microsoft.com/office/drawing/2014/main" id="{CD21838D-23E9-85D7-2F7D-312058B333F8}"/>
              </a:ext>
            </a:extLst>
          </p:cNvPr>
          <p:cNvSpPr/>
          <p:nvPr/>
        </p:nvSpPr>
        <p:spPr>
          <a:xfrm>
            <a:off x="1864273" y="4354157"/>
            <a:ext cx="5415453" cy="307777"/>
          </a:xfrm>
          <a:prstGeom prst="rect">
            <a:avLst/>
          </a:prstGeom>
        </p:spPr>
        <p:txBody>
          <a:bodyPr wrap="square">
            <a:spAutoFit/>
          </a:bodyPr>
          <a:lstStyle/>
          <a:p>
            <a:pPr algn="r">
              <a:defRPr/>
            </a:pPr>
            <a:r>
              <a:rPr lang="de-DE" sz="1400" b="1" dirty="0">
                <a:latin typeface="Calibri Light" panose="020F0302020204030204" pitchFamily="34" charset="0"/>
              </a:rPr>
              <a:t>SPARC Training School | 30 </a:t>
            </a:r>
            <a:r>
              <a:rPr lang="de-DE" sz="1400" b="1" dirty="0" err="1">
                <a:latin typeface="Calibri Light" panose="020F0302020204030204" pitchFamily="34" charset="0"/>
              </a:rPr>
              <a:t>October</a:t>
            </a:r>
            <a:r>
              <a:rPr lang="de-DE" sz="1400" b="1" dirty="0">
                <a:latin typeface="Calibri Light" panose="020F0302020204030204" pitchFamily="34" charset="0"/>
              </a:rPr>
              <a:t> 2023 | University </a:t>
            </a:r>
            <a:r>
              <a:rPr lang="de-DE" sz="1400" b="1" dirty="0" err="1">
                <a:latin typeface="Calibri Light" panose="020F0302020204030204" pitchFamily="34" charset="0"/>
              </a:rPr>
              <a:t>of</a:t>
            </a:r>
            <a:r>
              <a:rPr lang="de-DE" sz="1400" b="1" dirty="0">
                <a:latin typeface="Calibri Light" panose="020F0302020204030204" pitchFamily="34" charset="0"/>
              </a:rPr>
              <a:t> Rwanda</a:t>
            </a:r>
          </a:p>
        </p:txBody>
      </p:sp>
      <p:sp>
        <p:nvSpPr>
          <p:cNvPr id="24" name="Rectangle 2">
            <a:extLst>
              <a:ext uri="{FF2B5EF4-FFF2-40B4-BE49-F238E27FC236}">
                <a16:creationId xmlns:a16="http://schemas.microsoft.com/office/drawing/2014/main" id="{0DFE2C11-6C92-105D-E283-897DAD36442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1025" name="Picture 1" descr="2Q==">
            <a:extLst>
              <a:ext uri="{FF2B5EF4-FFF2-40B4-BE49-F238E27FC236}">
                <a16:creationId xmlns:a16="http://schemas.microsoft.com/office/drawing/2014/main" id="{1F3D973C-491E-A07A-68F9-D55B9EE88CCC}"/>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382568" y="296905"/>
            <a:ext cx="2024999" cy="54000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439492D4-BAB1-19EB-077F-8154D1FA38ED}"/>
              </a:ext>
            </a:extLst>
          </p:cNvPr>
          <p:cNvSpPr txBox="1"/>
          <p:nvPr/>
        </p:nvSpPr>
        <p:spPr>
          <a:xfrm>
            <a:off x="2987825" y="4724318"/>
            <a:ext cx="5616623" cy="307777"/>
          </a:xfrm>
          <a:prstGeom prst="rect">
            <a:avLst/>
          </a:prstGeom>
          <a:noFill/>
        </p:spPr>
        <p:txBody>
          <a:bodyPr wrap="square">
            <a:spAutoFit/>
          </a:bodyPr>
          <a:lstStyle/>
          <a:p>
            <a:pPr algn="r">
              <a:defRPr/>
            </a:pPr>
            <a:r>
              <a:rPr lang="de-DE" sz="1400" dirty="0" err="1">
                <a:solidFill>
                  <a:schemeClr val="tx1">
                    <a:lumMod val="75000"/>
                    <a:lumOff val="25000"/>
                  </a:schemeClr>
                </a:solidFill>
                <a:latin typeface="Calibri Light" panose="020F0302020204030204" pitchFamily="34" charset="0"/>
              </a:rPr>
              <a:t>Slides</a:t>
            </a:r>
            <a:r>
              <a:rPr lang="de-DE" sz="1400" dirty="0">
                <a:solidFill>
                  <a:schemeClr val="tx1">
                    <a:lumMod val="75000"/>
                    <a:lumOff val="25000"/>
                  </a:schemeClr>
                </a:solidFill>
                <a:latin typeface="Calibri Light" panose="020F0302020204030204" pitchFamily="34" charset="0"/>
              </a:rPr>
              <a:t> </a:t>
            </a:r>
            <a:r>
              <a:rPr lang="de-DE" sz="1400" dirty="0" err="1">
                <a:solidFill>
                  <a:schemeClr val="tx1">
                    <a:lumMod val="75000"/>
                    <a:lumOff val="25000"/>
                  </a:schemeClr>
                </a:solidFill>
                <a:latin typeface="Calibri Light" panose="020F0302020204030204" pitchFamily="34" charset="0"/>
              </a:rPr>
              <a:t>co-developed</a:t>
            </a:r>
            <a:r>
              <a:rPr lang="de-DE" sz="1400" dirty="0">
                <a:solidFill>
                  <a:schemeClr val="tx1">
                    <a:lumMod val="75000"/>
                    <a:lumOff val="25000"/>
                  </a:schemeClr>
                </a:solidFill>
                <a:latin typeface="Calibri Light" panose="020F0302020204030204" pitchFamily="34" charset="0"/>
              </a:rPr>
              <a:t> </a:t>
            </a:r>
            <a:r>
              <a:rPr lang="de-DE" sz="1400" dirty="0" err="1">
                <a:solidFill>
                  <a:schemeClr val="tx1">
                    <a:lumMod val="75000"/>
                    <a:lumOff val="25000"/>
                  </a:schemeClr>
                </a:solidFill>
                <a:latin typeface="Calibri Light" panose="020F0302020204030204" pitchFamily="34" charset="0"/>
              </a:rPr>
              <a:t>with</a:t>
            </a:r>
            <a:r>
              <a:rPr lang="de-DE" sz="1400" dirty="0">
                <a:solidFill>
                  <a:schemeClr val="tx1">
                    <a:lumMod val="75000"/>
                    <a:lumOff val="25000"/>
                  </a:schemeClr>
                </a:solidFill>
                <a:latin typeface="Calibri Light" panose="020F0302020204030204" pitchFamily="34" charset="0"/>
              </a:rPr>
              <a:t> </a:t>
            </a:r>
            <a:r>
              <a:rPr lang="de-DE" sz="1400" dirty="0" err="1">
                <a:solidFill>
                  <a:schemeClr val="tx1">
                    <a:lumMod val="75000"/>
                    <a:lumOff val="25000"/>
                  </a:schemeClr>
                </a:solidFill>
                <a:latin typeface="Calibri Light" panose="020F0302020204030204" pitchFamily="34" charset="0"/>
              </a:rPr>
              <a:t>Dr</a:t>
            </a:r>
            <a:r>
              <a:rPr lang="de-DE" sz="1400" dirty="0">
                <a:solidFill>
                  <a:schemeClr val="tx1">
                    <a:lumMod val="75000"/>
                    <a:lumOff val="25000"/>
                  </a:schemeClr>
                </a:solidFill>
                <a:latin typeface="Calibri Light" panose="020F0302020204030204" pitchFamily="34" charset="0"/>
              </a:rPr>
              <a:t> Marlene Kretschmer (University </a:t>
            </a:r>
            <a:r>
              <a:rPr lang="de-DE" sz="1400" dirty="0" err="1">
                <a:solidFill>
                  <a:schemeClr val="tx1">
                    <a:lumMod val="75000"/>
                    <a:lumOff val="25000"/>
                  </a:schemeClr>
                </a:solidFill>
                <a:latin typeface="Calibri Light" panose="020F0302020204030204" pitchFamily="34" charset="0"/>
              </a:rPr>
              <a:t>of</a:t>
            </a:r>
            <a:r>
              <a:rPr lang="de-DE" sz="1400" dirty="0">
                <a:solidFill>
                  <a:schemeClr val="tx1">
                    <a:lumMod val="75000"/>
                    <a:lumOff val="25000"/>
                  </a:schemeClr>
                </a:solidFill>
                <a:latin typeface="Calibri Light" panose="020F0302020204030204" pitchFamily="34" charset="0"/>
              </a:rPr>
              <a:t> Leipzig)</a:t>
            </a:r>
          </a:p>
        </p:txBody>
      </p:sp>
    </p:spTree>
    <p:extLst>
      <p:ext uri="{BB962C8B-B14F-4D97-AF65-F5344CB8AC3E}">
        <p14:creationId xmlns:p14="http://schemas.microsoft.com/office/powerpoint/2010/main" val="1355921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47366E-46AB-4CA9-BA25-8F22005740E5}"/>
              </a:ext>
            </a:extLst>
          </p:cNvPr>
          <p:cNvSpPr>
            <a:spLocks noGrp="1"/>
          </p:cNvSpPr>
          <p:nvPr>
            <p:ph type="title"/>
          </p:nvPr>
        </p:nvSpPr>
        <p:spPr/>
        <p:txBody>
          <a:bodyPr>
            <a:normAutofit/>
          </a:bodyPr>
          <a:lstStyle/>
          <a:p>
            <a:r>
              <a:rPr lang="en-DE" dirty="0" err="1"/>
              <a:t>Asso</a:t>
            </a:r>
            <a:r>
              <a:rPr lang="de-DE" dirty="0"/>
              <a:t>ci</a:t>
            </a:r>
            <a:r>
              <a:rPr lang="en-DE" dirty="0" err="1"/>
              <a:t>ation</a:t>
            </a:r>
            <a:r>
              <a:rPr lang="en-DE" dirty="0"/>
              <a:t> vs</a:t>
            </a:r>
            <a:r>
              <a:rPr lang="en-DE"/>
              <a:t>. </a:t>
            </a:r>
            <a:r>
              <a:rPr lang="en-GB" dirty="0"/>
              <a:t>Causation</a:t>
            </a:r>
            <a:endParaRPr lang="de-DE" dirty="0"/>
          </a:p>
        </p:txBody>
      </p:sp>
      <p:sp>
        <p:nvSpPr>
          <p:cNvPr id="4" name="Foliennummernplatzhalter 3">
            <a:extLst>
              <a:ext uri="{FF2B5EF4-FFF2-40B4-BE49-F238E27FC236}">
                <a16:creationId xmlns:a16="http://schemas.microsoft.com/office/drawing/2014/main" id="{7AA0C3F5-19FE-47CF-B55E-823401F9E39D}"/>
              </a:ext>
            </a:extLst>
          </p:cNvPr>
          <p:cNvSpPr>
            <a:spLocks noGrp="1"/>
          </p:cNvSpPr>
          <p:nvPr>
            <p:ph type="sldNum" sz="quarter" idx="12"/>
          </p:nvPr>
        </p:nvSpPr>
        <p:spPr/>
        <p:txBody>
          <a:bodyPr/>
          <a:lstStyle/>
          <a:p>
            <a:fld id="{92E2CEC0-65AA-4B2F-9305-0F176AF11590}" type="slidenum">
              <a:rPr lang="en-US" smtClean="0"/>
              <a:pPr/>
              <a:t>10</a:t>
            </a:fld>
            <a:endParaRPr lang="en-US"/>
          </a:p>
        </p:txBody>
      </p:sp>
      <p:sp>
        <p:nvSpPr>
          <p:cNvPr id="8" name="Textfeld 7">
            <a:extLst>
              <a:ext uri="{FF2B5EF4-FFF2-40B4-BE49-F238E27FC236}">
                <a16:creationId xmlns:a16="http://schemas.microsoft.com/office/drawing/2014/main" id="{497B9651-B446-4145-813B-50AA7269958D}"/>
              </a:ext>
            </a:extLst>
          </p:cNvPr>
          <p:cNvSpPr txBox="1"/>
          <p:nvPr/>
        </p:nvSpPr>
        <p:spPr>
          <a:xfrm>
            <a:off x="4861877" y="1423704"/>
            <a:ext cx="1944216" cy="400110"/>
          </a:xfrm>
          <a:prstGeom prst="rect">
            <a:avLst/>
          </a:prstGeom>
          <a:noFill/>
        </p:spPr>
        <p:txBody>
          <a:bodyPr wrap="square" rtlCol="0">
            <a:spAutoFit/>
          </a:bodyPr>
          <a:lstStyle/>
          <a:p>
            <a:r>
              <a:rPr lang="en-DE" sz="2000" dirty="0">
                <a:latin typeface="Calibri Light" panose="020F0302020204030204" pitchFamily="34" charset="0"/>
                <a:cs typeface="Calibri Light" panose="020F0302020204030204" pitchFamily="34" charset="0"/>
              </a:rPr>
              <a:t>X: Pressure</a:t>
            </a:r>
          </a:p>
        </p:txBody>
      </p:sp>
      <p:sp>
        <p:nvSpPr>
          <p:cNvPr id="9" name="Textfeld 8">
            <a:extLst>
              <a:ext uri="{FF2B5EF4-FFF2-40B4-BE49-F238E27FC236}">
                <a16:creationId xmlns:a16="http://schemas.microsoft.com/office/drawing/2014/main" id="{B75A8E34-D9BF-4044-86AC-968EBEE94698}"/>
              </a:ext>
            </a:extLst>
          </p:cNvPr>
          <p:cNvSpPr txBox="1"/>
          <p:nvPr/>
        </p:nvSpPr>
        <p:spPr>
          <a:xfrm>
            <a:off x="4803309" y="875387"/>
            <a:ext cx="1944216" cy="461665"/>
          </a:xfrm>
          <a:prstGeom prst="rect">
            <a:avLst/>
          </a:prstGeom>
          <a:noFill/>
        </p:spPr>
        <p:txBody>
          <a:bodyPr wrap="square" rtlCol="0">
            <a:spAutoFit/>
          </a:bodyPr>
          <a:lstStyle/>
          <a:p>
            <a:r>
              <a:rPr lang="en-DE" sz="2400" b="1" dirty="0">
                <a:latin typeface="Calibri Light" panose="020F0302020204030204" pitchFamily="34" charset="0"/>
                <a:cs typeface="Calibri Light" panose="020F0302020204030204" pitchFamily="34" charset="0"/>
              </a:rPr>
              <a:t>Example</a:t>
            </a:r>
          </a:p>
        </p:txBody>
      </p:sp>
      <p:sp>
        <p:nvSpPr>
          <p:cNvPr id="10" name="Rechteck 9">
            <a:extLst>
              <a:ext uri="{FF2B5EF4-FFF2-40B4-BE49-F238E27FC236}">
                <a16:creationId xmlns:a16="http://schemas.microsoft.com/office/drawing/2014/main" id="{DB65E6ED-08B6-4673-9B00-D1169CB48E8A}"/>
              </a:ext>
            </a:extLst>
          </p:cNvPr>
          <p:cNvSpPr/>
          <p:nvPr/>
        </p:nvSpPr>
        <p:spPr>
          <a:xfrm>
            <a:off x="4572000" y="771550"/>
            <a:ext cx="4295770" cy="404663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11" name="Inhaltsplatzhalter 7">
            <a:extLst>
              <a:ext uri="{FF2B5EF4-FFF2-40B4-BE49-F238E27FC236}">
                <a16:creationId xmlns:a16="http://schemas.microsoft.com/office/drawing/2014/main" id="{8572680F-0F35-4D0D-AB74-902B850E2F94}"/>
              </a:ext>
            </a:extLst>
          </p:cNvPr>
          <p:cNvPicPr>
            <a:picLocks noChangeAspect="1"/>
          </p:cNvPicPr>
          <p:nvPr/>
        </p:nvPicPr>
        <p:blipFill rotWithShape="1">
          <a:blip r:embed="rId2">
            <a:extLst>
              <a:ext uri="{28A0092B-C50C-407E-A947-70E740481C1C}">
                <a14:useLocalDpi xmlns:a14="http://schemas.microsoft.com/office/drawing/2010/main" val="0"/>
              </a:ext>
            </a:extLst>
          </a:blip>
          <a:srcRect b="28803"/>
          <a:stretch/>
        </p:blipFill>
        <p:spPr>
          <a:xfrm>
            <a:off x="6866458" y="1830312"/>
            <a:ext cx="1960835" cy="1499464"/>
          </a:xfrm>
          <a:prstGeom prst="rect">
            <a:avLst/>
          </a:prstGeom>
        </p:spPr>
      </p:pic>
      <p:pic>
        <p:nvPicPr>
          <p:cNvPr id="12" name="Picture 2" descr="Surface Pressure Charts - Met Office">
            <a:extLst>
              <a:ext uri="{FF2B5EF4-FFF2-40B4-BE49-F238E27FC236}">
                <a16:creationId xmlns:a16="http://schemas.microsoft.com/office/drawing/2014/main" id="{8E585BFA-B5C1-4924-800B-868AE6E5E24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6681"/>
          <a:stretch/>
        </p:blipFill>
        <p:spPr bwMode="auto">
          <a:xfrm>
            <a:off x="4898230" y="1929104"/>
            <a:ext cx="1871510" cy="1276283"/>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D3CE4C1F-CC19-4B20-B9E2-2C625A3C02EA}"/>
              </a:ext>
            </a:extLst>
          </p:cNvPr>
          <p:cNvSpPr txBox="1"/>
          <p:nvPr/>
        </p:nvSpPr>
        <p:spPr>
          <a:xfrm>
            <a:off x="7020272" y="1385164"/>
            <a:ext cx="1944216" cy="400110"/>
          </a:xfrm>
          <a:prstGeom prst="rect">
            <a:avLst/>
          </a:prstGeom>
          <a:noFill/>
        </p:spPr>
        <p:txBody>
          <a:bodyPr wrap="square" rtlCol="0">
            <a:spAutoFit/>
          </a:bodyPr>
          <a:lstStyle/>
          <a:p>
            <a:r>
              <a:rPr lang="en-DE" sz="2000" dirty="0">
                <a:latin typeface="Calibri Light" panose="020F0302020204030204" pitchFamily="34" charset="0"/>
                <a:cs typeface="Calibri Light" panose="020F0302020204030204" pitchFamily="34" charset="0"/>
              </a:rPr>
              <a:t>Y: Barometer</a:t>
            </a:r>
          </a:p>
        </p:txBody>
      </p:sp>
      <p:pic>
        <p:nvPicPr>
          <p:cNvPr id="14" name="Grafik 13">
            <a:extLst>
              <a:ext uri="{FF2B5EF4-FFF2-40B4-BE49-F238E27FC236}">
                <a16:creationId xmlns:a16="http://schemas.microsoft.com/office/drawing/2014/main" id="{955EBF74-072C-4E25-888B-0DA0B38C0498}"/>
              </a:ext>
            </a:extLst>
          </p:cNvPr>
          <p:cNvPicPr>
            <a:picLocks noChangeAspect="1"/>
          </p:cNvPicPr>
          <p:nvPr/>
        </p:nvPicPr>
        <p:blipFill rotWithShape="1">
          <a:blip r:embed="rId4">
            <a:extLst>
              <a:ext uri="{28A0092B-C50C-407E-A947-70E740481C1C}">
                <a14:useLocalDpi xmlns:a14="http://schemas.microsoft.com/office/drawing/2010/main" val="0"/>
              </a:ext>
            </a:extLst>
          </a:blip>
          <a:srcRect t="10625" r="8546"/>
          <a:stretch/>
        </p:blipFill>
        <p:spPr>
          <a:xfrm>
            <a:off x="179512" y="1658788"/>
            <a:ext cx="4067793" cy="2981458"/>
          </a:xfrm>
          <a:prstGeom prst="rect">
            <a:avLst/>
          </a:prstGeom>
        </p:spPr>
      </p:pic>
      <p:sp>
        <p:nvSpPr>
          <p:cNvPr id="15" name="Textfeld 14">
            <a:extLst>
              <a:ext uri="{FF2B5EF4-FFF2-40B4-BE49-F238E27FC236}">
                <a16:creationId xmlns:a16="http://schemas.microsoft.com/office/drawing/2014/main" id="{89BA552C-058A-44AA-9963-FE4B210AD2C8}"/>
              </a:ext>
            </a:extLst>
          </p:cNvPr>
          <p:cNvSpPr txBox="1"/>
          <p:nvPr/>
        </p:nvSpPr>
        <p:spPr>
          <a:xfrm>
            <a:off x="4600633" y="3349492"/>
            <a:ext cx="4219562" cy="2246769"/>
          </a:xfrm>
          <a:prstGeom prst="rect">
            <a:avLst/>
          </a:prstGeom>
          <a:noFill/>
        </p:spPr>
        <p:txBody>
          <a:bodyPr wrap="square">
            <a:spAutoFit/>
          </a:bodyPr>
          <a:lstStyle/>
          <a:p>
            <a:pPr marL="342900" indent="-342900">
              <a:buFont typeface="Arial" panose="020B0604020202020204" pitchFamily="34" charset="0"/>
              <a:buChar char="•"/>
            </a:pPr>
            <a:r>
              <a:rPr lang="en-GB" sz="2000" dirty="0">
                <a:solidFill>
                  <a:schemeClr val="bg1">
                    <a:lumMod val="50000"/>
                  </a:schemeClr>
                </a:solidFill>
                <a:latin typeface="Calibri Light" panose="020F0302020204030204" pitchFamily="34" charset="0"/>
                <a:cs typeface="Calibri Light" panose="020F0302020204030204" pitchFamily="34" charset="0"/>
              </a:rPr>
              <a:t>Modifying pressure (X)</a:t>
            </a:r>
            <a:r>
              <a:rPr lang="en-DE" sz="2000">
                <a:solidFill>
                  <a:schemeClr val="bg1">
                    <a:lumMod val="50000"/>
                  </a:schemeClr>
                </a:solidFill>
                <a:latin typeface="Calibri Light" panose="020F0302020204030204" pitchFamily="34" charset="0"/>
                <a:cs typeface="Calibri Light" panose="020F0302020204030204" pitchFamily="34" charset="0"/>
              </a:rPr>
              <a:t> </a:t>
            </a:r>
            <a:r>
              <a:rPr lang="en-DE" sz="2000" b="1" dirty="0">
                <a:latin typeface="Calibri Light" panose="020F0302020204030204" pitchFamily="34" charset="0"/>
                <a:cs typeface="Calibri Light" panose="020F0302020204030204" pitchFamily="34" charset="0"/>
              </a:rPr>
              <a:t>will </a:t>
            </a:r>
            <a:r>
              <a:rPr lang="en-DE" sz="2000" b="1">
                <a:latin typeface="Calibri Light" panose="020F0302020204030204" pitchFamily="34" charset="0"/>
                <a:cs typeface="Calibri Light" panose="020F0302020204030204" pitchFamily="34" charset="0"/>
              </a:rPr>
              <a:t>change </a:t>
            </a:r>
            <a:r>
              <a:rPr lang="en-GB" sz="2000" dirty="0">
                <a:solidFill>
                  <a:schemeClr val="bg1">
                    <a:lumMod val="50000"/>
                  </a:schemeClr>
                </a:solidFill>
                <a:latin typeface="Calibri Light" panose="020F0302020204030204" pitchFamily="34" charset="0"/>
                <a:cs typeface="Calibri Light" panose="020F0302020204030204" pitchFamily="34" charset="0"/>
              </a:rPr>
              <a:t>barometer reading (Y)</a:t>
            </a:r>
          </a:p>
          <a:p>
            <a:pPr marL="342900" indent="-342900">
              <a:buFont typeface="Arial" panose="020B0604020202020204" pitchFamily="34" charset="0"/>
              <a:buChar char="•"/>
            </a:pPr>
            <a:r>
              <a:rPr lang="en-GB" sz="2000" dirty="0">
                <a:solidFill>
                  <a:schemeClr val="bg1">
                    <a:lumMod val="50000"/>
                  </a:schemeClr>
                </a:solidFill>
                <a:latin typeface="Calibri Light" panose="020F0302020204030204" pitchFamily="34" charset="0"/>
                <a:cs typeface="Calibri Light" panose="020F0302020204030204" pitchFamily="34" charset="0"/>
              </a:rPr>
              <a:t>Moving the barometer needle (Y)</a:t>
            </a:r>
            <a:r>
              <a:rPr lang="en-DE" sz="2000">
                <a:solidFill>
                  <a:schemeClr val="bg1">
                    <a:lumMod val="50000"/>
                  </a:schemeClr>
                </a:solidFill>
                <a:latin typeface="Calibri Light" panose="020F0302020204030204" pitchFamily="34" charset="0"/>
                <a:cs typeface="Calibri Light" panose="020F0302020204030204" pitchFamily="34" charset="0"/>
              </a:rPr>
              <a:t> </a:t>
            </a:r>
            <a:r>
              <a:rPr lang="en-DE" sz="2000" b="1">
                <a:latin typeface="Calibri Light" panose="020F0302020204030204" pitchFamily="34" charset="0"/>
                <a:cs typeface="Calibri Light" panose="020F0302020204030204" pitchFamily="34" charset="0"/>
              </a:rPr>
              <a:t>will </a:t>
            </a:r>
            <a:r>
              <a:rPr lang="en-DE" sz="2000" b="1" i="1">
                <a:latin typeface="Calibri Light" panose="020F0302020204030204" pitchFamily="34" charset="0"/>
                <a:cs typeface="Calibri Light" panose="020F0302020204030204" pitchFamily="34" charset="0"/>
              </a:rPr>
              <a:t>not</a:t>
            </a:r>
            <a:r>
              <a:rPr lang="en-DE" sz="2000" b="1">
                <a:latin typeface="Calibri Light" panose="020F0302020204030204" pitchFamily="34" charset="0"/>
                <a:cs typeface="Calibri Light" panose="020F0302020204030204" pitchFamily="34" charset="0"/>
              </a:rPr>
              <a:t> change </a:t>
            </a:r>
            <a:r>
              <a:rPr lang="en-GB" sz="2000" dirty="0">
                <a:solidFill>
                  <a:schemeClr val="bg1">
                    <a:lumMod val="50000"/>
                  </a:schemeClr>
                </a:solidFill>
                <a:latin typeface="Calibri Light" panose="020F0302020204030204" pitchFamily="34" charset="0"/>
                <a:cs typeface="Calibri Light" panose="020F0302020204030204" pitchFamily="34" charset="0"/>
              </a:rPr>
              <a:t>pressure (X)</a:t>
            </a:r>
            <a:endParaRPr lang="en-DE" sz="2000">
              <a:solidFill>
                <a:schemeClr val="bg1">
                  <a:lumMod val="50000"/>
                </a:schemeClr>
              </a:solidFill>
              <a:latin typeface="Calibri Light" panose="020F0302020204030204" pitchFamily="34" charset="0"/>
              <a:cs typeface="Calibri Light" panose="020F0302020204030204" pitchFamily="34" charset="0"/>
            </a:endParaRPr>
          </a:p>
          <a:p>
            <a:endParaRPr lang="en-DE" sz="2000" dirty="0">
              <a:solidFill>
                <a:schemeClr val="bg1">
                  <a:lumMod val="50000"/>
                </a:schemeClr>
              </a:solidFill>
              <a:latin typeface="Calibri Light" panose="020F0302020204030204" pitchFamily="34" charset="0"/>
              <a:cs typeface="Calibri Light" panose="020F0302020204030204" pitchFamily="34" charset="0"/>
            </a:endParaRPr>
          </a:p>
          <a:p>
            <a:endParaRPr lang="en-DE" sz="2000" dirty="0">
              <a:solidFill>
                <a:schemeClr val="bg1">
                  <a:lumMod val="50000"/>
                </a:schemeClr>
              </a:solidFill>
              <a:latin typeface="Calibri Light" panose="020F0302020204030204" pitchFamily="34" charset="0"/>
              <a:cs typeface="Calibri Light" panose="020F0302020204030204" pitchFamily="34" charset="0"/>
            </a:endParaRPr>
          </a:p>
          <a:p>
            <a:endParaRPr lang="en-DE"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91598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3FD098-F317-4D95-9375-762492796409}"/>
              </a:ext>
            </a:extLst>
          </p:cNvPr>
          <p:cNvSpPr>
            <a:spLocks noGrp="1"/>
          </p:cNvSpPr>
          <p:nvPr>
            <p:ph type="title"/>
          </p:nvPr>
        </p:nvSpPr>
        <p:spPr/>
        <p:txBody>
          <a:bodyPr/>
          <a:lstStyle/>
          <a:p>
            <a:r>
              <a:rPr lang="en-DE" dirty="0" err="1"/>
              <a:t>Asso</a:t>
            </a:r>
            <a:r>
              <a:rPr lang="de-DE" dirty="0"/>
              <a:t>ci</a:t>
            </a:r>
            <a:r>
              <a:rPr lang="en-DE" dirty="0" err="1"/>
              <a:t>ation</a:t>
            </a:r>
            <a:r>
              <a:rPr lang="en-DE" dirty="0"/>
              <a:t> vs</a:t>
            </a:r>
            <a:r>
              <a:rPr lang="en-DE"/>
              <a:t>. </a:t>
            </a:r>
            <a:r>
              <a:rPr lang="en-GB" dirty="0"/>
              <a:t>Causation</a:t>
            </a:r>
            <a:endParaRPr lang="de-DE" dirty="0"/>
          </a:p>
        </p:txBody>
      </p:sp>
      <p:sp>
        <p:nvSpPr>
          <p:cNvPr id="4" name="Foliennummernplatzhalter 3">
            <a:extLst>
              <a:ext uri="{FF2B5EF4-FFF2-40B4-BE49-F238E27FC236}">
                <a16:creationId xmlns:a16="http://schemas.microsoft.com/office/drawing/2014/main" id="{24F97EA3-E8A5-475E-B878-50CEDE7284B9}"/>
              </a:ext>
            </a:extLst>
          </p:cNvPr>
          <p:cNvSpPr>
            <a:spLocks noGrp="1"/>
          </p:cNvSpPr>
          <p:nvPr>
            <p:ph type="sldNum" sz="quarter" idx="12"/>
          </p:nvPr>
        </p:nvSpPr>
        <p:spPr/>
        <p:txBody>
          <a:bodyPr/>
          <a:lstStyle/>
          <a:p>
            <a:fld id="{92E2CEC0-65AA-4B2F-9305-0F176AF11590}" type="slidenum">
              <a:rPr lang="en-US" smtClean="0"/>
              <a:pPr/>
              <a:t>11</a:t>
            </a:fld>
            <a:endParaRPr lang="en-US"/>
          </a:p>
        </p:txBody>
      </p:sp>
      <p:sp>
        <p:nvSpPr>
          <p:cNvPr id="7" name="Textfeld 6">
            <a:extLst>
              <a:ext uri="{FF2B5EF4-FFF2-40B4-BE49-F238E27FC236}">
                <a16:creationId xmlns:a16="http://schemas.microsoft.com/office/drawing/2014/main" id="{0AE80920-A814-4921-AD2D-145A9BAC9C27}"/>
              </a:ext>
            </a:extLst>
          </p:cNvPr>
          <p:cNvSpPr txBox="1"/>
          <p:nvPr/>
        </p:nvSpPr>
        <p:spPr>
          <a:xfrm>
            <a:off x="1232110" y="3808177"/>
            <a:ext cx="2670774" cy="707886"/>
          </a:xfrm>
          <a:prstGeom prst="rect">
            <a:avLst/>
          </a:prstGeom>
          <a:noFill/>
        </p:spPr>
        <p:txBody>
          <a:bodyPr wrap="square">
            <a:spAutoFit/>
          </a:bodyPr>
          <a:lstStyle/>
          <a:p>
            <a:r>
              <a:rPr lang="en-DE" sz="4000" b="1">
                <a:latin typeface="Calibri Light" panose="020F0302020204030204" pitchFamily="34" charset="0"/>
                <a:cs typeface="Calibri Light" panose="020F0302020204030204" pitchFamily="34" charset="0"/>
              </a:rPr>
              <a:t>Y </a:t>
            </a:r>
            <a:r>
              <a:rPr lang="en-DE" sz="4000" b="1" dirty="0">
                <a:latin typeface="Calibri Light" panose="020F0302020204030204" pitchFamily="34" charset="0"/>
                <a:cs typeface="Calibri Light" panose="020F0302020204030204" pitchFamily="34" charset="0"/>
              </a:rPr>
              <a:t>= 1.5 </a:t>
            </a:r>
            <a:r>
              <a:rPr lang="en-DE" sz="4000" b="1">
                <a:latin typeface="Calibri Light" panose="020F0302020204030204" pitchFamily="34" charset="0"/>
                <a:cs typeface="Calibri Light" panose="020F0302020204030204" pitchFamily="34" charset="0"/>
              </a:rPr>
              <a:t>* X</a:t>
            </a:r>
            <a:endParaRPr lang="en-DE" sz="4000" b="1" dirty="0">
              <a:latin typeface="Calibri Light" panose="020F0302020204030204" pitchFamily="34" charset="0"/>
              <a:cs typeface="Calibri Light" panose="020F0302020204030204" pitchFamily="34" charset="0"/>
            </a:endParaRPr>
          </a:p>
        </p:txBody>
      </p:sp>
      <p:grpSp>
        <p:nvGrpSpPr>
          <p:cNvPr id="21" name="Gruppieren 20">
            <a:extLst>
              <a:ext uri="{FF2B5EF4-FFF2-40B4-BE49-F238E27FC236}">
                <a16:creationId xmlns:a16="http://schemas.microsoft.com/office/drawing/2014/main" id="{D584D60F-7536-AE2A-D7DC-A2D0B03C62FD}"/>
              </a:ext>
            </a:extLst>
          </p:cNvPr>
          <p:cNvGrpSpPr/>
          <p:nvPr/>
        </p:nvGrpSpPr>
        <p:grpSpPr>
          <a:xfrm>
            <a:off x="517918" y="843560"/>
            <a:ext cx="3896675" cy="3852155"/>
            <a:chOff x="3113810" y="1253473"/>
            <a:chExt cx="2074383" cy="599279"/>
          </a:xfrm>
        </p:grpSpPr>
        <p:sp>
          <p:nvSpPr>
            <p:cNvPr id="23" name="Rechteck 22">
              <a:extLst>
                <a:ext uri="{FF2B5EF4-FFF2-40B4-BE49-F238E27FC236}">
                  <a16:creationId xmlns:a16="http://schemas.microsoft.com/office/drawing/2014/main" id="{BB2B4C96-07E6-88D1-0368-683A45BC1FC6}"/>
                </a:ext>
              </a:extLst>
            </p:cNvPr>
            <p:cNvSpPr/>
            <p:nvPr/>
          </p:nvSpPr>
          <p:spPr>
            <a:xfrm>
              <a:off x="3113810" y="1253473"/>
              <a:ext cx="2074383" cy="599279"/>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4" name="Textfeld 23">
              <a:extLst>
                <a:ext uri="{FF2B5EF4-FFF2-40B4-BE49-F238E27FC236}">
                  <a16:creationId xmlns:a16="http://schemas.microsoft.com/office/drawing/2014/main" id="{FCB08E0D-37BE-16EA-4387-BD3F9F9FD8DF}"/>
                </a:ext>
              </a:extLst>
            </p:cNvPr>
            <p:cNvSpPr txBox="1"/>
            <p:nvPr/>
          </p:nvSpPr>
          <p:spPr>
            <a:xfrm>
              <a:off x="3214897" y="1264679"/>
              <a:ext cx="1872208" cy="193917"/>
            </a:xfrm>
            <a:prstGeom prst="rect">
              <a:avLst/>
            </a:prstGeom>
            <a:solidFill>
              <a:srgbClr val="FFFFCC"/>
            </a:solidFill>
          </p:spPr>
          <p:txBody>
            <a:bodyPr wrap="square" rtlCol="0">
              <a:spAutoFit/>
            </a:bodyPr>
            <a:lstStyle/>
            <a:p>
              <a:pPr algn="ctr"/>
              <a:r>
                <a:rPr lang="en-GB" sz="2500" b="1" dirty="0">
                  <a:latin typeface="Calibri Light" panose="020F0302020204030204" pitchFamily="34" charset="0"/>
                  <a:cs typeface="Calibri Light" panose="020F0302020204030204" pitchFamily="34" charset="0"/>
                </a:rPr>
                <a:t>We need to define a </a:t>
              </a:r>
              <a:r>
                <a:rPr lang="en-DE" sz="2500" b="1">
                  <a:latin typeface="Calibri Light" panose="020F0302020204030204" pitchFamily="34" charset="0"/>
                  <a:cs typeface="Calibri Light" panose="020F0302020204030204" pitchFamily="34" charset="0"/>
                </a:rPr>
                <a:t>Causal Model</a:t>
              </a:r>
              <a:r>
                <a:rPr lang="en-GB" sz="2500" b="1" dirty="0">
                  <a:latin typeface="Calibri Light" panose="020F0302020204030204" pitchFamily="34" charset="0"/>
                  <a:cs typeface="Calibri Light" panose="020F0302020204030204" pitchFamily="34" charset="0"/>
                </a:rPr>
                <a:t> to answer causal questions</a:t>
              </a:r>
              <a:endParaRPr lang="en-DE" sz="2500" b="1" dirty="0">
                <a:latin typeface="Calibri Light" panose="020F0302020204030204" pitchFamily="34" charset="0"/>
                <a:cs typeface="Calibri Light" panose="020F0302020204030204" pitchFamily="34" charset="0"/>
              </a:endParaRPr>
            </a:p>
          </p:txBody>
        </p:sp>
      </p:grpSp>
      <p:sp>
        <p:nvSpPr>
          <p:cNvPr id="8" name="Oval 7">
            <a:extLst>
              <a:ext uri="{FF2B5EF4-FFF2-40B4-BE49-F238E27FC236}">
                <a16:creationId xmlns:a16="http://schemas.microsoft.com/office/drawing/2014/main" id="{8742807A-71CE-4C06-91A9-1FAED3B9C4EB}"/>
              </a:ext>
            </a:extLst>
          </p:cNvPr>
          <p:cNvSpPr/>
          <p:nvPr/>
        </p:nvSpPr>
        <p:spPr>
          <a:xfrm>
            <a:off x="827584" y="2349924"/>
            <a:ext cx="1313878" cy="1229938"/>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DAC9530C-5F2D-70B7-F3A5-E2F7F254F2C0}"/>
              </a:ext>
            </a:extLst>
          </p:cNvPr>
          <p:cNvSpPr/>
          <p:nvPr/>
        </p:nvSpPr>
        <p:spPr>
          <a:xfrm>
            <a:off x="2738332" y="2349924"/>
            <a:ext cx="1313878" cy="1229938"/>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Inhaltsplatzhalter 7">
            <a:extLst>
              <a:ext uri="{FF2B5EF4-FFF2-40B4-BE49-F238E27FC236}">
                <a16:creationId xmlns:a16="http://schemas.microsoft.com/office/drawing/2014/main" id="{C2762CFA-AD96-73A6-491C-342BFE106F14}"/>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b="28803"/>
          <a:stretch/>
        </p:blipFill>
        <p:spPr>
          <a:xfrm>
            <a:off x="2919527" y="2578239"/>
            <a:ext cx="983357" cy="751980"/>
          </a:xfrm>
          <a:prstGeom prst="rect">
            <a:avLst/>
          </a:prstGeom>
        </p:spPr>
      </p:pic>
      <p:pic>
        <p:nvPicPr>
          <p:cNvPr id="6" name="Picture 2" descr="Surface Pressure Charts - Met Office">
            <a:extLst>
              <a:ext uri="{FF2B5EF4-FFF2-40B4-BE49-F238E27FC236}">
                <a16:creationId xmlns:a16="http://schemas.microsoft.com/office/drawing/2014/main" id="{6EE10DF2-6003-1177-83FC-C4942841449E}"/>
              </a:ext>
            </a:extLst>
          </p:cNvPr>
          <p:cNvPicPr>
            <a:picLocks noChangeAspect="1" noChangeArrowheads="1"/>
          </p:cNvPicPr>
          <p:nvPr/>
        </p:nvPicPr>
        <p:blipFill rotWithShape="1">
          <a:blip r:embed="rId4" cstate="print">
            <a:alphaModFix amt="50000"/>
            <a:extLst>
              <a:ext uri="{28A0092B-C50C-407E-A947-70E740481C1C}">
                <a14:useLocalDpi xmlns:a14="http://schemas.microsoft.com/office/drawing/2010/main" val="0"/>
              </a:ext>
            </a:extLst>
          </a:blip>
          <a:srcRect r="26681"/>
          <a:stretch/>
        </p:blipFill>
        <p:spPr bwMode="auto">
          <a:xfrm>
            <a:off x="969700" y="2605143"/>
            <a:ext cx="1063232" cy="725075"/>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a:extLst>
              <a:ext uri="{FF2B5EF4-FFF2-40B4-BE49-F238E27FC236}">
                <a16:creationId xmlns:a16="http://schemas.microsoft.com/office/drawing/2014/main" id="{13CB9695-7FC0-E771-1D62-46D31247BD12}"/>
              </a:ext>
            </a:extLst>
          </p:cNvPr>
          <p:cNvCxnSpPr>
            <a:cxnSpLocks/>
            <a:stCxn id="8" idx="6"/>
            <a:endCxn id="9" idx="2"/>
          </p:cNvCxnSpPr>
          <p:nvPr/>
        </p:nvCxnSpPr>
        <p:spPr>
          <a:xfrm>
            <a:off x="2141462" y="2964893"/>
            <a:ext cx="59687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feld 22">
            <a:extLst>
              <a:ext uri="{FF2B5EF4-FFF2-40B4-BE49-F238E27FC236}">
                <a16:creationId xmlns:a16="http://schemas.microsoft.com/office/drawing/2014/main" id="{8F20626F-C4A1-7479-3629-AE8B652A9206}"/>
              </a:ext>
            </a:extLst>
          </p:cNvPr>
          <p:cNvSpPr txBox="1"/>
          <p:nvPr/>
        </p:nvSpPr>
        <p:spPr>
          <a:xfrm>
            <a:off x="4664328" y="900421"/>
            <a:ext cx="4228152" cy="861774"/>
          </a:xfrm>
          <a:prstGeom prst="rect">
            <a:avLst/>
          </a:prstGeom>
          <a:solidFill>
            <a:schemeClr val="accent5">
              <a:lumMod val="40000"/>
              <a:lumOff val="60000"/>
            </a:schemeClr>
          </a:solidFill>
        </p:spPr>
        <p:txBody>
          <a:bodyPr wrap="square" rtlCol="0">
            <a:spAutoFit/>
          </a:bodyPr>
          <a:lstStyle/>
          <a:p>
            <a:pPr algn="ctr"/>
            <a:r>
              <a:rPr lang="en-GB" sz="2500" b="1" i="0" dirty="0">
                <a:solidFill>
                  <a:srgbClr val="282828"/>
                </a:solidFill>
                <a:effectLst/>
                <a:latin typeface="Calibri Light" panose="020F0302020204030204" pitchFamily="34" charset="0"/>
                <a:cs typeface="Calibri Light" panose="020F0302020204030204" pitchFamily="34" charset="0"/>
              </a:rPr>
              <a:t>What happens </a:t>
            </a:r>
            <a:r>
              <a:rPr lang="en-GB" sz="2500" b="1" i="0" u="sng" dirty="0">
                <a:solidFill>
                  <a:srgbClr val="282828"/>
                </a:solidFill>
                <a:effectLst/>
                <a:latin typeface="Calibri Light" panose="020F0302020204030204" pitchFamily="34" charset="0"/>
                <a:cs typeface="Calibri Light" panose="020F0302020204030204" pitchFamily="34" charset="0"/>
              </a:rPr>
              <a:t>to Y</a:t>
            </a:r>
            <a:r>
              <a:rPr lang="en-GB" sz="2500" b="1" i="0" dirty="0">
                <a:solidFill>
                  <a:srgbClr val="282828"/>
                </a:solidFill>
                <a:effectLst/>
                <a:latin typeface="Calibri Light" panose="020F0302020204030204" pitchFamily="34" charset="0"/>
                <a:cs typeface="Calibri Light" panose="020F0302020204030204" pitchFamily="34" charset="0"/>
              </a:rPr>
              <a:t> if we modify X?</a:t>
            </a:r>
          </a:p>
        </p:txBody>
      </p:sp>
      <p:sp>
        <p:nvSpPr>
          <p:cNvPr id="20" name="Textfeld 22">
            <a:extLst>
              <a:ext uri="{FF2B5EF4-FFF2-40B4-BE49-F238E27FC236}">
                <a16:creationId xmlns:a16="http://schemas.microsoft.com/office/drawing/2014/main" id="{61333230-1FC3-1E3E-2B46-595246B3BDD3}"/>
              </a:ext>
            </a:extLst>
          </p:cNvPr>
          <p:cNvSpPr txBox="1"/>
          <p:nvPr/>
        </p:nvSpPr>
        <p:spPr>
          <a:xfrm>
            <a:off x="1157944" y="2622720"/>
            <a:ext cx="638550" cy="707886"/>
          </a:xfrm>
          <a:prstGeom prst="rect">
            <a:avLst/>
          </a:prstGeom>
          <a:noFill/>
        </p:spPr>
        <p:txBody>
          <a:bodyPr wrap="square" rtlCol="0">
            <a:spAutoFit/>
          </a:bodyPr>
          <a:lstStyle/>
          <a:p>
            <a:pPr algn="ctr"/>
            <a:r>
              <a:rPr lang="en-GB" sz="4000" b="1" i="0" dirty="0">
                <a:solidFill>
                  <a:srgbClr val="282828"/>
                </a:solidFill>
                <a:effectLst/>
                <a:latin typeface="Calibri Light" panose="020F0302020204030204" pitchFamily="34" charset="0"/>
                <a:cs typeface="Calibri Light" panose="020F0302020204030204" pitchFamily="34" charset="0"/>
              </a:rPr>
              <a:t>X</a:t>
            </a:r>
            <a:endParaRPr lang="en-US" sz="4000" b="1" i="0" dirty="0">
              <a:solidFill>
                <a:srgbClr val="282828"/>
              </a:solidFill>
              <a:effectLst/>
              <a:latin typeface="Calibri Light" panose="020F0302020204030204" pitchFamily="34" charset="0"/>
              <a:cs typeface="Calibri Light" panose="020F0302020204030204" pitchFamily="34" charset="0"/>
            </a:endParaRPr>
          </a:p>
        </p:txBody>
      </p:sp>
      <p:sp>
        <p:nvSpPr>
          <p:cNvPr id="25" name="Textfeld 22">
            <a:extLst>
              <a:ext uri="{FF2B5EF4-FFF2-40B4-BE49-F238E27FC236}">
                <a16:creationId xmlns:a16="http://schemas.microsoft.com/office/drawing/2014/main" id="{43255AC4-C130-2886-6039-630922DC4944}"/>
              </a:ext>
            </a:extLst>
          </p:cNvPr>
          <p:cNvSpPr txBox="1"/>
          <p:nvPr/>
        </p:nvSpPr>
        <p:spPr>
          <a:xfrm>
            <a:off x="3091930" y="2605143"/>
            <a:ext cx="638550" cy="707886"/>
          </a:xfrm>
          <a:prstGeom prst="rect">
            <a:avLst/>
          </a:prstGeom>
          <a:noFill/>
        </p:spPr>
        <p:txBody>
          <a:bodyPr wrap="square" rtlCol="0">
            <a:spAutoFit/>
          </a:bodyPr>
          <a:lstStyle/>
          <a:p>
            <a:pPr algn="ctr"/>
            <a:r>
              <a:rPr lang="en-GB" sz="4000" b="1" i="0" dirty="0">
                <a:solidFill>
                  <a:srgbClr val="282828"/>
                </a:solidFill>
                <a:effectLst/>
                <a:latin typeface="Calibri Light" panose="020F0302020204030204" pitchFamily="34" charset="0"/>
                <a:cs typeface="Calibri Light" panose="020F0302020204030204" pitchFamily="34" charset="0"/>
              </a:rPr>
              <a:t>Y</a:t>
            </a:r>
            <a:endParaRPr lang="en-US" sz="4000" b="1" i="0" dirty="0">
              <a:solidFill>
                <a:srgbClr val="282828"/>
              </a:solidFill>
              <a:effectLst/>
              <a:latin typeface="Calibri Light" panose="020F0302020204030204" pitchFamily="34" charset="0"/>
              <a:cs typeface="Calibri Light" panose="020F0302020204030204" pitchFamily="34" charset="0"/>
            </a:endParaRPr>
          </a:p>
        </p:txBody>
      </p:sp>
      <p:sp>
        <p:nvSpPr>
          <p:cNvPr id="26" name="Textfeld 6">
            <a:extLst>
              <a:ext uri="{FF2B5EF4-FFF2-40B4-BE49-F238E27FC236}">
                <a16:creationId xmlns:a16="http://schemas.microsoft.com/office/drawing/2014/main" id="{88580462-767B-396E-64C4-8B0C31B6F46E}"/>
              </a:ext>
            </a:extLst>
          </p:cNvPr>
          <p:cNvSpPr txBox="1"/>
          <p:nvPr/>
        </p:nvSpPr>
        <p:spPr>
          <a:xfrm>
            <a:off x="4729409" y="1782713"/>
            <a:ext cx="4032448" cy="2657138"/>
          </a:xfrm>
          <a:prstGeom prst="rect">
            <a:avLst/>
          </a:prstGeom>
          <a:noFill/>
        </p:spPr>
        <p:txBody>
          <a:bodyPr wrap="square">
            <a:spAutoFit/>
          </a:bodyPr>
          <a:lstStyle/>
          <a:p>
            <a:r>
              <a:rPr lang="en-GB" sz="2500" dirty="0">
                <a:latin typeface="Calibri Light" panose="020F0302020204030204" pitchFamily="34" charset="0"/>
                <a:cs typeface="Calibri Light" panose="020F0302020204030204" pitchFamily="34" charset="0"/>
              </a:rPr>
              <a:t>Y changes by </a:t>
            </a:r>
            <a:r>
              <a:rPr lang="en-GB" sz="2500" b="1" dirty="0">
                <a:latin typeface="Calibri Light" panose="020F0302020204030204" pitchFamily="34" charset="0"/>
                <a:cs typeface="Calibri Light" panose="020F0302020204030204" pitchFamily="34" charset="0"/>
              </a:rPr>
              <a:t>D</a:t>
            </a:r>
            <a:r>
              <a:rPr lang="en-DE" sz="2500" b="1">
                <a:latin typeface="Calibri Light" panose="020F0302020204030204" pitchFamily="34" charset="0"/>
                <a:cs typeface="Calibri Light" panose="020F0302020204030204" pitchFamily="34" charset="0"/>
              </a:rPr>
              <a:t>Y </a:t>
            </a:r>
            <a:r>
              <a:rPr lang="en-GB" sz="2500" b="1" dirty="0">
                <a:latin typeface="Calibri Light" panose="020F0302020204030204" pitchFamily="34" charset="0"/>
                <a:cs typeface="Calibri Light" panose="020F0302020204030204" pitchFamily="34" charset="0"/>
                <a:sym typeface="Wingdings" pitchFamily="2" charset="2"/>
              </a:rPr>
              <a:t>=</a:t>
            </a:r>
            <a:r>
              <a:rPr lang="en-DE" sz="2500" b="1">
                <a:latin typeface="Calibri Light" panose="020F0302020204030204" pitchFamily="34" charset="0"/>
                <a:cs typeface="Calibri Light" panose="020F0302020204030204" pitchFamily="34" charset="0"/>
              </a:rPr>
              <a:t> </a:t>
            </a:r>
            <a:r>
              <a:rPr lang="en-DE" sz="2500" b="1" dirty="0">
                <a:latin typeface="Calibri Light" panose="020F0302020204030204" pitchFamily="34" charset="0"/>
                <a:cs typeface="Calibri Light" panose="020F0302020204030204" pitchFamily="34" charset="0"/>
              </a:rPr>
              <a:t>1.5 </a:t>
            </a:r>
            <a:r>
              <a:rPr lang="en-DE" sz="2500" b="1">
                <a:latin typeface="Calibri Light" panose="020F0302020204030204" pitchFamily="34" charset="0"/>
                <a:cs typeface="Calibri Light" panose="020F0302020204030204" pitchFamily="34" charset="0"/>
              </a:rPr>
              <a:t>* </a:t>
            </a:r>
            <a:r>
              <a:rPr lang="en-GB" sz="2500" b="1" dirty="0">
                <a:latin typeface="Calibri Light" panose="020F0302020204030204" pitchFamily="34" charset="0"/>
                <a:cs typeface="Calibri Light" panose="020F0302020204030204" pitchFamily="34" charset="0"/>
              </a:rPr>
              <a:t>D</a:t>
            </a:r>
            <a:r>
              <a:rPr lang="en-DE" sz="2500" b="1">
                <a:latin typeface="Calibri Light" panose="020F0302020204030204" pitchFamily="34" charset="0"/>
                <a:cs typeface="Calibri Light" panose="020F0302020204030204" pitchFamily="34" charset="0"/>
              </a:rPr>
              <a:t>X</a:t>
            </a:r>
            <a:endParaRPr lang="en-GB" sz="2500" b="1" baseline="-25000" dirty="0">
              <a:latin typeface="Calibri Light" panose="020F0302020204030204" pitchFamily="34" charset="0"/>
              <a:cs typeface="Calibri Light" panose="020F0302020204030204" pitchFamily="34" charset="0"/>
            </a:endParaRPr>
          </a:p>
          <a:p>
            <a:endParaRPr lang="en-GB" sz="2500" b="1" baseline="-25000" dirty="0">
              <a:latin typeface="Calibri Light" panose="020F0302020204030204" pitchFamily="34" charset="0"/>
              <a:cs typeface="Calibri Light" panose="020F0302020204030204" pitchFamily="34" charset="0"/>
            </a:endParaRPr>
          </a:p>
          <a:p>
            <a:endParaRPr lang="en-GB" sz="2500" baseline="-25000" dirty="0">
              <a:latin typeface="Calibri Light" panose="020F0302020204030204" pitchFamily="34" charset="0"/>
              <a:cs typeface="Calibri Light" panose="020F0302020204030204" pitchFamily="34" charset="0"/>
            </a:endParaRPr>
          </a:p>
          <a:p>
            <a:endParaRPr lang="en-GB" sz="2500" baseline="-25000" dirty="0">
              <a:latin typeface="Calibri Light" panose="020F0302020204030204" pitchFamily="34" charset="0"/>
              <a:cs typeface="Calibri Light" panose="020F0302020204030204" pitchFamily="34" charset="0"/>
            </a:endParaRPr>
          </a:p>
          <a:p>
            <a:endParaRPr lang="en-GB" sz="2500" baseline="-25000" dirty="0">
              <a:latin typeface="Calibri Light" panose="020F0302020204030204" pitchFamily="34" charset="0"/>
              <a:cs typeface="Calibri Light" panose="020F0302020204030204" pitchFamily="34" charset="0"/>
            </a:endParaRPr>
          </a:p>
          <a:p>
            <a:endParaRPr lang="en-GB" sz="2500" dirty="0">
              <a:latin typeface="Calibri Light" panose="020F0302020204030204" pitchFamily="34" charset="0"/>
              <a:cs typeface="Calibri Light" panose="020F0302020204030204" pitchFamily="34" charset="0"/>
            </a:endParaRPr>
          </a:p>
          <a:p>
            <a:r>
              <a:rPr lang="en-GB" sz="2500" b="1" dirty="0">
                <a:latin typeface="Calibri Light" panose="020F0302020204030204" pitchFamily="34" charset="0"/>
                <a:cs typeface="Calibri Light" panose="020F0302020204030204" pitchFamily="34" charset="0"/>
              </a:rPr>
              <a:t>X does not change </a:t>
            </a:r>
            <a:r>
              <a:rPr lang="en-GB" sz="2500" dirty="0">
                <a:latin typeface="Calibri Light" panose="020F0302020204030204" pitchFamily="34" charset="0"/>
                <a:cs typeface="Calibri Light" panose="020F0302020204030204" pitchFamily="34" charset="0"/>
              </a:rPr>
              <a:t>D</a:t>
            </a:r>
            <a:r>
              <a:rPr lang="en-DE" sz="2500">
                <a:latin typeface="Calibri Light" panose="020F0302020204030204" pitchFamily="34" charset="0"/>
                <a:cs typeface="Calibri Light" panose="020F0302020204030204" pitchFamily="34" charset="0"/>
              </a:rPr>
              <a:t>X</a:t>
            </a:r>
            <a:r>
              <a:rPr lang="en-GB" sz="2500" dirty="0">
                <a:latin typeface="Calibri Light" panose="020F0302020204030204" pitchFamily="34" charset="0"/>
                <a:cs typeface="Calibri Light" panose="020F0302020204030204" pitchFamily="34" charset="0"/>
              </a:rPr>
              <a:t> = 0, because Y is not causing X.</a:t>
            </a:r>
            <a:endParaRPr lang="en-DE" sz="2500" dirty="0">
              <a:latin typeface="Calibri Light" panose="020F0302020204030204" pitchFamily="34" charset="0"/>
              <a:cs typeface="Calibri Light" panose="020F0302020204030204" pitchFamily="34" charset="0"/>
            </a:endParaRPr>
          </a:p>
        </p:txBody>
      </p:sp>
      <p:sp>
        <p:nvSpPr>
          <p:cNvPr id="27" name="Textfeld 22">
            <a:extLst>
              <a:ext uri="{FF2B5EF4-FFF2-40B4-BE49-F238E27FC236}">
                <a16:creationId xmlns:a16="http://schemas.microsoft.com/office/drawing/2014/main" id="{CADE9AB2-DE96-94B6-1995-74A1D0040606}"/>
              </a:ext>
            </a:extLst>
          </p:cNvPr>
          <p:cNvSpPr txBox="1"/>
          <p:nvPr/>
        </p:nvSpPr>
        <p:spPr>
          <a:xfrm>
            <a:off x="4583595" y="2581764"/>
            <a:ext cx="4103205" cy="861774"/>
          </a:xfrm>
          <a:prstGeom prst="rect">
            <a:avLst/>
          </a:prstGeom>
          <a:solidFill>
            <a:schemeClr val="accent5">
              <a:lumMod val="40000"/>
              <a:lumOff val="60000"/>
            </a:schemeClr>
          </a:solidFill>
        </p:spPr>
        <p:txBody>
          <a:bodyPr wrap="square" rtlCol="0">
            <a:spAutoFit/>
          </a:bodyPr>
          <a:lstStyle/>
          <a:p>
            <a:pPr algn="ctr"/>
            <a:r>
              <a:rPr lang="en-GB" sz="2500" b="1" i="0" dirty="0">
                <a:solidFill>
                  <a:srgbClr val="282828"/>
                </a:solidFill>
                <a:effectLst/>
                <a:latin typeface="Calibri Light" panose="020F0302020204030204" pitchFamily="34" charset="0"/>
                <a:cs typeface="Calibri Light" panose="020F0302020204030204" pitchFamily="34" charset="0"/>
              </a:rPr>
              <a:t>What happens </a:t>
            </a:r>
            <a:r>
              <a:rPr lang="en-GB" sz="2500" b="1" i="0" u="sng" dirty="0">
                <a:solidFill>
                  <a:srgbClr val="282828"/>
                </a:solidFill>
                <a:effectLst/>
                <a:latin typeface="Calibri Light" panose="020F0302020204030204" pitchFamily="34" charset="0"/>
                <a:cs typeface="Calibri Light" panose="020F0302020204030204" pitchFamily="34" charset="0"/>
              </a:rPr>
              <a:t>to X</a:t>
            </a:r>
            <a:r>
              <a:rPr lang="en-GB" sz="2500" b="1" i="0" dirty="0">
                <a:solidFill>
                  <a:srgbClr val="282828"/>
                </a:solidFill>
                <a:effectLst/>
                <a:latin typeface="Calibri Light" panose="020F0302020204030204" pitchFamily="34" charset="0"/>
                <a:cs typeface="Calibri Light" panose="020F0302020204030204" pitchFamily="34" charset="0"/>
              </a:rPr>
              <a:t> if we modify Y?</a:t>
            </a:r>
          </a:p>
        </p:txBody>
      </p:sp>
      <p:sp>
        <p:nvSpPr>
          <p:cNvPr id="28" name="Footer Placeholder 5">
            <a:extLst>
              <a:ext uri="{FF2B5EF4-FFF2-40B4-BE49-F238E27FC236}">
                <a16:creationId xmlns:a16="http://schemas.microsoft.com/office/drawing/2014/main" id="{D8E51E7C-C3A5-7C6D-3FF0-DDA78DD93F34}"/>
              </a:ext>
            </a:extLst>
          </p:cNvPr>
          <p:cNvSpPr txBox="1">
            <a:spLocks/>
          </p:cNvSpPr>
          <p:nvPr/>
        </p:nvSpPr>
        <p:spPr>
          <a:xfrm>
            <a:off x="3515894" y="4818186"/>
            <a:ext cx="5628106"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8D9EBC"/>
                </a:solidFill>
              </a:rPr>
              <a:t>© University of Reading 2023                                                   </a:t>
            </a:r>
            <a:r>
              <a:rPr lang="en-US" sz="1100" dirty="0" err="1">
                <a:solidFill>
                  <a:schemeClr val="tx1">
                    <a:lumMod val="50000"/>
                    <a:lumOff val="50000"/>
                  </a:schemeClr>
                </a:solidFill>
              </a:rPr>
              <a:t>www.walker.reading.ac.uk</a:t>
            </a:r>
            <a:endParaRPr lang="en-US" sz="1100" dirty="0">
              <a:solidFill>
                <a:schemeClr val="tx1">
                  <a:lumMod val="50000"/>
                  <a:lumOff val="50000"/>
                </a:schemeClr>
              </a:solidFill>
            </a:endParaRPr>
          </a:p>
        </p:txBody>
      </p:sp>
    </p:spTree>
    <p:extLst>
      <p:ext uri="{BB962C8B-B14F-4D97-AF65-F5344CB8AC3E}">
        <p14:creationId xmlns:p14="http://schemas.microsoft.com/office/powerpoint/2010/main" val="373094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47366E-46AB-4CA9-BA25-8F22005740E5}"/>
              </a:ext>
            </a:extLst>
          </p:cNvPr>
          <p:cNvSpPr>
            <a:spLocks noGrp="1"/>
          </p:cNvSpPr>
          <p:nvPr>
            <p:ph type="title"/>
          </p:nvPr>
        </p:nvSpPr>
        <p:spPr/>
        <p:txBody>
          <a:bodyPr>
            <a:normAutofit/>
          </a:bodyPr>
          <a:lstStyle/>
          <a:p>
            <a:r>
              <a:rPr lang="en-DE" dirty="0" err="1"/>
              <a:t>Asso</a:t>
            </a:r>
            <a:r>
              <a:rPr lang="de-DE" dirty="0"/>
              <a:t>ci</a:t>
            </a:r>
            <a:r>
              <a:rPr lang="en-DE" dirty="0" err="1"/>
              <a:t>ation</a:t>
            </a:r>
            <a:r>
              <a:rPr lang="en-DE" dirty="0"/>
              <a:t> vs</a:t>
            </a:r>
            <a:r>
              <a:rPr lang="en-DE"/>
              <a:t>. </a:t>
            </a:r>
            <a:r>
              <a:rPr lang="en-GB" dirty="0"/>
              <a:t>Causation</a:t>
            </a:r>
            <a:endParaRPr lang="de-DE" dirty="0"/>
          </a:p>
        </p:txBody>
      </p:sp>
      <p:sp>
        <p:nvSpPr>
          <p:cNvPr id="4" name="Foliennummernplatzhalter 3">
            <a:extLst>
              <a:ext uri="{FF2B5EF4-FFF2-40B4-BE49-F238E27FC236}">
                <a16:creationId xmlns:a16="http://schemas.microsoft.com/office/drawing/2014/main" id="{7AA0C3F5-19FE-47CF-B55E-823401F9E39D}"/>
              </a:ext>
            </a:extLst>
          </p:cNvPr>
          <p:cNvSpPr>
            <a:spLocks noGrp="1"/>
          </p:cNvSpPr>
          <p:nvPr>
            <p:ph type="sldNum" sz="quarter" idx="12"/>
          </p:nvPr>
        </p:nvSpPr>
        <p:spPr/>
        <p:txBody>
          <a:bodyPr/>
          <a:lstStyle/>
          <a:p>
            <a:fld id="{92E2CEC0-65AA-4B2F-9305-0F176AF11590}" type="slidenum">
              <a:rPr lang="en-US" smtClean="0"/>
              <a:pPr/>
              <a:t>12</a:t>
            </a:fld>
            <a:endParaRPr lang="en-US"/>
          </a:p>
        </p:txBody>
      </p:sp>
      <p:sp>
        <p:nvSpPr>
          <p:cNvPr id="16" name="Rechteck 15">
            <a:extLst>
              <a:ext uri="{FF2B5EF4-FFF2-40B4-BE49-F238E27FC236}">
                <a16:creationId xmlns:a16="http://schemas.microsoft.com/office/drawing/2014/main" id="{907DB3C7-3FA4-45CE-806C-AD3CAD8BF694}"/>
              </a:ext>
            </a:extLst>
          </p:cNvPr>
          <p:cNvSpPr/>
          <p:nvPr/>
        </p:nvSpPr>
        <p:spPr>
          <a:xfrm>
            <a:off x="395536" y="1275606"/>
            <a:ext cx="3923247" cy="2210892"/>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Textfeld 16">
            <a:extLst>
              <a:ext uri="{FF2B5EF4-FFF2-40B4-BE49-F238E27FC236}">
                <a16:creationId xmlns:a16="http://schemas.microsoft.com/office/drawing/2014/main" id="{030AD3D5-EF8E-4182-931B-F77FAB936BCD}"/>
              </a:ext>
            </a:extLst>
          </p:cNvPr>
          <p:cNvSpPr txBox="1"/>
          <p:nvPr/>
        </p:nvSpPr>
        <p:spPr>
          <a:xfrm>
            <a:off x="616944" y="1407323"/>
            <a:ext cx="3514963" cy="1891287"/>
          </a:xfrm>
          <a:prstGeom prst="rect">
            <a:avLst/>
          </a:prstGeom>
          <a:noFill/>
        </p:spPr>
        <p:txBody>
          <a:bodyPr wrap="square">
            <a:spAutoFit/>
          </a:bodyPr>
          <a:lstStyle/>
          <a:p>
            <a:pPr algn="ctr">
              <a:lnSpc>
                <a:spcPct val="150000"/>
              </a:lnSpc>
            </a:pPr>
            <a:r>
              <a:rPr lang="en-DE" sz="2000" dirty="0">
                <a:latin typeface="Calibri Light" panose="020F0302020204030204" pitchFamily="34" charset="0"/>
                <a:cs typeface="Calibri Light" panose="020F0302020204030204" pitchFamily="34" charset="0"/>
              </a:rPr>
              <a:t>To make sense of the data, we need </a:t>
            </a:r>
            <a:r>
              <a:rPr lang="en-DE" sz="2000" b="1" u="sng" dirty="0">
                <a:latin typeface="Calibri Light" panose="020F0302020204030204" pitchFamily="34" charset="0"/>
                <a:cs typeface="Calibri Light" panose="020F0302020204030204" pitchFamily="34" charset="0"/>
              </a:rPr>
              <a:t>causal knowledge</a:t>
            </a:r>
            <a:r>
              <a:rPr lang="en-DE" sz="2000" b="1" dirty="0">
                <a:latin typeface="Calibri Light" panose="020F0302020204030204" pitchFamily="34" charset="0"/>
                <a:cs typeface="Calibri Light" panose="020F0302020204030204" pitchFamily="34" charset="0"/>
              </a:rPr>
              <a:t> </a:t>
            </a:r>
            <a:r>
              <a:rPr lang="en-DE" sz="2000" dirty="0">
                <a:latin typeface="Calibri Light" panose="020F0302020204030204" pitchFamily="34" charset="0"/>
                <a:cs typeface="Calibri Light" panose="020F0302020204030204" pitchFamily="34" charset="0"/>
              </a:rPr>
              <a:t>about the data-generating</a:t>
            </a:r>
            <a:br>
              <a:rPr lang="en-DE" sz="2000" u="sng" dirty="0">
                <a:latin typeface="Calibri Light" panose="020F0302020204030204" pitchFamily="34" charset="0"/>
                <a:cs typeface="Calibri Light" panose="020F0302020204030204" pitchFamily="34" charset="0"/>
              </a:rPr>
            </a:br>
            <a:r>
              <a:rPr lang="en-DE" sz="2000" dirty="0">
                <a:latin typeface="Calibri Light" panose="020F0302020204030204" pitchFamily="34" charset="0"/>
                <a:cs typeface="Calibri Light" panose="020F0302020204030204" pitchFamily="34" charset="0"/>
              </a:rPr>
              <a:t>mechanisms</a:t>
            </a:r>
          </a:p>
        </p:txBody>
      </p:sp>
      <p:sp>
        <p:nvSpPr>
          <p:cNvPr id="18" name="Textfeld 17">
            <a:extLst>
              <a:ext uri="{FF2B5EF4-FFF2-40B4-BE49-F238E27FC236}">
                <a16:creationId xmlns:a16="http://schemas.microsoft.com/office/drawing/2014/main" id="{2D1E61AE-02C8-48DE-B202-4EFD789F3B39}"/>
              </a:ext>
            </a:extLst>
          </p:cNvPr>
          <p:cNvSpPr txBox="1"/>
          <p:nvPr/>
        </p:nvSpPr>
        <p:spPr>
          <a:xfrm>
            <a:off x="4757410" y="1563638"/>
            <a:ext cx="3929390" cy="1477328"/>
          </a:xfrm>
          <a:prstGeom prst="rect">
            <a:avLst/>
          </a:prstGeom>
          <a:solidFill>
            <a:srgbClr val="FFFFCC"/>
          </a:solidFill>
        </p:spPr>
        <p:txBody>
          <a:bodyPr wrap="square">
            <a:spAutoFit/>
          </a:bodyPr>
          <a:lstStyle/>
          <a:p>
            <a:pPr algn="ctr"/>
            <a:endParaRPr lang="en-GB" dirty="0">
              <a:latin typeface="Calibri Light" panose="020F0302020204030204" pitchFamily="34" charset="0"/>
              <a:cs typeface="Calibri Light" panose="020F0302020204030204" pitchFamily="34" charset="0"/>
            </a:endParaRPr>
          </a:p>
          <a:p>
            <a:pPr algn="ctr"/>
            <a:r>
              <a:rPr lang="en-DE">
                <a:latin typeface="Calibri Light" panose="020F0302020204030204" pitchFamily="34" charset="0"/>
                <a:cs typeface="Calibri Light" panose="020F0302020204030204" pitchFamily="34" charset="0"/>
              </a:rPr>
              <a:t>We </a:t>
            </a:r>
            <a:r>
              <a:rPr lang="en-DE" dirty="0">
                <a:latin typeface="Calibri Light" panose="020F0302020204030204" pitchFamily="34" charset="0"/>
                <a:cs typeface="Calibri Light" panose="020F0302020204030204" pitchFamily="34" charset="0"/>
              </a:rPr>
              <a:t>usually have such “expert </a:t>
            </a:r>
            <a:br>
              <a:rPr lang="en-DE" dirty="0">
                <a:latin typeface="Calibri Light" panose="020F0302020204030204" pitchFamily="34" charset="0"/>
                <a:cs typeface="Calibri Light" panose="020F0302020204030204" pitchFamily="34" charset="0"/>
              </a:rPr>
            </a:br>
            <a:r>
              <a:rPr lang="en-DE" dirty="0">
                <a:latin typeface="Calibri Light" panose="020F0302020204030204" pitchFamily="34" charset="0"/>
                <a:cs typeface="Calibri Light" panose="020F0302020204030204" pitchFamily="34" charset="0"/>
              </a:rPr>
              <a:t>knowledge” </a:t>
            </a:r>
            <a:r>
              <a:rPr lang="en-DE">
                <a:latin typeface="Calibri Light" panose="020F0302020204030204" pitchFamily="34" charset="0"/>
                <a:cs typeface="Calibri Light" panose="020F0302020204030204" pitchFamily="34" charset="0"/>
              </a:rPr>
              <a:t>available </a:t>
            </a:r>
            <a:r>
              <a:rPr lang="en-GB" dirty="0">
                <a:latin typeface="Calibri Light" panose="020F0302020204030204" pitchFamily="34" charset="0"/>
                <a:cs typeface="Calibri Light" panose="020F0302020204030204" pitchFamily="34" charset="0"/>
              </a:rPr>
              <a:t>(scientific literature) and w</a:t>
            </a:r>
            <a:r>
              <a:rPr lang="en-DE">
                <a:latin typeface="Calibri Light" panose="020F0302020204030204" pitchFamily="34" charset="0"/>
                <a:cs typeface="Calibri Light" panose="020F0302020204030204" pitchFamily="34" charset="0"/>
              </a:rPr>
              <a:t>e should </a:t>
            </a:r>
            <a:r>
              <a:rPr lang="en-GB" dirty="0">
                <a:latin typeface="Calibri Light" panose="020F0302020204030204" pitchFamily="34" charset="0"/>
                <a:cs typeface="Calibri Light" panose="020F0302020204030204" pitchFamily="34" charset="0"/>
              </a:rPr>
              <a:t>never forget to </a:t>
            </a:r>
            <a:r>
              <a:rPr lang="en-DE">
                <a:latin typeface="Calibri Light" panose="020F0302020204030204" pitchFamily="34" charset="0"/>
                <a:cs typeface="Calibri Light" panose="020F0302020204030204" pitchFamily="34" charset="0"/>
              </a:rPr>
              <a:t>make </a:t>
            </a:r>
            <a:r>
              <a:rPr lang="en-DE" dirty="0">
                <a:latin typeface="Calibri Light" panose="020F0302020204030204" pitchFamily="34" charset="0"/>
                <a:cs typeface="Calibri Light" panose="020F0302020204030204" pitchFamily="34" charset="0"/>
              </a:rPr>
              <a:t>use of it!</a:t>
            </a:r>
          </a:p>
        </p:txBody>
      </p:sp>
      <p:sp>
        <p:nvSpPr>
          <p:cNvPr id="3" name="Footer Placeholder 5">
            <a:extLst>
              <a:ext uri="{FF2B5EF4-FFF2-40B4-BE49-F238E27FC236}">
                <a16:creationId xmlns:a16="http://schemas.microsoft.com/office/drawing/2014/main" id="{A6B50449-931F-B325-A8B6-1495EED51344}"/>
              </a:ext>
            </a:extLst>
          </p:cNvPr>
          <p:cNvSpPr txBox="1">
            <a:spLocks/>
          </p:cNvSpPr>
          <p:nvPr/>
        </p:nvSpPr>
        <p:spPr>
          <a:xfrm>
            <a:off x="3515894" y="4818186"/>
            <a:ext cx="5628106"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8D9EBC"/>
                </a:solidFill>
              </a:rPr>
              <a:t>© University of Reading 2023                                                   </a:t>
            </a:r>
            <a:r>
              <a:rPr lang="en-US" sz="1100" dirty="0" err="1">
                <a:solidFill>
                  <a:schemeClr val="tx1">
                    <a:lumMod val="50000"/>
                    <a:lumOff val="50000"/>
                  </a:schemeClr>
                </a:solidFill>
              </a:rPr>
              <a:t>www.walker.reading.ac.uk</a:t>
            </a:r>
            <a:endParaRPr lang="en-US" sz="1100" dirty="0">
              <a:solidFill>
                <a:schemeClr val="tx1">
                  <a:lumMod val="50000"/>
                  <a:lumOff val="50000"/>
                </a:schemeClr>
              </a:solidFill>
            </a:endParaRPr>
          </a:p>
        </p:txBody>
      </p:sp>
    </p:spTree>
    <p:extLst>
      <p:ext uri="{BB962C8B-B14F-4D97-AF65-F5344CB8AC3E}">
        <p14:creationId xmlns:p14="http://schemas.microsoft.com/office/powerpoint/2010/main" val="248132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41D1-A536-E6DE-5409-3F78F122DFAC}"/>
              </a:ext>
            </a:extLst>
          </p:cNvPr>
          <p:cNvSpPr>
            <a:spLocks noGrp="1"/>
          </p:cNvSpPr>
          <p:nvPr>
            <p:ph type="title"/>
          </p:nvPr>
        </p:nvSpPr>
        <p:spPr/>
        <p:txBody>
          <a:bodyPr/>
          <a:lstStyle/>
          <a:p>
            <a:r>
              <a:rPr lang="en-GB" b="0" dirty="0">
                <a:solidFill>
                  <a:srgbClr val="225968"/>
                </a:solidFill>
                <a:latin typeface="Calibri" panose="020F0502020204030204" pitchFamily="34" charset="0"/>
                <a:cs typeface="Calibri" panose="020F0502020204030204" pitchFamily="34" charset="0"/>
              </a:rPr>
              <a:t>2) Causality</a:t>
            </a:r>
          </a:p>
        </p:txBody>
      </p:sp>
      <p:sp>
        <p:nvSpPr>
          <p:cNvPr id="4" name="Slide Number Placeholder 3">
            <a:extLst>
              <a:ext uri="{FF2B5EF4-FFF2-40B4-BE49-F238E27FC236}">
                <a16:creationId xmlns:a16="http://schemas.microsoft.com/office/drawing/2014/main" id="{EF2FDE33-75C7-A327-55E0-830483988FE6}"/>
              </a:ext>
            </a:extLst>
          </p:cNvPr>
          <p:cNvSpPr>
            <a:spLocks noGrp="1"/>
          </p:cNvSpPr>
          <p:nvPr>
            <p:ph type="sldNum" sz="quarter" idx="12"/>
          </p:nvPr>
        </p:nvSpPr>
        <p:spPr/>
        <p:txBody>
          <a:bodyPr/>
          <a:lstStyle/>
          <a:p>
            <a:fld id="{92E2CEC0-65AA-4B2F-9305-0F176AF11590}" type="slidenum">
              <a:rPr lang="en-US" smtClean="0"/>
              <a:t>13</a:t>
            </a:fld>
            <a:endParaRPr lang="en-US"/>
          </a:p>
        </p:txBody>
      </p:sp>
      <p:sp>
        <p:nvSpPr>
          <p:cNvPr id="3" name="Text Placeholder 2">
            <a:extLst>
              <a:ext uri="{FF2B5EF4-FFF2-40B4-BE49-F238E27FC236}">
                <a16:creationId xmlns:a16="http://schemas.microsoft.com/office/drawing/2014/main" id="{7EB3B1E7-7205-F2EB-0703-180F9F1C333B}"/>
              </a:ext>
            </a:extLst>
          </p:cNvPr>
          <p:cNvSpPr>
            <a:spLocks noGrp="1"/>
          </p:cNvSpPr>
          <p:nvPr>
            <p:ph type="body" idx="1"/>
          </p:nvPr>
        </p:nvSpPr>
        <p:spPr>
          <a:xfrm>
            <a:off x="722313" y="2180035"/>
            <a:ext cx="7772400" cy="1125140"/>
          </a:xfrm>
        </p:spPr>
        <p:txBody>
          <a:bodyPr/>
          <a:lstStyle/>
          <a:p>
            <a:r>
              <a:rPr lang="en-GB" dirty="0"/>
              <a:t>Casual Inference and Causal Discovery</a:t>
            </a:r>
          </a:p>
        </p:txBody>
      </p:sp>
      <p:sp>
        <p:nvSpPr>
          <p:cNvPr id="5" name="Footer Placeholder 5">
            <a:extLst>
              <a:ext uri="{FF2B5EF4-FFF2-40B4-BE49-F238E27FC236}">
                <a16:creationId xmlns:a16="http://schemas.microsoft.com/office/drawing/2014/main" id="{90CD1941-6B28-07DB-F9DE-C19C736FA489}"/>
              </a:ext>
            </a:extLst>
          </p:cNvPr>
          <p:cNvSpPr txBox="1">
            <a:spLocks/>
          </p:cNvSpPr>
          <p:nvPr/>
        </p:nvSpPr>
        <p:spPr>
          <a:xfrm>
            <a:off x="3419872" y="4767263"/>
            <a:ext cx="5628106"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8D9EBC"/>
                </a:solidFill>
              </a:rPr>
              <a:t>© University of Reading 2023                                                   </a:t>
            </a:r>
            <a:r>
              <a:rPr lang="en-US" sz="1100" dirty="0" err="1">
                <a:solidFill>
                  <a:schemeClr val="tx1">
                    <a:lumMod val="50000"/>
                    <a:lumOff val="50000"/>
                  </a:schemeClr>
                </a:solidFill>
              </a:rPr>
              <a:t>www.walker.reading.ac.uk</a:t>
            </a:r>
            <a:endParaRPr lang="en-US" sz="1100" dirty="0">
              <a:solidFill>
                <a:schemeClr val="tx1">
                  <a:lumMod val="50000"/>
                  <a:lumOff val="50000"/>
                </a:schemeClr>
              </a:solidFill>
            </a:endParaRPr>
          </a:p>
        </p:txBody>
      </p:sp>
    </p:spTree>
    <p:extLst>
      <p:ext uri="{BB962C8B-B14F-4D97-AF65-F5344CB8AC3E}">
        <p14:creationId xmlns:p14="http://schemas.microsoft.com/office/powerpoint/2010/main" val="2754366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9589969F-B7DD-4359-A135-6EB58D39D13E}"/>
              </a:ext>
            </a:extLst>
          </p:cNvPr>
          <p:cNvSpPr>
            <a:spLocks noGrp="1"/>
          </p:cNvSpPr>
          <p:nvPr>
            <p:ph type="sldNum" sz="quarter" idx="12"/>
          </p:nvPr>
        </p:nvSpPr>
        <p:spPr/>
        <p:txBody>
          <a:bodyPr/>
          <a:lstStyle/>
          <a:p>
            <a:fld id="{92E2CEC0-65AA-4B2F-9305-0F176AF11590}" type="slidenum">
              <a:rPr lang="en-US" smtClean="0"/>
              <a:pPr/>
              <a:t>14</a:t>
            </a:fld>
            <a:endParaRPr lang="en-US"/>
          </a:p>
        </p:txBody>
      </p:sp>
      <p:pic>
        <p:nvPicPr>
          <p:cNvPr id="5" name="Picture 2" descr="Bildergebnis fÃ¼r the book of why">
            <a:extLst>
              <a:ext uri="{FF2B5EF4-FFF2-40B4-BE49-F238E27FC236}">
                <a16:creationId xmlns:a16="http://schemas.microsoft.com/office/drawing/2014/main" id="{62C7402B-B0FD-4FF2-A916-019766E376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573" y="1077202"/>
            <a:ext cx="1877624" cy="290973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Bildergebnis fÃ¼r the book of why">
            <a:extLst>
              <a:ext uri="{FF2B5EF4-FFF2-40B4-BE49-F238E27FC236}">
                <a16:creationId xmlns:a16="http://schemas.microsoft.com/office/drawing/2014/main" id="{70D5C52F-07A5-485E-ACC0-763E10B4C1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482" y="2150343"/>
            <a:ext cx="1697248" cy="23977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a:extLst>
              <a:ext uri="{FF2B5EF4-FFF2-40B4-BE49-F238E27FC236}">
                <a16:creationId xmlns:a16="http://schemas.microsoft.com/office/drawing/2014/main" id="{37280BF5-C151-422D-8197-24B128909341}"/>
              </a:ext>
            </a:extLst>
          </p:cNvPr>
          <p:cNvSpPr/>
          <p:nvPr/>
        </p:nvSpPr>
        <p:spPr>
          <a:xfrm>
            <a:off x="4325393" y="843558"/>
            <a:ext cx="4542377" cy="354457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457200">
              <a:defRPr/>
            </a:pPr>
            <a:endParaRPr lang="en-US" b="1" dirty="0">
              <a:solidFill>
                <a:sysClr val="window" lastClr="FFFFFF"/>
              </a:solidFill>
              <a:latin typeface="Calibri Light" panose="020F0302020204030204" pitchFamily="34" charset="0"/>
              <a:cs typeface="Calibri Light" panose="020F0302020204030204" pitchFamily="34" charset="0"/>
            </a:endParaRPr>
          </a:p>
        </p:txBody>
      </p:sp>
      <p:sp>
        <p:nvSpPr>
          <p:cNvPr id="9" name="Textfeld 8">
            <a:extLst>
              <a:ext uri="{FF2B5EF4-FFF2-40B4-BE49-F238E27FC236}">
                <a16:creationId xmlns:a16="http://schemas.microsoft.com/office/drawing/2014/main" id="{877251DF-DD79-461D-A33C-3795B3D980A9}"/>
              </a:ext>
            </a:extLst>
          </p:cNvPr>
          <p:cNvSpPr txBox="1"/>
          <p:nvPr/>
        </p:nvSpPr>
        <p:spPr>
          <a:xfrm>
            <a:off x="-3138005" y="1006584"/>
            <a:ext cx="3155372" cy="923330"/>
          </a:xfrm>
          <a:prstGeom prst="rect">
            <a:avLst/>
          </a:prstGeom>
          <a:noFill/>
        </p:spPr>
        <p:txBody>
          <a:bodyPr wrap="square" rtlCol="0">
            <a:spAutoFit/>
          </a:bodyPr>
          <a:lstStyle/>
          <a:p>
            <a:pPr marL="342900" marR="0" lvl="0" indent="-342900" algn="ctr" defTabSz="457200" rtl="0" eaLnBrk="1" fontAlgn="auto" latinLnBrk="0" hangingPunct="1">
              <a:lnSpc>
                <a:spcPct val="100000"/>
              </a:lnSpc>
              <a:spcBef>
                <a:spcPts val="0"/>
              </a:spcBef>
              <a:spcAft>
                <a:spcPts val="0"/>
              </a:spcAft>
              <a:buClrTx/>
              <a:buSzTx/>
              <a:buFontTx/>
              <a:buAutoNum type="arabicParenR"/>
              <a:tabLst/>
              <a:defRPr/>
            </a:pPr>
            <a:endParaRPr kumimoji="0" lang="en-US" sz="1800" b="1" i="0" u="none" strike="noStrike" kern="1200" cap="none" spc="0" normalizeH="0" baseline="0" noProof="0" dirty="0">
              <a:ln>
                <a:noFill/>
              </a:ln>
              <a:solidFill>
                <a:sysClr val="window" lastClr="FFFFFF"/>
              </a:solidFill>
              <a:effectLst/>
              <a:uLnTx/>
              <a:uFillTx/>
              <a:latin typeface="Calibri Light" panose="020F0302020204030204" pitchFamily="34" charset="0"/>
              <a:cs typeface="Calibri Light" panose="020F0302020204030204" pitchFamily="34" charset="0"/>
            </a:endParaRPr>
          </a:p>
          <a:p>
            <a:pPr marL="342900" indent="-342900">
              <a:buAutoNum type="arabicParenR"/>
            </a:pPr>
            <a:endParaRPr lang="en-DE" dirty="0"/>
          </a:p>
          <a:p>
            <a:pPr marL="342900" indent="-342900">
              <a:buAutoNum type="arabicParenR"/>
            </a:pPr>
            <a:endParaRPr lang="en-DE" dirty="0"/>
          </a:p>
        </p:txBody>
      </p:sp>
      <p:sp>
        <p:nvSpPr>
          <p:cNvPr id="12" name="Titel 1">
            <a:extLst>
              <a:ext uri="{FF2B5EF4-FFF2-40B4-BE49-F238E27FC236}">
                <a16:creationId xmlns:a16="http://schemas.microsoft.com/office/drawing/2014/main" id="{613D5BE6-4CC4-4AA3-889E-732F2FCD07E9}"/>
              </a:ext>
            </a:extLst>
          </p:cNvPr>
          <p:cNvSpPr>
            <a:spLocks noGrp="1"/>
          </p:cNvSpPr>
          <p:nvPr>
            <p:ph type="title"/>
          </p:nvPr>
        </p:nvSpPr>
        <p:spPr>
          <a:xfrm>
            <a:off x="276230" y="205979"/>
            <a:ext cx="8229600" cy="637579"/>
          </a:xfrm>
        </p:spPr>
        <p:txBody>
          <a:bodyPr/>
          <a:lstStyle/>
          <a:p>
            <a:r>
              <a:rPr lang="en-DE"/>
              <a:t>Causal</a:t>
            </a:r>
            <a:r>
              <a:rPr lang="en-GB" dirty="0" err="1"/>
              <a:t>ity</a:t>
            </a:r>
            <a:r>
              <a:rPr lang="en-GB" dirty="0"/>
              <a:t> in Mathematics</a:t>
            </a:r>
            <a:endParaRPr lang="en-DE" dirty="0"/>
          </a:p>
        </p:txBody>
      </p:sp>
      <p:sp>
        <p:nvSpPr>
          <p:cNvPr id="2" name="Textfeld 1">
            <a:extLst>
              <a:ext uri="{FF2B5EF4-FFF2-40B4-BE49-F238E27FC236}">
                <a16:creationId xmlns:a16="http://schemas.microsoft.com/office/drawing/2014/main" id="{E1410ED5-1CFA-47D8-B204-4E7A82A1C16B}"/>
              </a:ext>
            </a:extLst>
          </p:cNvPr>
          <p:cNvSpPr txBox="1"/>
          <p:nvPr/>
        </p:nvSpPr>
        <p:spPr>
          <a:xfrm>
            <a:off x="4479509" y="930925"/>
            <a:ext cx="4234143" cy="4708981"/>
          </a:xfrm>
          <a:prstGeom prst="rect">
            <a:avLst/>
          </a:prstGeom>
          <a:noFill/>
        </p:spPr>
        <p:txBody>
          <a:bodyPr wrap="square" rtlCol="0">
            <a:spAutoFit/>
          </a:bodyPr>
          <a:lstStyle/>
          <a:p>
            <a:pPr marL="342900" indent="-342900">
              <a:buFont typeface="Arial" panose="020B0604020202020204" pitchFamily="34" charset="0"/>
              <a:buChar char="•"/>
            </a:pPr>
            <a:r>
              <a:rPr lang="de-DE" sz="2000" dirty="0">
                <a:latin typeface="Calibri Light" panose="020F0302020204030204" pitchFamily="34" charset="0"/>
                <a:cs typeface="Calibri Light" panose="020F0302020204030204" pitchFamily="34" charset="0"/>
              </a:rPr>
              <a:t>C</a:t>
            </a:r>
            <a:r>
              <a:rPr lang="en-DE" sz="2000">
                <a:latin typeface="Calibri Light" panose="020F0302020204030204" pitchFamily="34" charset="0"/>
                <a:cs typeface="Calibri Light" panose="020F0302020204030204" pitchFamily="34" charset="0"/>
              </a:rPr>
              <a:t>ausal</a:t>
            </a:r>
            <a:r>
              <a:rPr lang="en-GB" sz="2000" dirty="0" err="1">
                <a:latin typeface="Calibri Light" panose="020F0302020204030204" pitchFamily="34" charset="0"/>
                <a:cs typeface="Calibri Light" panose="020F0302020204030204" pitchFamily="34" charset="0"/>
              </a:rPr>
              <a:t>ity</a:t>
            </a:r>
            <a:r>
              <a:rPr lang="en-GB" sz="2000" dirty="0">
                <a:latin typeface="Calibri Light" panose="020F0302020204030204" pitchFamily="34" charset="0"/>
                <a:cs typeface="Calibri Light" panose="020F0302020204030204" pitchFamily="34" charset="0"/>
              </a:rPr>
              <a:t> is</a:t>
            </a:r>
            <a:r>
              <a:rPr lang="en-DE" sz="2000">
                <a:latin typeface="Calibri Light" panose="020F0302020204030204" pitchFamily="34" charset="0"/>
                <a:cs typeface="Calibri Light" panose="020F0302020204030204" pitchFamily="34" charset="0"/>
              </a:rPr>
              <a:t> </a:t>
            </a:r>
            <a:r>
              <a:rPr lang="en-DE" sz="2000" dirty="0">
                <a:latin typeface="Calibri Light" panose="020F0302020204030204" pitchFamily="34" charset="0"/>
                <a:cs typeface="Calibri Light" panose="020F0302020204030204" pitchFamily="34" charset="0"/>
              </a:rPr>
              <a:t>the </a:t>
            </a:r>
            <a:r>
              <a:rPr lang="en-DE" sz="2000" b="1">
                <a:latin typeface="Calibri Light" panose="020F0302020204030204" pitchFamily="34" charset="0"/>
                <a:cs typeface="Calibri Light" panose="020F0302020204030204" pitchFamily="34" charset="0"/>
              </a:rPr>
              <a:t>science </a:t>
            </a:r>
            <a:r>
              <a:rPr lang="en-GB" sz="2000" b="1" dirty="0">
                <a:latin typeface="Calibri Light" panose="020F0302020204030204" pitchFamily="34" charset="0"/>
                <a:cs typeface="Calibri Light" panose="020F0302020204030204" pitchFamily="34" charset="0"/>
              </a:rPr>
              <a:t>of</a:t>
            </a:r>
            <a:r>
              <a:rPr lang="en-DE" sz="2000" b="1">
                <a:latin typeface="Calibri Light" panose="020F0302020204030204" pitchFamily="34" charset="0"/>
                <a:cs typeface="Calibri Light" panose="020F0302020204030204" pitchFamily="34" charset="0"/>
              </a:rPr>
              <a:t> extract</a:t>
            </a:r>
            <a:r>
              <a:rPr lang="en-GB" sz="2000" b="1" dirty="0" err="1">
                <a:latin typeface="Calibri Light" panose="020F0302020204030204" pitchFamily="34" charset="0"/>
                <a:cs typeface="Calibri Light" panose="020F0302020204030204" pitchFamily="34" charset="0"/>
              </a:rPr>
              <a:t>ing</a:t>
            </a:r>
            <a:r>
              <a:rPr lang="en-DE" sz="2000" b="1">
                <a:latin typeface="Calibri Light" panose="020F0302020204030204" pitchFamily="34" charset="0"/>
                <a:cs typeface="Calibri Light" panose="020F0302020204030204" pitchFamily="34" charset="0"/>
              </a:rPr>
              <a:t> </a:t>
            </a:r>
            <a:r>
              <a:rPr lang="en-DE" sz="2000" b="1" dirty="0">
                <a:latin typeface="Calibri Light" panose="020F0302020204030204" pitchFamily="34" charset="0"/>
                <a:cs typeface="Calibri Light" panose="020F0302020204030204" pitchFamily="34" charset="0"/>
              </a:rPr>
              <a:t>causal information </a:t>
            </a:r>
            <a:r>
              <a:rPr lang="en-DE" sz="2000" b="1">
                <a:latin typeface="Calibri Light" panose="020F0302020204030204" pitchFamily="34" charset="0"/>
                <a:cs typeface="Calibri Light" panose="020F0302020204030204" pitchFamily="34" charset="0"/>
              </a:rPr>
              <a:t>from data</a:t>
            </a:r>
            <a:r>
              <a:rPr lang="en-GB" sz="2000" b="1" dirty="0">
                <a:latin typeface="Calibri Light" panose="020F0302020204030204" pitchFamily="34" charset="0"/>
                <a:cs typeface="Calibri Light" panose="020F0302020204030204" pitchFamily="34" charset="0"/>
              </a:rPr>
              <a:t>.</a:t>
            </a:r>
          </a:p>
          <a:p>
            <a:endParaRPr lang="en-GB" sz="2000" dirty="0">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r>
              <a:rPr lang="en-DE" sz="2000">
                <a:latin typeface="Calibri Light" panose="020F0302020204030204" pitchFamily="34" charset="0"/>
                <a:cs typeface="Calibri Light" panose="020F0302020204030204" pitchFamily="34" charset="0"/>
              </a:rPr>
              <a:t>The concept of </a:t>
            </a:r>
            <a:r>
              <a:rPr lang="en-DE" sz="2000" i="1">
                <a:latin typeface="Calibri Light" panose="020F0302020204030204" pitchFamily="34" charset="0"/>
                <a:cs typeface="Calibri Light" panose="020F0302020204030204" pitchFamily="34" charset="0"/>
              </a:rPr>
              <a:t>causality</a:t>
            </a:r>
            <a:r>
              <a:rPr lang="en-DE" sz="2000">
                <a:latin typeface="Calibri Light" panose="020F0302020204030204" pitchFamily="34" charset="0"/>
                <a:cs typeface="Calibri Light" panose="020F0302020204030204" pitchFamily="34" charset="0"/>
              </a:rPr>
              <a:t> ha</a:t>
            </a:r>
            <a:r>
              <a:rPr lang="en-GB" sz="2000" dirty="0">
                <a:latin typeface="Calibri Light" panose="020F0302020204030204" pitchFamily="34" charset="0"/>
                <a:cs typeface="Calibri Light" panose="020F0302020204030204" pitchFamily="34" charset="0"/>
              </a:rPr>
              <a:t>d</a:t>
            </a:r>
            <a:r>
              <a:rPr lang="en-DE" sz="2000">
                <a:latin typeface="Calibri Light" panose="020F0302020204030204" pitchFamily="34" charset="0"/>
                <a:cs typeface="Calibri Light" panose="020F0302020204030204" pitchFamily="34" charset="0"/>
              </a:rPr>
              <a:t> long been missing in mathematics</a:t>
            </a:r>
            <a:r>
              <a:rPr lang="en-GB" sz="2000" dirty="0">
                <a:latin typeface="Calibri Light" panose="020F0302020204030204" pitchFamily="34" charset="0"/>
                <a:cs typeface="Calibri Light" panose="020F0302020204030204" pitchFamily="34" charset="0"/>
              </a:rPr>
              <a:t> and statistics.</a:t>
            </a:r>
          </a:p>
          <a:p>
            <a:r>
              <a:rPr lang="en-GB" sz="2000" dirty="0">
                <a:latin typeface="Calibri Light" panose="020F0302020204030204" pitchFamily="34" charset="0"/>
                <a:cs typeface="Calibri Light" panose="020F0302020204030204" pitchFamily="34" charset="0"/>
              </a:rPr>
              <a:t> </a:t>
            </a:r>
            <a:endParaRPr lang="en-DE" sz="2000">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Causal theory was developed in 1980-90s and formalized by Judea Pearl and others. </a:t>
            </a:r>
            <a:br>
              <a:rPr lang="en-DE" sz="2000" dirty="0">
                <a:latin typeface="Calibri Light" panose="020F0302020204030204" pitchFamily="34" charset="0"/>
                <a:cs typeface="Calibri Light" panose="020F0302020204030204" pitchFamily="34" charset="0"/>
              </a:rPr>
            </a:br>
            <a:endParaRPr lang="en-DE" sz="2000" dirty="0">
              <a:latin typeface="Calibri Light" panose="020F0302020204030204" pitchFamily="34" charset="0"/>
              <a:cs typeface="Calibri Light" panose="020F0302020204030204" pitchFamily="34" charset="0"/>
            </a:endParaRPr>
          </a:p>
          <a:p>
            <a:pPr lvl="1"/>
            <a:endParaRPr lang="en-DE" sz="2000" dirty="0">
              <a:latin typeface="Calibri Light" panose="020F0302020204030204" pitchFamily="34" charset="0"/>
              <a:cs typeface="Calibri Light" panose="020F0302020204030204" pitchFamily="34" charset="0"/>
            </a:endParaRPr>
          </a:p>
          <a:p>
            <a:endParaRPr lang="en-DE" sz="2000" dirty="0">
              <a:latin typeface="Calibri Light" panose="020F0302020204030204" pitchFamily="34" charset="0"/>
              <a:cs typeface="Calibri Light" panose="020F0302020204030204" pitchFamily="34" charset="0"/>
            </a:endParaRPr>
          </a:p>
          <a:p>
            <a:pPr marL="342900" indent="-342900">
              <a:buFontTx/>
              <a:buChar char="-"/>
            </a:pPr>
            <a:endParaRPr lang="en-DE" sz="2000" b="1" dirty="0">
              <a:highlight>
                <a:srgbClr val="FFFF00"/>
              </a:highlight>
              <a:latin typeface="Calibri Light" panose="020F0302020204030204" pitchFamily="34" charset="0"/>
              <a:cs typeface="Calibri Light" panose="020F0302020204030204" pitchFamily="34" charset="0"/>
            </a:endParaRPr>
          </a:p>
        </p:txBody>
      </p:sp>
      <p:sp>
        <p:nvSpPr>
          <p:cNvPr id="17" name="Ellipse 16">
            <a:extLst>
              <a:ext uri="{FF2B5EF4-FFF2-40B4-BE49-F238E27FC236}">
                <a16:creationId xmlns:a16="http://schemas.microsoft.com/office/drawing/2014/main" id="{8913F6C1-EA87-40A4-B4E1-B561A164BA07}"/>
              </a:ext>
            </a:extLst>
          </p:cNvPr>
          <p:cNvSpPr/>
          <p:nvPr/>
        </p:nvSpPr>
        <p:spPr>
          <a:xfrm>
            <a:off x="-4320967" y="3138129"/>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DE" sz="1600" b="1" dirty="0">
                <a:solidFill>
                  <a:schemeClr val="tx1"/>
                </a:solidFill>
                <a:latin typeface="+mj-lt"/>
              </a:rPr>
              <a:t>X</a:t>
            </a:r>
          </a:p>
        </p:txBody>
      </p:sp>
      <p:sp>
        <p:nvSpPr>
          <p:cNvPr id="23" name="Ellipse 22">
            <a:extLst>
              <a:ext uri="{FF2B5EF4-FFF2-40B4-BE49-F238E27FC236}">
                <a16:creationId xmlns:a16="http://schemas.microsoft.com/office/drawing/2014/main" id="{D7F44E85-2C89-47AF-BF43-46F0673AAD90}"/>
              </a:ext>
            </a:extLst>
          </p:cNvPr>
          <p:cNvSpPr/>
          <p:nvPr/>
        </p:nvSpPr>
        <p:spPr>
          <a:xfrm>
            <a:off x="-3313972" y="2321003"/>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DE" sz="1600" b="1" dirty="0">
                <a:solidFill>
                  <a:schemeClr val="tx1"/>
                </a:solidFill>
                <a:latin typeface="+mj-lt"/>
              </a:rPr>
              <a:t>Y</a:t>
            </a:r>
          </a:p>
        </p:txBody>
      </p:sp>
      <p:cxnSp>
        <p:nvCxnSpPr>
          <p:cNvPr id="10" name="Gerade Verbindung mit Pfeil 9">
            <a:extLst>
              <a:ext uri="{FF2B5EF4-FFF2-40B4-BE49-F238E27FC236}">
                <a16:creationId xmlns:a16="http://schemas.microsoft.com/office/drawing/2014/main" id="{9851682B-BDA6-4167-827B-3EC23A104F62}"/>
              </a:ext>
            </a:extLst>
          </p:cNvPr>
          <p:cNvCxnSpPr>
            <a:cxnSpLocks/>
            <a:stCxn id="17" idx="7"/>
            <a:endCxn id="23" idx="3"/>
          </p:cNvCxnSpPr>
          <p:nvPr/>
        </p:nvCxnSpPr>
        <p:spPr>
          <a:xfrm flipV="1">
            <a:off x="-3958809" y="2681314"/>
            <a:ext cx="706974" cy="518635"/>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Ellipse 32">
            <a:extLst>
              <a:ext uri="{FF2B5EF4-FFF2-40B4-BE49-F238E27FC236}">
                <a16:creationId xmlns:a16="http://schemas.microsoft.com/office/drawing/2014/main" id="{DDDCEA01-5080-4C64-BA08-8A1664AF8FB8}"/>
              </a:ext>
            </a:extLst>
          </p:cNvPr>
          <p:cNvSpPr/>
          <p:nvPr/>
        </p:nvSpPr>
        <p:spPr>
          <a:xfrm>
            <a:off x="-3439881" y="3685252"/>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DE" sz="1600" b="1" dirty="0">
                <a:solidFill>
                  <a:schemeClr val="tx1"/>
                </a:solidFill>
                <a:latin typeface="+mj-lt"/>
              </a:rPr>
              <a:t>Z</a:t>
            </a:r>
          </a:p>
        </p:txBody>
      </p:sp>
      <p:sp>
        <p:nvSpPr>
          <p:cNvPr id="34" name="Ellipse 33">
            <a:extLst>
              <a:ext uri="{FF2B5EF4-FFF2-40B4-BE49-F238E27FC236}">
                <a16:creationId xmlns:a16="http://schemas.microsoft.com/office/drawing/2014/main" id="{496C04D7-A1C4-46F5-98B5-DDAFFB7961F9}"/>
              </a:ext>
            </a:extLst>
          </p:cNvPr>
          <p:cNvSpPr/>
          <p:nvPr/>
        </p:nvSpPr>
        <p:spPr>
          <a:xfrm>
            <a:off x="-1956829" y="2533529"/>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DE" sz="1600" b="1" dirty="0">
                <a:solidFill>
                  <a:schemeClr val="tx1"/>
                </a:solidFill>
                <a:latin typeface="+mj-lt"/>
              </a:rPr>
              <a:t>U</a:t>
            </a:r>
          </a:p>
        </p:txBody>
      </p:sp>
      <p:sp>
        <p:nvSpPr>
          <p:cNvPr id="35" name="Ellipse 34">
            <a:extLst>
              <a:ext uri="{FF2B5EF4-FFF2-40B4-BE49-F238E27FC236}">
                <a16:creationId xmlns:a16="http://schemas.microsoft.com/office/drawing/2014/main" id="{159B0490-95FF-4292-AB71-603CCA5261B5}"/>
              </a:ext>
            </a:extLst>
          </p:cNvPr>
          <p:cNvSpPr/>
          <p:nvPr/>
        </p:nvSpPr>
        <p:spPr>
          <a:xfrm>
            <a:off x="-2235984" y="3599209"/>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DE" sz="1600" b="1" dirty="0">
                <a:solidFill>
                  <a:schemeClr val="tx1"/>
                </a:solidFill>
                <a:latin typeface="+mj-lt"/>
              </a:rPr>
              <a:t>V</a:t>
            </a:r>
          </a:p>
        </p:txBody>
      </p:sp>
      <p:cxnSp>
        <p:nvCxnSpPr>
          <p:cNvPr id="38" name="Gerade Verbindung mit Pfeil 37">
            <a:extLst>
              <a:ext uri="{FF2B5EF4-FFF2-40B4-BE49-F238E27FC236}">
                <a16:creationId xmlns:a16="http://schemas.microsoft.com/office/drawing/2014/main" id="{9157C5F1-676F-4090-AFA6-8C94A3C3A4B8}"/>
              </a:ext>
            </a:extLst>
          </p:cNvPr>
          <p:cNvCxnSpPr>
            <a:cxnSpLocks/>
            <a:stCxn id="23" idx="6"/>
            <a:endCxn id="34" idx="2"/>
          </p:cNvCxnSpPr>
          <p:nvPr/>
        </p:nvCxnSpPr>
        <p:spPr>
          <a:xfrm>
            <a:off x="-2889677" y="2532069"/>
            <a:ext cx="932848" cy="212526"/>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id="{DD35D073-F00F-41B9-A66B-1156FD2FA5F2}"/>
              </a:ext>
            </a:extLst>
          </p:cNvPr>
          <p:cNvCxnSpPr>
            <a:cxnSpLocks/>
            <a:stCxn id="17" idx="5"/>
            <a:endCxn id="33" idx="1"/>
          </p:cNvCxnSpPr>
          <p:nvPr/>
        </p:nvCxnSpPr>
        <p:spPr>
          <a:xfrm>
            <a:off x="-3958809" y="3498440"/>
            <a:ext cx="581065" cy="248632"/>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Gerade Verbindung mit Pfeil 43">
            <a:extLst>
              <a:ext uri="{FF2B5EF4-FFF2-40B4-BE49-F238E27FC236}">
                <a16:creationId xmlns:a16="http://schemas.microsoft.com/office/drawing/2014/main" id="{FE28B3EB-8C95-48EC-97CF-F6FC9FB97713}"/>
              </a:ext>
            </a:extLst>
          </p:cNvPr>
          <p:cNvCxnSpPr>
            <a:cxnSpLocks/>
            <a:stCxn id="33" idx="6"/>
            <a:endCxn id="35" idx="2"/>
          </p:cNvCxnSpPr>
          <p:nvPr/>
        </p:nvCxnSpPr>
        <p:spPr>
          <a:xfrm flipV="1">
            <a:off x="-3015586" y="3810275"/>
            <a:ext cx="779602" cy="86043"/>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Gerade Verbindung mit Pfeil 46">
            <a:extLst>
              <a:ext uri="{FF2B5EF4-FFF2-40B4-BE49-F238E27FC236}">
                <a16:creationId xmlns:a16="http://schemas.microsoft.com/office/drawing/2014/main" id="{787559B8-F7F9-43FE-B154-3BE2B8E2FB48}"/>
              </a:ext>
            </a:extLst>
          </p:cNvPr>
          <p:cNvCxnSpPr>
            <a:cxnSpLocks/>
            <a:stCxn id="34" idx="4"/>
            <a:endCxn id="35" idx="0"/>
          </p:cNvCxnSpPr>
          <p:nvPr/>
        </p:nvCxnSpPr>
        <p:spPr>
          <a:xfrm flipH="1">
            <a:off x="-2023836" y="2955660"/>
            <a:ext cx="279155" cy="64354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F3337982-001C-42AB-97A3-7DD4401CBA31}"/>
              </a:ext>
            </a:extLst>
          </p:cNvPr>
          <p:cNvCxnSpPr>
            <a:cxnSpLocks/>
            <a:stCxn id="23" idx="5"/>
            <a:endCxn id="35" idx="1"/>
          </p:cNvCxnSpPr>
          <p:nvPr/>
        </p:nvCxnSpPr>
        <p:spPr>
          <a:xfrm>
            <a:off x="-2951814" y="2681314"/>
            <a:ext cx="777967" cy="979715"/>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Footer Placeholder 5">
            <a:extLst>
              <a:ext uri="{FF2B5EF4-FFF2-40B4-BE49-F238E27FC236}">
                <a16:creationId xmlns:a16="http://schemas.microsoft.com/office/drawing/2014/main" id="{63159BA7-5E98-B516-77CF-82FEC96A5735}"/>
              </a:ext>
            </a:extLst>
          </p:cNvPr>
          <p:cNvSpPr txBox="1">
            <a:spLocks/>
          </p:cNvSpPr>
          <p:nvPr/>
        </p:nvSpPr>
        <p:spPr>
          <a:xfrm>
            <a:off x="3515894" y="4818186"/>
            <a:ext cx="5628106"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8D9EBC"/>
                </a:solidFill>
              </a:rPr>
              <a:t>© University of Reading 2023                                                   </a:t>
            </a:r>
            <a:r>
              <a:rPr lang="en-US" sz="1100" dirty="0" err="1">
                <a:solidFill>
                  <a:schemeClr val="tx1">
                    <a:lumMod val="50000"/>
                    <a:lumOff val="50000"/>
                  </a:schemeClr>
                </a:solidFill>
              </a:rPr>
              <a:t>www.walker.reading.ac.uk</a:t>
            </a:r>
            <a:endParaRPr lang="en-US" sz="1100" dirty="0">
              <a:solidFill>
                <a:schemeClr val="tx1">
                  <a:lumMod val="50000"/>
                  <a:lumOff val="50000"/>
                </a:schemeClr>
              </a:solidFill>
            </a:endParaRPr>
          </a:p>
        </p:txBody>
      </p:sp>
    </p:spTree>
    <p:extLst>
      <p:ext uri="{BB962C8B-B14F-4D97-AF65-F5344CB8AC3E}">
        <p14:creationId xmlns:p14="http://schemas.microsoft.com/office/powerpoint/2010/main" val="1328722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9589969F-B7DD-4359-A135-6EB58D39D13E}"/>
              </a:ext>
            </a:extLst>
          </p:cNvPr>
          <p:cNvSpPr>
            <a:spLocks noGrp="1"/>
          </p:cNvSpPr>
          <p:nvPr>
            <p:ph type="sldNum" sz="quarter" idx="12"/>
          </p:nvPr>
        </p:nvSpPr>
        <p:spPr/>
        <p:txBody>
          <a:bodyPr/>
          <a:lstStyle/>
          <a:p>
            <a:fld id="{92E2CEC0-65AA-4B2F-9305-0F176AF11590}" type="slidenum">
              <a:rPr lang="en-US" smtClean="0"/>
              <a:pPr/>
              <a:t>15</a:t>
            </a:fld>
            <a:endParaRPr lang="en-US"/>
          </a:p>
        </p:txBody>
      </p:sp>
      <p:sp>
        <p:nvSpPr>
          <p:cNvPr id="8" name="Rectangle 5">
            <a:extLst>
              <a:ext uri="{FF2B5EF4-FFF2-40B4-BE49-F238E27FC236}">
                <a16:creationId xmlns:a16="http://schemas.microsoft.com/office/drawing/2014/main" id="{37280BF5-C151-422D-8197-24B128909341}"/>
              </a:ext>
            </a:extLst>
          </p:cNvPr>
          <p:cNvSpPr/>
          <p:nvPr/>
        </p:nvSpPr>
        <p:spPr>
          <a:xfrm>
            <a:off x="4325393" y="843558"/>
            <a:ext cx="4542377" cy="275565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457200">
              <a:defRPr/>
            </a:pPr>
            <a:endParaRPr lang="en-US" b="1" dirty="0">
              <a:solidFill>
                <a:sysClr val="window" lastClr="FFFFFF"/>
              </a:solidFill>
              <a:latin typeface="Calibri Light" panose="020F0302020204030204" pitchFamily="34" charset="0"/>
              <a:cs typeface="Calibri Light" panose="020F0302020204030204" pitchFamily="34" charset="0"/>
            </a:endParaRPr>
          </a:p>
        </p:txBody>
      </p:sp>
      <p:sp>
        <p:nvSpPr>
          <p:cNvPr id="9" name="Textfeld 8">
            <a:extLst>
              <a:ext uri="{FF2B5EF4-FFF2-40B4-BE49-F238E27FC236}">
                <a16:creationId xmlns:a16="http://schemas.microsoft.com/office/drawing/2014/main" id="{877251DF-DD79-461D-A33C-3795B3D980A9}"/>
              </a:ext>
            </a:extLst>
          </p:cNvPr>
          <p:cNvSpPr txBox="1"/>
          <p:nvPr/>
        </p:nvSpPr>
        <p:spPr>
          <a:xfrm>
            <a:off x="-3138005" y="1006584"/>
            <a:ext cx="3155372" cy="923330"/>
          </a:xfrm>
          <a:prstGeom prst="rect">
            <a:avLst/>
          </a:prstGeom>
          <a:noFill/>
        </p:spPr>
        <p:txBody>
          <a:bodyPr wrap="square" rtlCol="0">
            <a:spAutoFit/>
          </a:bodyPr>
          <a:lstStyle/>
          <a:p>
            <a:pPr marL="342900" marR="0" lvl="0" indent="-342900" algn="ctr" defTabSz="457200" rtl="0" eaLnBrk="1" fontAlgn="auto" latinLnBrk="0" hangingPunct="1">
              <a:lnSpc>
                <a:spcPct val="100000"/>
              </a:lnSpc>
              <a:spcBef>
                <a:spcPts val="0"/>
              </a:spcBef>
              <a:spcAft>
                <a:spcPts val="0"/>
              </a:spcAft>
              <a:buClrTx/>
              <a:buSzTx/>
              <a:buFontTx/>
              <a:buAutoNum type="arabicParenR"/>
              <a:tabLst/>
              <a:defRPr/>
            </a:pPr>
            <a:endParaRPr kumimoji="0" lang="en-US" sz="1800" b="1" i="0" u="none" strike="noStrike" kern="1200" cap="none" spc="0" normalizeH="0" baseline="0" noProof="0" dirty="0">
              <a:ln>
                <a:noFill/>
              </a:ln>
              <a:solidFill>
                <a:sysClr val="window" lastClr="FFFFFF"/>
              </a:solidFill>
              <a:effectLst/>
              <a:uLnTx/>
              <a:uFillTx/>
              <a:latin typeface="Calibri Light" panose="020F0302020204030204" pitchFamily="34" charset="0"/>
              <a:cs typeface="Calibri Light" panose="020F0302020204030204" pitchFamily="34" charset="0"/>
            </a:endParaRPr>
          </a:p>
          <a:p>
            <a:pPr marL="342900" indent="-342900">
              <a:buAutoNum type="arabicParenR"/>
            </a:pPr>
            <a:endParaRPr lang="en-DE" dirty="0"/>
          </a:p>
          <a:p>
            <a:pPr marL="342900" indent="-342900">
              <a:buAutoNum type="arabicParenR"/>
            </a:pPr>
            <a:endParaRPr lang="en-DE" dirty="0"/>
          </a:p>
        </p:txBody>
      </p:sp>
      <p:sp>
        <p:nvSpPr>
          <p:cNvPr id="12" name="Titel 1">
            <a:extLst>
              <a:ext uri="{FF2B5EF4-FFF2-40B4-BE49-F238E27FC236}">
                <a16:creationId xmlns:a16="http://schemas.microsoft.com/office/drawing/2014/main" id="{613D5BE6-4CC4-4AA3-889E-732F2FCD07E9}"/>
              </a:ext>
            </a:extLst>
          </p:cNvPr>
          <p:cNvSpPr>
            <a:spLocks noGrp="1"/>
          </p:cNvSpPr>
          <p:nvPr>
            <p:ph type="title"/>
          </p:nvPr>
        </p:nvSpPr>
        <p:spPr>
          <a:xfrm>
            <a:off x="276230" y="205979"/>
            <a:ext cx="8229600" cy="637579"/>
          </a:xfrm>
        </p:spPr>
        <p:txBody>
          <a:bodyPr/>
          <a:lstStyle/>
          <a:p>
            <a:r>
              <a:rPr lang="en-DE"/>
              <a:t>Causal</a:t>
            </a:r>
            <a:r>
              <a:rPr lang="en-GB" dirty="0"/>
              <a:t> Networks</a:t>
            </a:r>
            <a:endParaRPr lang="en-DE" dirty="0"/>
          </a:p>
        </p:txBody>
      </p:sp>
      <p:sp>
        <p:nvSpPr>
          <p:cNvPr id="2" name="Textfeld 1">
            <a:extLst>
              <a:ext uri="{FF2B5EF4-FFF2-40B4-BE49-F238E27FC236}">
                <a16:creationId xmlns:a16="http://schemas.microsoft.com/office/drawing/2014/main" id="{E1410ED5-1CFA-47D8-B204-4E7A82A1C16B}"/>
              </a:ext>
            </a:extLst>
          </p:cNvPr>
          <p:cNvSpPr txBox="1"/>
          <p:nvPr/>
        </p:nvSpPr>
        <p:spPr>
          <a:xfrm>
            <a:off x="4479509" y="930925"/>
            <a:ext cx="4234143" cy="2554545"/>
          </a:xfrm>
          <a:prstGeom prst="rect">
            <a:avLst/>
          </a:prstGeom>
          <a:noFill/>
        </p:spPr>
        <p:txBody>
          <a:bodyPr wrap="square" rtlCol="0">
            <a:spAutoFit/>
          </a:bodyPr>
          <a:lstStyle/>
          <a:p>
            <a:r>
              <a:rPr lang="en-GB" sz="2000" b="1" dirty="0">
                <a:latin typeface="Calibri Light" panose="020F0302020204030204" pitchFamily="34" charset="0"/>
                <a:cs typeface="Calibri Light" panose="020F0302020204030204" pitchFamily="34" charset="0"/>
              </a:rPr>
              <a:t>Casual network </a:t>
            </a:r>
            <a:r>
              <a:rPr lang="en-GB" sz="2000" b="1" u="sng" dirty="0">
                <a:latin typeface="Calibri Light" panose="020F0302020204030204" pitchFamily="34" charset="0"/>
                <a:cs typeface="Calibri Light" panose="020F0302020204030204" pitchFamily="34" charset="0"/>
              </a:rPr>
              <a:t>represents the generating process </a:t>
            </a:r>
            <a:r>
              <a:rPr lang="en-GB" sz="2000" b="1" dirty="0">
                <a:latin typeface="Calibri Light" panose="020F0302020204030204" pitchFamily="34" charset="0"/>
                <a:cs typeface="Calibri Light" panose="020F0302020204030204" pitchFamily="34" charset="0"/>
              </a:rPr>
              <a:t>behind data</a:t>
            </a:r>
          </a:p>
          <a:p>
            <a:endParaRPr lang="en-GB" sz="2000" dirty="0">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Nodes = </a:t>
            </a:r>
            <a:r>
              <a:rPr lang="en-GB" sz="2000" b="1" dirty="0">
                <a:latin typeface="Calibri Light" panose="020F0302020204030204" pitchFamily="34" charset="0"/>
                <a:cs typeface="Calibri Light" panose="020F0302020204030204" pitchFamily="34" charset="0"/>
              </a:rPr>
              <a:t>variables</a:t>
            </a:r>
          </a:p>
          <a:p>
            <a:r>
              <a:rPr lang="en-GB" sz="2000" dirty="0">
                <a:latin typeface="Calibri Light" panose="020F0302020204030204" pitchFamily="34" charset="0"/>
                <a:cs typeface="Calibri Light" panose="020F0302020204030204" pitchFamily="34" charset="0"/>
              </a:rPr>
              <a:t> </a:t>
            </a:r>
            <a:endParaRPr lang="en-DE" sz="2000">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Directed Links = </a:t>
            </a:r>
            <a:r>
              <a:rPr lang="en-GB" sz="2000" b="1" dirty="0">
                <a:latin typeface="Calibri Light" panose="020F0302020204030204" pitchFamily="34" charset="0"/>
                <a:cs typeface="Calibri Light" panose="020F0302020204030204" pitchFamily="34" charset="0"/>
              </a:rPr>
              <a:t>causal influence</a:t>
            </a:r>
          </a:p>
          <a:p>
            <a:pPr marL="342900" indent="-342900">
              <a:buFont typeface="Arial" panose="020B0604020202020204" pitchFamily="34" charset="0"/>
              <a:buChar char="•"/>
            </a:pPr>
            <a:endParaRPr lang="en-GB" sz="2000" dirty="0">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Acyclic  = no directed loops</a:t>
            </a:r>
            <a:endParaRPr lang="en-DE" sz="2000" dirty="0">
              <a:latin typeface="Calibri Light" panose="020F0302020204030204" pitchFamily="34" charset="0"/>
              <a:cs typeface="Calibri Light" panose="020F0302020204030204" pitchFamily="34" charset="0"/>
            </a:endParaRPr>
          </a:p>
        </p:txBody>
      </p:sp>
      <p:sp>
        <p:nvSpPr>
          <p:cNvPr id="14" name="Footer Placeholder 5">
            <a:extLst>
              <a:ext uri="{FF2B5EF4-FFF2-40B4-BE49-F238E27FC236}">
                <a16:creationId xmlns:a16="http://schemas.microsoft.com/office/drawing/2014/main" id="{63159BA7-5E98-B516-77CF-82FEC96A5735}"/>
              </a:ext>
            </a:extLst>
          </p:cNvPr>
          <p:cNvSpPr txBox="1">
            <a:spLocks/>
          </p:cNvSpPr>
          <p:nvPr/>
        </p:nvSpPr>
        <p:spPr>
          <a:xfrm>
            <a:off x="3515894" y="4818186"/>
            <a:ext cx="5628106"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8D9EBC"/>
                </a:solidFill>
              </a:rPr>
              <a:t>© University of Reading 2023                                                   </a:t>
            </a:r>
            <a:r>
              <a:rPr lang="en-US" sz="1100" dirty="0" err="1">
                <a:solidFill>
                  <a:schemeClr val="tx1">
                    <a:lumMod val="50000"/>
                    <a:lumOff val="50000"/>
                  </a:schemeClr>
                </a:solidFill>
              </a:rPr>
              <a:t>www.walker.reading.ac.uk</a:t>
            </a:r>
            <a:endParaRPr lang="en-US" sz="1100" dirty="0">
              <a:solidFill>
                <a:schemeClr val="tx1">
                  <a:lumMod val="50000"/>
                  <a:lumOff val="50000"/>
                </a:schemeClr>
              </a:solidFill>
            </a:endParaRPr>
          </a:p>
        </p:txBody>
      </p:sp>
      <p:sp>
        <p:nvSpPr>
          <p:cNvPr id="3" name="Oval 7">
            <a:extLst>
              <a:ext uri="{FF2B5EF4-FFF2-40B4-BE49-F238E27FC236}">
                <a16:creationId xmlns:a16="http://schemas.microsoft.com/office/drawing/2014/main" id="{77F2F112-660C-7226-87A9-CBE534B6CC1B}"/>
              </a:ext>
            </a:extLst>
          </p:cNvPr>
          <p:cNvSpPr/>
          <p:nvPr/>
        </p:nvSpPr>
        <p:spPr>
          <a:xfrm>
            <a:off x="1847231" y="1297984"/>
            <a:ext cx="542460" cy="554486"/>
          </a:xfrm>
          <a:prstGeom prst="ellipse">
            <a:avLst/>
          </a:prstGeom>
          <a:solidFill>
            <a:schemeClr val="accent5">
              <a:lumMod val="40000"/>
              <a:lumOff val="60000"/>
            </a:schemeClr>
          </a:solidFill>
          <a:ln w="9525" cap="flat" cmpd="sng" algn="ctr">
            <a:solidFill>
              <a:schemeClr val="tx1"/>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DE" sz="1600" dirty="0">
                <a:solidFill>
                  <a:sysClr val="windowText" lastClr="000000"/>
                </a:solidFill>
                <a:latin typeface="Calibri Light" panose="020F0302020204030204" pitchFamily="34" charset="0"/>
                <a:cs typeface="Calibri Light" panose="020F0302020204030204" pitchFamily="34" charset="0"/>
              </a:rPr>
              <a:t>Z</a:t>
            </a:r>
            <a:endParaRPr kumimoji="0" lang="en-US"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p:txBody>
      </p:sp>
      <p:sp>
        <p:nvSpPr>
          <p:cNvPr id="7" name="Oval 8">
            <a:extLst>
              <a:ext uri="{FF2B5EF4-FFF2-40B4-BE49-F238E27FC236}">
                <a16:creationId xmlns:a16="http://schemas.microsoft.com/office/drawing/2014/main" id="{757A0F9B-C13C-2F37-6DF9-76208ED93256}"/>
              </a:ext>
            </a:extLst>
          </p:cNvPr>
          <p:cNvSpPr/>
          <p:nvPr/>
        </p:nvSpPr>
        <p:spPr>
          <a:xfrm>
            <a:off x="389850" y="2700316"/>
            <a:ext cx="542461" cy="534158"/>
          </a:xfrm>
          <a:prstGeom prst="ellipse">
            <a:avLst/>
          </a:prstGeom>
          <a:solidFill>
            <a:schemeClr val="accent5">
              <a:lumMod val="40000"/>
              <a:lumOff val="60000"/>
            </a:schemeClr>
          </a:solidFill>
          <a:ln w="9525" cap="flat" cmpd="sng" algn="ctr">
            <a:solidFill>
              <a:schemeClr val="tx1"/>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DE" sz="1600" dirty="0">
                <a:solidFill>
                  <a:sysClr val="windowText" lastClr="000000"/>
                </a:solidFill>
                <a:latin typeface="Calibri Light" panose="020F0302020204030204" pitchFamily="34" charset="0"/>
                <a:cs typeface="Calibri Light" panose="020F0302020204030204" pitchFamily="34" charset="0"/>
              </a:rPr>
              <a:t>X</a:t>
            </a:r>
            <a:endParaRPr kumimoji="0" lang="en-US"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p:txBody>
      </p:sp>
      <p:sp>
        <p:nvSpPr>
          <p:cNvPr id="11" name="Oval 9">
            <a:extLst>
              <a:ext uri="{FF2B5EF4-FFF2-40B4-BE49-F238E27FC236}">
                <a16:creationId xmlns:a16="http://schemas.microsoft.com/office/drawing/2014/main" id="{6DB92A96-8545-582C-DDFD-157DFBA62EFA}"/>
              </a:ext>
            </a:extLst>
          </p:cNvPr>
          <p:cNvSpPr/>
          <p:nvPr/>
        </p:nvSpPr>
        <p:spPr>
          <a:xfrm>
            <a:off x="3276055" y="2739429"/>
            <a:ext cx="542461" cy="534158"/>
          </a:xfrm>
          <a:prstGeom prst="ellipse">
            <a:avLst/>
          </a:prstGeom>
          <a:solidFill>
            <a:schemeClr val="accent5">
              <a:lumMod val="40000"/>
              <a:lumOff val="60000"/>
            </a:schemeClr>
          </a:solidFill>
          <a:ln w="9525" cap="flat" cmpd="sng" algn="ctr">
            <a:solidFill>
              <a:schemeClr val="tx1"/>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DE"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Y</a:t>
            </a:r>
            <a:endParaRPr kumimoji="0" lang="en-US"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p:txBody>
      </p:sp>
      <p:cxnSp>
        <p:nvCxnSpPr>
          <p:cNvPr id="13" name="Straight Arrow Connector 10">
            <a:extLst>
              <a:ext uri="{FF2B5EF4-FFF2-40B4-BE49-F238E27FC236}">
                <a16:creationId xmlns:a16="http://schemas.microsoft.com/office/drawing/2014/main" id="{3E206BCF-0BC7-D12A-D9A6-A387FC11F6D5}"/>
              </a:ext>
            </a:extLst>
          </p:cNvPr>
          <p:cNvCxnSpPr>
            <a:cxnSpLocks/>
            <a:stCxn id="3" idx="3"/>
            <a:endCxn id="7" idx="7"/>
          </p:cNvCxnSpPr>
          <p:nvPr/>
        </p:nvCxnSpPr>
        <p:spPr>
          <a:xfrm flipH="1">
            <a:off x="852869" y="1771267"/>
            <a:ext cx="1073803" cy="1007275"/>
          </a:xfrm>
          <a:prstGeom prst="straightConnector1">
            <a:avLst/>
          </a:prstGeom>
          <a:noFill/>
          <a:ln w="38100" cap="flat" cmpd="sng" algn="ctr">
            <a:solidFill>
              <a:schemeClr val="tx1"/>
            </a:solidFill>
            <a:prstDash val="solid"/>
            <a:tailEnd type="triangle"/>
          </a:ln>
          <a:effectLst/>
        </p:spPr>
      </p:cxnSp>
      <p:cxnSp>
        <p:nvCxnSpPr>
          <p:cNvPr id="15" name="Straight Arrow Connector 11">
            <a:extLst>
              <a:ext uri="{FF2B5EF4-FFF2-40B4-BE49-F238E27FC236}">
                <a16:creationId xmlns:a16="http://schemas.microsoft.com/office/drawing/2014/main" id="{7D926961-89C8-99E3-846B-B87AAE10DA12}"/>
              </a:ext>
            </a:extLst>
          </p:cNvPr>
          <p:cNvCxnSpPr>
            <a:cxnSpLocks/>
            <a:stCxn id="3" idx="5"/>
            <a:endCxn id="11" idx="1"/>
          </p:cNvCxnSpPr>
          <p:nvPr/>
        </p:nvCxnSpPr>
        <p:spPr>
          <a:xfrm>
            <a:off x="2310250" y="1771267"/>
            <a:ext cx="1045247" cy="1046388"/>
          </a:xfrm>
          <a:prstGeom prst="straightConnector1">
            <a:avLst/>
          </a:prstGeom>
          <a:noFill/>
          <a:ln w="38100" cap="flat" cmpd="sng" algn="ctr">
            <a:solidFill>
              <a:schemeClr val="tx1"/>
            </a:solidFill>
            <a:prstDash val="solid"/>
            <a:tailEnd type="triangle"/>
          </a:ln>
          <a:effectLst/>
        </p:spPr>
      </p:cxnSp>
      <p:cxnSp>
        <p:nvCxnSpPr>
          <p:cNvPr id="16" name="Straight Arrow Connector 28">
            <a:extLst>
              <a:ext uri="{FF2B5EF4-FFF2-40B4-BE49-F238E27FC236}">
                <a16:creationId xmlns:a16="http://schemas.microsoft.com/office/drawing/2014/main" id="{55A3F4AF-F52A-BE75-EEBD-1999B35B41F9}"/>
              </a:ext>
            </a:extLst>
          </p:cNvPr>
          <p:cNvCxnSpPr>
            <a:cxnSpLocks/>
            <a:stCxn id="7" idx="6"/>
          </p:cNvCxnSpPr>
          <p:nvPr/>
        </p:nvCxnSpPr>
        <p:spPr>
          <a:xfrm>
            <a:off x="932311" y="2967395"/>
            <a:ext cx="952931" cy="0"/>
          </a:xfrm>
          <a:prstGeom prst="straightConnector1">
            <a:avLst/>
          </a:prstGeom>
          <a:noFill/>
          <a:ln w="38100" cap="flat" cmpd="sng" algn="ctr">
            <a:solidFill>
              <a:schemeClr val="tx1"/>
            </a:solidFill>
            <a:prstDash val="solid"/>
            <a:tailEnd type="triangle"/>
          </a:ln>
          <a:effectLst/>
        </p:spPr>
      </p:cxnSp>
      <p:sp>
        <p:nvSpPr>
          <p:cNvPr id="18" name="Oval 24">
            <a:extLst>
              <a:ext uri="{FF2B5EF4-FFF2-40B4-BE49-F238E27FC236}">
                <a16:creationId xmlns:a16="http://schemas.microsoft.com/office/drawing/2014/main" id="{43D73E0D-C9E0-01F6-32F3-EC3B978F518F}"/>
              </a:ext>
            </a:extLst>
          </p:cNvPr>
          <p:cNvSpPr/>
          <p:nvPr/>
        </p:nvSpPr>
        <p:spPr>
          <a:xfrm>
            <a:off x="1885242" y="2739429"/>
            <a:ext cx="542461" cy="534158"/>
          </a:xfrm>
          <a:prstGeom prst="ellipse">
            <a:avLst/>
          </a:prstGeom>
          <a:solidFill>
            <a:schemeClr val="accent5">
              <a:lumMod val="40000"/>
              <a:lumOff val="60000"/>
            </a:schemeClr>
          </a:solidFill>
          <a:ln w="9525" cap="flat" cmpd="sng" algn="ctr">
            <a:solidFill>
              <a:schemeClr val="tx1"/>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DE" sz="1600" noProof="0" dirty="0">
                <a:solidFill>
                  <a:sysClr val="windowText" lastClr="000000"/>
                </a:solidFill>
                <a:latin typeface="Calibri Light" panose="020F0302020204030204" pitchFamily="34" charset="0"/>
                <a:cs typeface="Calibri Light" panose="020F0302020204030204" pitchFamily="34" charset="0"/>
              </a:rPr>
              <a:t>U</a:t>
            </a:r>
            <a:endParaRPr kumimoji="0" lang="en-US"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p:txBody>
      </p:sp>
      <p:cxnSp>
        <p:nvCxnSpPr>
          <p:cNvPr id="19" name="Straight Arrow Connector 28">
            <a:extLst>
              <a:ext uri="{FF2B5EF4-FFF2-40B4-BE49-F238E27FC236}">
                <a16:creationId xmlns:a16="http://schemas.microsoft.com/office/drawing/2014/main" id="{F9012958-32DB-4E71-B850-D5C124042980}"/>
              </a:ext>
            </a:extLst>
          </p:cNvPr>
          <p:cNvCxnSpPr>
            <a:cxnSpLocks/>
          </p:cNvCxnSpPr>
          <p:nvPr/>
        </p:nvCxnSpPr>
        <p:spPr>
          <a:xfrm>
            <a:off x="2427703" y="2972133"/>
            <a:ext cx="848352" cy="0"/>
          </a:xfrm>
          <a:prstGeom prst="straightConnector1">
            <a:avLst/>
          </a:prstGeom>
          <a:noFill/>
          <a:ln w="38100" cap="flat" cmpd="sng" algn="ctr">
            <a:solidFill>
              <a:schemeClr val="tx1"/>
            </a:solidFill>
            <a:prstDash val="solid"/>
            <a:tailEnd type="triangle"/>
          </a:ln>
          <a:effectLst/>
        </p:spPr>
      </p:cxnSp>
      <p:sp>
        <p:nvSpPr>
          <p:cNvPr id="24" name="Textfeld 65">
            <a:extLst>
              <a:ext uri="{FF2B5EF4-FFF2-40B4-BE49-F238E27FC236}">
                <a16:creationId xmlns:a16="http://schemas.microsoft.com/office/drawing/2014/main" id="{C0004064-7155-ACAE-58DA-2784CFE8863A}"/>
              </a:ext>
            </a:extLst>
          </p:cNvPr>
          <p:cNvSpPr txBox="1"/>
          <p:nvPr/>
        </p:nvSpPr>
        <p:spPr>
          <a:xfrm>
            <a:off x="4644008" y="3763872"/>
            <a:ext cx="3563004" cy="923330"/>
          </a:xfrm>
          <a:prstGeom prst="rect">
            <a:avLst/>
          </a:prstGeom>
          <a:solidFill>
            <a:schemeClr val="bg1">
              <a:lumMod val="95000"/>
            </a:schemeClr>
          </a:solidFill>
        </p:spPr>
        <p:txBody>
          <a:bodyPr wrap="square">
            <a:spAutoFit/>
          </a:bodyPr>
          <a:lstStyle/>
          <a:p>
            <a:pPr algn="ctr"/>
            <a:r>
              <a:rPr lang="en-GB" b="1" dirty="0">
                <a:latin typeface="Calibri Light" panose="020F0302020204030204" pitchFamily="34" charset="0"/>
                <a:cs typeface="Calibri Light" panose="020F0302020204030204" pitchFamily="34" charset="0"/>
              </a:rPr>
              <a:t>Path = sequence of links</a:t>
            </a:r>
          </a:p>
          <a:p>
            <a:pPr algn="ctr"/>
            <a:r>
              <a:rPr lang="en-GB" b="1" u="sng" dirty="0">
                <a:latin typeface="Calibri Light" panose="020F0302020204030204" pitchFamily="34" charset="0"/>
                <a:cs typeface="Calibri Light" panose="020F0302020204030204" pitchFamily="34" charset="0"/>
              </a:rPr>
              <a:t>Causal </a:t>
            </a:r>
            <a:r>
              <a:rPr lang="en-GB" u="sng" dirty="0">
                <a:latin typeface="Calibri Light" panose="020F0302020204030204" pitchFamily="34" charset="0"/>
                <a:cs typeface="Calibri Light" panose="020F0302020204030204" pitchFamily="34" charset="0"/>
              </a:rPr>
              <a:t>path</a:t>
            </a:r>
            <a:r>
              <a:rPr lang="en-GB" b="1" dirty="0">
                <a:latin typeface="Calibri Light" panose="020F0302020204030204" pitchFamily="34" charset="0"/>
                <a:cs typeface="Calibri Light" panose="020F0302020204030204" pitchFamily="34" charset="0"/>
              </a:rPr>
              <a:t>:         </a:t>
            </a:r>
            <a:r>
              <a:rPr lang="en-DE" b="1">
                <a:latin typeface="Calibri Light" panose="020F0302020204030204" pitchFamily="34" charset="0"/>
                <a:cs typeface="Calibri Light" panose="020F0302020204030204" pitchFamily="34" charset="0"/>
              </a:rPr>
              <a:t>X </a:t>
            </a:r>
            <a:r>
              <a:rPr lang="en-GB" b="1" dirty="0">
                <a:latin typeface="Calibri Light" panose="020F0302020204030204" pitchFamily="34" charset="0"/>
                <a:cs typeface="Calibri Light" panose="020F0302020204030204" pitchFamily="34" charset="0"/>
                <a:sym typeface="Wingdings" pitchFamily="2" charset="2"/>
              </a:rPr>
              <a:t> </a:t>
            </a:r>
            <a:r>
              <a:rPr lang="en-DE" b="1">
                <a:latin typeface="Calibri Light" panose="020F0302020204030204" pitchFamily="34" charset="0"/>
                <a:cs typeface="Calibri Light" panose="020F0302020204030204" pitchFamily="34" charset="0"/>
              </a:rPr>
              <a:t>U </a:t>
            </a:r>
            <a:r>
              <a:rPr lang="en-GB" b="1" dirty="0">
                <a:latin typeface="Calibri Light" panose="020F0302020204030204" pitchFamily="34" charset="0"/>
                <a:cs typeface="Calibri Light" panose="020F0302020204030204" pitchFamily="34" charset="0"/>
                <a:sym typeface="Wingdings" pitchFamily="2" charset="2"/>
              </a:rPr>
              <a:t></a:t>
            </a:r>
            <a:r>
              <a:rPr lang="en-DE" b="1">
                <a:latin typeface="Calibri Light" panose="020F0302020204030204" pitchFamily="34" charset="0"/>
                <a:cs typeface="Calibri Light" panose="020F0302020204030204" pitchFamily="34" charset="0"/>
              </a:rPr>
              <a:t> Y</a:t>
            </a:r>
            <a:r>
              <a:rPr lang="en-GB" b="1" dirty="0">
                <a:latin typeface="Calibri Light" panose="020F0302020204030204" pitchFamily="34" charset="0"/>
                <a:cs typeface="Calibri Light" panose="020F0302020204030204" pitchFamily="34" charset="0"/>
              </a:rPr>
              <a:t> </a:t>
            </a:r>
          </a:p>
          <a:p>
            <a:pPr algn="ctr"/>
            <a:r>
              <a:rPr lang="en-GB" b="1" u="sng" dirty="0">
                <a:latin typeface="Calibri Light" panose="020F0302020204030204" pitchFamily="34" charset="0"/>
                <a:cs typeface="Calibri Light" panose="020F0302020204030204" pitchFamily="34" charset="0"/>
              </a:rPr>
              <a:t>Non-causal </a:t>
            </a:r>
            <a:r>
              <a:rPr lang="en-GB" u="sng" dirty="0">
                <a:latin typeface="Calibri Light" panose="020F0302020204030204" pitchFamily="34" charset="0"/>
                <a:cs typeface="Calibri Light" panose="020F0302020204030204" pitchFamily="34" charset="0"/>
              </a:rPr>
              <a:t>path</a:t>
            </a:r>
            <a:r>
              <a:rPr lang="en-GB" b="1" dirty="0">
                <a:latin typeface="Calibri Light" panose="020F0302020204030204" pitchFamily="34" charset="0"/>
                <a:cs typeface="Calibri Light" panose="020F0302020204030204" pitchFamily="34" charset="0"/>
              </a:rPr>
              <a:t>: </a:t>
            </a:r>
            <a:r>
              <a:rPr lang="en-DE" b="1">
                <a:latin typeface="Calibri Light" panose="020F0302020204030204" pitchFamily="34" charset="0"/>
                <a:cs typeface="Calibri Light" panose="020F0302020204030204" pitchFamily="34" charset="0"/>
              </a:rPr>
              <a:t>X </a:t>
            </a:r>
            <a:r>
              <a:rPr lang="en-GB" b="1" dirty="0">
                <a:latin typeface="Calibri Light" panose="020F0302020204030204" pitchFamily="34" charset="0"/>
                <a:cs typeface="Calibri Light" panose="020F0302020204030204" pitchFamily="34" charset="0"/>
                <a:sym typeface="Wingdings" pitchFamily="2" charset="2"/>
              </a:rPr>
              <a:t></a:t>
            </a:r>
            <a:r>
              <a:rPr lang="en-DE" b="1">
                <a:latin typeface="Calibri Light" panose="020F0302020204030204" pitchFamily="34" charset="0"/>
                <a:cs typeface="Calibri Light" panose="020F0302020204030204" pitchFamily="34" charset="0"/>
              </a:rPr>
              <a:t> Z </a:t>
            </a:r>
            <a:r>
              <a:rPr lang="en-GB" b="1" dirty="0">
                <a:latin typeface="Calibri Light" panose="020F0302020204030204" pitchFamily="34" charset="0"/>
                <a:cs typeface="Calibri Light" panose="020F0302020204030204" pitchFamily="34" charset="0"/>
                <a:sym typeface="Wingdings" pitchFamily="2" charset="2"/>
              </a:rPr>
              <a:t> </a:t>
            </a:r>
            <a:r>
              <a:rPr lang="en-DE" b="1">
                <a:latin typeface="Calibri Light" panose="020F0302020204030204" pitchFamily="34" charset="0"/>
                <a:cs typeface="Calibri Light" panose="020F0302020204030204" pitchFamily="34" charset="0"/>
              </a:rPr>
              <a:t>Y</a:t>
            </a:r>
            <a:endParaRPr lang="en-DE" b="1" dirty="0">
              <a:latin typeface="Calibri Light" panose="020F0302020204030204" pitchFamily="34" charset="0"/>
              <a:cs typeface="Calibri Light" panose="020F0302020204030204" pitchFamily="34" charset="0"/>
            </a:endParaRPr>
          </a:p>
        </p:txBody>
      </p:sp>
      <p:sp>
        <p:nvSpPr>
          <p:cNvPr id="25" name="Textfeld 65">
            <a:extLst>
              <a:ext uri="{FF2B5EF4-FFF2-40B4-BE49-F238E27FC236}">
                <a16:creationId xmlns:a16="http://schemas.microsoft.com/office/drawing/2014/main" id="{F1E63314-D9E2-60D1-ACE5-494ADC324C44}"/>
              </a:ext>
            </a:extLst>
          </p:cNvPr>
          <p:cNvSpPr txBox="1"/>
          <p:nvPr/>
        </p:nvSpPr>
        <p:spPr>
          <a:xfrm>
            <a:off x="683567" y="4004718"/>
            <a:ext cx="2832327" cy="646331"/>
          </a:xfrm>
          <a:prstGeom prst="rect">
            <a:avLst/>
          </a:prstGeom>
          <a:solidFill>
            <a:schemeClr val="bg1">
              <a:lumMod val="95000"/>
            </a:schemeClr>
          </a:solidFill>
        </p:spPr>
        <p:txBody>
          <a:bodyPr wrap="square">
            <a:spAutoFit/>
          </a:bodyPr>
          <a:lstStyle/>
          <a:p>
            <a:pPr algn="ctr"/>
            <a:r>
              <a:rPr lang="en-GB" b="1" dirty="0">
                <a:latin typeface="Calibri Light" panose="020F0302020204030204" pitchFamily="34" charset="0"/>
                <a:cs typeface="Calibri Light" panose="020F0302020204030204" pitchFamily="34" charset="0"/>
              </a:rPr>
              <a:t>X is a </a:t>
            </a:r>
            <a:r>
              <a:rPr lang="en-GB" b="1" u="sng" dirty="0">
                <a:latin typeface="Calibri Light" panose="020F0302020204030204" pitchFamily="34" charset="0"/>
                <a:cs typeface="Calibri Light" panose="020F0302020204030204" pitchFamily="34" charset="0"/>
              </a:rPr>
              <a:t>parent</a:t>
            </a:r>
            <a:r>
              <a:rPr lang="en-GB" b="1" dirty="0">
                <a:latin typeface="Calibri Light" panose="020F0302020204030204" pitchFamily="34" charset="0"/>
                <a:cs typeface="Calibri Light" panose="020F0302020204030204" pitchFamily="34" charset="0"/>
              </a:rPr>
              <a:t> of U </a:t>
            </a:r>
          </a:p>
          <a:p>
            <a:pPr algn="ctr"/>
            <a:r>
              <a:rPr lang="en-GB" b="1" dirty="0">
                <a:latin typeface="Calibri Light" panose="020F0302020204030204" pitchFamily="34" charset="0"/>
                <a:cs typeface="Calibri Light" panose="020F0302020204030204" pitchFamily="34" charset="0"/>
              </a:rPr>
              <a:t>U is a </a:t>
            </a:r>
            <a:r>
              <a:rPr lang="en-GB" b="1" u="sng" dirty="0">
                <a:latin typeface="Calibri Light" panose="020F0302020204030204" pitchFamily="34" charset="0"/>
                <a:cs typeface="Calibri Light" panose="020F0302020204030204" pitchFamily="34" charset="0"/>
              </a:rPr>
              <a:t>child</a:t>
            </a:r>
            <a:r>
              <a:rPr lang="en-GB" b="1" dirty="0">
                <a:latin typeface="Calibri Light" panose="020F0302020204030204" pitchFamily="34" charset="0"/>
                <a:cs typeface="Calibri Light" panose="020F0302020204030204" pitchFamily="34" charset="0"/>
              </a:rPr>
              <a:t> of X</a:t>
            </a:r>
          </a:p>
        </p:txBody>
      </p:sp>
      <p:sp>
        <p:nvSpPr>
          <p:cNvPr id="26" name="Textfeld 65">
            <a:extLst>
              <a:ext uri="{FF2B5EF4-FFF2-40B4-BE49-F238E27FC236}">
                <a16:creationId xmlns:a16="http://schemas.microsoft.com/office/drawing/2014/main" id="{16D3B227-8582-D9F2-0C8F-9D0AF069C509}"/>
              </a:ext>
            </a:extLst>
          </p:cNvPr>
          <p:cNvSpPr txBox="1"/>
          <p:nvPr/>
        </p:nvSpPr>
        <p:spPr>
          <a:xfrm>
            <a:off x="683567" y="3579206"/>
            <a:ext cx="3408082" cy="369332"/>
          </a:xfrm>
          <a:prstGeom prst="rect">
            <a:avLst/>
          </a:prstGeom>
          <a:noFill/>
        </p:spPr>
        <p:txBody>
          <a:bodyPr wrap="square">
            <a:spAutoFit/>
          </a:bodyPr>
          <a:lstStyle/>
          <a:p>
            <a:r>
              <a:rPr lang="en-GB" b="1" i="1" dirty="0">
                <a:latin typeface="Calibri Light" panose="020F0302020204030204" pitchFamily="34" charset="0"/>
                <a:cs typeface="Calibri Light" panose="020F0302020204030204" pitchFamily="34" charset="0"/>
              </a:rPr>
              <a:t>Some terminology</a:t>
            </a:r>
          </a:p>
        </p:txBody>
      </p:sp>
    </p:spTree>
    <p:extLst>
      <p:ext uri="{BB962C8B-B14F-4D97-AF65-F5344CB8AC3E}">
        <p14:creationId xmlns:p14="http://schemas.microsoft.com/office/powerpoint/2010/main" val="2469064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9589969F-B7DD-4359-A135-6EB58D39D13E}"/>
              </a:ext>
            </a:extLst>
          </p:cNvPr>
          <p:cNvSpPr>
            <a:spLocks noGrp="1"/>
          </p:cNvSpPr>
          <p:nvPr>
            <p:ph type="sldNum" sz="quarter" idx="12"/>
          </p:nvPr>
        </p:nvSpPr>
        <p:spPr/>
        <p:txBody>
          <a:bodyPr/>
          <a:lstStyle/>
          <a:p>
            <a:fld id="{92E2CEC0-65AA-4B2F-9305-0F176AF11590}" type="slidenum">
              <a:rPr lang="en-US" smtClean="0"/>
              <a:pPr/>
              <a:t>16</a:t>
            </a:fld>
            <a:endParaRPr lang="en-US"/>
          </a:p>
        </p:txBody>
      </p:sp>
      <p:sp>
        <p:nvSpPr>
          <p:cNvPr id="8" name="Rectangle 5">
            <a:extLst>
              <a:ext uri="{FF2B5EF4-FFF2-40B4-BE49-F238E27FC236}">
                <a16:creationId xmlns:a16="http://schemas.microsoft.com/office/drawing/2014/main" id="{37280BF5-C151-422D-8197-24B128909341}"/>
              </a:ext>
            </a:extLst>
          </p:cNvPr>
          <p:cNvSpPr/>
          <p:nvPr/>
        </p:nvSpPr>
        <p:spPr>
          <a:xfrm>
            <a:off x="4635944" y="1759221"/>
            <a:ext cx="4230037" cy="300229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457200">
              <a:defRPr/>
            </a:pPr>
            <a:endParaRPr lang="en-US" b="1" dirty="0">
              <a:solidFill>
                <a:sysClr val="window" lastClr="FFFFFF"/>
              </a:solidFill>
              <a:latin typeface="Calibri Light" panose="020F0302020204030204" pitchFamily="34" charset="0"/>
              <a:cs typeface="Calibri Light" panose="020F0302020204030204" pitchFamily="34" charset="0"/>
            </a:endParaRPr>
          </a:p>
        </p:txBody>
      </p:sp>
      <p:sp>
        <p:nvSpPr>
          <p:cNvPr id="9" name="Textfeld 8">
            <a:extLst>
              <a:ext uri="{FF2B5EF4-FFF2-40B4-BE49-F238E27FC236}">
                <a16:creationId xmlns:a16="http://schemas.microsoft.com/office/drawing/2014/main" id="{877251DF-DD79-461D-A33C-3795B3D980A9}"/>
              </a:ext>
            </a:extLst>
          </p:cNvPr>
          <p:cNvSpPr txBox="1"/>
          <p:nvPr/>
        </p:nvSpPr>
        <p:spPr>
          <a:xfrm>
            <a:off x="-3138005" y="1006584"/>
            <a:ext cx="3155372" cy="923330"/>
          </a:xfrm>
          <a:prstGeom prst="rect">
            <a:avLst/>
          </a:prstGeom>
          <a:noFill/>
        </p:spPr>
        <p:txBody>
          <a:bodyPr wrap="square" rtlCol="0">
            <a:spAutoFit/>
          </a:bodyPr>
          <a:lstStyle/>
          <a:p>
            <a:pPr marL="342900" marR="0" lvl="0" indent="-342900" algn="ctr" defTabSz="457200" rtl="0" eaLnBrk="1" fontAlgn="auto" latinLnBrk="0" hangingPunct="1">
              <a:lnSpc>
                <a:spcPct val="100000"/>
              </a:lnSpc>
              <a:spcBef>
                <a:spcPts val="0"/>
              </a:spcBef>
              <a:spcAft>
                <a:spcPts val="0"/>
              </a:spcAft>
              <a:buClrTx/>
              <a:buSzTx/>
              <a:buFontTx/>
              <a:buAutoNum type="arabicParenR"/>
              <a:tabLst/>
              <a:defRPr/>
            </a:pPr>
            <a:endParaRPr kumimoji="0" lang="en-US" sz="1800" b="1" i="0" u="none" strike="noStrike" kern="1200" cap="none" spc="0" normalizeH="0" baseline="0" noProof="0" dirty="0">
              <a:ln>
                <a:noFill/>
              </a:ln>
              <a:solidFill>
                <a:sysClr val="window" lastClr="FFFFFF"/>
              </a:solidFill>
              <a:effectLst/>
              <a:uLnTx/>
              <a:uFillTx/>
              <a:latin typeface="Calibri Light" panose="020F0302020204030204" pitchFamily="34" charset="0"/>
              <a:cs typeface="Calibri Light" panose="020F0302020204030204" pitchFamily="34" charset="0"/>
            </a:endParaRPr>
          </a:p>
          <a:p>
            <a:pPr marL="342900" indent="-342900">
              <a:buAutoNum type="arabicParenR"/>
            </a:pPr>
            <a:endParaRPr lang="en-DE" dirty="0"/>
          </a:p>
          <a:p>
            <a:pPr marL="342900" indent="-342900">
              <a:buAutoNum type="arabicParenR"/>
            </a:pPr>
            <a:endParaRPr lang="en-DE" dirty="0"/>
          </a:p>
        </p:txBody>
      </p:sp>
      <p:sp>
        <p:nvSpPr>
          <p:cNvPr id="12" name="Titel 1">
            <a:extLst>
              <a:ext uri="{FF2B5EF4-FFF2-40B4-BE49-F238E27FC236}">
                <a16:creationId xmlns:a16="http://schemas.microsoft.com/office/drawing/2014/main" id="{613D5BE6-4CC4-4AA3-889E-732F2FCD07E9}"/>
              </a:ext>
            </a:extLst>
          </p:cNvPr>
          <p:cNvSpPr>
            <a:spLocks noGrp="1"/>
          </p:cNvSpPr>
          <p:nvPr>
            <p:ph type="title"/>
          </p:nvPr>
        </p:nvSpPr>
        <p:spPr>
          <a:xfrm>
            <a:off x="276230" y="205979"/>
            <a:ext cx="8229600" cy="637579"/>
          </a:xfrm>
        </p:spPr>
        <p:txBody>
          <a:bodyPr/>
          <a:lstStyle/>
          <a:p>
            <a:r>
              <a:rPr lang="en-DE"/>
              <a:t>Causal</a:t>
            </a:r>
            <a:r>
              <a:rPr lang="en-GB" dirty="0"/>
              <a:t> Networks expressed as Functions</a:t>
            </a:r>
            <a:endParaRPr lang="en-DE" dirty="0"/>
          </a:p>
        </p:txBody>
      </p:sp>
      <p:sp>
        <p:nvSpPr>
          <p:cNvPr id="2" name="Textfeld 1">
            <a:extLst>
              <a:ext uri="{FF2B5EF4-FFF2-40B4-BE49-F238E27FC236}">
                <a16:creationId xmlns:a16="http://schemas.microsoft.com/office/drawing/2014/main" id="{E1410ED5-1CFA-47D8-B204-4E7A82A1C16B}"/>
              </a:ext>
            </a:extLst>
          </p:cNvPr>
          <p:cNvSpPr txBox="1"/>
          <p:nvPr/>
        </p:nvSpPr>
        <p:spPr>
          <a:xfrm>
            <a:off x="4615832" y="1782449"/>
            <a:ext cx="4273034" cy="2759730"/>
          </a:xfrm>
          <a:prstGeom prst="rect">
            <a:avLst/>
          </a:prstGeom>
          <a:noFill/>
        </p:spPr>
        <p:txBody>
          <a:bodyPr wrap="square" rtlCol="0">
            <a:spAutoFit/>
          </a:bodyPr>
          <a:lstStyle/>
          <a:p>
            <a:r>
              <a:rPr lang="en-GB" sz="2000" dirty="0">
                <a:latin typeface="Calibri Light" panose="020F0302020204030204" pitchFamily="34" charset="0"/>
                <a:cs typeface="Calibri Light" panose="020F0302020204030204" pitchFamily="34" charset="0"/>
              </a:rPr>
              <a:t>Assuming function is </a:t>
            </a:r>
            <a:r>
              <a:rPr lang="en-GB" sz="2000" u="sng" dirty="0">
                <a:latin typeface="Calibri Light" panose="020F0302020204030204" pitchFamily="34" charset="0"/>
                <a:cs typeface="Calibri Light" panose="020F0302020204030204" pitchFamily="34" charset="0"/>
              </a:rPr>
              <a:t>linear</a:t>
            </a:r>
            <a:r>
              <a:rPr lang="en-GB" sz="2000" dirty="0">
                <a:latin typeface="Calibri Light" panose="020F0302020204030204" pitchFamily="34" charset="0"/>
                <a:cs typeface="Calibri Light" panose="020F0302020204030204" pitchFamily="34" charset="0"/>
              </a:rPr>
              <a:t>:</a:t>
            </a:r>
            <a:endParaRPr lang="en-GB" sz="2000" b="1" dirty="0">
              <a:latin typeface="Calibri Light" panose="020F0302020204030204" pitchFamily="34" charset="0"/>
              <a:cs typeface="Calibri Light" panose="020F0302020204030204" pitchFamily="34" charset="0"/>
            </a:endParaRPr>
          </a:p>
          <a:p>
            <a:pPr algn="ctr"/>
            <a:r>
              <a:rPr lang="en-GB" sz="2000" b="1" dirty="0">
                <a:latin typeface="Calibri Light" panose="020F0302020204030204" pitchFamily="34" charset="0"/>
                <a:cs typeface="Calibri Light" panose="020F0302020204030204" pitchFamily="34" charset="0"/>
              </a:rPr>
              <a:t>child = </a:t>
            </a:r>
            <a:r>
              <a:rPr lang="en-GB" sz="2000" b="1" u="sng" dirty="0">
                <a:latin typeface="Calibri Light" panose="020F0302020204030204" pitchFamily="34" charset="0"/>
                <a:cs typeface="Calibri Light" panose="020F0302020204030204" pitchFamily="34" charset="0"/>
              </a:rPr>
              <a:t>linear combination </a:t>
            </a:r>
            <a:r>
              <a:rPr lang="en-GB" sz="2000" b="1" dirty="0">
                <a:latin typeface="Calibri Light" panose="020F0302020204030204" pitchFamily="34" charset="0"/>
                <a:cs typeface="Calibri Light" panose="020F0302020204030204" pitchFamily="34" charset="0"/>
              </a:rPr>
              <a:t>of parents,</a:t>
            </a:r>
          </a:p>
          <a:p>
            <a:r>
              <a:rPr lang="en-GB" sz="2000" b="1" dirty="0">
                <a:latin typeface="Calibri Light" panose="020F0302020204030204" pitchFamily="34" charset="0"/>
                <a:cs typeface="Calibri Light" panose="020F0302020204030204" pitchFamily="34" charset="0"/>
              </a:rPr>
              <a:t>hence each link has a coefficient</a:t>
            </a:r>
          </a:p>
          <a:p>
            <a:endParaRPr lang="en-GB" sz="2000" dirty="0">
              <a:latin typeface="Calibri Light" panose="020F0302020204030204" pitchFamily="34" charset="0"/>
              <a:cs typeface="Calibri Light" panose="020F0302020204030204" pitchFamily="34" charset="0"/>
            </a:endParaRPr>
          </a:p>
          <a:p>
            <a:r>
              <a:rPr lang="en-GB" sz="2000" dirty="0">
                <a:latin typeface="Calibri Light" panose="020F0302020204030204" pitchFamily="34" charset="0"/>
                <a:cs typeface="Calibri Light" panose="020F0302020204030204" pitchFamily="34" charset="0"/>
              </a:rPr>
              <a:t>X = 0.3*Z + </a:t>
            </a:r>
            <a:r>
              <a:rPr lang="en-GB" sz="2000" dirty="0" err="1">
                <a:latin typeface="Calibri Light" panose="020F0302020204030204" pitchFamily="34" charset="0"/>
                <a:cs typeface="Calibri Light" panose="020F0302020204030204" pitchFamily="34" charset="0"/>
              </a:rPr>
              <a:t>noise</a:t>
            </a:r>
            <a:r>
              <a:rPr lang="en-GB" sz="2000" baseline="-25000" dirty="0" err="1">
                <a:latin typeface="Calibri Light" panose="020F0302020204030204" pitchFamily="34" charset="0"/>
                <a:cs typeface="Calibri Light" panose="020F0302020204030204" pitchFamily="34" charset="0"/>
              </a:rPr>
              <a:t>x</a:t>
            </a:r>
            <a:endParaRPr lang="en-GB" sz="2000" baseline="-25000" dirty="0">
              <a:latin typeface="Calibri Light" panose="020F0302020204030204" pitchFamily="34" charset="0"/>
              <a:cs typeface="Calibri Light" panose="020F0302020204030204" pitchFamily="34" charset="0"/>
            </a:endParaRPr>
          </a:p>
          <a:p>
            <a:r>
              <a:rPr lang="en-GB" sz="2000" dirty="0">
                <a:latin typeface="Calibri Light" panose="020F0302020204030204" pitchFamily="34" charset="0"/>
                <a:cs typeface="Calibri Light" panose="020F0302020204030204" pitchFamily="34" charset="0"/>
              </a:rPr>
              <a:t>Y = 1.4*Z + 0.5 * U + </a:t>
            </a:r>
            <a:r>
              <a:rPr lang="en-GB" sz="2000" dirty="0" err="1">
                <a:latin typeface="Calibri Light" panose="020F0302020204030204" pitchFamily="34" charset="0"/>
                <a:cs typeface="Calibri Light" panose="020F0302020204030204" pitchFamily="34" charset="0"/>
              </a:rPr>
              <a:t>noise</a:t>
            </a:r>
            <a:r>
              <a:rPr lang="en-GB" sz="2000" baseline="-25000" dirty="0" err="1">
                <a:latin typeface="Calibri Light" panose="020F0302020204030204" pitchFamily="34" charset="0"/>
                <a:cs typeface="Calibri Light" panose="020F0302020204030204" pitchFamily="34" charset="0"/>
              </a:rPr>
              <a:t>Y</a:t>
            </a:r>
            <a:endParaRPr lang="en-GB" sz="2000" dirty="0">
              <a:latin typeface="Calibri Light" panose="020F0302020204030204" pitchFamily="34" charset="0"/>
              <a:cs typeface="Calibri Light" panose="020F0302020204030204" pitchFamily="34" charset="0"/>
            </a:endParaRPr>
          </a:p>
          <a:p>
            <a:r>
              <a:rPr lang="en-GB" sz="2000" dirty="0">
                <a:latin typeface="Calibri Light" panose="020F0302020204030204" pitchFamily="34" charset="0"/>
                <a:cs typeface="Calibri Light" panose="020F0302020204030204" pitchFamily="34" charset="0"/>
              </a:rPr>
              <a:t>Z = </a:t>
            </a:r>
            <a:r>
              <a:rPr lang="en-GB" sz="2000" dirty="0" err="1">
                <a:latin typeface="Calibri Light" panose="020F0302020204030204" pitchFamily="34" charset="0"/>
                <a:cs typeface="Calibri Light" panose="020F0302020204030204" pitchFamily="34" charset="0"/>
              </a:rPr>
              <a:t>noise</a:t>
            </a:r>
            <a:r>
              <a:rPr lang="en-GB" sz="2000" baseline="-25000" dirty="0" err="1">
                <a:latin typeface="Calibri Light" panose="020F0302020204030204" pitchFamily="34" charset="0"/>
                <a:cs typeface="Calibri Light" panose="020F0302020204030204" pitchFamily="34" charset="0"/>
              </a:rPr>
              <a:t>Z</a:t>
            </a:r>
            <a:endParaRPr lang="en-GB" sz="2000" dirty="0">
              <a:latin typeface="Calibri Light" panose="020F0302020204030204" pitchFamily="34" charset="0"/>
              <a:cs typeface="Calibri Light" panose="020F0302020204030204" pitchFamily="34" charset="0"/>
            </a:endParaRPr>
          </a:p>
          <a:p>
            <a:r>
              <a:rPr lang="en-GB" sz="2000" dirty="0">
                <a:latin typeface="Calibri Light" panose="020F0302020204030204" pitchFamily="34" charset="0"/>
                <a:cs typeface="Calibri Light" panose="020F0302020204030204" pitchFamily="34" charset="0"/>
              </a:rPr>
              <a:t>U = 0.7*X + </a:t>
            </a:r>
            <a:r>
              <a:rPr lang="en-GB" sz="2000" dirty="0" err="1">
                <a:latin typeface="Calibri Light" panose="020F0302020204030204" pitchFamily="34" charset="0"/>
                <a:cs typeface="Calibri Light" panose="020F0302020204030204" pitchFamily="34" charset="0"/>
              </a:rPr>
              <a:t>noise</a:t>
            </a:r>
            <a:r>
              <a:rPr lang="en-GB" sz="2000" baseline="-25000" dirty="0" err="1">
                <a:latin typeface="Calibri Light" panose="020F0302020204030204" pitchFamily="34" charset="0"/>
                <a:cs typeface="Calibri Light" panose="020F0302020204030204" pitchFamily="34" charset="0"/>
              </a:rPr>
              <a:t>U</a:t>
            </a:r>
            <a:endParaRPr lang="en-GB" sz="2000" baseline="-25000" dirty="0">
              <a:latin typeface="Calibri Light" panose="020F0302020204030204" pitchFamily="34" charset="0"/>
              <a:cs typeface="Calibri Light" panose="020F0302020204030204" pitchFamily="34" charset="0"/>
            </a:endParaRPr>
          </a:p>
          <a:p>
            <a:endParaRPr lang="en-GB" sz="2000" baseline="-25000" dirty="0">
              <a:latin typeface="Calibri Light" panose="020F0302020204030204" pitchFamily="34" charset="0"/>
              <a:cs typeface="Calibri Light" panose="020F0302020204030204" pitchFamily="34" charset="0"/>
            </a:endParaRPr>
          </a:p>
        </p:txBody>
      </p:sp>
      <p:sp>
        <p:nvSpPr>
          <p:cNvPr id="14" name="Footer Placeholder 5">
            <a:extLst>
              <a:ext uri="{FF2B5EF4-FFF2-40B4-BE49-F238E27FC236}">
                <a16:creationId xmlns:a16="http://schemas.microsoft.com/office/drawing/2014/main" id="{63159BA7-5E98-B516-77CF-82FEC96A5735}"/>
              </a:ext>
            </a:extLst>
          </p:cNvPr>
          <p:cNvSpPr txBox="1">
            <a:spLocks/>
          </p:cNvSpPr>
          <p:nvPr/>
        </p:nvSpPr>
        <p:spPr>
          <a:xfrm>
            <a:off x="3515894" y="4818186"/>
            <a:ext cx="5628106"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8D9EBC"/>
                </a:solidFill>
              </a:rPr>
              <a:t>© University of Reading 2023                                                   </a:t>
            </a:r>
            <a:r>
              <a:rPr lang="en-US" sz="1100" dirty="0" err="1">
                <a:solidFill>
                  <a:schemeClr val="tx1">
                    <a:lumMod val="50000"/>
                    <a:lumOff val="50000"/>
                  </a:schemeClr>
                </a:solidFill>
              </a:rPr>
              <a:t>www.walker.reading.ac.uk</a:t>
            </a:r>
            <a:endParaRPr lang="en-US" sz="1100" dirty="0">
              <a:solidFill>
                <a:schemeClr val="tx1">
                  <a:lumMod val="50000"/>
                  <a:lumOff val="50000"/>
                </a:schemeClr>
              </a:solidFill>
            </a:endParaRPr>
          </a:p>
        </p:txBody>
      </p:sp>
      <p:sp>
        <p:nvSpPr>
          <p:cNvPr id="3" name="Oval 7">
            <a:extLst>
              <a:ext uri="{FF2B5EF4-FFF2-40B4-BE49-F238E27FC236}">
                <a16:creationId xmlns:a16="http://schemas.microsoft.com/office/drawing/2014/main" id="{77F2F112-660C-7226-87A9-CBE534B6CC1B}"/>
              </a:ext>
            </a:extLst>
          </p:cNvPr>
          <p:cNvSpPr/>
          <p:nvPr/>
        </p:nvSpPr>
        <p:spPr>
          <a:xfrm>
            <a:off x="1847231" y="1131590"/>
            <a:ext cx="542460" cy="554486"/>
          </a:xfrm>
          <a:prstGeom prst="ellipse">
            <a:avLst/>
          </a:prstGeom>
          <a:solidFill>
            <a:schemeClr val="accent5">
              <a:lumMod val="40000"/>
              <a:lumOff val="60000"/>
            </a:schemeClr>
          </a:solidFill>
          <a:ln w="9525" cap="flat" cmpd="sng" algn="ctr">
            <a:solidFill>
              <a:schemeClr val="tx1"/>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DE" sz="1600" dirty="0">
                <a:solidFill>
                  <a:sysClr val="windowText" lastClr="000000"/>
                </a:solidFill>
                <a:latin typeface="Calibri Light" panose="020F0302020204030204" pitchFamily="34" charset="0"/>
                <a:cs typeface="Calibri Light" panose="020F0302020204030204" pitchFamily="34" charset="0"/>
              </a:rPr>
              <a:t>Z</a:t>
            </a:r>
            <a:endParaRPr kumimoji="0" lang="en-US"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p:txBody>
      </p:sp>
      <p:sp>
        <p:nvSpPr>
          <p:cNvPr id="7" name="Oval 8">
            <a:extLst>
              <a:ext uri="{FF2B5EF4-FFF2-40B4-BE49-F238E27FC236}">
                <a16:creationId xmlns:a16="http://schemas.microsoft.com/office/drawing/2014/main" id="{757A0F9B-C13C-2F37-6DF9-76208ED93256}"/>
              </a:ext>
            </a:extLst>
          </p:cNvPr>
          <p:cNvSpPr/>
          <p:nvPr/>
        </p:nvSpPr>
        <p:spPr>
          <a:xfrm>
            <a:off x="389850" y="2533922"/>
            <a:ext cx="542461" cy="534158"/>
          </a:xfrm>
          <a:prstGeom prst="ellipse">
            <a:avLst/>
          </a:prstGeom>
          <a:solidFill>
            <a:schemeClr val="accent5">
              <a:lumMod val="40000"/>
              <a:lumOff val="60000"/>
            </a:schemeClr>
          </a:solidFill>
          <a:ln w="9525" cap="flat" cmpd="sng" algn="ctr">
            <a:solidFill>
              <a:schemeClr val="tx1"/>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DE" sz="1600" dirty="0">
                <a:solidFill>
                  <a:sysClr val="windowText" lastClr="000000"/>
                </a:solidFill>
                <a:latin typeface="Calibri Light" panose="020F0302020204030204" pitchFamily="34" charset="0"/>
                <a:cs typeface="Calibri Light" panose="020F0302020204030204" pitchFamily="34" charset="0"/>
              </a:rPr>
              <a:t>X</a:t>
            </a:r>
            <a:endParaRPr kumimoji="0" lang="en-US"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p:txBody>
      </p:sp>
      <p:sp>
        <p:nvSpPr>
          <p:cNvPr id="11" name="Oval 9">
            <a:extLst>
              <a:ext uri="{FF2B5EF4-FFF2-40B4-BE49-F238E27FC236}">
                <a16:creationId xmlns:a16="http://schemas.microsoft.com/office/drawing/2014/main" id="{6DB92A96-8545-582C-DDFD-157DFBA62EFA}"/>
              </a:ext>
            </a:extLst>
          </p:cNvPr>
          <p:cNvSpPr/>
          <p:nvPr/>
        </p:nvSpPr>
        <p:spPr>
          <a:xfrm>
            <a:off x="3276055" y="2573035"/>
            <a:ext cx="542461" cy="534158"/>
          </a:xfrm>
          <a:prstGeom prst="ellipse">
            <a:avLst/>
          </a:prstGeom>
          <a:solidFill>
            <a:schemeClr val="accent5">
              <a:lumMod val="40000"/>
              <a:lumOff val="60000"/>
            </a:schemeClr>
          </a:solidFill>
          <a:ln w="9525" cap="flat" cmpd="sng" algn="ctr">
            <a:solidFill>
              <a:schemeClr val="tx1"/>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DE"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Y</a:t>
            </a:r>
            <a:endParaRPr kumimoji="0" lang="en-US"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p:txBody>
      </p:sp>
      <p:cxnSp>
        <p:nvCxnSpPr>
          <p:cNvPr id="13" name="Straight Arrow Connector 10">
            <a:extLst>
              <a:ext uri="{FF2B5EF4-FFF2-40B4-BE49-F238E27FC236}">
                <a16:creationId xmlns:a16="http://schemas.microsoft.com/office/drawing/2014/main" id="{3E206BCF-0BC7-D12A-D9A6-A387FC11F6D5}"/>
              </a:ext>
            </a:extLst>
          </p:cNvPr>
          <p:cNvCxnSpPr>
            <a:cxnSpLocks/>
            <a:stCxn id="3" idx="3"/>
            <a:endCxn id="7" idx="7"/>
          </p:cNvCxnSpPr>
          <p:nvPr/>
        </p:nvCxnSpPr>
        <p:spPr>
          <a:xfrm flipH="1">
            <a:off x="852869" y="1604873"/>
            <a:ext cx="1073803" cy="1007275"/>
          </a:xfrm>
          <a:prstGeom prst="straightConnector1">
            <a:avLst/>
          </a:prstGeom>
          <a:noFill/>
          <a:ln w="38100" cap="flat" cmpd="sng" algn="ctr">
            <a:solidFill>
              <a:schemeClr val="tx1"/>
            </a:solidFill>
            <a:prstDash val="solid"/>
            <a:tailEnd type="triangle"/>
          </a:ln>
          <a:effectLst/>
        </p:spPr>
      </p:cxnSp>
      <p:cxnSp>
        <p:nvCxnSpPr>
          <p:cNvPr id="15" name="Straight Arrow Connector 11">
            <a:extLst>
              <a:ext uri="{FF2B5EF4-FFF2-40B4-BE49-F238E27FC236}">
                <a16:creationId xmlns:a16="http://schemas.microsoft.com/office/drawing/2014/main" id="{7D926961-89C8-99E3-846B-B87AAE10DA12}"/>
              </a:ext>
            </a:extLst>
          </p:cNvPr>
          <p:cNvCxnSpPr>
            <a:cxnSpLocks/>
            <a:stCxn id="3" idx="5"/>
            <a:endCxn id="11" idx="1"/>
          </p:cNvCxnSpPr>
          <p:nvPr/>
        </p:nvCxnSpPr>
        <p:spPr>
          <a:xfrm>
            <a:off x="2310250" y="1604873"/>
            <a:ext cx="1045247" cy="1046388"/>
          </a:xfrm>
          <a:prstGeom prst="straightConnector1">
            <a:avLst/>
          </a:prstGeom>
          <a:noFill/>
          <a:ln w="38100" cap="flat" cmpd="sng" algn="ctr">
            <a:solidFill>
              <a:schemeClr val="tx1"/>
            </a:solidFill>
            <a:prstDash val="solid"/>
            <a:tailEnd type="triangle"/>
          </a:ln>
          <a:effectLst/>
        </p:spPr>
      </p:cxnSp>
      <p:cxnSp>
        <p:nvCxnSpPr>
          <p:cNvPr id="16" name="Straight Arrow Connector 28">
            <a:extLst>
              <a:ext uri="{FF2B5EF4-FFF2-40B4-BE49-F238E27FC236}">
                <a16:creationId xmlns:a16="http://schemas.microsoft.com/office/drawing/2014/main" id="{55A3F4AF-F52A-BE75-EEBD-1999B35B41F9}"/>
              </a:ext>
            </a:extLst>
          </p:cNvPr>
          <p:cNvCxnSpPr>
            <a:cxnSpLocks/>
            <a:stCxn id="7" idx="6"/>
          </p:cNvCxnSpPr>
          <p:nvPr/>
        </p:nvCxnSpPr>
        <p:spPr>
          <a:xfrm>
            <a:off x="932311" y="2801001"/>
            <a:ext cx="952931" cy="0"/>
          </a:xfrm>
          <a:prstGeom prst="straightConnector1">
            <a:avLst/>
          </a:prstGeom>
          <a:noFill/>
          <a:ln w="38100" cap="flat" cmpd="sng" algn="ctr">
            <a:solidFill>
              <a:schemeClr val="tx1"/>
            </a:solidFill>
            <a:prstDash val="solid"/>
            <a:tailEnd type="triangle"/>
          </a:ln>
          <a:effectLst/>
        </p:spPr>
      </p:cxnSp>
      <p:sp>
        <p:nvSpPr>
          <p:cNvPr id="18" name="Oval 24">
            <a:extLst>
              <a:ext uri="{FF2B5EF4-FFF2-40B4-BE49-F238E27FC236}">
                <a16:creationId xmlns:a16="http://schemas.microsoft.com/office/drawing/2014/main" id="{43D73E0D-C9E0-01F6-32F3-EC3B978F518F}"/>
              </a:ext>
            </a:extLst>
          </p:cNvPr>
          <p:cNvSpPr/>
          <p:nvPr/>
        </p:nvSpPr>
        <p:spPr>
          <a:xfrm>
            <a:off x="1885242" y="2573035"/>
            <a:ext cx="542461" cy="534158"/>
          </a:xfrm>
          <a:prstGeom prst="ellipse">
            <a:avLst/>
          </a:prstGeom>
          <a:solidFill>
            <a:schemeClr val="accent5">
              <a:lumMod val="40000"/>
              <a:lumOff val="60000"/>
            </a:schemeClr>
          </a:solidFill>
          <a:ln w="9525" cap="flat" cmpd="sng" algn="ctr">
            <a:solidFill>
              <a:schemeClr val="tx1"/>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DE" sz="1600" noProof="0" dirty="0">
                <a:solidFill>
                  <a:sysClr val="windowText" lastClr="000000"/>
                </a:solidFill>
                <a:latin typeface="Calibri Light" panose="020F0302020204030204" pitchFamily="34" charset="0"/>
                <a:cs typeface="Calibri Light" panose="020F0302020204030204" pitchFamily="34" charset="0"/>
              </a:rPr>
              <a:t>U</a:t>
            </a:r>
            <a:endParaRPr kumimoji="0" lang="en-US"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p:txBody>
      </p:sp>
      <p:cxnSp>
        <p:nvCxnSpPr>
          <p:cNvPr id="19" name="Straight Arrow Connector 28">
            <a:extLst>
              <a:ext uri="{FF2B5EF4-FFF2-40B4-BE49-F238E27FC236}">
                <a16:creationId xmlns:a16="http://schemas.microsoft.com/office/drawing/2014/main" id="{F9012958-32DB-4E71-B850-D5C124042980}"/>
              </a:ext>
            </a:extLst>
          </p:cNvPr>
          <p:cNvCxnSpPr>
            <a:cxnSpLocks/>
          </p:cNvCxnSpPr>
          <p:nvPr/>
        </p:nvCxnSpPr>
        <p:spPr>
          <a:xfrm>
            <a:off x="2427703" y="2805739"/>
            <a:ext cx="848352" cy="0"/>
          </a:xfrm>
          <a:prstGeom prst="straightConnector1">
            <a:avLst/>
          </a:prstGeom>
          <a:noFill/>
          <a:ln w="38100" cap="flat" cmpd="sng" algn="ctr">
            <a:solidFill>
              <a:schemeClr val="tx1"/>
            </a:solidFill>
            <a:prstDash val="solid"/>
            <a:tailEnd type="triangle"/>
          </a:ln>
          <a:effectLst/>
        </p:spPr>
      </p:cxnSp>
      <p:sp>
        <p:nvSpPr>
          <p:cNvPr id="24" name="Textfeld 65">
            <a:extLst>
              <a:ext uri="{FF2B5EF4-FFF2-40B4-BE49-F238E27FC236}">
                <a16:creationId xmlns:a16="http://schemas.microsoft.com/office/drawing/2014/main" id="{C0004064-7155-ACAE-58DA-2784CFE8863A}"/>
              </a:ext>
            </a:extLst>
          </p:cNvPr>
          <p:cNvSpPr txBox="1"/>
          <p:nvPr/>
        </p:nvSpPr>
        <p:spPr>
          <a:xfrm>
            <a:off x="4537437" y="1073675"/>
            <a:ext cx="4328544" cy="369332"/>
          </a:xfrm>
          <a:prstGeom prst="rect">
            <a:avLst/>
          </a:prstGeom>
          <a:solidFill>
            <a:schemeClr val="accent5">
              <a:lumMod val="20000"/>
              <a:lumOff val="80000"/>
            </a:schemeClr>
          </a:solidFill>
        </p:spPr>
        <p:txBody>
          <a:bodyPr wrap="square">
            <a:spAutoFit/>
          </a:bodyPr>
          <a:lstStyle/>
          <a:p>
            <a:pPr algn="ctr"/>
            <a:r>
              <a:rPr lang="en-GB" b="1" dirty="0">
                <a:latin typeface="Calibri Light" panose="020F0302020204030204" pitchFamily="34" charset="0"/>
                <a:cs typeface="Calibri Light" panose="020F0302020204030204" pitchFamily="34" charset="0"/>
              </a:rPr>
              <a:t>Child = function of parents </a:t>
            </a:r>
            <a:endParaRPr lang="en-DE" b="1" dirty="0">
              <a:latin typeface="Calibri Light" panose="020F0302020204030204" pitchFamily="34" charset="0"/>
              <a:cs typeface="Calibri Light" panose="020F0302020204030204" pitchFamily="34" charset="0"/>
            </a:endParaRPr>
          </a:p>
        </p:txBody>
      </p:sp>
      <p:sp>
        <p:nvSpPr>
          <p:cNvPr id="6" name="TextBox 5">
            <a:extLst>
              <a:ext uri="{FF2B5EF4-FFF2-40B4-BE49-F238E27FC236}">
                <a16:creationId xmlns:a16="http://schemas.microsoft.com/office/drawing/2014/main" id="{9713C745-72C9-8DEC-443D-E9EE9713139B}"/>
              </a:ext>
            </a:extLst>
          </p:cNvPr>
          <p:cNvSpPr txBox="1"/>
          <p:nvPr/>
        </p:nvSpPr>
        <p:spPr>
          <a:xfrm>
            <a:off x="389850" y="1547868"/>
            <a:ext cx="1463071" cy="646331"/>
          </a:xfrm>
          <a:prstGeom prst="rect">
            <a:avLst/>
          </a:prstGeom>
          <a:noFill/>
        </p:spPr>
        <p:txBody>
          <a:bodyPr wrap="square">
            <a:spAutoFit/>
          </a:bodyPr>
          <a:lstStyle/>
          <a:p>
            <a:pPr algn="ctr"/>
            <a:r>
              <a:rPr lang="en-GB" sz="1800" dirty="0">
                <a:latin typeface="Calibri Light" panose="020F0302020204030204" pitchFamily="34" charset="0"/>
                <a:cs typeface="Calibri Light" panose="020F0302020204030204" pitchFamily="34" charset="0"/>
              </a:rPr>
              <a:t>Coefficient    0.3</a:t>
            </a:r>
            <a:endParaRPr lang="en-GB" dirty="0"/>
          </a:p>
        </p:txBody>
      </p:sp>
      <p:sp>
        <p:nvSpPr>
          <p:cNvPr id="10" name="TextBox 9">
            <a:extLst>
              <a:ext uri="{FF2B5EF4-FFF2-40B4-BE49-F238E27FC236}">
                <a16:creationId xmlns:a16="http://schemas.microsoft.com/office/drawing/2014/main" id="{CBD02BA3-DB32-868C-698C-E52942D1ECA2}"/>
              </a:ext>
            </a:extLst>
          </p:cNvPr>
          <p:cNvSpPr txBox="1"/>
          <p:nvPr/>
        </p:nvSpPr>
        <p:spPr>
          <a:xfrm>
            <a:off x="1261798" y="2388369"/>
            <a:ext cx="557299" cy="369332"/>
          </a:xfrm>
          <a:prstGeom prst="rect">
            <a:avLst/>
          </a:prstGeom>
          <a:noFill/>
        </p:spPr>
        <p:txBody>
          <a:bodyPr wrap="square">
            <a:spAutoFit/>
          </a:bodyPr>
          <a:lstStyle/>
          <a:p>
            <a:r>
              <a:rPr lang="en-GB" sz="1800" dirty="0">
                <a:latin typeface="Calibri Light" panose="020F0302020204030204" pitchFamily="34" charset="0"/>
                <a:cs typeface="Calibri Light" panose="020F0302020204030204" pitchFamily="34" charset="0"/>
              </a:rPr>
              <a:t>0.7</a:t>
            </a:r>
            <a:endParaRPr lang="en-GB" dirty="0"/>
          </a:p>
        </p:txBody>
      </p:sp>
      <p:sp>
        <p:nvSpPr>
          <p:cNvPr id="17" name="TextBox 16">
            <a:extLst>
              <a:ext uri="{FF2B5EF4-FFF2-40B4-BE49-F238E27FC236}">
                <a16:creationId xmlns:a16="http://schemas.microsoft.com/office/drawing/2014/main" id="{507D9B55-C302-2010-2B42-CB8835079A51}"/>
              </a:ext>
            </a:extLst>
          </p:cNvPr>
          <p:cNvSpPr txBox="1"/>
          <p:nvPr/>
        </p:nvSpPr>
        <p:spPr>
          <a:xfrm>
            <a:off x="2518908" y="2419858"/>
            <a:ext cx="557299" cy="369332"/>
          </a:xfrm>
          <a:prstGeom prst="rect">
            <a:avLst/>
          </a:prstGeom>
          <a:noFill/>
        </p:spPr>
        <p:txBody>
          <a:bodyPr wrap="square">
            <a:spAutoFit/>
          </a:bodyPr>
          <a:lstStyle/>
          <a:p>
            <a:r>
              <a:rPr lang="en-GB" dirty="0">
                <a:latin typeface="Calibri Light" panose="020F0302020204030204" pitchFamily="34" charset="0"/>
                <a:cs typeface="Calibri Light" panose="020F0302020204030204" pitchFamily="34" charset="0"/>
              </a:rPr>
              <a:t>0.5</a:t>
            </a:r>
            <a:endParaRPr lang="en-GB" dirty="0"/>
          </a:p>
        </p:txBody>
      </p:sp>
      <p:sp>
        <p:nvSpPr>
          <p:cNvPr id="20" name="TextBox 19">
            <a:extLst>
              <a:ext uri="{FF2B5EF4-FFF2-40B4-BE49-F238E27FC236}">
                <a16:creationId xmlns:a16="http://schemas.microsoft.com/office/drawing/2014/main" id="{ABE6A569-C46F-16D2-A0DB-D47137C4FA32}"/>
              </a:ext>
            </a:extLst>
          </p:cNvPr>
          <p:cNvSpPr txBox="1"/>
          <p:nvPr/>
        </p:nvSpPr>
        <p:spPr>
          <a:xfrm>
            <a:off x="2814699" y="1636738"/>
            <a:ext cx="557299" cy="369332"/>
          </a:xfrm>
          <a:prstGeom prst="rect">
            <a:avLst/>
          </a:prstGeom>
          <a:noFill/>
        </p:spPr>
        <p:txBody>
          <a:bodyPr wrap="square">
            <a:spAutoFit/>
          </a:bodyPr>
          <a:lstStyle/>
          <a:p>
            <a:r>
              <a:rPr lang="en-GB" dirty="0">
                <a:latin typeface="Calibri Light" panose="020F0302020204030204" pitchFamily="34" charset="0"/>
                <a:cs typeface="Calibri Light" panose="020F0302020204030204" pitchFamily="34" charset="0"/>
              </a:rPr>
              <a:t>1</a:t>
            </a:r>
            <a:r>
              <a:rPr lang="en-GB" sz="1800" dirty="0">
                <a:latin typeface="Calibri Light" panose="020F0302020204030204" pitchFamily="34" charset="0"/>
                <a:cs typeface="Calibri Light" panose="020F0302020204030204" pitchFamily="34" charset="0"/>
              </a:rPr>
              <a:t>.4</a:t>
            </a:r>
            <a:endParaRPr lang="en-GB" dirty="0"/>
          </a:p>
        </p:txBody>
      </p:sp>
      <p:sp>
        <p:nvSpPr>
          <p:cNvPr id="21" name="Textfeld 65">
            <a:extLst>
              <a:ext uri="{FF2B5EF4-FFF2-40B4-BE49-F238E27FC236}">
                <a16:creationId xmlns:a16="http://schemas.microsoft.com/office/drawing/2014/main" id="{33E0AB40-7553-B68A-7B47-F31BD91D9025}"/>
              </a:ext>
            </a:extLst>
          </p:cNvPr>
          <p:cNvSpPr txBox="1"/>
          <p:nvPr/>
        </p:nvSpPr>
        <p:spPr>
          <a:xfrm>
            <a:off x="127941" y="3561191"/>
            <a:ext cx="4230037" cy="1200329"/>
          </a:xfrm>
          <a:prstGeom prst="rect">
            <a:avLst/>
          </a:prstGeom>
          <a:solidFill>
            <a:schemeClr val="bg1">
              <a:lumMod val="95000"/>
            </a:schemeClr>
          </a:solidFill>
        </p:spPr>
        <p:txBody>
          <a:bodyPr wrap="square">
            <a:spAutoFit/>
          </a:bodyPr>
          <a:lstStyle/>
          <a:p>
            <a:pPr algn="ctr"/>
            <a:r>
              <a:rPr lang="en-GB" b="1" dirty="0">
                <a:latin typeface="Calibri Light" panose="020F0302020204030204" pitchFamily="34" charset="0"/>
                <a:cs typeface="Calibri Light" panose="020F0302020204030204" pitchFamily="34" charset="0"/>
              </a:rPr>
              <a:t>Causal effect X </a:t>
            </a:r>
            <a:r>
              <a:rPr lang="en-GB" b="1" dirty="0">
                <a:latin typeface="Calibri Light" panose="020F0302020204030204" pitchFamily="34" charset="0"/>
                <a:cs typeface="Calibri Light" panose="020F0302020204030204" pitchFamily="34" charset="0"/>
                <a:sym typeface="Wingdings" pitchFamily="2" charset="2"/>
              </a:rPr>
              <a:t></a:t>
            </a:r>
            <a:r>
              <a:rPr lang="en-GB" b="1" dirty="0">
                <a:latin typeface="Calibri Light" panose="020F0302020204030204" pitchFamily="34" charset="0"/>
                <a:cs typeface="Calibri Light" panose="020F0302020204030204" pitchFamily="34" charset="0"/>
              </a:rPr>
              <a:t> U : 0.7</a:t>
            </a:r>
          </a:p>
          <a:p>
            <a:pPr algn="ctr"/>
            <a:endParaRPr lang="en-GB" b="1" dirty="0">
              <a:latin typeface="Calibri Light" panose="020F0302020204030204" pitchFamily="34" charset="0"/>
              <a:cs typeface="Calibri Light" panose="020F0302020204030204" pitchFamily="34" charset="0"/>
            </a:endParaRPr>
          </a:p>
          <a:p>
            <a:pPr algn="ctr"/>
            <a:r>
              <a:rPr lang="en-GB" b="1" dirty="0">
                <a:latin typeface="Calibri Light" panose="020F0302020204030204" pitchFamily="34" charset="0"/>
                <a:cs typeface="Calibri Light" panose="020F0302020204030204" pitchFamily="34" charset="0"/>
              </a:rPr>
              <a:t>Causal effect of X </a:t>
            </a:r>
            <a:r>
              <a:rPr lang="en-GB" b="1" dirty="0">
                <a:latin typeface="Calibri Light" panose="020F0302020204030204" pitchFamily="34" charset="0"/>
                <a:cs typeface="Calibri Light" panose="020F0302020204030204" pitchFamily="34" charset="0"/>
                <a:sym typeface="Wingdings" pitchFamily="2" charset="2"/>
              </a:rPr>
              <a:t></a:t>
            </a:r>
            <a:r>
              <a:rPr lang="en-GB" b="1">
                <a:latin typeface="Calibri Light" panose="020F0302020204030204" pitchFamily="34" charset="0"/>
                <a:cs typeface="Calibri Light" panose="020F0302020204030204" pitchFamily="34" charset="0"/>
                <a:sym typeface="Wingdings" pitchFamily="2" charset="2"/>
              </a:rPr>
              <a:t>U</a:t>
            </a:r>
            <a:r>
              <a:rPr lang="en-GB" b="1" dirty="0">
                <a:latin typeface="Calibri Light" panose="020F0302020204030204" pitchFamily="34" charset="0"/>
                <a:cs typeface="Calibri Light" panose="020F0302020204030204" pitchFamily="34" charset="0"/>
                <a:sym typeface="Wingdings" pitchFamily="2" charset="2"/>
              </a:rPr>
              <a:t>Y</a:t>
            </a:r>
            <a:r>
              <a:rPr lang="en-GB" b="1">
                <a:latin typeface="Calibri Light" panose="020F0302020204030204" pitchFamily="34" charset="0"/>
                <a:cs typeface="Calibri Light" panose="020F0302020204030204" pitchFamily="34" charset="0"/>
              </a:rPr>
              <a:t>:</a:t>
            </a:r>
            <a:endParaRPr lang="en-GB" b="1" dirty="0">
              <a:latin typeface="Calibri Light" panose="020F0302020204030204" pitchFamily="34" charset="0"/>
              <a:cs typeface="Calibri Light" panose="020F0302020204030204" pitchFamily="34" charset="0"/>
            </a:endParaRPr>
          </a:p>
          <a:p>
            <a:pPr algn="ctr"/>
            <a:r>
              <a:rPr lang="en-GB" b="1" dirty="0">
                <a:latin typeface="Calibri Light" panose="020F0302020204030204" pitchFamily="34" charset="0"/>
                <a:cs typeface="Calibri Light" panose="020F0302020204030204" pitchFamily="34" charset="0"/>
              </a:rPr>
              <a:t>= 0.7*0.5=0.35 (path tracing rule) </a:t>
            </a:r>
            <a:endParaRPr lang="en-DE" b="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82148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7" grpId="0"/>
      <p:bldP spid="20" grpId="0"/>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9589969F-B7DD-4359-A135-6EB58D39D13E}"/>
              </a:ext>
            </a:extLst>
          </p:cNvPr>
          <p:cNvSpPr>
            <a:spLocks noGrp="1"/>
          </p:cNvSpPr>
          <p:nvPr>
            <p:ph type="sldNum" sz="quarter" idx="12"/>
          </p:nvPr>
        </p:nvSpPr>
        <p:spPr/>
        <p:txBody>
          <a:bodyPr/>
          <a:lstStyle/>
          <a:p>
            <a:fld id="{92E2CEC0-65AA-4B2F-9305-0F176AF11590}" type="slidenum">
              <a:rPr lang="en-US" smtClean="0"/>
              <a:pPr/>
              <a:t>17</a:t>
            </a:fld>
            <a:endParaRPr lang="en-US"/>
          </a:p>
        </p:txBody>
      </p:sp>
      <p:sp>
        <p:nvSpPr>
          <p:cNvPr id="9" name="Textfeld 8">
            <a:extLst>
              <a:ext uri="{FF2B5EF4-FFF2-40B4-BE49-F238E27FC236}">
                <a16:creationId xmlns:a16="http://schemas.microsoft.com/office/drawing/2014/main" id="{877251DF-DD79-461D-A33C-3795B3D980A9}"/>
              </a:ext>
            </a:extLst>
          </p:cNvPr>
          <p:cNvSpPr txBox="1"/>
          <p:nvPr/>
        </p:nvSpPr>
        <p:spPr>
          <a:xfrm>
            <a:off x="-3138005" y="1006584"/>
            <a:ext cx="3155372" cy="923330"/>
          </a:xfrm>
          <a:prstGeom prst="rect">
            <a:avLst/>
          </a:prstGeom>
          <a:noFill/>
        </p:spPr>
        <p:txBody>
          <a:bodyPr wrap="square" rtlCol="0">
            <a:spAutoFit/>
          </a:bodyPr>
          <a:lstStyle/>
          <a:p>
            <a:pPr marL="342900" marR="0" lvl="0" indent="-342900" algn="ctr" defTabSz="457200" rtl="0" eaLnBrk="1" fontAlgn="auto" latinLnBrk="0" hangingPunct="1">
              <a:lnSpc>
                <a:spcPct val="100000"/>
              </a:lnSpc>
              <a:spcBef>
                <a:spcPts val="0"/>
              </a:spcBef>
              <a:spcAft>
                <a:spcPts val="0"/>
              </a:spcAft>
              <a:buClrTx/>
              <a:buSzTx/>
              <a:buFontTx/>
              <a:buAutoNum type="arabicParenR"/>
              <a:tabLst/>
              <a:defRPr/>
            </a:pPr>
            <a:endParaRPr kumimoji="0" lang="en-US" sz="1800" b="1" i="0" u="none" strike="noStrike" kern="1200" cap="none" spc="0" normalizeH="0" baseline="0" noProof="0" dirty="0">
              <a:ln>
                <a:noFill/>
              </a:ln>
              <a:solidFill>
                <a:sysClr val="window" lastClr="FFFFFF"/>
              </a:solidFill>
              <a:effectLst/>
              <a:uLnTx/>
              <a:uFillTx/>
              <a:latin typeface="Calibri Light" panose="020F0302020204030204" pitchFamily="34" charset="0"/>
              <a:cs typeface="Calibri Light" panose="020F0302020204030204" pitchFamily="34" charset="0"/>
            </a:endParaRPr>
          </a:p>
          <a:p>
            <a:pPr marL="342900" indent="-342900">
              <a:buAutoNum type="arabicParenR"/>
            </a:pPr>
            <a:endParaRPr lang="en-DE" dirty="0"/>
          </a:p>
          <a:p>
            <a:pPr marL="342900" indent="-342900">
              <a:buAutoNum type="arabicParenR"/>
            </a:pPr>
            <a:endParaRPr lang="en-DE" dirty="0"/>
          </a:p>
        </p:txBody>
      </p:sp>
      <p:sp>
        <p:nvSpPr>
          <p:cNvPr id="12" name="Titel 1">
            <a:extLst>
              <a:ext uri="{FF2B5EF4-FFF2-40B4-BE49-F238E27FC236}">
                <a16:creationId xmlns:a16="http://schemas.microsoft.com/office/drawing/2014/main" id="{613D5BE6-4CC4-4AA3-889E-732F2FCD07E9}"/>
              </a:ext>
            </a:extLst>
          </p:cNvPr>
          <p:cNvSpPr>
            <a:spLocks noGrp="1"/>
          </p:cNvSpPr>
          <p:nvPr>
            <p:ph type="title"/>
          </p:nvPr>
        </p:nvSpPr>
        <p:spPr>
          <a:xfrm>
            <a:off x="276230" y="205979"/>
            <a:ext cx="8229600" cy="637579"/>
          </a:xfrm>
        </p:spPr>
        <p:txBody>
          <a:bodyPr/>
          <a:lstStyle/>
          <a:p>
            <a:r>
              <a:rPr lang="en-GB" dirty="0"/>
              <a:t>Causal discovery and Causal Inference</a:t>
            </a:r>
            <a:endParaRPr lang="en-DE" dirty="0"/>
          </a:p>
        </p:txBody>
      </p:sp>
      <p:sp>
        <p:nvSpPr>
          <p:cNvPr id="17" name="Ellipse 16">
            <a:extLst>
              <a:ext uri="{FF2B5EF4-FFF2-40B4-BE49-F238E27FC236}">
                <a16:creationId xmlns:a16="http://schemas.microsoft.com/office/drawing/2014/main" id="{8913F6C1-EA87-40A4-B4E1-B561A164BA07}"/>
              </a:ext>
            </a:extLst>
          </p:cNvPr>
          <p:cNvSpPr/>
          <p:nvPr/>
        </p:nvSpPr>
        <p:spPr>
          <a:xfrm>
            <a:off x="-4320967" y="3138129"/>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DE" sz="1600" b="1" dirty="0">
                <a:solidFill>
                  <a:schemeClr val="tx1"/>
                </a:solidFill>
                <a:latin typeface="+mj-lt"/>
              </a:rPr>
              <a:t>X</a:t>
            </a:r>
          </a:p>
        </p:txBody>
      </p:sp>
      <p:sp>
        <p:nvSpPr>
          <p:cNvPr id="23" name="Ellipse 22">
            <a:extLst>
              <a:ext uri="{FF2B5EF4-FFF2-40B4-BE49-F238E27FC236}">
                <a16:creationId xmlns:a16="http://schemas.microsoft.com/office/drawing/2014/main" id="{D7F44E85-2C89-47AF-BF43-46F0673AAD90}"/>
              </a:ext>
            </a:extLst>
          </p:cNvPr>
          <p:cNvSpPr/>
          <p:nvPr/>
        </p:nvSpPr>
        <p:spPr>
          <a:xfrm>
            <a:off x="-3313972" y="2321003"/>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DE" sz="1600" b="1" dirty="0">
                <a:solidFill>
                  <a:schemeClr val="tx1"/>
                </a:solidFill>
                <a:latin typeface="+mj-lt"/>
              </a:rPr>
              <a:t>Y</a:t>
            </a:r>
          </a:p>
        </p:txBody>
      </p:sp>
      <p:cxnSp>
        <p:nvCxnSpPr>
          <p:cNvPr id="10" name="Gerade Verbindung mit Pfeil 9">
            <a:extLst>
              <a:ext uri="{FF2B5EF4-FFF2-40B4-BE49-F238E27FC236}">
                <a16:creationId xmlns:a16="http://schemas.microsoft.com/office/drawing/2014/main" id="{9851682B-BDA6-4167-827B-3EC23A104F62}"/>
              </a:ext>
            </a:extLst>
          </p:cNvPr>
          <p:cNvCxnSpPr>
            <a:cxnSpLocks/>
            <a:stCxn id="17" idx="7"/>
            <a:endCxn id="23" idx="3"/>
          </p:cNvCxnSpPr>
          <p:nvPr/>
        </p:nvCxnSpPr>
        <p:spPr>
          <a:xfrm flipV="1">
            <a:off x="-3958809" y="2681314"/>
            <a:ext cx="706974" cy="518635"/>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Ellipse 32">
            <a:extLst>
              <a:ext uri="{FF2B5EF4-FFF2-40B4-BE49-F238E27FC236}">
                <a16:creationId xmlns:a16="http://schemas.microsoft.com/office/drawing/2014/main" id="{DDDCEA01-5080-4C64-BA08-8A1664AF8FB8}"/>
              </a:ext>
            </a:extLst>
          </p:cNvPr>
          <p:cNvSpPr/>
          <p:nvPr/>
        </p:nvSpPr>
        <p:spPr>
          <a:xfrm>
            <a:off x="-3439881" y="3685252"/>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DE" sz="1600" b="1" dirty="0">
                <a:solidFill>
                  <a:schemeClr val="tx1"/>
                </a:solidFill>
                <a:latin typeface="+mj-lt"/>
              </a:rPr>
              <a:t>Z</a:t>
            </a:r>
          </a:p>
        </p:txBody>
      </p:sp>
      <p:sp>
        <p:nvSpPr>
          <p:cNvPr id="34" name="Ellipse 33">
            <a:extLst>
              <a:ext uri="{FF2B5EF4-FFF2-40B4-BE49-F238E27FC236}">
                <a16:creationId xmlns:a16="http://schemas.microsoft.com/office/drawing/2014/main" id="{496C04D7-A1C4-46F5-98B5-DDAFFB7961F9}"/>
              </a:ext>
            </a:extLst>
          </p:cNvPr>
          <p:cNvSpPr/>
          <p:nvPr/>
        </p:nvSpPr>
        <p:spPr>
          <a:xfrm>
            <a:off x="-1956829" y="2533529"/>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DE" sz="1600" b="1" dirty="0">
                <a:solidFill>
                  <a:schemeClr val="tx1"/>
                </a:solidFill>
                <a:latin typeface="+mj-lt"/>
              </a:rPr>
              <a:t>U</a:t>
            </a:r>
          </a:p>
        </p:txBody>
      </p:sp>
      <p:sp>
        <p:nvSpPr>
          <p:cNvPr id="35" name="Ellipse 34">
            <a:extLst>
              <a:ext uri="{FF2B5EF4-FFF2-40B4-BE49-F238E27FC236}">
                <a16:creationId xmlns:a16="http://schemas.microsoft.com/office/drawing/2014/main" id="{159B0490-95FF-4292-AB71-603CCA5261B5}"/>
              </a:ext>
            </a:extLst>
          </p:cNvPr>
          <p:cNvSpPr/>
          <p:nvPr/>
        </p:nvSpPr>
        <p:spPr>
          <a:xfrm>
            <a:off x="-2235984" y="3599209"/>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DE" sz="1600" b="1" dirty="0">
                <a:solidFill>
                  <a:schemeClr val="tx1"/>
                </a:solidFill>
                <a:latin typeface="+mj-lt"/>
              </a:rPr>
              <a:t>V</a:t>
            </a:r>
          </a:p>
        </p:txBody>
      </p:sp>
      <p:cxnSp>
        <p:nvCxnSpPr>
          <p:cNvPr id="38" name="Gerade Verbindung mit Pfeil 37">
            <a:extLst>
              <a:ext uri="{FF2B5EF4-FFF2-40B4-BE49-F238E27FC236}">
                <a16:creationId xmlns:a16="http://schemas.microsoft.com/office/drawing/2014/main" id="{9157C5F1-676F-4090-AFA6-8C94A3C3A4B8}"/>
              </a:ext>
            </a:extLst>
          </p:cNvPr>
          <p:cNvCxnSpPr>
            <a:cxnSpLocks/>
            <a:stCxn id="23" idx="6"/>
            <a:endCxn id="34" idx="2"/>
          </p:cNvCxnSpPr>
          <p:nvPr/>
        </p:nvCxnSpPr>
        <p:spPr>
          <a:xfrm>
            <a:off x="-2889677" y="2532069"/>
            <a:ext cx="932848" cy="212526"/>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id="{DD35D073-F00F-41B9-A66B-1156FD2FA5F2}"/>
              </a:ext>
            </a:extLst>
          </p:cNvPr>
          <p:cNvCxnSpPr>
            <a:cxnSpLocks/>
            <a:stCxn id="17" idx="5"/>
            <a:endCxn id="33" idx="1"/>
          </p:cNvCxnSpPr>
          <p:nvPr/>
        </p:nvCxnSpPr>
        <p:spPr>
          <a:xfrm>
            <a:off x="-3958809" y="3498440"/>
            <a:ext cx="581065" cy="248632"/>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Gerade Verbindung mit Pfeil 43">
            <a:extLst>
              <a:ext uri="{FF2B5EF4-FFF2-40B4-BE49-F238E27FC236}">
                <a16:creationId xmlns:a16="http://schemas.microsoft.com/office/drawing/2014/main" id="{FE28B3EB-8C95-48EC-97CF-F6FC9FB97713}"/>
              </a:ext>
            </a:extLst>
          </p:cNvPr>
          <p:cNvCxnSpPr>
            <a:cxnSpLocks/>
            <a:stCxn id="33" idx="6"/>
            <a:endCxn id="35" idx="2"/>
          </p:cNvCxnSpPr>
          <p:nvPr/>
        </p:nvCxnSpPr>
        <p:spPr>
          <a:xfrm flipV="1">
            <a:off x="-3015586" y="3810275"/>
            <a:ext cx="779602" cy="86043"/>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Gerade Verbindung mit Pfeil 46">
            <a:extLst>
              <a:ext uri="{FF2B5EF4-FFF2-40B4-BE49-F238E27FC236}">
                <a16:creationId xmlns:a16="http://schemas.microsoft.com/office/drawing/2014/main" id="{787559B8-F7F9-43FE-B154-3BE2B8E2FB48}"/>
              </a:ext>
            </a:extLst>
          </p:cNvPr>
          <p:cNvCxnSpPr>
            <a:cxnSpLocks/>
            <a:stCxn id="34" idx="4"/>
            <a:endCxn id="35" idx="0"/>
          </p:cNvCxnSpPr>
          <p:nvPr/>
        </p:nvCxnSpPr>
        <p:spPr>
          <a:xfrm flipH="1">
            <a:off x="-2023836" y="2955660"/>
            <a:ext cx="279155" cy="64354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F3337982-001C-42AB-97A3-7DD4401CBA31}"/>
              </a:ext>
            </a:extLst>
          </p:cNvPr>
          <p:cNvCxnSpPr>
            <a:cxnSpLocks/>
            <a:stCxn id="23" idx="5"/>
            <a:endCxn id="35" idx="1"/>
          </p:cNvCxnSpPr>
          <p:nvPr/>
        </p:nvCxnSpPr>
        <p:spPr>
          <a:xfrm>
            <a:off x="-2951814" y="2681314"/>
            <a:ext cx="777967" cy="979715"/>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Footer Placeholder 5">
            <a:extLst>
              <a:ext uri="{FF2B5EF4-FFF2-40B4-BE49-F238E27FC236}">
                <a16:creationId xmlns:a16="http://schemas.microsoft.com/office/drawing/2014/main" id="{63159BA7-5E98-B516-77CF-82FEC96A5735}"/>
              </a:ext>
            </a:extLst>
          </p:cNvPr>
          <p:cNvSpPr txBox="1">
            <a:spLocks/>
          </p:cNvSpPr>
          <p:nvPr/>
        </p:nvSpPr>
        <p:spPr>
          <a:xfrm>
            <a:off x="3515894" y="4818186"/>
            <a:ext cx="5628106"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8D9EBC"/>
                </a:solidFill>
              </a:rPr>
              <a:t>© University of Reading 2023                                                   </a:t>
            </a:r>
            <a:r>
              <a:rPr lang="en-US" sz="1100" dirty="0" err="1">
                <a:solidFill>
                  <a:schemeClr val="tx1">
                    <a:lumMod val="50000"/>
                    <a:lumOff val="50000"/>
                  </a:schemeClr>
                </a:solidFill>
              </a:rPr>
              <a:t>www.walker.reading.ac.uk</a:t>
            </a:r>
            <a:endParaRPr lang="en-US" sz="1100" dirty="0">
              <a:solidFill>
                <a:schemeClr val="tx1">
                  <a:lumMod val="50000"/>
                  <a:lumOff val="50000"/>
                </a:schemeClr>
              </a:solidFill>
            </a:endParaRPr>
          </a:p>
        </p:txBody>
      </p:sp>
      <p:grpSp>
        <p:nvGrpSpPr>
          <p:cNvPr id="27" name="Group 26">
            <a:extLst>
              <a:ext uri="{FF2B5EF4-FFF2-40B4-BE49-F238E27FC236}">
                <a16:creationId xmlns:a16="http://schemas.microsoft.com/office/drawing/2014/main" id="{C4C5DB86-B272-297C-BF37-D016D06CC78B}"/>
              </a:ext>
            </a:extLst>
          </p:cNvPr>
          <p:cNvGrpSpPr/>
          <p:nvPr/>
        </p:nvGrpSpPr>
        <p:grpSpPr>
          <a:xfrm>
            <a:off x="4605815" y="964710"/>
            <a:ext cx="4388259" cy="3706453"/>
            <a:chOff x="322614" y="961218"/>
            <a:chExt cx="4388259" cy="3706453"/>
          </a:xfrm>
        </p:grpSpPr>
        <p:sp>
          <p:nvSpPr>
            <p:cNvPr id="8" name="Rectangle 5">
              <a:extLst>
                <a:ext uri="{FF2B5EF4-FFF2-40B4-BE49-F238E27FC236}">
                  <a16:creationId xmlns:a16="http://schemas.microsoft.com/office/drawing/2014/main" id="{37280BF5-C151-422D-8197-24B128909341}"/>
                </a:ext>
              </a:extLst>
            </p:cNvPr>
            <p:cNvSpPr/>
            <p:nvPr/>
          </p:nvSpPr>
          <p:spPr>
            <a:xfrm>
              <a:off x="322615" y="961218"/>
              <a:ext cx="4105370" cy="275492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457200">
                <a:defRPr/>
              </a:pPr>
              <a:endParaRPr lang="en-US" b="1" dirty="0">
                <a:solidFill>
                  <a:sysClr val="window" lastClr="FFFFFF"/>
                </a:solidFill>
                <a:latin typeface="Calibri Light" panose="020F0302020204030204" pitchFamily="34" charset="0"/>
                <a:cs typeface="Calibri Light" panose="020F0302020204030204" pitchFamily="34" charset="0"/>
              </a:endParaRPr>
            </a:p>
          </p:txBody>
        </p:sp>
        <p:sp>
          <p:nvSpPr>
            <p:cNvPr id="2" name="Textfeld 1">
              <a:extLst>
                <a:ext uri="{FF2B5EF4-FFF2-40B4-BE49-F238E27FC236}">
                  <a16:creationId xmlns:a16="http://schemas.microsoft.com/office/drawing/2014/main" id="{E1410ED5-1CFA-47D8-B204-4E7A82A1C16B}"/>
                </a:ext>
              </a:extLst>
            </p:cNvPr>
            <p:cNvSpPr txBox="1"/>
            <p:nvPr/>
          </p:nvSpPr>
          <p:spPr>
            <a:xfrm>
              <a:off x="476730" y="1048584"/>
              <a:ext cx="4234143" cy="1631216"/>
            </a:xfrm>
            <a:prstGeom prst="rect">
              <a:avLst/>
            </a:prstGeom>
            <a:noFill/>
          </p:spPr>
          <p:txBody>
            <a:bodyPr wrap="square" rtlCol="0">
              <a:spAutoFit/>
            </a:bodyPr>
            <a:lstStyle/>
            <a:p>
              <a:r>
                <a:rPr lang="en-GB" sz="2000" b="1" dirty="0">
                  <a:latin typeface="Calibri Light" panose="020F0302020204030204" pitchFamily="34" charset="0"/>
                  <a:cs typeface="Calibri Light" panose="020F0302020204030204" pitchFamily="34" charset="0"/>
                </a:rPr>
                <a:t>Casual Inference</a:t>
              </a:r>
            </a:p>
            <a:p>
              <a:endParaRPr lang="en-GB" sz="2000" dirty="0">
                <a:latin typeface="Calibri Light" panose="020F0302020204030204" pitchFamily="34" charset="0"/>
                <a:cs typeface="Calibri Light" panose="020F0302020204030204" pitchFamily="34" charset="0"/>
              </a:endParaRPr>
            </a:p>
            <a:p>
              <a:r>
                <a:rPr lang="en-GB" sz="2000" b="1" u="sng" dirty="0">
                  <a:latin typeface="Calibri Light" panose="020F0302020204030204" pitchFamily="34" charset="0"/>
                  <a:cs typeface="Calibri Light" panose="020F0302020204030204" pitchFamily="34" charset="0"/>
                </a:rPr>
                <a:t>Quantification of causal effects </a:t>
              </a:r>
              <a:r>
                <a:rPr lang="en-GB" sz="2000" dirty="0">
                  <a:latin typeface="Calibri Light" panose="020F0302020204030204" pitchFamily="34" charset="0"/>
                  <a:cs typeface="Calibri Light" panose="020F0302020204030204" pitchFamily="34" charset="0"/>
                </a:rPr>
                <a:t>from data, given knowledge of a causal network structure.</a:t>
              </a:r>
            </a:p>
          </p:txBody>
        </p:sp>
        <p:sp>
          <p:nvSpPr>
            <p:cNvPr id="21" name="Textfeld 65">
              <a:extLst>
                <a:ext uri="{FF2B5EF4-FFF2-40B4-BE49-F238E27FC236}">
                  <a16:creationId xmlns:a16="http://schemas.microsoft.com/office/drawing/2014/main" id="{ADFD85BA-B56C-D7B9-799C-B5D688D2CBD8}"/>
                </a:ext>
              </a:extLst>
            </p:cNvPr>
            <p:cNvSpPr txBox="1"/>
            <p:nvPr/>
          </p:nvSpPr>
          <p:spPr>
            <a:xfrm>
              <a:off x="322614" y="4021340"/>
              <a:ext cx="4105369" cy="646331"/>
            </a:xfrm>
            <a:prstGeom prst="rect">
              <a:avLst/>
            </a:prstGeom>
            <a:solidFill>
              <a:schemeClr val="bg1">
                <a:lumMod val="95000"/>
              </a:schemeClr>
            </a:solidFill>
          </p:spPr>
          <p:txBody>
            <a:bodyPr wrap="square">
              <a:spAutoFit/>
            </a:bodyPr>
            <a:lstStyle/>
            <a:p>
              <a:pPr algn="ctr"/>
              <a:r>
                <a:rPr lang="en-GB" b="1" dirty="0">
                  <a:latin typeface="Calibri Light" panose="020F0302020204030204" pitchFamily="34" charset="0"/>
                  <a:cs typeface="Calibri Light" panose="020F0302020204030204" pitchFamily="34" charset="0"/>
                </a:rPr>
                <a:t>Given we know that X</a:t>
              </a:r>
              <a:r>
                <a:rPr lang="en-GB" b="1" dirty="0">
                  <a:latin typeface="Calibri Light" panose="020F0302020204030204" pitchFamily="34" charset="0"/>
                  <a:cs typeface="Calibri Light" panose="020F0302020204030204" pitchFamily="34" charset="0"/>
                  <a:sym typeface="Wingdings" pitchFamily="2" charset="2"/>
                </a:rPr>
                <a:t>Y, </a:t>
              </a:r>
            </a:p>
            <a:p>
              <a:pPr algn="ctr"/>
              <a:r>
                <a:rPr lang="en-GB" b="1" dirty="0">
                  <a:latin typeface="Calibri Light" panose="020F0302020204030204" pitchFamily="34" charset="0"/>
                  <a:cs typeface="Calibri Light" panose="020F0302020204030204" pitchFamily="34" charset="0"/>
                  <a:sym typeface="Wingdings" pitchFamily="2" charset="2"/>
                </a:rPr>
                <a:t>h</a:t>
              </a:r>
              <a:r>
                <a:rPr lang="en-GB" b="1" dirty="0">
                  <a:latin typeface="Calibri Light" panose="020F0302020204030204" pitchFamily="34" charset="0"/>
                  <a:cs typeface="Calibri Light" panose="020F0302020204030204" pitchFamily="34" charset="0"/>
                </a:rPr>
                <a:t>ow strong is the causal effect of X on Y?</a:t>
              </a:r>
            </a:p>
          </p:txBody>
        </p:sp>
      </p:grpSp>
      <p:grpSp>
        <p:nvGrpSpPr>
          <p:cNvPr id="28" name="Group 27">
            <a:extLst>
              <a:ext uri="{FF2B5EF4-FFF2-40B4-BE49-F238E27FC236}">
                <a16:creationId xmlns:a16="http://schemas.microsoft.com/office/drawing/2014/main" id="{D7BC580C-B9A9-0ABB-4D0F-C3BFE3DB3030}"/>
              </a:ext>
            </a:extLst>
          </p:cNvPr>
          <p:cNvGrpSpPr/>
          <p:nvPr/>
        </p:nvGrpSpPr>
        <p:grpSpPr>
          <a:xfrm>
            <a:off x="317388" y="964710"/>
            <a:ext cx="4135874" cy="3430180"/>
            <a:chOff x="4624240" y="960492"/>
            <a:chExt cx="4135874" cy="3430180"/>
          </a:xfrm>
        </p:grpSpPr>
        <p:sp>
          <p:nvSpPr>
            <p:cNvPr id="6" name="Rectangle 5">
              <a:extLst>
                <a:ext uri="{FF2B5EF4-FFF2-40B4-BE49-F238E27FC236}">
                  <a16:creationId xmlns:a16="http://schemas.microsoft.com/office/drawing/2014/main" id="{799BD340-2F25-5B9F-82D1-E9C60FE6BFF7}"/>
                </a:ext>
              </a:extLst>
            </p:cNvPr>
            <p:cNvSpPr/>
            <p:nvPr/>
          </p:nvSpPr>
          <p:spPr>
            <a:xfrm>
              <a:off x="4654744" y="960492"/>
              <a:ext cx="4105370" cy="275565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457200">
                <a:defRPr/>
              </a:pPr>
              <a:endParaRPr lang="en-US" b="1" dirty="0">
                <a:solidFill>
                  <a:sysClr val="window" lastClr="FFFFFF"/>
                </a:solidFill>
                <a:latin typeface="Calibri Light" panose="020F0302020204030204" pitchFamily="34" charset="0"/>
                <a:cs typeface="Calibri Light" panose="020F0302020204030204" pitchFamily="34" charset="0"/>
              </a:endParaRPr>
            </a:p>
          </p:txBody>
        </p:sp>
        <p:sp>
          <p:nvSpPr>
            <p:cNvPr id="20" name="Textfeld 1">
              <a:extLst>
                <a:ext uri="{FF2B5EF4-FFF2-40B4-BE49-F238E27FC236}">
                  <a16:creationId xmlns:a16="http://schemas.microsoft.com/office/drawing/2014/main" id="{A46F10F5-251C-B966-7332-E65ABF8078D5}"/>
                </a:ext>
              </a:extLst>
            </p:cNvPr>
            <p:cNvSpPr txBox="1"/>
            <p:nvPr/>
          </p:nvSpPr>
          <p:spPr>
            <a:xfrm>
              <a:off x="4808859" y="1047859"/>
              <a:ext cx="3696971" cy="1938992"/>
            </a:xfrm>
            <a:prstGeom prst="rect">
              <a:avLst/>
            </a:prstGeom>
            <a:noFill/>
          </p:spPr>
          <p:txBody>
            <a:bodyPr wrap="square" rtlCol="0">
              <a:spAutoFit/>
            </a:bodyPr>
            <a:lstStyle/>
            <a:p>
              <a:r>
                <a:rPr lang="en-GB" sz="2000" b="1" dirty="0">
                  <a:latin typeface="Calibri Light" panose="020F0302020204030204" pitchFamily="34" charset="0"/>
                  <a:cs typeface="Calibri Light" panose="020F0302020204030204" pitchFamily="34" charset="0"/>
                </a:rPr>
                <a:t>Casual Discovery</a:t>
              </a:r>
            </a:p>
            <a:p>
              <a:endParaRPr lang="en-GB" sz="2000" dirty="0">
                <a:latin typeface="Calibri Light" panose="020F0302020204030204" pitchFamily="34" charset="0"/>
                <a:cs typeface="Calibri Light" panose="020F0302020204030204" pitchFamily="34" charset="0"/>
              </a:endParaRPr>
            </a:p>
            <a:p>
              <a:r>
                <a:rPr lang="en-GB" sz="2000" b="1" u="sng" dirty="0">
                  <a:latin typeface="Calibri Light" panose="020F0302020204030204" pitchFamily="34" charset="0"/>
                  <a:cs typeface="Calibri Light" panose="020F0302020204030204" pitchFamily="34" charset="0"/>
                </a:rPr>
                <a:t>Identify the structure </a:t>
              </a:r>
              <a:r>
                <a:rPr lang="en-GB" sz="2000" dirty="0">
                  <a:latin typeface="Calibri Light" panose="020F0302020204030204" pitchFamily="34" charset="0"/>
                  <a:cs typeface="Calibri Light" panose="020F0302020204030204" pitchFamily="34" charset="0"/>
                </a:rPr>
                <a:t>of a causal network from data, given some assumptions on the data-generating process.</a:t>
              </a:r>
            </a:p>
          </p:txBody>
        </p:sp>
        <p:sp>
          <p:nvSpPr>
            <p:cNvPr id="22" name="Textfeld 65">
              <a:extLst>
                <a:ext uri="{FF2B5EF4-FFF2-40B4-BE49-F238E27FC236}">
                  <a16:creationId xmlns:a16="http://schemas.microsoft.com/office/drawing/2014/main" id="{A0637EF8-95BC-C91F-C19D-2E0DFAACAD35}"/>
                </a:ext>
              </a:extLst>
            </p:cNvPr>
            <p:cNvSpPr txBox="1"/>
            <p:nvPr/>
          </p:nvSpPr>
          <p:spPr>
            <a:xfrm>
              <a:off x="4624240" y="4021340"/>
              <a:ext cx="3898146" cy="369332"/>
            </a:xfrm>
            <a:prstGeom prst="rect">
              <a:avLst/>
            </a:prstGeom>
            <a:solidFill>
              <a:schemeClr val="bg1">
                <a:lumMod val="95000"/>
              </a:schemeClr>
            </a:solidFill>
          </p:spPr>
          <p:txBody>
            <a:bodyPr wrap="square">
              <a:spAutoFit/>
            </a:bodyPr>
            <a:lstStyle/>
            <a:p>
              <a:pPr algn="ctr"/>
              <a:r>
                <a:rPr lang="en-GB" b="1" dirty="0">
                  <a:latin typeface="Calibri Light" panose="020F0302020204030204" pitchFamily="34" charset="0"/>
                  <a:cs typeface="Calibri Light" panose="020F0302020204030204" pitchFamily="34" charset="0"/>
                </a:rPr>
                <a:t>Given data on X and Y, is X </a:t>
              </a:r>
              <a:r>
                <a:rPr lang="en-GB" b="1" dirty="0">
                  <a:latin typeface="Calibri Light" panose="020F0302020204030204" pitchFamily="34" charset="0"/>
                  <a:cs typeface="Calibri Light" panose="020F0302020204030204" pitchFamily="34" charset="0"/>
                  <a:sym typeface="Wingdings" pitchFamily="2" charset="2"/>
                </a:rPr>
                <a:t></a:t>
              </a:r>
              <a:r>
                <a:rPr lang="en-GB" b="1" dirty="0">
                  <a:latin typeface="Calibri Light" panose="020F0302020204030204" pitchFamily="34" charset="0"/>
                  <a:cs typeface="Calibri Light" panose="020F0302020204030204" pitchFamily="34" charset="0"/>
                </a:rPr>
                <a:t>Y?</a:t>
              </a:r>
            </a:p>
          </p:txBody>
        </p:sp>
      </p:grpSp>
      <p:pic>
        <p:nvPicPr>
          <p:cNvPr id="5" name="Graphic 4" descr="3D glasses with solid fill">
            <a:extLst>
              <a:ext uri="{FF2B5EF4-FFF2-40B4-BE49-F238E27FC236}">
                <a16:creationId xmlns:a16="http://schemas.microsoft.com/office/drawing/2014/main" id="{AC98F11C-E51B-31F6-8112-09FC5BECB2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41323" y="843558"/>
            <a:ext cx="914400" cy="914400"/>
          </a:xfrm>
          <a:prstGeom prst="rect">
            <a:avLst/>
          </a:prstGeom>
        </p:spPr>
      </p:pic>
      <p:pic>
        <p:nvPicPr>
          <p:cNvPr id="11" name="Graphic 10" descr="Abacus with solid fill">
            <a:extLst>
              <a:ext uri="{FF2B5EF4-FFF2-40B4-BE49-F238E27FC236}">
                <a16:creationId xmlns:a16="http://schemas.microsoft.com/office/drawing/2014/main" id="{AE06B1A2-0393-AB3D-35DE-38E3C46DF10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18375" y="898493"/>
            <a:ext cx="914400" cy="914400"/>
          </a:xfrm>
          <a:prstGeom prst="rect">
            <a:avLst/>
          </a:prstGeom>
        </p:spPr>
      </p:pic>
    </p:spTree>
    <p:extLst>
      <p:ext uri="{BB962C8B-B14F-4D97-AF65-F5344CB8AC3E}">
        <p14:creationId xmlns:p14="http://schemas.microsoft.com/office/powerpoint/2010/main" val="1187140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9589969F-B7DD-4359-A135-6EB58D39D13E}"/>
              </a:ext>
            </a:extLst>
          </p:cNvPr>
          <p:cNvSpPr>
            <a:spLocks noGrp="1"/>
          </p:cNvSpPr>
          <p:nvPr>
            <p:ph type="sldNum" sz="quarter" idx="12"/>
          </p:nvPr>
        </p:nvSpPr>
        <p:spPr/>
        <p:txBody>
          <a:bodyPr/>
          <a:lstStyle/>
          <a:p>
            <a:fld id="{92E2CEC0-65AA-4B2F-9305-0F176AF11590}" type="slidenum">
              <a:rPr lang="en-US" smtClean="0"/>
              <a:pPr/>
              <a:t>18</a:t>
            </a:fld>
            <a:endParaRPr lang="en-US"/>
          </a:p>
        </p:txBody>
      </p:sp>
      <p:sp>
        <p:nvSpPr>
          <p:cNvPr id="8" name="Rectangle 5">
            <a:extLst>
              <a:ext uri="{FF2B5EF4-FFF2-40B4-BE49-F238E27FC236}">
                <a16:creationId xmlns:a16="http://schemas.microsoft.com/office/drawing/2014/main" id="{37280BF5-C151-422D-8197-24B128909341}"/>
              </a:ext>
            </a:extLst>
          </p:cNvPr>
          <p:cNvSpPr/>
          <p:nvPr/>
        </p:nvSpPr>
        <p:spPr>
          <a:xfrm>
            <a:off x="401581" y="822441"/>
            <a:ext cx="8280314" cy="43932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457200">
              <a:defRPr/>
            </a:pPr>
            <a:endParaRPr lang="en-US" b="1" dirty="0">
              <a:solidFill>
                <a:sysClr val="window" lastClr="FFFFFF"/>
              </a:solidFill>
              <a:latin typeface="Calibri Light" panose="020F0302020204030204" pitchFamily="34" charset="0"/>
              <a:cs typeface="Calibri Light" panose="020F0302020204030204" pitchFamily="34" charset="0"/>
            </a:endParaRPr>
          </a:p>
        </p:txBody>
      </p:sp>
      <p:sp>
        <p:nvSpPr>
          <p:cNvPr id="9" name="Textfeld 8">
            <a:extLst>
              <a:ext uri="{FF2B5EF4-FFF2-40B4-BE49-F238E27FC236}">
                <a16:creationId xmlns:a16="http://schemas.microsoft.com/office/drawing/2014/main" id="{877251DF-DD79-461D-A33C-3795B3D980A9}"/>
              </a:ext>
            </a:extLst>
          </p:cNvPr>
          <p:cNvSpPr txBox="1"/>
          <p:nvPr/>
        </p:nvSpPr>
        <p:spPr>
          <a:xfrm>
            <a:off x="-3780928" y="1347614"/>
            <a:ext cx="3155372" cy="923330"/>
          </a:xfrm>
          <a:prstGeom prst="rect">
            <a:avLst/>
          </a:prstGeom>
          <a:noFill/>
        </p:spPr>
        <p:txBody>
          <a:bodyPr wrap="square" rtlCol="0">
            <a:spAutoFit/>
          </a:bodyPr>
          <a:lstStyle/>
          <a:p>
            <a:pPr marL="342900" marR="0" lvl="0" indent="-342900" algn="ctr" defTabSz="457200" rtl="0" eaLnBrk="1" fontAlgn="auto" latinLnBrk="0" hangingPunct="1">
              <a:lnSpc>
                <a:spcPct val="100000"/>
              </a:lnSpc>
              <a:spcBef>
                <a:spcPts val="0"/>
              </a:spcBef>
              <a:spcAft>
                <a:spcPts val="0"/>
              </a:spcAft>
              <a:buClrTx/>
              <a:buSzTx/>
              <a:buFontTx/>
              <a:buAutoNum type="arabicParenR"/>
              <a:tabLst/>
              <a:defRPr/>
            </a:pPr>
            <a:endParaRPr kumimoji="0" lang="en-US" sz="1800" b="1" i="0" u="none" strike="noStrike" kern="1200" cap="none" spc="0" normalizeH="0" baseline="0" noProof="0" dirty="0">
              <a:ln>
                <a:noFill/>
              </a:ln>
              <a:solidFill>
                <a:sysClr val="window" lastClr="FFFFFF"/>
              </a:solidFill>
              <a:effectLst/>
              <a:uLnTx/>
              <a:uFillTx/>
              <a:latin typeface="Calibri Light" panose="020F0302020204030204" pitchFamily="34" charset="0"/>
              <a:cs typeface="Calibri Light" panose="020F0302020204030204" pitchFamily="34" charset="0"/>
            </a:endParaRPr>
          </a:p>
          <a:p>
            <a:pPr marL="342900" indent="-342900">
              <a:buAutoNum type="arabicParenR"/>
            </a:pPr>
            <a:endParaRPr lang="en-DE" dirty="0"/>
          </a:p>
          <a:p>
            <a:pPr marL="342900" indent="-342900">
              <a:buAutoNum type="arabicParenR"/>
            </a:pPr>
            <a:endParaRPr lang="en-DE" dirty="0"/>
          </a:p>
        </p:txBody>
      </p:sp>
      <p:sp>
        <p:nvSpPr>
          <p:cNvPr id="12" name="Titel 1">
            <a:extLst>
              <a:ext uri="{FF2B5EF4-FFF2-40B4-BE49-F238E27FC236}">
                <a16:creationId xmlns:a16="http://schemas.microsoft.com/office/drawing/2014/main" id="{613D5BE6-4CC4-4AA3-889E-732F2FCD07E9}"/>
              </a:ext>
            </a:extLst>
          </p:cNvPr>
          <p:cNvSpPr>
            <a:spLocks noGrp="1"/>
          </p:cNvSpPr>
          <p:nvPr>
            <p:ph type="title"/>
          </p:nvPr>
        </p:nvSpPr>
        <p:spPr>
          <a:xfrm>
            <a:off x="276230" y="205979"/>
            <a:ext cx="8229600" cy="637579"/>
          </a:xfrm>
        </p:spPr>
        <p:txBody>
          <a:bodyPr/>
          <a:lstStyle/>
          <a:p>
            <a:r>
              <a:rPr lang="en-DE" dirty="0"/>
              <a:t>Steps of Causal Inference</a:t>
            </a:r>
          </a:p>
        </p:txBody>
      </p:sp>
      <p:sp>
        <p:nvSpPr>
          <p:cNvPr id="2" name="Textfeld 1">
            <a:extLst>
              <a:ext uri="{FF2B5EF4-FFF2-40B4-BE49-F238E27FC236}">
                <a16:creationId xmlns:a16="http://schemas.microsoft.com/office/drawing/2014/main" id="{E1410ED5-1CFA-47D8-B204-4E7A82A1C16B}"/>
              </a:ext>
            </a:extLst>
          </p:cNvPr>
          <p:cNvSpPr txBox="1"/>
          <p:nvPr/>
        </p:nvSpPr>
        <p:spPr>
          <a:xfrm>
            <a:off x="420576" y="855095"/>
            <a:ext cx="6553809" cy="400110"/>
          </a:xfrm>
          <a:prstGeom prst="rect">
            <a:avLst/>
          </a:prstGeom>
          <a:noFill/>
        </p:spPr>
        <p:txBody>
          <a:bodyPr wrap="square" rtlCol="0">
            <a:spAutoFit/>
          </a:bodyPr>
          <a:lstStyle/>
          <a:p>
            <a:r>
              <a:rPr lang="en-DE" sz="2000" b="1" dirty="0">
                <a:latin typeface="Calibri Light" panose="020F0302020204030204" pitchFamily="34" charset="0"/>
                <a:cs typeface="Calibri Light" panose="020F0302020204030204" pitchFamily="34" charset="0"/>
              </a:rPr>
              <a:t>Question: What is </a:t>
            </a:r>
            <a:r>
              <a:rPr lang="en-DE" sz="2000" b="1">
                <a:latin typeface="Calibri Light" panose="020F0302020204030204" pitchFamily="34" charset="0"/>
                <a:cs typeface="Calibri Light" panose="020F0302020204030204" pitchFamily="34" charset="0"/>
              </a:rPr>
              <a:t>the causal </a:t>
            </a:r>
            <a:r>
              <a:rPr lang="en-DE" sz="2000" b="1" dirty="0">
                <a:latin typeface="Calibri Light" panose="020F0302020204030204" pitchFamily="34" charset="0"/>
                <a:cs typeface="Calibri Light" panose="020F0302020204030204" pitchFamily="34" charset="0"/>
              </a:rPr>
              <a:t>effect of X on Y?</a:t>
            </a:r>
          </a:p>
        </p:txBody>
      </p:sp>
      <p:sp>
        <p:nvSpPr>
          <p:cNvPr id="21" name="Rectangle 6">
            <a:extLst>
              <a:ext uri="{FF2B5EF4-FFF2-40B4-BE49-F238E27FC236}">
                <a16:creationId xmlns:a16="http://schemas.microsoft.com/office/drawing/2014/main" id="{327F5ACA-8F2B-E3CB-E103-1C9CCB0E409E}"/>
              </a:ext>
            </a:extLst>
          </p:cNvPr>
          <p:cNvSpPr/>
          <p:nvPr/>
        </p:nvSpPr>
        <p:spPr>
          <a:xfrm>
            <a:off x="420576" y="1347613"/>
            <a:ext cx="2671084" cy="3209905"/>
          </a:xfrm>
          <a:prstGeom prst="rect">
            <a:avLst/>
          </a:prstGeom>
          <a:solidFill>
            <a:schemeClr val="accent5">
              <a:lumMod val="20000"/>
              <a:lumOff val="8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libri Light" panose="020F0302020204030204" pitchFamily="34" charset="0"/>
              <a:cs typeface="Calibri Light" panose="020F0302020204030204" pitchFamily="34" charset="0"/>
            </a:endParaRPr>
          </a:p>
        </p:txBody>
      </p:sp>
      <p:sp>
        <p:nvSpPr>
          <p:cNvPr id="22" name="Oval 7">
            <a:extLst>
              <a:ext uri="{FF2B5EF4-FFF2-40B4-BE49-F238E27FC236}">
                <a16:creationId xmlns:a16="http://schemas.microsoft.com/office/drawing/2014/main" id="{754D52CE-E28F-31DF-918E-22396A80DD01}"/>
              </a:ext>
            </a:extLst>
          </p:cNvPr>
          <p:cNvSpPr/>
          <p:nvPr/>
        </p:nvSpPr>
        <p:spPr>
          <a:xfrm>
            <a:off x="519472" y="2890765"/>
            <a:ext cx="542460" cy="554486"/>
          </a:xfrm>
          <a:prstGeom prst="ellipse">
            <a:avLst/>
          </a:prstGeom>
          <a:solidFill>
            <a:schemeClr val="bg1"/>
          </a:solidFill>
          <a:ln w="9525" cap="flat" cmpd="sng" algn="ctr">
            <a:solidFill>
              <a:schemeClr val="tx1"/>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DE" sz="1600" dirty="0">
                <a:solidFill>
                  <a:sysClr val="windowText" lastClr="000000"/>
                </a:solidFill>
                <a:latin typeface="Calibri Light" panose="020F0302020204030204" pitchFamily="34" charset="0"/>
                <a:cs typeface="Calibri Light" panose="020F0302020204030204" pitchFamily="34" charset="0"/>
              </a:rPr>
              <a:t>Z</a:t>
            </a:r>
            <a:endParaRPr kumimoji="0" lang="en-US"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p:txBody>
      </p:sp>
      <p:sp>
        <p:nvSpPr>
          <p:cNvPr id="24" name="Oval 8">
            <a:extLst>
              <a:ext uri="{FF2B5EF4-FFF2-40B4-BE49-F238E27FC236}">
                <a16:creationId xmlns:a16="http://schemas.microsoft.com/office/drawing/2014/main" id="{FC30AC4F-435E-A48A-DD09-6E40EF21CD10}"/>
              </a:ext>
            </a:extLst>
          </p:cNvPr>
          <p:cNvSpPr/>
          <p:nvPr/>
        </p:nvSpPr>
        <p:spPr>
          <a:xfrm>
            <a:off x="1911009" y="2410186"/>
            <a:ext cx="542461" cy="534158"/>
          </a:xfrm>
          <a:prstGeom prst="ellipse">
            <a:avLst/>
          </a:prstGeom>
          <a:solidFill>
            <a:schemeClr val="bg1"/>
          </a:solidFill>
          <a:ln w="9525" cap="flat" cmpd="sng" algn="ctr">
            <a:solidFill>
              <a:schemeClr val="tx1"/>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DE" sz="1600" dirty="0">
                <a:solidFill>
                  <a:sysClr val="windowText" lastClr="000000"/>
                </a:solidFill>
                <a:latin typeface="Calibri Light" panose="020F0302020204030204" pitchFamily="34" charset="0"/>
                <a:cs typeface="Calibri Light" panose="020F0302020204030204" pitchFamily="34" charset="0"/>
              </a:rPr>
              <a:t>X</a:t>
            </a:r>
            <a:endParaRPr kumimoji="0" lang="en-US"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p:txBody>
      </p:sp>
      <p:sp>
        <p:nvSpPr>
          <p:cNvPr id="25" name="Oval 9">
            <a:extLst>
              <a:ext uri="{FF2B5EF4-FFF2-40B4-BE49-F238E27FC236}">
                <a16:creationId xmlns:a16="http://schemas.microsoft.com/office/drawing/2014/main" id="{24DFBDBC-C675-7BD5-7B38-F869847596B1}"/>
              </a:ext>
            </a:extLst>
          </p:cNvPr>
          <p:cNvSpPr/>
          <p:nvPr/>
        </p:nvSpPr>
        <p:spPr>
          <a:xfrm>
            <a:off x="1303979" y="3970688"/>
            <a:ext cx="542461" cy="534158"/>
          </a:xfrm>
          <a:prstGeom prst="ellipse">
            <a:avLst/>
          </a:prstGeom>
          <a:solidFill>
            <a:schemeClr val="bg1"/>
          </a:solidFill>
          <a:ln w="9525" cap="flat" cmpd="sng" algn="ctr">
            <a:solidFill>
              <a:schemeClr val="tx1"/>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DE"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Y</a:t>
            </a:r>
            <a:endParaRPr kumimoji="0" lang="en-US"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p:txBody>
      </p:sp>
      <p:cxnSp>
        <p:nvCxnSpPr>
          <p:cNvPr id="26" name="Straight Arrow Connector 10">
            <a:extLst>
              <a:ext uri="{FF2B5EF4-FFF2-40B4-BE49-F238E27FC236}">
                <a16:creationId xmlns:a16="http://schemas.microsoft.com/office/drawing/2014/main" id="{035B39E0-C2CD-A37D-501D-7266CFCEB50B}"/>
              </a:ext>
            </a:extLst>
          </p:cNvPr>
          <p:cNvCxnSpPr>
            <a:cxnSpLocks/>
            <a:stCxn id="22" idx="6"/>
            <a:endCxn id="24" idx="2"/>
          </p:cNvCxnSpPr>
          <p:nvPr/>
        </p:nvCxnSpPr>
        <p:spPr>
          <a:xfrm flipV="1">
            <a:off x="1061932" y="2677265"/>
            <a:ext cx="849077" cy="490743"/>
          </a:xfrm>
          <a:prstGeom prst="straightConnector1">
            <a:avLst/>
          </a:prstGeom>
          <a:noFill/>
          <a:ln w="9525" cap="flat" cmpd="sng" algn="ctr">
            <a:solidFill>
              <a:schemeClr val="tx1"/>
            </a:solidFill>
            <a:prstDash val="solid"/>
            <a:tailEnd type="triangle"/>
          </a:ln>
          <a:effectLst/>
        </p:spPr>
      </p:cxnSp>
      <p:cxnSp>
        <p:nvCxnSpPr>
          <p:cNvPr id="27" name="Straight Arrow Connector 11">
            <a:extLst>
              <a:ext uri="{FF2B5EF4-FFF2-40B4-BE49-F238E27FC236}">
                <a16:creationId xmlns:a16="http://schemas.microsoft.com/office/drawing/2014/main" id="{22C6DE17-2167-3436-F979-7867EF04F757}"/>
              </a:ext>
            </a:extLst>
          </p:cNvPr>
          <p:cNvCxnSpPr>
            <a:cxnSpLocks/>
            <a:stCxn id="22" idx="5"/>
            <a:endCxn id="25" idx="1"/>
          </p:cNvCxnSpPr>
          <p:nvPr/>
        </p:nvCxnSpPr>
        <p:spPr>
          <a:xfrm>
            <a:off x="982491" y="3364048"/>
            <a:ext cx="400930" cy="684866"/>
          </a:xfrm>
          <a:prstGeom prst="straightConnector1">
            <a:avLst/>
          </a:prstGeom>
          <a:noFill/>
          <a:ln w="9525" cap="flat" cmpd="sng" algn="ctr">
            <a:solidFill>
              <a:schemeClr val="tx1"/>
            </a:solidFill>
            <a:prstDash val="solid"/>
            <a:tailEnd type="triangle"/>
          </a:ln>
          <a:effectLst/>
        </p:spPr>
      </p:cxnSp>
      <p:sp>
        <p:nvSpPr>
          <p:cNvPr id="28" name="Rectangle 13">
            <a:extLst>
              <a:ext uri="{FF2B5EF4-FFF2-40B4-BE49-F238E27FC236}">
                <a16:creationId xmlns:a16="http://schemas.microsoft.com/office/drawing/2014/main" id="{CB8CD6A2-9255-4C53-2295-C7FC2CA0AC3B}"/>
              </a:ext>
            </a:extLst>
          </p:cNvPr>
          <p:cNvSpPr/>
          <p:nvPr/>
        </p:nvSpPr>
        <p:spPr>
          <a:xfrm>
            <a:off x="491118" y="1385779"/>
            <a:ext cx="2513981" cy="923330"/>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1. </a:t>
            </a:r>
            <a:r>
              <a:rPr kumimoji="0" lang="en-DE" b="1"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Use expert knowledge</a:t>
            </a:r>
            <a:r>
              <a:rPr kumimoji="0" lang="en-DE" b="1" i="0" u="none" strike="noStrike" kern="1200" cap="none" spc="0" normalizeH="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 to </a:t>
            </a:r>
            <a:r>
              <a:rPr lang="en-DE" b="1" dirty="0">
                <a:solidFill>
                  <a:sysClr val="windowText" lastClr="000000"/>
                </a:solidFill>
                <a:latin typeface="Calibri Light" panose="020F0302020204030204" pitchFamily="34" charset="0"/>
                <a:cs typeface="Calibri Light" panose="020F0302020204030204" pitchFamily="34" charset="0"/>
              </a:rPr>
              <a:t>s</a:t>
            </a:r>
            <a:r>
              <a:rPr kumimoji="0" lang="en-US" b="1"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et a </a:t>
            </a:r>
            <a:r>
              <a:rPr lang="en-GB" b="1" dirty="0">
                <a:solidFill>
                  <a:sysClr val="windowText" lastClr="000000"/>
                </a:solidFill>
                <a:latin typeface="Calibri Light" panose="020F0302020204030204" pitchFamily="34" charset="0"/>
                <a:cs typeface="Calibri Light" panose="020F0302020204030204" pitchFamily="34" charset="0"/>
              </a:rPr>
              <a:t>p</a:t>
            </a:r>
            <a:r>
              <a:rPr kumimoji="0" lang="en-US" b="1" i="0" u="none" strike="noStrike" kern="1200" cap="none" spc="0" normalizeH="0" baseline="0" noProof="0" dirty="0" err="1">
                <a:ln>
                  <a:noFill/>
                </a:ln>
                <a:solidFill>
                  <a:sysClr val="windowText" lastClr="000000"/>
                </a:solidFill>
                <a:effectLst/>
                <a:uLnTx/>
                <a:uFillTx/>
                <a:latin typeface="Calibri Light" panose="020F0302020204030204" pitchFamily="34" charset="0"/>
                <a:cs typeface="Calibri Light" panose="020F0302020204030204" pitchFamily="34" charset="0"/>
              </a:rPr>
              <a:t>lausible</a:t>
            </a:r>
            <a:r>
              <a:rPr kumimoji="0" lang="en-DE" b="1" i="0" u="none" strike="noStrike" kern="1200" cap="none" spc="0" normalizeH="0" baseline="0" noProof="0">
                <a:ln>
                  <a:noFill/>
                </a:ln>
                <a:solidFill>
                  <a:sysClr val="windowText" lastClr="000000"/>
                </a:solidFill>
                <a:effectLst/>
                <a:uLnTx/>
                <a:uFillTx/>
                <a:latin typeface="Calibri Light" panose="020F0302020204030204" pitchFamily="34" charset="0"/>
                <a:cs typeface="Calibri Light" panose="020F0302020204030204" pitchFamily="34" charset="0"/>
              </a:rPr>
              <a:t> </a:t>
            </a:r>
            <a:r>
              <a:rPr kumimoji="0" lang="en-DE" b="1"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causal</a:t>
            </a:r>
            <a:r>
              <a:rPr kumimoji="0" lang="en-US" b="1" i="0" u="none" strike="noStrike" kern="1200" cap="none" spc="0" normalizeH="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 </a:t>
            </a:r>
            <a:r>
              <a:rPr kumimoji="0" lang="en-DE" b="1" i="0" u="none" strike="noStrike" kern="1200" cap="none" spc="0" normalizeH="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model</a:t>
            </a:r>
            <a:endParaRPr kumimoji="0" lang="en-US" b="1" i="0" u="none" strike="noStrike" kern="1200" cap="none" spc="0" normalizeH="0" baseline="0" noProof="0" dirty="0">
              <a:ln>
                <a:noFill/>
              </a:ln>
              <a:solidFill>
                <a:sysClr val="window" lastClr="FFFFFF"/>
              </a:solidFill>
              <a:effectLst/>
              <a:uLnTx/>
              <a:uFillTx/>
              <a:latin typeface="Calibri Light" panose="020F0302020204030204" pitchFamily="34" charset="0"/>
              <a:cs typeface="Calibri Light" panose="020F0302020204030204" pitchFamily="34" charset="0"/>
            </a:endParaRPr>
          </a:p>
        </p:txBody>
      </p:sp>
      <p:cxnSp>
        <p:nvCxnSpPr>
          <p:cNvPr id="29" name="Straight Arrow Connector 28">
            <a:extLst>
              <a:ext uri="{FF2B5EF4-FFF2-40B4-BE49-F238E27FC236}">
                <a16:creationId xmlns:a16="http://schemas.microsoft.com/office/drawing/2014/main" id="{3EF2F8E8-69A1-850F-0DCE-7DBCA4782C03}"/>
              </a:ext>
            </a:extLst>
          </p:cNvPr>
          <p:cNvCxnSpPr>
            <a:cxnSpLocks/>
            <a:stCxn id="24" idx="4"/>
            <a:endCxn id="40" idx="7"/>
          </p:cNvCxnSpPr>
          <p:nvPr/>
        </p:nvCxnSpPr>
        <p:spPr>
          <a:xfrm flipH="1">
            <a:off x="2065350" y="2944344"/>
            <a:ext cx="116890" cy="359495"/>
          </a:xfrm>
          <a:prstGeom prst="straightConnector1">
            <a:avLst/>
          </a:prstGeom>
          <a:noFill/>
          <a:ln w="9525" cap="flat" cmpd="sng" algn="ctr">
            <a:solidFill>
              <a:schemeClr val="tx1"/>
            </a:solidFill>
            <a:prstDash val="solid"/>
            <a:tailEnd type="triangle"/>
          </a:ln>
          <a:effectLst/>
        </p:spPr>
      </p:cxnSp>
      <p:sp>
        <p:nvSpPr>
          <p:cNvPr id="30" name="Oval 25">
            <a:extLst>
              <a:ext uri="{FF2B5EF4-FFF2-40B4-BE49-F238E27FC236}">
                <a16:creationId xmlns:a16="http://schemas.microsoft.com/office/drawing/2014/main" id="{0D0D52BE-4F60-9F10-FECB-2D0893327BD9}"/>
              </a:ext>
            </a:extLst>
          </p:cNvPr>
          <p:cNvSpPr/>
          <p:nvPr/>
        </p:nvSpPr>
        <p:spPr>
          <a:xfrm>
            <a:off x="2462638" y="3327327"/>
            <a:ext cx="542461" cy="534158"/>
          </a:xfrm>
          <a:prstGeom prst="ellipse">
            <a:avLst/>
          </a:prstGeom>
          <a:solidFill>
            <a:schemeClr val="bg1"/>
          </a:solidFill>
          <a:ln w="9525" cap="flat" cmpd="sng" algn="ctr">
            <a:solidFill>
              <a:schemeClr val="tx1"/>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DE"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V</a:t>
            </a:r>
            <a:endParaRPr kumimoji="0" lang="en-US"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p:txBody>
      </p:sp>
      <p:cxnSp>
        <p:nvCxnSpPr>
          <p:cNvPr id="31" name="Straight Arrow Connector 28">
            <a:extLst>
              <a:ext uri="{FF2B5EF4-FFF2-40B4-BE49-F238E27FC236}">
                <a16:creationId xmlns:a16="http://schemas.microsoft.com/office/drawing/2014/main" id="{66D57BDE-0675-762E-D648-041028678F52}"/>
              </a:ext>
            </a:extLst>
          </p:cNvPr>
          <p:cNvCxnSpPr>
            <a:cxnSpLocks/>
            <a:stCxn id="24" idx="5"/>
            <a:endCxn id="30" idx="0"/>
          </p:cNvCxnSpPr>
          <p:nvPr/>
        </p:nvCxnSpPr>
        <p:spPr>
          <a:xfrm>
            <a:off x="2374028" y="2866118"/>
            <a:ext cx="359841" cy="461209"/>
          </a:xfrm>
          <a:prstGeom prst="straightConnector1">
            <a:avLst/>
          </a:prstGeom>
          <a:noFill/>
          <a:ln w="9525" cap="flat" cmpd="sng" algn="ctr">
            <a:solidFill>
              <a:schemeClr val="tx1"/>
            </a:solidFill>
            <a:prstDash val="solid"/>
            <a:tailEnd type="triangle"/>
          </a:ln>
          <a:effectLst/>
        </p:spPr>
      </p:cxnSp>
      <p:sp>
        <p:nvSpPr>
          <p:cNvPr id="37" name="Textfeld 5">
            <a:extLst>
              <a:ext uri="{FF2B5EF4-FFF2-40B4-BE49-F238E27FC236}">
                <a16:creationId xmlns:a16="http://schemas.microsoft.com/office/drawing/2014/main" id="{9EF13E64-7177-F4FE-DE6B-7761EBCE34B9}"/>
              </a:ext>
            </a:extLst>
          </p:cNvPr>
          <p:cNvSpPr txBox="1"/>
          <p:nvPr/>
        </p:nvSpPr>
        <p:spPr>
          <a:xfrm rot="20174127">
            <a:off x="948130" y="3332658"/>
            <a:ext cx="323700" cy="461665"/>
          </a:xfrm>
          <a:prstGeom prst="rect">
            <a:avLst/>
          </a:prstGeom>
          <a:noFill/>
        </p:spPr>
        <p:txBody>
          <a:bodyPr wrap="square" rtlCol="0">
            <a:spAutoFit/>
          </a:bodyPr>
          <a:lstStyle/>
          <a:p>
            <a:r>
              <a:rPr lang="en-DE" sz="2400" dirty="0">
                <a:solidFill>
                  <a:srgbClr val="C00000"/>
                </a:solidFill>
                <a:latin typeface="Calibri Light" panose="020F0302020204030204" pitchFamily="34" charset="0"/>
                <a:cs typeface="Calibri Light" panose="020F0302020204030204" pitchFamily="34" charset="0"/>
              </a:rPr>
              <a:t>x</a:t>
            </a:r>
          </a:p>
        </p:txBody>
      </p:sp>
      <p:sp>
        <p:nvSpPr>
          <p:cNvPr id="39" name="Textfeld 6">
            <a:extLst>
              <a:ext uri="{FF2B5EF4-FFF2-40B4-BE49-F238E27FC236}">
                <a16:creationId xmlns:a16="http://schemas.microsoft.com/office/drawing/2014/main" id="{30565893-21A6-BA1E-239F-2A31FB20E82A}"/>
              </a:ext>
            </a:extLst>
          </p:cNvPr>
          <p:cNvSpPr txBox="1"/>
          <p:nvPr/>
        </p:nvSpPr>
        <p:spPr>
          <a:xfrm rot="3638038">
            <a:off x="1229705" y="2750216"/>
            <a:ext cx="294556" cy="461665"/>
          </a:xfrm>
          <a:prstGeom prst="rect">
            <a:avLst/>
          </a:prstGeom>
          <a:noFill/>
        </p:spPr>
        <p:txBody>
          <a:bodyPr wrap="square" rtlCol="0">
            <a:spAutoFit/>
          </a:bodyPr>
          <a:lstStyle/>
          <a:p>
            <a:r>
              <a:rPr lang="en-DE" sz="2400" dirty="0">
                <a:solidFill>
                  <a:srgbClr val="C00000"/>
                </a:solidFill>
                <a:latin typeface="Calibri Light" panose="020F0302020204030204" pitchFamily="34" charset="0"/>
                <a:cs typeface="Calibri Light" panose="020F0302020204030204" pitchFamily="34" charset="0"/>
              </a:rPr>
              <a:t>x</a:t>
            </a:r>
          </a:p>
        </p:txBody>
      </p:sp>
      <p:sp>
        <p:nvSpPr>
          <p:cNvPr id="40" name="Oval 24">
            <a:extLst>
              <a:ext uri="{FF2B5EF4-FFF2-40B4-BE49-F238E27FC236}">
                <a16:creationId xmlns:a16="http://schemas.microsoft.com/office/drawing/2014/main" id="{5F67301E-668B-1458-51B3-4D029946BFAE}"/>
              </a:ext>
            </a:extLst>
          </p:cNvPr>
          <p:cNvSpPr/>
          <p:nvPr/>
        </p:nvSpPr>
        <p:spPr>
          <a:xfrm>
            <a:off x="1602331" y="3225613"/>
            <a:ext cx="542461" cy="534158"/>
          </a:xfrm>
          <a:prstGeom prst="ellipse">
            <a:avLst/>
          </a:prstGeom>
          <a:solidFill>
            <a:schemeClr val="bg1"/>
          </a:solidFill>
          <a:ln w="9525" cap="flat" cmpd="sng" algn="ctr">
            <a:solidFill>
              <a:schemeClr val="tx1"/>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DE" sz="1600" noProof="0" dirty="0">
                <a:solidFill>
                  <a:sysClr val="windowText" lastClr="000000"/>
                </a:solidFill>
                <a:latin typeface="Calibri Light" panose="020F0302020204030204" pitchFamily="34" charset="0"/>
                <a:cs typeface="Calibri Light" panose="020F0302020204030204" pitchFamily="34" charset="0"/>
              </a:rPr>
              <a:t>U</a:t>
            </a:r>
            <a:endParaRPr kumimoji="0" lang="en-US"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p:txBody>
      </p:sp>
      <p:cxnSp>
        <p:nvCxnSpPr>
          <p:cNvPr id="42" name="Straight Arrow Connector 28">
            <a:extLst>
              <a:ext uri="{FF2B5EF4-FFF2-40B4-BE49-F238E27FC236}">
                <a16:creationId xmlns:a16="http://schemas.microsoft.com/office/drawing/2014/main" id="{8949D6DD-2E9B-349B-3F12-542D542D72C1}"/>
              </a:ext>
            </a:extLst>
          </p:cNvPr>
          <p:cNvCxnSpPr>
            <a:cxnSpLocks/>
            <a:stCxn id="40" idx="4"/>
            <a:endCxn id="25" idx="7"/>
          </p:cNvCxnSpPr>
          <p:nvPr/>
        </p:nvCxnSpPr>
        <p:spPr>
          <a:xfrm flipH="1">
            <a:off x="1766998" y="3759771"/>
            <a:ext cx="106564" cy="289143"/>
          </a:xfrm>
          <a:prstGeom prst="straightConnector1">
            <a:avLst/>
          </a:prstGeom>
          <a:noFill/>
          <a:ln w="9525" cap="flat" cmpd="sng" algn="ctr">
            <a:solidFill>
              <a:schemeClr val="tx1"/>
            </a:solidFill>
            <a:prstDash val="solid"/>
            <a:tailEnd type="triangle"/>
          </a:ln>
          <a:effectLst/>
        </p:spPr>
      </p:cxnSp>
      <p:cxnSp>
        <p:nvCxnSpPr>
          <p:cNvPr id="43" name="Straight Arrow Connector 30">
            <a:extLst>
              <a:ext uri="{FF2B5EF4-FFF2-40B4-BE49-F238E27FC236}">
                <a16:creationId xmlns:a16="http://schemas.microsoft.com/office/drawing/2014/main" id="{5FC06C31-E141-B1A5-0172-042180CCB5B6}"/>
              </a:ext>
            </a:extLst>
          </p:cNvPr>
          <p:cNvCxnSpPr>
            <a:cxnSpLocks/>
            <a:stCxn id="40" idx="4"/>
            <a:endCxn id="25" idx="7"/>
          </p:cNvCxnSpPr>
          <p:nvPr/>
        </p:nvCxnSpPr>
        <p:spPr>
          <a:xfrm flipH="1">
            <a:off x="1766998" y="3759771"/>
            <a:ext cx="106564" cy="289143"/>
          </a:xfrm>
          <a:prstGeom prst="straightConnector1">
            <a:avLst/>
          </a:prstGeom>
          <a:ln w="25400">
            <a:solidFill>
              <a:srgbClr val="5DD5FF"/>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33">
            <a:extLst>
              <a:ext uri="{FF2B5EF4-FFF2-40B4-BE49-F238E27FC236}">
                <a16:creationId xmlns:a16="http://schemas.microsoft.com/office/drawing/2014/main" id="{2441F216-CF94-5E25-65D1-15F4529F26A1}"/>
              </a:ext>
            </a:extLst>
          </p:cNvPr>
          <p:cNvCxnSpPr>
            <a:cxnSpLocks/>
          </p:cNvCxnSpPr>
          <p:nvPr/>
        </p:nvCxnSpPr>
        <p:spPr>
          <a:xfrm flipH="1">
            <a:off x="2064161" y="2934321"/>
            <a:ext cx="124621" cy="370044"/>
          </a:xfrm>
          <a:prstGeom prst="straightConnector1">
            <a:avLst/>
          </a:prstGeom>
          <a:ln w="25400">
            <a:solidFill>
              <a:srgbClr val="5DD5FF"/>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6">
            <a:extLst>
              <a:ext uri="{FF2B5EF4-FFF2-40B4-BE49-F238E27FC236}">
                <a16:creationId xmlns:a16="http://schemas.microsoft.com/office/drawing/2014/main" id="{BFC9757E-7DA6-73A4-F0A2-10BF253C38BE}"/>
              </a:ext>
            </a:extLst>
          </p:cNvPr>
          <p:cNvSpPr/>
          <p:nvPr/>
        </p:nvSpPr>
        <p:spPr>
          <a:xfrm>
            <a:off x="3236458" y="1347613"/>
            <a:ext cx="2671084" cy="3209905"/>
          </a:xfrm>
          <a:prstGeom prst="rect">
            <a:avLst/>
          </a:prstGeom>
          <a:solidFill>
            <a:schemeClr val="accent5">
              <a:lumMod val="20000"/>
              <a:lumOff val="8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libri Light" panose="020F0302020204030204" pitchFamily="34" charset="0"/>
              <a:cs typeface="Calibri Light" panose="020F0302020204030204" pitchFamily="34" charset="0"/>
            </a:endParaRPr>
          </a:p>
        </p:txBody>
      </p:sp>
      <p:sp>
        <p:nvSpPr>
          <p:cNvPr id="53" name="Rectangle 13">
            <a:extLst>
              <a:ext uri="{FF2B5EF4-FFF2-40B4-BE49-F238E27FC236}">
                <a16:creationId xmlns:a16="http://schemas.microsoft.com/office/drawing/2014/main" id="{5716344D-2F26-7EC8-5AE3-AB10C8502483}"/>
              </a:ext>
            </a:extLst>
          </p:cNvPr>
          <p:cNvSpPr/>
          <p:nvPr/>
        </p:nvSpPr>
        <p:spPr>
          <a:xfrm>
            <a:off x="3236458" y="1436827"/>
            <a:ext cx="2513981" cy="36933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DE" b="1" dirty="0">
                <a:solidFill>
                  <a:sysClr val="windowText" lastClr="000000"/>
                </a:solidFill>
                <a:latin typeface="Calibri Light" panose="020F0302020204030204" pitchFamily="34" charset="0"/>
                <a:cs typeface="Calibri Light" panose="020F0302020204030204" pitchFamily="34" charset="0"/>
              </a:rPr>
              <a:t>2. </a:t>
            </a:r>
            <a:r>
              <a:rPr lang="de-DE" b="1" dirty="0">
                <a:solidFill>
                  <a:sysClr val="windowText" lastClr="000000"/>
                </a:solidFill>
                <a:latin typeface="Calibri Light" panose="020F0302020204030204" pitchFamily="34" charset="0"/>
                <a:cs typeface="Calibri Light" panose="020F0302020204030204" pitchFamily="34" charset="0"/>
              </a:rPr>
              <a:t>C</a:t>
            </a:r>
            <a:r>
              <a:rPr lang="en-DE" b="1" err="1">
                <a:solidFill>
                  <a:sysClr val="windowText" lastClr="000000"/>
                </a:solidFill>
                <a:latin typeface="Calibri Light" panose="020F0302020204030204" pitchFamily="34" charset="0"/>
                <a:cs typeface="Calibri Light" panose="020F0302020204030204" pitchFamily="34" charset="0"/>
              </a:rPr>
              <a:t>ollect</a:t>
            </a:r>
            <a:r>
              <a:rPr lang="en-DE" b="1">
                <a:solidFill>
                  <a:sysClr val="windowText" lastClr="000000"/>
                </a:solidFill>
                <a:latin typeface="Calibri Light" panose="020F0302020204030204" pitchFamily="34" charset="0"/>
                <a:cs typeface="Calibri Light" panose="020F0302020204030204" pitchFamily="34" charset="0"/>
              </a:rPr>
              <a:t> </a:t>
            </a:r>
            <a:r>
              <a:rPr lang="en-GB" b="1" dirty="0">
                <a:solidFill>
                  <a:sysClr val="windowText" lastClr="000000"/>
                </a:solidFill>
                <a:latin typeface="Calibri Light" panose="020F0302020204030204" pitchFamily="34" charset="0"/>
                <a:cs typeface="Calibri Light" panose="020F0302020204030204" pitchFamily="34" charset="0"/>
              </a:rPr>
              <a:t>relevant </a:t>
            </a:r>
            <a:r>
              <a:rPr lang="en-DE" b="1">
                <a:solidFill>
                  <a:sysClr val="windowText" lastClr="000000"/>
                </a:solidFill>
                <a:latin typeface="Calibri Light" panose="020F0302020204030204" pitchFamily="34" charset="0"/>
                <a:cs typeface="Calibri Light" panose="020F0302020204030204" pitchFamily="34" charset="0"/>
              </a:rPr>
              <a:t>data</a:t>
            </a:r>
            <a:endParaRPr kumimoji="0" lang="en-US" b="1" i="0" u="none" strike="noStrike" kern="1200" cap="none" spc="0" normalizeH="0" baseline="0" noProof="0" dirty="0">
              <a:ln>
                <a:noFill/>
              </a:ln>
              <a:solidFill>
                <a:sysClr val="window" lastClr="FFFFFF"/>
              </a:solidFill>
              <a:effectLst/>
              <a:uLnTx/>
              <a:uFillTx/>
              <a:latin typeface="Calibri Light" panose="020F0302020204030204" pitchFamily="34" charset="0"/>
              <a:cs typeface="Calibri Light" panose="020F0302020204030204" pitchFamily="34" charset="0"/>
            </a:endParaRPr>
          </a:p>
        </p:txBody>
      </p:sp>
      <p:sp>
        <p:nvSpPr>
          <p:cNvPr id="66" name="Rectangle 6">
            <a:extLst>
              <a:ext uri="{FF2B5EF4-FFF2-40B4-BE49-F238E27FC236}">
                <a16:creationId xmlns:a16="http://schemas.microsoft.com/office/drawing/2014/main" id="{D25AB92C-098A-1FA1-16DC-251D15C52C14}"/>
              </a:ext>
            </a:extLst>
          </p:cNvPr>
          <p:cNvSpPr/>
          <p:nvPr/>
        </p:nvSpPr>
        <p:spPr>
          <a:xfrm>
            <a:off x="6052340" y="1347613"/>
            <a:ext cx="2671084" cy="3209905"/>
          </a:xfrm>
          <a:prstGeom prst="rect">
            <a:avLst/>
          </a:prstGeom>
          <a:solidFill>
            <a:schemeClr val="accent5">
              <a:lumMod val="20000"/>
              <a:lumOff val="8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libri Light" panose="020F0302020204030204" pitchFamily="34" charset="0"/>
              <a:cs typeface="Calibri Light" panose="020F0302020204030204" pitchFamily="34" charset="0"/>
            </a:endParaRPr>
          </a:p>
        </p:txBody>
      </p:sp>
      <p:sp>
        <p:nvSpPr>
          <p:cNvPr id="67" name="Rectangle 13">
            <a:extLst>
              <a:ext uri="{FF2B5EF4-FFF2-40B4-BE49-F238E27FC236}">
                <a16:creationId xmlns:a16="http://schemas.microsoft.com/office/drawing/2014/main" id="{D81F07D3-4D09-EC81-694B-6BCEF937894E}"/>
              </a:ext>
            </a:extLst>
          </p:cNvPr>
          <p:cNvSpPr/>
          <p:nvPr/>
        </p:nvSpPr>
        <p:spPr>
          <a:xfrm>
            <a:off x="6083668" y="1431945"/>
            <a:ext cx="2513981" cy="1200329"/>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DE" b="1">
                <a:solidFill>
                  <a:sysClr val="windowText" lastClr="000000"/>
                </a:solidFill>
                <a:latin typeface="Calibri Light" panose="020F0302020204030204" pitchFamily="34" charset="0"/>
                <a:cs typeface="Calibri Light" panose="020F0302020204030204" pitchFamily="34" charset="0"/>
              </a:rPr>
              <a:t>3.  </a:t>
            </a:r>
            <a:r>
              <a:rPr lang="en-GB" b="1" dirty="0">
                <a:solidFill>
                  <a:sysClr val="windowText" lastClr="000000"/>
                </a:solidFill>
                <a:latin typeface="Calibri Light" panose="020F0302020204030204" pitchFamily="34" charset="0"/>
                <a:cs typeface="Calibri Light" panose="020F0302020204030204" pitchFamily="34" charset="0"/>
              </a:rPr>
              <a:t>To quantify causal </a:t>
            </a:r>
            <a:r>
              <a:rPr lang="en-DE" b="1">
                <a:solidFill>
                  <a:sysClr val="windowText" lastClr="000000"/>
                </a:solidFill>
                <a:latin typeface="Calibri Light" panose="020F0302020204030204" pitchFamily="34" charset="0"/>
                <a:cs typeface="Calibri Light" panose="020F0302020204030204" pitchFamily="34" charset="0"/>
              </a:rPr>
              <a:t>effect</a:t>
            </a:r>
            <a:r>
              <a:rPr lang="en-GB" b="1" dirty="0">
                <a:solidFill>
                  <a:sysClr val="windowText" lastClr="000000"/>
                </a:solidFill>
                <a:latin typeface="Calibri Light" panose="020F0302020204030204" pitchFamily="34" charset="0"/>
                <a:cs typeface="Calibri Light" panose="020F0302020204030204" pitchFamily="34" charset="0"/>
              </a:rPr>
              <a:t>, remove effect of “confounders”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sysClr val="window" lastClr="FFFFFF"/>
              </a:solidFill>
              <a:effectLst/>
              <a:uLnTx/>
              <a:uFillTx/>
              <a:latin typeface="Calibri Light" panose="020F0302020204030204" pitchFamily="34" charset="0"/>
              <a:cs typeface="Calibri Light" panose="020F0302020204030204" pitchFamily="34" charset="0"/>
            </a:endParaRPr>
          </a:p>
        </p:txBody>
      </p:sp>
      <p:sp>
        <p:nvSpPr>
          <p:cNvPr id="69" name="Rectangle 29">
            <a:extLst>
              <a:ext uri="{FF2B5EF4-FFF2-40B4-BE49-F238E27FC236}">
                <a16:creationId xmlns:a16="http://schemas.microsoft.com/office/drawing/2014/main" id="{636A30CB-805C-8155-B2B8-90E44FDAB318}"/>
              </a:ext>
            </a:extLst>
          </p:cNvPr>
          <p:cNvSpPr/>
          <p:nvPr/>
        </p:nvSpPr>
        <p:spPr>
          <a:xfrm>
            <a:off x="6115226" y="2482101"/>
            <a:ext cx="2671085" cy="3139321"/>
          </a:xfrm>
          <a:prstGeom prst="rect">
            <a:avLst/>
          </a:prstGeom>
        </p:spPr>
        <p:txBody>
          <a:bodyPr wrap="square">
            <a:spAutoFit/>
          </a:bodyPr>
          <a:lstStyle/>
          <a:p>
            <a:pPr algn="ctr"/>
            <a:r>
              <a:rPr lang="en-GB" dirty="0">
                <a:latin typeface="Calibri Light" panose="020F0302020204030204" pitchFamily="34" charset="0"/>
                <a:cs typeface="Calibri Light" panose="020F0302020204030204" pitchFamily="34" charset="0"/>
              </a:rPr>
              <a:t>Causal effect of X on Y? </a:t>
            </a:r>
          </a:p>
          <a:p>
            <a:pPr algn="ctr"/>
            <a:endParaRPr lang="en-GB" dirty="0">
              <a:latin typeface="Calibri Light" panose="020F0302020204030204" pitchFamily="34" charset="0"/>
              <a:cs typeface="Calibri Light" panose="020F0302020204030204" pitchFamily="34" charset="0"/>
            </a:endParaRPr>
          </a:p>
          <a:p>
            <a:pPr algn="ctr"/>
            <a:r>
              <a:rPr lang="en-GB" dirty="0">
                <a:latin typeface="Calibri Light" panose="020F0302020204030204" pitchFamily="34" charset="0"/>
                <a:cs typeface="Calibri Light" panose="020F0302020204030204" pitchFamily="34" charset="0"/>
              </a:rPr>
              <a:t>linear</a:t>
            </a:r>
            <a:r>
              <a:rPr lang="en-DE">
                <a:latin typeface="Calibri Light" panose="020F0302020204030204" pitchFamily="34" charset="0"/>
                <a:cs typeface="Calibri Light" panose="020F0302020204030204" pitchFamily="34" charset="0"/>
              </a:rPr>
              <a:t> case</a:t>
            </a:r>
            <a:endParaRPr lang="en-GB" dirty="0">
              <a:latin typeface="Calibri Light" panose="020F0302020204030204" pitchFamily="34" charset="0"/>
              <a:cs typeface="Calibri Light" panose="020F0302020204030204" pitchFamily="34" charset="0"/>
            </a:endParaRPr>
          </a:p>
          <a:p>
            <a:pPr algn="ctr"/>
            <a:r>
              <a:rPr lang="en-GB" dirty="0">
                <a:latin typeface="Calibri Light" panose="020F0302020204030204" pitchFamily="34" charset="0"/>
                <a:cs typeface="Calibri Light" panose="020F0302020204030204" pitchFamily="34" charset="0"/>
              </a:rPr>
              <a:t>Y = </a:t>
            </a:r>
            <a:r>
              <a:rPr lang="en-GB" b="1" dirty="0">
                <a:solidFill>
                  <a:schemeClr val="accent4"/>
                </a:solidFill>
                <a:highlight>
                  <a:srgbClr val="00FFFF"/>
                </a:highlight>
                <a:latin typeface="Calibri Light" panose="020F0302020204030204" pitchFamily="34" charset="0"/>
                <a:cs typeface="Calibri Light" panose="020F0302020204030204" pitchFamily="34" charset="0"/>
              </a:rPr>
              <a:t>a</a:t>
            </a:r>
            <a:r>
              <a:rPr lang="en-GB" dirty="0">
                <a:latin typeface="Calibri Light" panose="020F0302020204030204" pitchFamily="34" charset="0"/>
                <a:cs typeface="Calibri Light" panose="020F0302020204030204" pitchFamily="34" charset="0"/>
              </a:rPr>
              <a:t> X + b Z</a:t>
            </a:r>
          </a:p>
          <a:p>
            <a:pPr algn="ctr"/>
            <a:endParaRPr lang="en-GB" dirty="0">
              <a:latin typeface="Calibri Light" panose="020F0302020204030204" pitchFamily="34" charset="0"/>
              <a:cs typeface="Calibri Light" panose="020F0302020204030204" pitchFamily="34" charset="0"/>
            </a:endParaRPr>
          </a:p>
          <a:p>
            <a:pPr algn="ctr"/>
            <a:r>
              <a:rPr lang="en-GB" dirty="0">
                <a:latin typeface="Calibri Light" panose="020F0302020204030204" pitchFamily="34" charset="0"/>
                <a:cs typeface="Calibri Light" panose="020F0302020204030204" pitchFamily="34" charset="0"/>
              </a:rPr>
              <a:t>Or (equivalently)</a:t>
            </a:r>
          </a:p>
          <a:p>
            <a:pPr algn="ctr"/>
            <a:r>
              <a:rPr lang="en-GB" dirty="0">
                <a:latin typeface="Calibri Light" panose="020F0302020204030204" pitchFamily="34" charset="0"/>
                <a:cs typeface="Calibri Light" panose="020F0302020204030204" pitchFamily="34" charset="0"/>
              </a:rPr>
              <a:t> </a:t>
            </a:r>
            <a:r>
              <a:rPr lang="en-GB" dirty="0">
                <a:highlight>
                  <a:srgbClr val="00FFFF"/>
                </a:highlight>
                <a:latin typeface="Calibri Light" panose="020F0302020204030204" pitchFamily="34" charset="0"/>
                <a:cs typeface="Calibri Light" panose="020F0302020204030204" pitchFamily="34" charset="0"/>
              </a:rPr>
              <a:t>b*c</a:t>
            </a:r>
          </a:p>
          <a:p>
            <a:pPr algn="ctr"/>
            <a:endParaRPr lang="en-GB" dirty="0">
              <a:latin typeface="Calibri Light" panose="020F0302020204030204" pitchFamily="34" charset="0"/>
              <a:cs typeface="Calibri Light" panose="020F0302020204030204" pitchFamily="34" charset="0"/>
            </a:endParaRPr>
          </a:p>
          <a:p>
            <a:pPr algn="ctr"/>
            <a:endParaRPr lang="en-GB" dirty="0">
              <a:latin typeface="Calibri Light" panose="020F0302020204030204" pitchFamily="34" charset="0"/>
              <a:cs typeface="Calibri Light" panose="020F0302020204030204" pitchFamily="34" charset="0"/>
            </a:endParaRPr>
          </a:p>
          <a:p>
            <a:pPr algn="ctr"/>
            <a:endParaRPr lang="en-GB" dirty="0">
              <a:latin typeface="Calibri Light" panose="020F0302020204030204" pitchFamily="34" charset="0"/>
              <a:cs typeface="Calibri Light" panose="020F0302020204030204" pitchFamily="34" charset="0"/>
            </a:endParaRPr>
          </a:p>
          <a:p>
            <a:pPr algn="ctr"/>
            <a:endParaRPr lang="en-GB" dirty="0">
              <a:latin typeface="Calibri Light" panose="020F0302020204030204" pitchFamily="34" charset="0"/>
              <a:cs typeface="Calibri Light" panose="020F0302020204030204" pitchFamily="34" charset="0"/>
            </a:endParaRPr>
          </a:p>
        </p:txBody>
      </p:sp>
      <p:pic>
        <p:nvPicPr>
          <p:cNvPr id="70" name="Picture 102">
            <a:extLst>
              <a:ext uri="{FF2B5EF4-FFF2-40B4-BE49-F238E27FC236}">
                <a16:creationId xmlns:a16="http://schemas.microsoft.com/office/drawing/2014/main" id="{A2D74694-64D5-8C5C-4603-30D63E56410B}"/>
              </a:ext>
            </a:extLst>
          </p:cNvPr>
          <p:cNvPicPr>
            <a:picLocks noChangeAspect="1"/>
          </p:cNvPicPr>
          <p:nvPr/>
        </p:nvPicPr>
        <p:blipFill rotWithShape="1">
          <a:blip r:embed="rId3"/>
          <a:srcRect l="18350" t="-448" r="-4064" b="15595"/>
          <a:stretch/>
        </p:blipFill>
        <p:spPr>
          <a:xfrm>
            <a:off x="3834475" y="2165299"/>
            <a:ext cx="2000271" cy="2277079"/>
          </a:xfrm>
          <a:prstGeom prst="rect">
            <a:avLst/>
          </a:prstGeom>
        </p:spPr>
      </p:pic>
      <p:sp>
        <p:nvSpPr>
          <p:cNvPr id="71" name="Oval 8">
            <a:extLst>
              <a:ext uri="{FF2B5EF4-FFF2-40B4-BE49-F238E27FC236}">
                <a16:creationId xmlns:a16="http://schemas.microsoft.com/office/drawing/2014/main" id="{1D662589-1D84-529F-713F-55315E0E0164}"/>
              </a:ext>
            </a:extLst>
          </p:cNvPr>
          <p:cNvSpPr/>
          <p:nvPr/>
        </p:nvSpPr>
        <p:spPr>
          <a:xfrm>
            <a:off x="3330587" y="2227767"/>
            <a:ext cx="370508" cy="364837"/>
          </a:xfrm>
          <a:prstGeom prst="ellipse">
            <a:avLst/>
          </a:prstGeom>
          <a:solidFill>
            <a:schemeClr val="bg1"/>
          </a:solidFill>
          <a:ln w="9525" cap="flat" cmpd="sng" algn="ctr">
            <a:solidFill>
              <a:schemeClr val="tx1"/>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DE" sz="1600" dirty="0">
                <a:solidFill>
                  <a:sysClr val="windowText" lastClr="000000"/>
                </a:solidFill>
                <a:latin typeface="Calibri Light" panose="020F0302020204030204" pitchFamily="34" charset="0"/>
                <a:cs typeface="Calibri Light" panose="020F0302020204030204" pitchFamily="34" charset="0"/>
              </a:rPr>
              <a:t>X</a:t>
            </a:r>
            <a:endParaRPr kumimoji="0" lang="en-US"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p:txBody>
      </p:sp>
      <p:sp>
        <p:nvSpPr>
          <p:cNvPr id="73" name="Oval 8">
            <a:extLst>
              <a:ext uri="{FF2B5EF4-FFF2-40B4-BE49-F238E27FC236}">
                <a16:creationId xmlns:a16="http://schemas.microsoft.com/office/drawing/2014/main" id="{067F5EA7-4117-2D02-78CC-632F6DE790B1}"/>
              </a:ext>
            </a:extLst>
          </p:cNvPr>
          <p:cNvSpPr/>
          <p:nvPr/>
        </p:nvSpPr>
        <p:spPr>
          <a:xfrm>
            <a:off x="3330587" y="2654950"/>
            <a:ext cx="370508" cy="364837"/>
          </a:xfrm>
          <a:prstGeom prst="ellipse">
            <a:avLst/>
          </a:prstGeom>
          <a:solidFill>
            <a:schemeClr val="bg1"/>
          </a:solidFill>
          <a:ln w="9525" cap="flat" cmpd="sng" algn="ctr">
            <a:solidFill>
              <a:schemeClr val="tx1"/>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DE" sz="1600" dirty="0">
                <a:solidFill>
                  <a:sysClr val="windowText" lastClr="000000"/>
                </a:solidFill>
                <a:latin typeface="Calibri Light" panose="020F0302020204030204" pitchFamily="34" charset="0"/>
                <a:cs typeface="Calibri Light" panose="020F0302020204030204" pitchFamily="34" charset="0"/>
              </a:rPr>
              <a:t>Y</a:t>
            </a:r>
            <a:endParaRPr kumimoji="0" lang="en-US"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p:txBody>
      </p:sp>
      <p:sp>
        <p:nvSpPr>
          <p:cNvPr id="74" name="Oval 8">
            <a:extLst>
              <a:ext uri="{FF2B5EF4-FFF2-40B4-BE49-F238E27FC236}">
                <a16:creationId xmlns:a16="http://schemas.microsoft.com/office/drawing/2014/main" id="{5B9971BB-AD17-433D-7D5D-9C74310DBB3B}"/>
              </a:ext>
            </a:extLst>
          </p:cNvPr>
          <p:cNvSpPr/>
          <p:nvPr/>
        </p:nvSpPr>
        <p:spPr>
          <a:xfrm>
            <a:off x="3330587" y="3104589"/>
            <a:ext cx="370508" cy="364837"/>
          </a:xfrm>
          <a:prstGeom prst="ellipse">
            <a:avLst/>
          </a:prstGeom>
          <a:solidFill>
            <a:schemeClr val="bg1"/>
          </a:solidFill>
          <a:ln w="9525" cap="flat" cmpd="sng" algn="ctr">
            <a:solidFill>
              <a:schemeClr val="tx1"/>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DE" sz="1600" noProof="0" dirty="0">
                <a:solidFill>
                  <a:sysClr val="windowText" lastClr="000000"/>
                </a:solidFill>
                <a:latin typeface="Calibri Light" panose="020F0302020204030204" pitchFamily="34" charset="0"/>
                <a:cs typeface="Calibri Light" panose="020F0302020204030204" pitchFamily="34" charset="0"/>
              </a:rPr>
              <a:t>Z</a:t>
            </a:r>
            <a:endParaRPr kumimoji="0" lang="en-US"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p:txBody>
      </p:sp>
      <p:sp>
        <p:nvSpPr>
          <p:cNvPr id="75" name="Oval 8">
            <a:extLst>
              <a:ext uri="{FF2B5EF4-FFF2-40B4-BE49-F238E27FC236}">
                <a16:creationId xmlns:a16="http://schemas.microsoft.com/office/drawing/2014/main" id="{B1961AEE-AC67-2D10-7919-3E8CC99F1B10}"/>
              </a:ext>
            </a:extLst>
          </p:cNvPr>
          <p:cNvSpPr/>
          <p:nvPr/>
        </p:nvSpPr>
        <p:spPr>
          <a:xfrm>
            <a:off x="3330587" y="3534519"/>
            <a:ext cx="370508" cy="364837"/>
          </a:xfrm>
          <a:prstGeom prst="ellipse">
            <a:avLst/>
          </a:prstGeom>
          <a:solidFill>
            <a:schemeClr val="bg1"/>
          </a:solidFill>
          <a:ln w="9525" cap="flat" cmpd="sng" algn="ctr">
            <a:solidFill>
              <a:schemeClr val="tx1"/>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DE" sz="1600" noProof="0" dirty="0">
                <a:solidFill>
                  <a:sysClr val="windowText" lastClr="000000"/>
                </a:solidFill>
                <a:latin typeface="Calibri Light" panose="020F0302020204030204" pitchFamily="34" charset="0"/>
                <a:cs typeface="Calibri Light" panose="020F0302020204030204" pitchFamily="34" charset="0"/>
              </a:rPr>
              <a:t>U</a:t>
            </a:r>
            <a:endParaRPr kumimoji="0" lang="en-US"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p:txBody>
      </p:sp>
      <p:sp>
        <p:nvSpPr>
          <p:cNvPr id="76" name="Oval 8">
            <a:extLst>
              <a:ext uri="{FF2B5EF4-FFF2-40B4-BE49-F238E27FC236}">
                <a16:creationId xmlns:a16="http://schemas.microsoft.com/office/drawing/2014/main" id="{98322613-0477-7672-31FE-A5502E1433F0}"/>
              </a:ext>
            </a:extLst>
          </p:cNvPr>
          <p:cNvSpPr/>
          <p:nvPr/>
        </p:nvSpPr>
        <p:spPr>
          <a:xfrm>
            <a:off x="3330587" y="3971867"/>
            <a:ext cx="370508" cy="364837"/>
          </a:xfrm>
          <a:prstGeom prst="ellipse">
            <a:avLst/>
          </a:prstGeom>
          <a:solidFill>
            <a:schemeClr val="bg1"/>
          </a:solidFill>
          <a:ln w="9525" cap="flat" cmpd="sng" algn="ctr">
            <a:solidFill>
              <a:schemeClr val="tx1"/>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DE" sz="1600" dirty="0">
                <a:solidFill>
                  <a:sysClr val="windowText" lastClr="000000"/>
                </a:solidFill>
                <a:latin typeface="Calibri Light" panose="020F0302020204030204" pitchFamily="34" charset="0"/>
                <a:cs typeface="Calibri Light" panose="020F0302020204030204" pitchFamily="34" charset="0"/>
              </a:rPr>
              <a:t>V</a:t>
            </a:r>
            <a:endParaRPr kumimoji="0" lang="en-US"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p:txBody>
      </p:sp>
      <p:sp>
        <p:nvSpPr>
          <p:cNvPr id="3" name="Footer Placeholder 5">
            <a:extLst>
              <a:ext uri="{FF2B5EF4-FFF2-40B4-BE49-F238E27FC236}">
                <a16:creationId xmlns:a16="http://schemas.microsoft.com/office/drawing/2014/main" id="{BEF145F7-9149-3F88-9A10-1B955162CFC3}"/>
              </a:ext>
            </a:extLst>
          </p:cNvPr>
          <p:cNvSpPr txBox="1">
            <a:spLocks/>
          </p:cNvSpPr>
          <p:nvPr/>
        </p:nvSpPr>
        <p:spPr>
          <a:xfrm>
            <a:off x="3515894" y="4818186"/>
            <a:ext cx="5628106"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8D9EBC"/>
                </a:solidFill>
              </a:rPr>
              <a:t>© University of Reading 2023                                                   </a:t>
            </a:r>
            <a:r>
              <a:rPr lang="en-US" sz="1100" dirty="0" err="1">
                <a:solidFill>
                  <a:schemeClr val="tx1">
                    <a:lumMod val="50000"/>
                    <a:lumOff val="50000"/>
                  </a:schemeClr>
                </a:solidFill>
              </a:rPr>
              <a:t>www.walker.reading.ac.uk</a:t>
            </a:r>
            <a:endParaRPr lang="en-US" sz="1100" dirty="0">
              <a:solidFill>
                <a:schemeClr val="tx1">
                  <a:lumMod val="50000"/>
                  <a:lumOff val="50000"/>
                </a:schemeClr>
              </a:solidFill>
            </a:endParaRPr>
          </a:p>
        </p:txBody>
      </p:sp>
      <p:sp>
        <p:nvSpPr>
          <p:cNvPr id="5" name="TextBox 4">
            <a:extLst>
              <a:ext uri="{FF2B5EF4-FFF2-40B4-BE49-F238E27FC236}">
                <a16:creationId xmlns:a16="http://schemas.microsoft.com/office/drawing/2014/main" id="{E7E242AC-98CE-58C6-5F65-E8DC5359D6A1}"/>
              </a:ext>
            </a:extLst>
          </p:cNvPr>
          <p:cNvSpPr txBox="1"/>
          <p:nvPr/>
        </p:nvSpPr>
        <p:spPr>
          <a:xfrm>
            <a:off x="2117424" y="2989639"/>
            <a:ext cx="557299" cy="369332"/>
          </a:xfrm>
          <a:prstGeom prst="rect">
            <a:avLst/>
          </a:prstGeom>
          <a:noFill/>
        </p:spPr>
        <p:txBody>
          <a:bodyPr wrap="square">
            <a:spAutoFit/>
          </a:bodyPr>
          <a:lstStyle/>
          <a:p>
            <a:r>
              <a:rPr lang="en-GB" dirty="0">
                <a:latin typeface="Calibri Light" panose="020F0302020204030204" pitchFamily="34" charset="0"/>
                <a:cs typeface="Calibri Light" panose="020F0302020204030204" pitchFamily="34" charset="0"/>
              </a:rPr>
              <a:t>b</a:t>
            </a:r>
            <a:endParaRPr lang="en-GB" dirty="0"/>
          </a:p>
        </p:txBody>
      </p:sp>
      <p:sp>
        <p:nvSpPr>
          <p:cNvPr id="6" name="TextBox 5">
            <a:extLst>
              <a:ext uri="{FF2B5EF4-FFF2-40B4-BE49-F238E27FC236}">
                <a16:creationId xmlns:a16="http://schemas.microsoft.com/office/drawing/2014/main" id="{EE36770B-E711-3D1E-8CAE-B04508B420C1}"/>
              </a:ext>
            </a:extLst>
          </p:cNvPr>
          <p:cNvSpPr txBox="1"/>
          <p:nvPr/>
        </p:nvSpPr>
        <p:spPr>
          <a:xfrm>
            <a:off x="1826299" y="3706481"/>
            <a:ext cx="557299" cy="369332"/>
          </a:xfrm>
          <a:prstGeom prst="rect">
            <a:avLst/>
          </a:prstGeom>
          <a:noFill/>
        </p:spPr>
        <p:txBody>
          <a:bodyPr wrap="square">
            <a:spAutoFit/>
          </a:bodyPr>
          <a:lstStyle/>
          <a:p>
            <a:r>
              <a:rPr lang="en-GB" dirty="0">
                <a:latin typeface="Calibri Light" panose="020F0302020204030204" pitchFamily="34" charset="0"/>
                <a:cs typeface="Calibri Light" panose="020F0302020204030204" pitchFamily="34" charset="0"/>
              </a:rPr>
              <a:t>c</a:t>
            </a:r>
            <a:endParaRPr lang="en-GB" dirty="0"/>
          </a:p>
        </p:txBody>
      </p:sp>
      <p:pic>
        <p:nvPicPr>
          <p:cNvPr id="7" name="Graphic 6" descr="Abacus with solid fill">
            <a:extLst>
              <a:ext uri="{FF2B5EF4-FFF2-40B4-BE49-F238E27FC236}">
                <a16:creationId xmlns:a16="http://schemas.microsoft.com/office/drawing/2014/main" id="{2E67EC4B-8B6E-B092-E1B1-89152E5875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99546" y="-33897"/>
            <a:ext cx="914400" cy="914400"/>
          </a:xfrm>
          <a:prstGeom prst="rect">
            <a:avLst/>
          </a:prstGeom>
        </p:spPr>
      </p:pic>
    </p:spTree>
    <p:extLst>
      <p:ext uri="{BB962C8B-B14F-4D97-AF65-F5344CB8AC3E}">
        <p14:creationId xmlns:p14="http://schemas.microsoft.com/office/powerpoint/2010/main" val="210354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4" grpId="0" animBg="1"/>
      <p:bldP spid="25" grpId="0" animBg="1"/>
      <p:bldP spid="28" grpId="0"/>
      <p:bldP spid="30" grpId="0" animBg="1"/>
      <p:bldP spid="37" grpId="0"/>
      <p:bldP spid="39" grpId="0"/>
      <p:bldP spid="40" grpId="0" animBg="1"/>
      <p:bldP spid="46" grpId="0" animBg="1"/>
      <p:bldP spid="53" grpId="0"/>
      <p:bldP spid="66" grpId="0" animBg="1"/>
      <p:bldP spid="67" grpId="0"/>
      <p:bldP spid="69" grpId="0"/>
      <p:bldP spid="71" grpId="0" animBg="1"/>
      <p:bldP spid="73" grpId="0" animBg="1"/>
      <p:bldP spid="74" grpId="0" animBg="1"/>
      <p:bldP spid="75" grpId="0" animBg="1"/>
      <p:bldP spid="76" grpId="0" animBg="1"/>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hteck 39">
            <a:extLst>
              <a:ext uri="{FF2B5EF4-FFF2-40B4-BE49-F238E27FC236}">
                <a16:creationId xmlns:a16="http://schemas.microsoft.com/office/drawing/2014/main" id="{C100E9ED-0A5A-444B-8684-CBA442D074CF}"/>
              </a:ext>
            </a:extLst>
          </p:cNvPr>
          <p:cNvSpPr/>
          <p:nvPr/>
        </p:nvSpPr>
        <p:spPr>
          <a:xfrm>
            <a:off x="6127607" y="1884683"/>
            <a:ext cx="2751973" cy="1548168"/>
          </a:xfrm>
          <a:prstGeom prst="rect">
            <a:avLst/>
          </a:prstGeom>
          <a:solidFill>
            <a:schemeClr val="accent1">
              <a:lumMod val="20000"/>
              <a:lumOff val="8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atin typeface="Calibri Light" panose="020F0302020204030204" pitchFamily="34" charset="0"/>
              <a:cs typeface="Calibri Light" panose="020F0302020204030204" pitchFamily="34" charset="0"/>
            </a:endParaRPr>
          </a:p>
        </p:txBody>
      </p:sp>
      <p:sp>
        <p:nvSpPr>
          <p:cNvPr id="41" name="Rechteck 40">
            <a:extLst>
              <a:ext uri="{FF2B5EF4-FFF2-40B4-BE49-F238E27FC236}">
                <a16:creationId xmlns:a16="http://schemas.microsoft.com/office/drawing/2014/main" id="{3037362C-D5EA-4381-BFE2-DA1D9A70CEF4}"/>
              </a:ext>
            </a:extLst>
          </p:cNvPr>
          <p:cNvSpPr/>
          <p:nvPr/>
        </p:nvSpPr>
        <p:spPr>
          <a:xfrm>
            <a:off x="3210177" y="1884682"/>
            <a:ext cx="2763389" cy="1584177"/>
          </a:xfrm>
          <a:prstGeom prst="rect">
            <a:avLst/>
          </a:prstGeom>
          <a:solidFill>
            <a:schemeClr val="accent1">
              <a:lumMod val="20000"/>
              <a:lumOff val="8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atin typeface="Calibri Light" panose="020F0302020204030204" pitchFamily="34" charset="0"/>
              <a:cs typeface="Calibri Light" panose="020F0302020204030204" pitchFamily="34" charset="0"/>
            </a:endParaRPr>
          </a:p>
        </p:txBody>
      </p:sp>
      <p:sp>
        <p:nvSpPr>
          <p:cNvPr id="39" name="Rechteck 38">
            <a:extLst>
              <a:ext uri="{FF2B5EF4-FFF2-40B4-BE49-F238E27FC236}">
                <a16:creationId xmlns:a16="http://schemas.microsoft.com/office/drawing/2014/main" id="{CF427E07-DB95-44AD-9DD8-5953017BABBA}"/>
              </a:ext>
            </a:extLst>
          </p:cNvPr>
          <p:cNvSpPr/>
          <p:nvPr/>
        </p:nvSpPr>
        <p:spPr>
          <a:xfrm>
            <a:off x="264420" y="1884682"/>
            <a:ext cx="2719261" cy="1584177"/>
          </a:xfrm>
          <a:prstGeom prst="rect">
            <a:avLst/>
          </a:prstGeom>
          <a:solidFill>
            <a:schemeClr val="accent1">
              <a:lumMod val="20000"/>
              <a:lumOff val="8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atin typeface="Calibri Light" panose="020F0302020204030204" pitchFamily="34" charset="0"/>
              <a:cs typeface="Calibri Light" panose="020F0302020204030204" pitchFamily="34" charset="0"/>
            </a:endParaRPr>
          </a:p>
        </p:txBody>
      </p:sp>
      <p:sp>
        <p:nvSpPr>
          <p:cNvPr id="4" name="Foliennummernplatzhalter 3">
            <a:extLst>
              <a:ext uri="{FF2B5EF4-FFF2-40B4-BE49-F238E27FC236}">
                <a16:creationId xmlns:a16="http://schemas.microsoft.com/office/drawing/2014/main" id="{0F6BA126-1679-4D72-85F3-53351174B88E}"/>
              </a:ext>
            </a:extLst>
          </p:cNvPr>
          <p:cNvSpPr>
            <a:spLocks noGrp="1"/>
          </p:cNvSpPr>
          <p:nvPr>
            <p:ph type="sldNum" sz="quarter" idx="12"/>
          </p:nvPr>
        </p:nvSpPr>
        <p:spPr/>
        <p:txBody>
          <a:bodyPr/>
          <a:lstStyle/>
          <a:p>
            <a:fld id="{92E2CEC0-65AA-4B2F-9305-0F176AF11590}" type="slidenum">
              <a:rPr lang="en-US" smtClean="0">
                <a:cs typeface="Calibri Light" panose="020F0302020204030204" pitchFamily="34" charset="0"/>
              </a:rPr>
              <a:pPr/>
              <a:t>19</a:t>
            </a:fld>
            <a:endParaRPr lang="en-US">
              <a:cs typeface="Calibri Light" panose="020F0302020204030204" pitchFamily="34" charset="0"/>
            </a:endParaRPr>
          </a:p>
        </p:txBody>
      </p:sp>
      <p:sp>
        <p:nvSpPr>
          <p:cNvPr id="36" name="Textfeld 35">
            <a:extLst>
              <a:ext uri="{FF2B5EF4-FFF2-40B4-BE49-F238E27FC236}">
                <a16:creationId xmlns:a16="http://schemas.microsoft.com/office/drawing/2014/main" id="{CAC92AF8-0D58-4383-BCFB-95C0032F0CB7}"/>
              </a:ext>
            </a:extLst>
          </p:cNvPr>
          <p:cNvSpPr txBox="1"/>
          <p:nvPr/>
        </p:nvSpPr>
        <p:spPr>
          <a:xfrm>
            <a:off x="6187384" y="2050485"/>
            <a:ext cx="2584166" cy="338554"/>
          </a:xfrm>
          <a:prstGeom prst="rect">
            <a:avLst/>
          </a:prstGeom>
          <a:noFill/>
        </p:spPr>
        <p:txBody>
          <a:bodyPr wrap="square" rtlCol="0">
            <a:spAutoFit/>
          </a:bodyPr>
          <a:lstStyle/>
          <a:p>
            <a:pPr algn="ctr"/>
            <a:r>
              <a:rPr lang="en-GB" sz="1600" b="1" dirty="0">
                <a:latin typeface="Calibri Light" panose="020F0302020204030204" pitchFamily="34" charset="0"/>
                <a:cs typeface="Calibri Light" panose="020F0302020204030204" pitchFamily="34" charset="0"/>
              </a:rPr>
              <a:t>Chain </a:t>
            </a:r>
            <a:r>
              <a:rPr lang="en-GB" sz="1600" dirty="0">
                <a:latin typeface="Calibri Light" panose="020F0302020204030204" pitchFamily="34" charset="0"/>
                <a:cs typeface="Calibri Light" panose="020F0302020204030204" pitchFamily="34" charset="0"/>
              </a:rPr>
              <a:t>(</a:t>
            </a:r>
            <a:r>
              <a:rPr lang="en-DE" sz="1600">
                <a:latin typeface="Calibri Light" panose="020F0302020204030204" pitchFamily="34" charset="0"/>
                <a:cs typeface="Calibri Light" panose="020F0302020204030204" pitchFamily="34" charset="0"/>
              </a:rPr>
              <a:t>Z </a:t>
            </a:r>
            <a:r>
              <a:rPr lang="en-DE" sz="1600" dirty="0">
                <a:latin typeface="Calibri Light" panose="020F0302020204030204" pitchFamily="34" charset="0"/>
                <a:cs typeface="Calibri Light" panose="020F0302020204030204" pitchFamily="34" charset="0"/>
              </a:rPr>
              <a:t>is </a:t>
            </a:r>
            <a:r>
              <a:rPr lang="en-DE" sz="1600">
                <a:latin typeface="Calibri Light" panose="020F0302020204030204" pitchFamily="34" charset="0"/>
                <a:cs typeface="Calibri Light" panose="020F0302020204030204" pitchFamily="34" charset="0"/>
              </a:rPr>
              <a:t>a mediator</a:t>
            </a:r>
            <a:r>
              <a:rPr lang="en-GB" sz="1600" dirty="0">
                <a:latin typeface="Calibri Light" panose="020F0302020204030204" pitchFamily="34" charset="0"/>
                <a:cs typeface="Calibri Light" panose="020F0302020204030204" pitchFamily="34" charset="0"/>
              </a:rPr>
              <a:t>)</a:t>
            </a:r>
            <a:endParaRPr lang="en-DE" sz="1600" dirty="0">
              <a:latin typeface="Calibri Light" panose="020F0302020204030204" pitchFamily="34" charset="0"/>
              <a:cs typeface="Calibri Light" panose="020F0302020204030204" pitchFamily="34" charset="0"/>
            </a:endParaRPr>
          </a:p>
        </p:txBody>
      </p:sp>
      <p:sp>
        <p:nvSpPr>
          <p:cNvPr id="38" name="Textfeld 37">
            <a:extLst>
              <a:ext uri="{FF2B5EF4-FFF2-40B4-BE49-F238E27FC236}">
                <a16:creationId xmlns:a16="http://schemas.microsoft.com/office/drawing/2014/main" id="{0484C9C7-4B99-4F13-86EE-310310233FE0}"/>
              </a:ext>
            </a:extLst>
          </p:cNvPr>
          <p:cNvSpPr txBox="1"/>
          <p:nvPr/>
        </p:nvSpPr>
        <p:spPr>
          <a:xfrm>
            <a:off x="3253520" y="2091099"/>
            <a:ext cx="2720046" cy="338554"/>
          </a:xfrm>
          <a:prstGeom prst="rect">
            <a:avLst/>
          </a:prstGeom>
          <a:noFill/>
        </p:spPr>
        <p:txBody>
          <a:bodyPr wrap="square" rtlCol="0">
            <a:spAutoFit/>
          </a:bodyPr>
          <a:lstStyle/>
          <a:p>
            <a:pPr algn="ctr"/>
            <a:r>
              <a:rPr lang="en-GB" sz="1600" b="1" dirty="0">
                <a:latin typeface="Calibri Light" panose="020F0302020204030204" pitchFamily="34" charset="0"/>
                <a:cs typeface="Calibri Light" panose="020F0302020204030204" pitchFamily="34" charset="0"/>
              </a:rPr>
              <a:t>Collider</a:t>
            </a:r>
            <a:r>
              <a:rPr lang="en-GB" sz="1600" dirty="0">
                <a:latin typeface="Calibri Light" panose="020F0302020204030204" pitchFamily="34" charset="0"/>
                <a:cs typeface="Calibri Light" panose="020F0302020204030204" pitchFamily="34" charset="0"/>
              </a:rPr>
              <a:t> (</a:t>
            </a:r>
            <a:r>
              <a:rPr lang="en-DE" sz="1600">
                <a:latin typeface="Calibri Light" panose="020F0302020204030204" pitchFamily="34" charset="0"/>
                <a:cs typeface="Calibri Light" panose="020F0302020204030204" pitchFamily="34" charset="0"/>
              </a:rPr>
              <a:t>Z </a:t>
            </a:r>
            <a:r>
              <a:rPr lang="en-DE" sz="1600" dirty="0">
                <a:latin typeface="Calibri Light" panose="020F0302020204030204" pitchFamily="34" charset="0"/>
                <a:cs typeface="Calibri Light" panose="020F0302020204030204" pitchFamily="34" charset="0"/>
              </a:rPr>
              <a:t>is a </a:t>
            </a:r>
            <a:r>
              <a:rPr lang="en-DE" sz="1600">
                <a:latin typeface="Calibri Light" panose="020F0302020204030204" pitchFamily="34" charset="0"/>
                <a:cs typeface="Calibri Light" panose="020F0302020204030204" pitchFamily="34" charset="0"/>
              </a:rPr>
              <a:t>common effect</a:t>
            </a:r>
            <a:r>
              <a:rPr lang="en-GB" sz="1600" dirty="0">
                <a:latin typeface="Calibri Light" panose="020F0302020204030204" pitchFamily="34" charset="0"/>
                <a:cs typeface="Calibri Light" panose="020F0302020204030204" pitchFamily="34" charset="0"/>
              </a:rPr>
              <a:t>)</a:t>
            </a:r>
            <a:endParaRPr lang="en-DE" sz="1600" dirty="0">
              <a:latin typeface="Calibri Light" panose="020F0302020204030204" pitchFamily="34" charset="0"/>
              <a:cs typeface="Calibri Light" panose="020F0302020204030204" pitchFamily="34" charset="0"/>
            </a:endParaRPr>
          </a:p>
        </p:txBody>
      </p:sp>
      <p:sp>
        <p:nvSpPr>
          <p:cNvPr id="43" name="Textfeld 42">
            <a:extLst>
              <a:ext uri="{FF2B5EF4-FFF2-40B4-BE49-F238E27FC236}">
                <a16:creationId xmlns:a16="http://schemas.microsoft.com/office/drawing/2014/main" id="{EF815EA2-4F94-4A1A-A81D-10CD41617832}"/>
              </a:ext>
            </a:extLst>
          </p:cNvPr>
          <p:cNvSpPr txBox="1"/>
          <p:nvPr/>
        </p:nvSpPr>
        <p:spPr>
          <a:xfrm>
            <a:off x="276399" y="2060786"/>
            <a:ext cx="2639595" cy="338554"/>
          </a:xfrm>
          <a:prstGeom prst="rect">
            <a:avLst/>
          </a:prstGeom>
          <a:noFill/>
        </p:spPr>
        <p:txBody>
          <a:bodyPr wrap="square" rtlCol="0">
            <a:spAutoFit/>
          </a:bodyPr>
          <a:lstStyle/>
          <a:p>
            <a:pPr algn="ctr"/>
            <a:r>
              <a:rPr lang="en-GB" sz="1600" b="1" dirty="0">
                <a:latin typeface="Calibri Light" panose="020F0302020204030204" pitchFamily="34" charset="0"/>
                <a:cs typeface="Calibri Light" panose="020F0302020204030204" pitchFamily="34" charset="0"/>
              </a:rPr>
              <a:t>Fork </a:t>
            </a:r>
            <a:r>
              <a:rPr lang="en-GB" sz="1600" dirty="0">
                <a:latin typeface="Calibri Light" panose="020F0302020204030204" pitchFamily="34" charset="0"/>
                <a:cs typeface="Calibri Light" panose="020F0302020204030204" pitchFamily="34" charset="0"/>
              </a:rPr>
              <a:t>(Z is common driver)</a:t>
            </a:r>
            <a:endParaRPr lang="en-DE" sz="1600" dirty="0">
              <a:latin typeface="Calibri Light" panose="020F0302020204030204" pitchFamily="34" charset="0"/>
              <a:cs typeface="Calibri Light" panose="020F0302020204030204" pitchFamily="34" charset="0"/>
            </a:endParaRPr>
          </a:p>
        </p:txBody>
      </p:sp>
      <p:sp>
        <p:nvSpPr>
          <p:cNvPr id="44" name="Textfeld 43">
            <a:extLst>
              <a:ext uri="{FF2B5EF4-FFF2-40B4-BE49-F238E27FC236}">
                <a16:creationId xmlns:a16="http://schemas.microsoft.com/office/drawing/2014/main" id="{658C2269-4EB6-46C3-9340-CB8BF5DF0961}"/>
              </a:ext>
            </a:extLst>
          </p:cNvPr>
          <p:cNvSpPr txBox="1"/>
          <p:nvPr/>
        </p:nvSpPr>
        <p:spPr>
          <a:xfrm>
            <a:off x="264420" y="3278455"/>
            <a:ext cx="2980797" cy="1569660"/>
          </a:xfrm>
          <a:prstGeom prst="rect">
            <a:avLst/>
          </a:prstGeom>
          <a:noFill/>
        </p:spPr>
        <p:txBody>
          <a:bodyPr wrap="square" rtlCol="0">
            <a:spAutoFit/>
          </a:bodyPr>
          <a:lstStyle/>
          <a:p>
            <a:endParaRPr lang="en-DE" sz="16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GB" sz="1600" dirty="0">
                <a:solidFill>
                  <a:schemeClr val="accent2">
                    <a:lumMod val="75000"/>
                  </a:schemeClr>
                </a:solidFill>
                <a:latin typeface="Calibri Light" panose="020F0302020204030204" pitchFamily="34" charset="0"/>
                <a:cs typeface="Calibri Light" panose="020F0302020204030204" pitchFamily="34" charset="0"/>
              </a:rPr>
              <a:t>Non-causal path </a:t>
            </a:r>
            <a:r>
              <a:rPr lang="en-GB" sz="1600" dirty="0">
                <a:latin typeface="Calibri Light" panose="020F0302020204030204" pitchFamily="34" charset="0"/>
                <a:cs typeface="Calibri Light" panose="020F0302020204030204" pitchFamily="34" charset="0"/>
              </a:rPr>
              <a:t>between X and Y </a:t>
            </a:r>
            <a:r>
              <a:rPr lang="en-GB" sz="1600" u="sng" dirty="0">
                <a:latin typeface="Calibri Light" panose="020F0302020204030204" pitchFamily="34" charset="0"/>
                <a:cs typeface="Calibri Light" panose="020F0302020204030204" pitchFamily="34" charset="0"/>
              </a:rPr>
              <a:t>but</a:t>
            </a:r>
            <a:r>
              <a:rPr lang="en-GB" sz="1600" dirty="0">
                <a:latin typeface="Calibri Light" panose="020F0302020204030204" pitchFamily="34" charset="0"/>
                <a:cs typeface="Calibri Light" panose="020F0302020204030204" pitchFamily="34" charset="0"/>
              </a:rPr>
              <a:t> Correlation(</a:t>
            </a:r>
            <a:r>
              <a:rPr lang="en-DE" sz="1600">
                <a:latin typeface="Calibri Light" panose="020F0302020204030204" pitchFamily="34" charset="0"/>
                <a:cs typeface="Calibri Light" panose="020F0302020204030204" pitchFamily="34" charset="0"/>
              </a:rPr>
              <a:t>X</a:t>
            </a:r>
            <a:r>
              <a:rPr lang="en-GB" sz="1600" dirty="0">
                <a:latin typeface="Calibri Light" panose="020F0302020204030204" pitchFamily="34" charset="0"/>
                <a:cs typeface="Calibri Light" panose="020F0302020204030204" pitchFamily="34" charset="0"/>
              </a:rPr>
              <a:t>,</a:t>
            </a:r>
            <a:r>
              <a:rPr lang="en-DE" sz="1600">
                <a:latin typeface="Calibri Light" panose="020F0302020204030204" pitchFamily="34" charset="0"/>
                <a:cs typeface="Calibri Light" panose="020F0302020204030204" pitchFamily="34" charset="0"/>
              </a:rPr>
              <a:t>Y</a:t>
            </a:r>
            <a:r>
              <a:rPr lang="en-GB" sz="1600" dirty="0">
                <a:latin typeface="Calibri Light" panose="020F0302020204030204" pitchFamily="34" charset="0"/>
                <a:cs typeface="Calibri Light" panose="020F0302020204030204" pitchFamily="34" charset="0"/>
              </a:rPr>
              <a:t>)≠0 </a:t>
            </a:r>
            <a:endParaRPr lang="en-DE" sz="16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GB" sz="1600" b="1" dirty="0">
                <a:latin typeface="Calibri Light" panose="020F0302020204030204" pitchFamily="34" charset="0"/>
                <a:cs typeface="Calibri Light" panose="020F0302020204030204" pitchFamily="34" charset="0"/>
              </a:rPr>
              <a:t>Z is a confounder. </a:t>
            </a:r>
          </a:p>
          <a:p>
            <a:pPr marL="285750" indent="-285750">
              <a:buFont typeface="Arial" panose="020B0604020202020204" pitchFamily="34" charset="0"/>
              <a:buChar char="•"/>
            </a:pPr>
            <a:r>
              <a:rPr lang="en-GB" sz="1600" b="1" dirty="0">
                <a:latin typeface="Calibri Light" panose="020F0302020204030204" pitchFamily="34" charset="0"/>
                <a:cs typeface="Calibri Light" panose="020F0302020204030204" pitchFamily="34" charset="0"/>
              </a:rPr>
              <a:t>If we condition on it: </a:t>
            </a:r>
            <a:r>
              <a:rPr lang="en-GB" sz="1600" b="1" dirty="0" err="1">
                <a:latin typeface="Calibri Light" panose="020F0302020204030204" pitchFamily="34" charset="0"/>
                <a:cs typeface="Calibri Light" panose="020F0302020204030204" pitchFamily="34" charset="0"/>
              </a:rPr>
              <a:t>Corr</a:t>
            </a:r>
            <a:r>
              <a:rPr lang="en-GB" sz="1600" b="1" dirty="0">
                <a:latin typeface="Calibri Light" panose="020F0302020204030204" pitchFamily="34" charset="0"/>
                <a:cs typeface="Calibri Light" panose="020F0302020204030204" pitchFamily="34" charset="0"/>
              </a:rPr>
              <a:t> (X,Y|Z)=0.</a:t>
            </a:r>
            <a:endParaRPr lang="en-DE" sz="1600" b="1" dirty="0">
              <a:latin typeface="Calibri Light" panose="020F0302020204030204" pitchFamily="34" charset="0"/>
              <a:cs typeface="Calibri Light" panose="020F0302020204030204" pitchFamily="34" charset="0"/>
            </a:endParaRPr>
          </a:p>
        </p:txBody>
      </p:sp>
      <p:sp>
        <p:nvSpPr>
          <p:cNvPr id="45" name="Textfeld 44">
            <a:extLst>
              <a:ext uri="{FF2B5EF4-FFF2-40B4-BE49-F238E27FC236}">
                <a16:creationId xmlns:a16="http://schemas.microsoft.com/office/drawing/2014/main" id="{1C44959D-CDF3-43F7-8F2F-7D22445A9DCC}"/>
              </a:ext>
            </a:extLst>
          </p:cNvPr>
          <p:cNvSpPr txBox="1"/>
          <p:nvPr/>
        </p:nvSpPr>
        <p:spPr>
          <a:xfrm>
            <a:off x="3188085" y="3041348"/>
            <a:ext cx="2879495" cy="1815882"/>
          </a:xfrm>
          <a:prstGeom prst="rect">
            <a:avLst/>
          </a:prstGeom>
          <a:noFill/>
        </p:spPr>
        <p:txBody>
          <a:bodyPr wrap="square" rtlCol="0">
            <a:spAutoFit/>
          </a:bodyPr>
          <a:lstStyle/>
          <a:p>
            <a:pPr marL="285750" indent="-285750">
              <a:buFont typeface="Arial" panose="020B0604020202020204" pitchFamily="34" charset="0"/>
              <a:buChar char="•"/>
            </a:pPr>
            <a:endParaRPr lang="en-DE" sz="1600" dirty="0">
              <a:latin typeface="Calibri Light" panose="020F0302020204030204" pitchFamily="34" charset="0"/>
              <a:cs typeface="Calibri Light" panose="020F0302020204030204" pitchFamily="34" charset="0"/>
            </a:endParaRPr>
          </a:p>
          <a:p>
            <a:pPr marL="285750" indent="-285750" algn="ctr">
              <a:buFont typeface="Arial" panose="020B0604020202020204" pitchFamily="34" charset="0"/>
              <a:buChar char="•"/>
            </a:pPr>
            <a:endParaRPr lang="en-DE" sz="1600" u="sng"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GB" sz="1600" dirty="0">
                <a:solidFill>
                  <a:schemeClr val="accent2">
                    <a:lumMod val="75000"/>
                  </a:schemeClr>
                </a:solidFill>
                <a:latin typeface="Calibri Light" panose="020F0302020204030204" pitchFamily="34" charset="0"/>
                <a:cs typeface="Calibri Light" panose="020F0302020204030204" pitchFamily="34" charset="0"/>
              </a:rPr>
              <a:t>Non-causal path</a:t>
            </a:r>
            <a:r>
              <a:rPr lang="en-DE" sz="1600">
                <a:solidFill>
                  <a:schemeClr val="accent2">
                    <a:lumMod val="75000"/>
                  </a:schemeClr>
                </a:solidFill>
                <a:latin typeface="Calibri Light" panose="020F0302020204030204" pitchFamily="34" charset="0"/>
                <a:cs typeface="Calibri Light" panose="020F0302020204030204" pitchFamily="34" charset="0"/>
              </a:rPr>
              <a:t> </a:t>
            </a:r>
            <a:r>
              <a:rPr lang="en-GB" sz="1600" dirty="0">
                <a:latin typeface="Calibri Light" panose="020F0302020204030204" pitchFamily="34" charset="0"/>
                <a:cs typeface="Calibri Light" panose="020F0302020204030204" pitchFamily="34" charset="0"/>
              </a:rPr>
              <a:t>between X and Y </a:t>
            </a:r>
            <a:r>
              <a:rPr lang="en-GB" sz="1600" u="sng" dirty="0">
                <a:latin typeface="Calibri Light" panose="020F0302020204030204" pitchFamily="34" charset="0"/>
                <a:cs typeface="Calibri Light" panose="020F0302020204030204" pitchFamily="34" charset="0"/>
              </a:rPr>
              <a:t>and</a:t>
            </a:r>
            <a:r>
              <a:rPr lang="en-GB" sz="1600" dirty="0">
                <a:latin typeface="Calibri Light" panose="020F0302020204030204" pitchFamily="34" charset="0"/>
                <a:cs typeface="Calibri Light" panose="020F0302020204030204" pitchFamily="34" charset="0"/>
              </a:rPr>
              <a:t> Correlation(</a:t>
            </a:r>
            <a:r>
              <a:rPr lang="en-DE" sz="1600">
                <a:latin typeface="Calibri Light" panose="020F0302020204030204" pitchFamily="34" charset="0"/>
                <a:cs typeface="Calibri Light" panose="020F0302020204030204" pitchFamily="34" charset="0"/>
              </a:rPr>
              <a:t>X</a:t>
            </a:r>
            <a:r>
              <a:rPr lang="en-GB" sz="1600" dirty="0">
                <a:latin typeface="Calibri Light" panose="020F0302020204030204" pitchFamily="34" charset="0"/>
                <a:cs typeface="Calibri Light" panose="020F0302020204030204" pitchFamily="34" charset="0"/>
              </a:rPr>
              <a:t>,</a:t>
            </a:r>
            <a:r>
              <a:rPr lang="en-DE" sz="1600">
                <a:latin typeface="Calibri Light" panose="020F0302020204030204" pitchFamily="34" charset="0"/>
                <a:cs typeface="Calibri Light" panose="020F0302020204030204" pitchFamily="34" charset="0"/>
              </a:rPr>
              <a:t>Y</a:t>
            </a:r>
            <a:r>
              <a:rPr lang="en-GB" sz="1600" dirty="0">
                <a:latin typeface="Calibri Light" panose="020F0302020204030204" pitchFamily="34" charset="0"/>
                <a:cs typeface="Calibri Light" panose="020F0302020204030204" pitchFamily="34" charset="0"/>
              </a:rPr>
              <a:t>)=0</a:t>
            </a:r>
          </a:p>
          <a:p>
            <a:pPr marL="285750" indent="-285750">
              <a:buFont typeface="Arial" panose="020B0604020202020204" pitchFamily="34" charset="0"/>
              <a:buChar char="•"/>
            </a:pPr>
            <a:r>
              <a:rPr lang="en-GB" sz="1600" b="1" dirty="0">
                <a:latin typeface="Calibri Light" panose="020F0302020204030204" pitchFamily="34" charset="0"/>
                <a:cs typeface="Calibri Light" panose="020F0302020204030204" pitchFamily="34" charset="0"/>
              </a:rPr>
              <a:t>Z not a confounder </a:t>
            </a:r>
          </a:p>
          <a:p>
            <a:pPr marL="285750" indent="-285750">
              <a:buFont typeface="Arial" panose="020B0604020202020204" pitchFamily="34" charset="0"/>
              <a:buChar char="•"/>
            </a:pPr>
            <a:r>
              <a:rPr lang="en-GB" sz="1600" b="1" dirty="0">
                <a:latin typeface="Calibri Light" panose="020F0302020204030204" pitchFamily="34" charset="0"/>
                <a:cs typeface="Calibri Light" panose="020F0302020204030204" pitchFamily="34" charset="0"/>
              </a:rPr>
              <a:t>It becomes if we condition on it: </a:t>
            </a:r>
            <a:r>
              <a:rPr lang="en-GB" sz="1600" b="1" dirty="0" err="1">
                <a:latin typeface="Calibri Light" panose="020F0302020204030204" pitchFamily="34" charset="0"/>
                <a:cs typeface="Calibri Light" panose="020F0302020204030204" pitchFamily="34" charset="0"/>
              </a:rPr>
              <a:t>Corr</a:t>
            </a:r>
            <a:r>
              <a:rPr lang="en-GB" sz="1600" b="1" dirty="0">
                <a:latin typeface="Calibri Light" panose="020F0302020204030204" pitchFamily="34" charset="0"/>
                <a:cs typeface="Calibri Light" panose="020F0302020204030204" pitchFamily="34" charset="0"/>
              </a:rPr>
              <a:t>(</a:t>
            </a:r>
            <a:r>
              <a:rPr lang="en-DE" sz="1600" b="1">
                <a:latin typeface="Calibri Light" panose="020F0302020204030204" pitchFamily="34" charset="0"/>
                <a:cs typeface="Calibri Light" panose="020F0302020204030204" pitchFamily="34" charset="0"/>
              </a:rPr>
              <a:t>X</a:t>
            </a:r>
            <a:r>
              <a:rPr lang="en-GB" sz="1600" b="1" dirty="0">
                <a:latin typeface="Calibri Light" panose="020F0302020204030204" pitchFamily="34" charset="0"/>
                <a:cs typeface="Calibri Light" panose="020F0302020204030204" pitchFamily="34" charset="0"/>
              </a:rPr>
              <a:t>,</a:t>
            </a:r>
            <a:r>
              <a:rPr lang="en-DE" sz="1600" b="1">
                <a:latin typeface="Calibri Light" panose="020F0302020204030204" pitchFamily="34" charset="0"/>
                <a:cs typeface="Calibri Light" panose="020F0302020204030204" pitchFamily="34" charset="0"/>
              </a:rPr>
              <a:t>Y</a:t>
            </a:r>
            <a:r>
              <a:rPr lang="en-GB" sz="1600" b="1" dirty="0">
                <a:latin typeface="Calibri Light" panose="020F0302020204030204" pitchFamily="34" charset="0"/>
                <a:cs typeface="Calibri Light" panose="020F0302020204030204" pitchFamily="34" charset="0"/>
              </a:rPr>
              <a:t>|Z)≠0</a:t>
            </a:r>
            <a:endParaRPr lang="en-DE" sz="1600" b="1" dirty="0">
              <a:latin typeface="Calibri Light" panose="020F0302020204030204" pitchFamily="34" charset="0"/>
              <a:cs typeface="Calibri Light" panose="020F0302020204030204" pitchFamily="34" charset="0"/>
            </a:endParaRPr>
          </a:p>
        </p:txBody>
      </p:sp>
      <p:sp>
        <p:nvSpPr>
          <p:cNvPr id="7" name="Title 1">
            <a:extLst>
              <a:ext uri="{FF2B5EF4-FFF2-40B4-BE49-F238E27FC236}">
                <a16:creationId xmlns:a16="http://schemas.microsoft.com/office/drawing/2014/main" id="{6B41D340-4B0F-B464-B31C-76AFFAF8B776}"/>
              </a:ext>
            </a:extLst>
          </p:cNvPr>
          <p:cNvSpPr>
            <a:spLocks noGrp="1"/>
          </p:cNvSpPr>
          <p:nvPr>
            <p:ph type="title"/>
          </p:nvPr>
        </p:nvSpPr>
        <p:spPr>
          <a:xfrm>
            <a:off x="276230" y="205979"/>
            <a:ext cx="8229600" cy="637579"/>
          </a:xfrm>
        </p:spPr>
        <p:txBody>
          <a:bodyPr/>
          <a:lstStyle/>
          <a:p>
            <a:r>
              <a:rPr lang="en-GB" dirty="0"/>
              <a:t>What are “confounders”?</a:t>
            </a:r>
          </a:p>
        </p:txBody>
      </p:sp>
      <p:grpSp>
        <p:nvGrpSpPr>
          <p:cNvPr id="23" name="Group 22">
            <a:extLst>
              <a:ext uri="{FF2B5EF4-FFF2-40B4-BE49-F238E27FC236}">
                <a16:creationId xmlns:a16="http://schemas.microsoft.com/office/drawing/2014/main" id="{ED261B47-C820-1145-3729-B26056324504}"/>
              </a:ext>
            </a:extLst>
          </p:cNvPr>
          <p:cNvGrpSpPr/>
          <p:nvPr/>
        </p:nvGrpSpPr>
        <p:grpSpPr>
          <a:xfrm>
            <a:off x="558603" y="2699895"/>
            <a:ext cx="1905022" cy="366149"/>
            <a:chOff x="246475" y="3759252"/>
            <a:chExt cx="1905022" cy="366149"/>
          </a:xfrm>
        </p:grpSpPr>
        <p:cxnSp>
          <p:nvCxnSpPr>
            <p:cNvPr id="9" name="Straight Arrow Connector 8">
              <a:extLst>
                <a:ext uri="{FF2B5EF4-FFF2-40B4-BE49-F238E27FC236}">
                  <a16:creationId xmlns:a16="http://schemas.microsoft.com/office/drawing/2014/main" id="{FFB0380D-7B73-5011-D2F6-6466E34F8A98}"/>
                </a:ext>
              </a:extLst>
            </p:cNvPr>
            <p:cNvCxnSpPr>
              <a:cxnSpLocks/>
              <a:stCxn id="11" idx="2"/>
              <a:endCxn id="10" idx="6"/>
            </p:cNvCxnSpPr>
            <p:nvPr/>
          </p:nvCxnSpPr>
          <p:spPr>
            <a:xfrm flipH="1">
              <a:off x="634999" y="3942327"/>
              <a:ext cx="3642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922BBEC2-0A24-AD05-F3E8-6526D1382DC2}"/>
                </a:ext>
              </a:extLst>
            </p:cNvPr>
            <p:cNvSpPr/>
            <p:nvPr/>
          </p:nvSpPr>
          <p:spPr>
            <a:xfrm>
              <a:off x="246475" y="3759252"/>
              <a:ext cx="388524" cy="366149"/>
            </a:xfrm>
            <a:prstGeom prst="ellipse">
              <a:avLst/>
            </a:prstGeom>
            <a:solidFill>
              <a:schemeClr val="accent1">
                <a:alpha val="5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X</a:t>
              </a:r>
            </a:p>
          </p:txBody>
        </p:sp>
        <p:sp>
          <p:nvSpPr>
            <p:cNvPr id="11" name="Oval 10">
              <a:extLst>
                <a:ext uri="{FF2B5EF4-FFF2-40B4-BE49-F238E27FC236}">
                  <a16:creationId xmlns:a16="http://schemas.microsoft.com/office/drawing/2014/main" id="{93CF0C60-A451-9348-4903-6370D7EB9DC7}"/>
                </a:ext>
              </a:extLst>
            </p:cNvPr>
            <p:cNvSpPr/>
            <p:nvPr/>
          </p:nvSpPr>
          <p:spPr>
            <a:xfrm>
              <a:off x="999292" y="3759252"/>
              <a:ext cx="388524" cy="366149"/>
            </a:xfrm>
            <a:prstGeom prst="ellipse">
              <a:avLst/>
            </a:prstGeom>
            <a:solidFill>
              <a:schemeClr val="accent1">
                <a:alpha val="5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Z</a:t>
              </a:r>
            </a:p>
          </p:txBody>
        </p:sp>
        <p:cxnSp>
          <p:nvCxnSpPr>
            <p:cNvPr id="12" name="Straight Arrow Connector 11">
              <a:extLst>
                <a:ext uri="{FF2B5EF4-FFF2-40B4-BE49-F238E27FC236}">
                  <a16:creationId xmlns:a16="http://schemas.microsoft.com/office/drawing/2014/main" id="{C85110BE-20CD-4CEA-9631-3F884A4CDF47}"/>
                </a:ext>
              </a:extLst>
            </p:cNvPr>
            <p:cNvCxnSpPr>
              <a:cxnSpLocks/>
            </p:cNvCxnSpPr>
            <p:nvPr/>
          </p:nvCxnSpPr>
          <p:spPr>
            <a:xfrm>
              <a:off x="1397822" y="3944121"/>
              <a:ext cx="3542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55ED065E-713C-6A48-56F8-536775A457A0}"/>
                </a:ext>
              </a:extLst>
            </p:cNvPr>
            <p:cNvSpPr/>
            <p:nvPr/>
          </p:nvSpPr>
          <p:spPr>
            <a:xfrm>
              <a:off x="1762973" y="3759252"/>
              <a:ext cx="388524" cy="366149"/>
            </a:xfrm>
            <a:prstGeom prst="ellipse">
              <a:avLst/>
            </a:prstGeom>
            <a:solidFill>
              <a:schemeClr val="accent1">
                <a:alpha val="5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Y</a:t>
              </a:r>
            </a:p>
          </p:txBody>
        </p:sp>
      </p:grpSp>
      <p:grpSp>
        <p:nvGrpSpPr>
          <p:cNvPr id="31" name="Group 30">
            <a:extLst>
              <a:ext uri="{FF2B5EF4-FFF2-40B4-BE49-F238E27FC236}">
                <a16:creationId xmlns:a16="http://schemas.microsoft.com/office/drawing/2014/main" id="{84555196-B3F6-0FB9-8FE8-2D3E5A6E0759}"/>
              </a:ext>
            </a:extLst>
          </p:cNvPr>
          <p:cNvGrpSpPr/>
          <p:nvPr/>
        </p:nvGrpSpPr>
        <p:grpSpPr>
          <a:xfrm>
            <a:off x="6551082" y="2709024"/>
            <a:ext cx="1905022" cy="366149"/>
            <a:chOff x="3647676" y="2015966"/>
            <a:chExt cx="1905022" cy="366149"/>
          </a:xfrm>
        </p:grpSpPr>
        <p:grpSp>
          <p:nvGrpSpPr>
            <p:cNvPr id="24" name="Group 23">
              <a:extLst>
                <a:ext uri="{FF2B5EF4-FFF2-40B4-BE49-F238E27FC236}">
                  <a16:creationId xmlns:a16="http://schemas.microsoft.com/office/drawing/2014/main" id="{9C7E786B-F12F-1AC1-23F2-57D137C61330}"/>
                </a:ext>
              </a:extLst>
            </p:cNvPr>
            <p:cNvGrpSpPr/>
            <p:nvPr/>
          </p:nvGrpSpPr>
          <p:grpSpPr>
            <a:xfrm>
              <a:off x="3647676" y="2015966"/>
              <a:ext cx="1905022" cy="366149"/>
              <a:chOff x="246475" y="3759252"/>
              <a:chExt cx="1905022" cy="366149"/>
            </a:xfrm>
          </p:grpSpPr>
          <p:sp>
            <p:nvSpPr>
              <p:cNvPr id="26" name="Oval 25">
                <a:extLst>
                  <a:ext uri="{FF2B5EF4-FFF2-40B4-BE49-F238E27FC236}">
                    <a16:creationId xmlns:a16="http://schemas.microsoft.com/office/drawing/2014/main" id="{B6419184-0395-3717-1E3C-CDFF57DA0EFC}"/>
                  </a:ext>
                </a:extLst>
              </p:cNvPr>
              <p:cNvSpPr/>
              <p:nvPr/>
            </p:nvSpPr>
            <p:spPr>
              <a:xfrm>
                <a:off x="246475" y="3759252"/>
                <a:ext cx="388524" cy="366149"/>
              </a:xfrm>
              <a:prstGeom prst="ellipse">
                <a:avLst/>
              </a:prstGeom>
              <a:solidFill>
                <a:schemeClr val="accent1">
                  <a:alpha val="5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X</a:t>
                </a:r>
              </a:p>
            </p:txBody>
          </p:sp>
          <p:sp>
            <p:nvSpPr>
              <p:cNvPr id="27" name="Oval 26">
                <a:extLst>
                  <a:ext uri="{FF2B5EF4-FFF2-40B4-BE49-F238E27FC236}">
                    <a16:creationId xmlns:a16="http://schemas.microsoft.com/office/drawing/2014/main" id="{2BBDB00B-3996-4866-3C93-4508C74FFB43}"/>
                  </a:ext>
                </a:extLst>
              </p:cNvPr>
              <p:cNvSpPr/>
              <p:nvPr/>
            </p:nvSpPr>
            <p:spPr>
              <a:xfrm>
                <a:off x="999292" y="3759252"/>
                <a:ext cx="388524" cy="366149"/>
              </a:xfrm>
              <a:prstGeom prst="ellipse">
                <a:avLst/>
              </a:prstGeom>
              <a:solidFill>
                <a:schemeClr val="accent1">
                  <a:alpha val="5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Z</a:t>
                </a:r>
              </a:p>
            </p:txBody>
          </p:sp>
          <p:cxnSp>
            <p:nvCxnSpPr>
              <p:cNvPr id="28" name="Straight Arrow Connector 27">
                <a:extLst>
                  <a:ext uri="{FF2B5EF4-FFF2-40B4-BE49-F238E27FC236}">
                    <a16:creationId xmlns:a16="http://schemas.microsoft.com/office/drawing/2014/main" id="{D6BFB372-E7F2-E778-7990-545163DAD692}"/>
                  </a:ext>
                </a:extLst>
              </p:cNvPr>
              <p:cNvCxnSpPr>
                <a:cxnSpLocks/>
              </p:cNvCxnSpPr>
              <p:nvPr/>
            </p:nvCxnSpPr>
            <p:spPr>
              <a:xfrm>
                <a:off x="1397822" y="3944121"/>
                <a:ext cx="3542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FCE95E1C-161D-0F33-6862-517D9B7685EA}"/>
                  </a:ext>
                </a:extLst>
              </p:cNvPr>
              <p:cNvSpPr/>
              <p:nvPr/>
            </p:nvSpPr>
            <p:spPr>
              <a:xfrm>
                <a:off x="1762973" y="3759252"/>
                <a:ext cx="388524" cy="366149"/>
              </a:xfrm>
              <a:prstGeom prst="ellipse">
                <a:avLst/>
              </a:prstGeom>
              <a:solidFill>
                <a:schemeClr val="accent1">
                  <a:alpha val="5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Y</a:t>
                </a:r>
              </a:p>
            </p:txBody>
          </p:sp>
        </p:grpSp>
        <p:cxnSp>
          <p:nvCxnSpPr>
            <p:cNvPr id="30" name="Straight Arrow Connector 29">
              <a:extLst>
                <a:ext uri="{FF2B5EF4-FFF2-40B4-BE49-F238E27FC236}">
                  <a16:creationId xmlns:a16="http://schemas.microsoft.com/office/drawing/2014/main" id="{645FD5FF-690D-E5A2-A1A7-D9A1EC95446D}"/>
                </a:ext>
              </a:extLst>
            </p:cNvPr>
            <p:cNvCxnSpPr>
              <a:cxnSpLocks/>
            </p:cNvCxnSpPr>
            <p:nvPr/>
          </p:nvCxnSpPr>
          <p:spPr>
            <a:xfrm>
              <a:off x="4046206" y="2199040"/>
              <a:ext cx="354287"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Rechteck 23">
            <a:extLst>
              <a:ext uri="{FF2B5EF4-FFF2-40B4-BE49-F238E27FC236}">
                <a16:creationId xmlns:a16="http://schemas.microsoft.com/office/drawing/2014/main" id="{F7CBF427-4E69-1986-E3C2-A720F39EF45A}"/>
              </a:ext>
            </a:extLst>
          </p:cNvPr>
          <p:cNvSpPr/>
          <p:nvPr/>
        </p:nvSpPr>
        <p:spPr>
          <a:xfrm>
            <a:off x="343653" y="804468"/>
            <a:ext cx="8504243" cy="770894"/>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48" name="Group 47">
            <a:extLst>
              <a:ext uri="{FF2B5EF4-FFF2-40B4-BE49-F238E27FC236}">
                <a16:creationId xmlns:a16="http://schemas.microsoft.com/office/drawing/2014/main" id="{7E113001-9BE7-BFC8-54F5-48B8E2AB7676}"/>
              </a:ext>
            </a:extLst>
          </p:cNvPr>
          <p:cNvGrpSpPr/>
          <p:nvPr/>
        </p:nvGrpSpPr>
        <p:grpSpPr>
          <a:xfrm>
            <a:off x="3636958" y="2711659"/>
            <a:ext cx="1905022" cy="366149"/>
            <a:chOff x="6520788" y="1977342"/>
            <a:chExt cx="1905022" cy="366149"/>
          </a:xfrm>
        </p:grpSpPr>
        <p:grpSp>
          <p:nvGrpSpPr>
            <p:cNvPr id="32" name="Group 31">
              <a:extLst>
                <a:ext uri="{FF2B5EF4-FFF2-40B4-BE49-F238E27FC236}">
                  <a16:creationId xmlns:a16="http://schemas.microsoft.com/office/drawing/2014/main" id="{BA3D2DD9-BC6F-4250-6377-CBF62F04F221}"/>
                </a:ext>
              </a:extLst>
            </p:cNvPr>
            <p:cNvGrpSpPr/>
            <p:nvPr/>
          </p:nvGrpSpPr>
          <p:grpSpPr>
            <a:xfrm>
              <a:off x="6520788" y="1977342"/>
              <a:ext cx="1905022" cy="366149"/>
              <a:chOff x="3647676" y="2015966"/>
              <a:chExt cx="1905022" cy="366149"/>
            </a:xfrm>
          </p:grpSpPr>
          <p:grpSp>
            <p:nvGrpSpPr>
              <p:cNvPr id="33" name="Group 32">
                <a:extLst>
                  <a:ext uri="{FF2B5EF4-FFF2-40B4-BE49-F238E27FC236}">
                    <a16:creationId xmlns:a16="http://schemas.microsoft.com/office/drawing/2014/main" id="{E1DA0E2F-FF1A-67A5-CA96-A8C774CF561C}"/>
                  </a:ext>
                </a:extLst>
              </p:cNvPr>
              <p:cNvGrpSpPr/>
              <p:nvPr/>
            </p:nvGrpSpPr>
            <p:grpSpPr>
              <a:xfrm>
                <a:off x="3647676" y="2015966"/>
                <a:ext cx="1905022" cy="366149"/>
                <a:chOff x="246475" y="3759252"/>
                <a:chExt cx="1905022" cy="366149"/>
              </a:xfrm>
            </p:grpSpPr>
            <p:sp>
              <p:nvSpPr>
                <p:cNvPr id="35" name="Oval 34">
                  <a:extLst>
                    <a:ext uri="{FF2B5EF4-FFF2-40B4-BE49-F238E27FC236}">
                      <a16:creationId xmlns:a16="http://schemas.microsoft.com/office/drawing/2014/main" id="{CC447F3E-835B-7BAB-9942-699634766BA6}"/>
                    </a:ext>
                  </a:extLst>
                </p:cNvPr>
                <p:cNvSpPr/>
                <p:nvPr/>
              </p:nvSpPr>
              <p:spPr>
                <a:xfrm>
                  <a:off x="246475" y="3759252"/>
                  <a:ext cx="388524" cy="366149"/>
                </a:xfrm>
                <a:prstGeom prst="ellipse">
                  <a:avLst/>
                </a:prstGeom>
                <a:solidFill>
                  <a:schemeClr val="accent1">
                    <a:alpha val="5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X</a:t>
                  </a:r>
                </a:p>
              </p:txBody>
            </p:sp>
            <p:sp>
              <p:nvSpPr>
                <p:cNvPr id="37" name="Oval 36">
                  <a:extLst>
                    <a:ext uri="{FF2B5EF4-FFF2-40B4-BE49-F238E27FC236}">
                      <a16:creationId xmlns:a16="http://schemas.microsoft.com/office/drawing/2014/main" id="{111CAEB3-DF79-7E60-0894-BA9FAFE7D346}"/>
                    </a:ext>
                  </a:extLst>
                </p:cNvPr>
                <p:cNvSpPr/>
                <p:nvPr/>
              </p:nvSpPr>
              <p:spPr>
                <a:xfrm>
                  <a:off x="999292" y="3759252"/>
                  <a:ext cx="388524" cy="366149"/>
                </a:xfrm>
                <a:prstGeom prst="ellipse">
                  <a:avLst/>
                </a:prstGeom>
                <a:solidFill>
                  <a:schemeClr val="accent1">
                    <a:alpha val="5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Z</a:t>
                  </a:r>
                </a:p>
              </p:txBody>
            </p:sp>
            <p:sp>
              <p:nvSpPr>
                <p:cNvPr id="46" name="Oval 45">
                  <a:extLst>
                    <a:ext uri="{FF2B5EF4-FFF2-40B4-BE49-F238E27FC236}">
                      <a16:creationId xmlns:a16="http://schemas.microsoft.com/office/drawing/2014/main" id="{AD5BC8D2-F19D-252D-902A-38251A2EBD5B}"/>
                    </a:ext>
                  </a:extLst>
                </p:cNvPr>
                <p:cNvSpPr/>
                <p:nvPr/>
              </p:nvSpPr>
              <p:spPr>
                <a:xfrm>
                  <a:off x="1762973" y="3759252"/>
                  <a:ext cx="388524" cy="366149"/>
                </a:xfrm>
                <a:prstGeom prst="ellipse">
                  <a:avLst/>
                </a:prstGeom>
                <a:solidFill>
                  <a:schemeClr val="accent1">
                    <a:alpha val="5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Y</a:t>
                  </a:r>
                </a:p>
              </p:txBody>
            </p:sp>
          </p:grpSp>
          <p:cxnSp>
            <p:nvCxnSpPr>
              <p:cNvPr id="34" name="Straight Arrow Connector 33">
                <a:extLst>
                  <a:ext uri="{FF2B5EF4-FFF2-40B4-BE49-F238E27FC236}">
                    <a16:creationId xmlns:a16="http://schemas.microsoft.com/office/drawing/2014/main" id="{084C5E14-452A-E41F-942A-D3509BE2400D}"/>
                  </a:ext>
                </a:extLst>
              </p:cNvPr>
              <p:cNvCxnSpPr>
                <a:cxnSpLocks/>
              </p:cNvCxnSpPr>
              <p:nvPr/>
            </p:nvCxnSpPr>
            <p:spPr>
              <a:xfrm>
                <a:off x="4046206" y="2199040"/>
                <a:ext cx="354287"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7" name="Straight Arrow Connector 46">
              <a:extLst>
                <a:ext uri="{FF2B5EF4-FFF2-40B4-BE49-F238E27FC236}">
                  <a16:creationId xmlns:a16="http://schemas.microsoft.com/office/drawing/2014/main" id="{E43B76A4-34E4-5336-8C16-D2810D3A6B96}"/>
                </a:ext>
              </a:extLst>
            </p:cNvPr>
            <p:cNvCxnSpPr>
              <a:cxnSpLocks/>
            </p:cNvCxnSpPr>
            <p:nvPr/>
          </p:nvCxnSpPr>
          <p:spPr>
            <a:xfrm flipH="1">
              <a:off x="7662129" y="2160416"/>
              <a:ext cx="364293"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9FCB19DD-7F5B-A13C-A234-98B309667CC8}"/>
              </a:ext>
            </a:extLst>
          </p:cNvPr>
          <p:cNvSpPr txBox="1"/>
          <p:nvPr/>
        </p:nvSpPr>
        <p:spPr>
          <a:xfrm>
            <a:off x="296104" y="762548"/>
            <a:ext cx="8894147" cy="1200329"/>
          </a:xfrm>
          <a:prstGeom prst="rect">
            <a:avLst/>
          </a:prstGeom>
          <a:noFill/>
        </p:spPr>
        <p:txBody>
          <a:bodyPr wrap="square" rtlCol="0">
            <a:spAutoFit/>
          </a:bodyPr>
          <a:lstStyle/>
          <a:p>
            <a:r>
              <a:rPr lang="en-GB" dirty="0">
                <a:latin typeface="Calibri Light" panose="020F0302020204030204" pitchFamily="34" charset="0"/>
                <a:cs typeface="Calibri Light" panose="020F0302020204030204" pitchFamily="34" charset="0"/>
              </a:rPr>
              <a:t>Confounders are those variables that </a:t>
            </a:r>
            <a:r>
              <a:rPr lang="en-GB" b="1" dirty="0">
                <a:latin typeface="Calibri Light" panose="020F0302020204030204" pitchFamily="34" charset="0"/>
                <a:cs typeface="Calibri Light" panose="020F0302020204030204" pitchFamily="34" charset="0"/>
              </a:rPr>
              <a:t>create non-causal correlation </a:t>
            </a:r>
            <a:r>
              <a:rPr lang="en-GB" dirty="0">
                <a:latin typeface="Calibri Light" panose="020F0302020204030204" pitchFamily="34" charset="0"/>
                <a:cs typeface="Calibri Light" panose="020F0302020204030204" pitchFamily="34" charset="0"/>
              </a:rPr>
              <a:t>between two variables whose causal dependence we aim to quantify.</a:t>
            </a:r>
          </a:p>
          <a:p>
            <a:endParaRPr lang="en-GB" dirty="0">
              <a:latin typeface="Calibri Light" panose="020F0302020204030204" pitchFamily="34" charset="0"/>
              <a:cs typeface="Calibri Light" panose="020F0302020204030204" pitchFamily="34" charset="0"/>
            </a:endParaRPr>
          </a:p>
          <a:p>
            <a:r>
              <a:rPr lang="en-GB" b="1" dirty="0">
                <a:latin typeface="Calibri Light" panose="020F0302020204030204" pitchFamily="34" charset="0"/>
                <a:cs typeface="Calibri Light" panose="020F0302020204030204" pitchFamily="34" charset="0"/>
              </a:rPr>
              <a:t>Rules to identify confounders </a:t>
            </a:r>
            <a:r>
              <a:rPr lang="en-GB" dirty="0">
                <a:latin typeface="Calibri Light" panose="020F0302020204030204" pitchFamily="34" charset="0"/>
                <a:cs typeface="Calibri Light" panose="020F0302020204030204" pitchFamily="34" charset="0"/>
              </a:rPr>
              <a:t>can be derived from </a:t>
            </a:r>
            <a:r>
              <a:rPr lang="en-GB" b="1" u="sng" dirty="0">
                <a:latin typeface="Calibri Light" panose="020F0302020204030204" pitchFamily="34" charset="0"/>
                <a:cs typeface="Calibri Light" panose="020F0302020204030204" pitchFamily="34" charset="0"/>
              </a:rPr>
              <a:t>3 basic structures. </a:t>
            </a:r>
          </a:p>
        </p:txBody>
      </p:sp>
      <p:sp>
        <p:nvSpPr>
          <p:cNvPr id="50" name="Textfeld 43">
            <a:extLst>
              <a:ext uri="{FF2B5EF4-FFF2-40B4-BE49-F238E27FC236}">
                <a16:creationId xmlns:a16="http://schemas.microsoft.com/office/drawing/2014/main" id="{338CA8AE-2F30-BC46-D392-1CB1C1D5B83B}"/>
              </a:ext>
            </a:extLst>
          </p:cNvPr>
          <p:cNvSpPr txBox="1"/>
          <p:nvPr/>
        </p:nvSpPr>
        <p:spPr>
          <a:xfrm>
            <a:off x="6094014" y="3246311"/>
            <a:ext cx="2980797" cy="1569660"/>
          </a:xfrm>
          <a:prstGeom prst="rect">
            <a:avLst/>
          </a:prstGeom>
          <a:noFill/>
        </p:spPr>
        <p:txBody>
          <a:bodyPr wrap="square" rtlCol="0">
            <a:spAutoFit/>
          </a:bodyPr>
          <a:lstStyle/>
          <a:p>
            <a:endParaRPr lang="en-DE" sz="16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GB" sz="1600" dirty="0">
                <a:solidFill>
                  <a:schemeClr val="accent2">
                    <a:lumMod val="75000"/>
                  </a:schemeClr>
                </a:solidFill>
                <a:latin typeface="Calibri Light" panose="020F0302020204030204" pitchFamily="34" charset="0"/>
                <a:cs typeface="Calibri Light" panose="020F0302020204030204" pitchFamily="34" charset="0"/>
              </a:rPr>
              <a:t>Causal path </a:t>
            </a:r>
            <a:r>
              <a:rPr lang="en-GB" sz="1600" dirty="0">
                <a:latin typeface="Calibri Light" panose="020F0302020204030204" pitchFamily="34" charset="0"/>
                <a:cs typeface="Calibri Light" panose="020F0302020204030204" pitchFamily="34" charset="0"/>
              </a:rPr>
              <a:t>between X and Y, and Correlation(</a:t>
            </a:r>
            <a:r>
              <a:rPr lang="en-DE" sz="1600">
                <a:latin typeface="Calibri Light" panose="020F0302020204030204" pitchFamily="34" charset="0"/>
                <a:cs typeface="Calibri Light" panose="020F0302020204030204" pitchFamily="34" charset="0"/>
              </a:rPr>
              <a:t>X</a:t>
            </a:r>
            <a:r>
              <a:rPr lang="en-GB" sz="1600" dirty="0">
                <a:latin typeface="Calibri Light" panose="020F0302020204030204" pitchFamily="34" charset="0"/>
                <a:cs typeface="Calibri Light" panose="020F0302020204030204" pitchFamily="34" charset="0"/>
              </a:rPr>
              <a:t>,</a:t>
            </a:r>
            <a:r>
              <a:rPr lang="en-DE" sz="1600">
                <a:latin typeface="Calibri Light" panose="020F0302020204030204" pitchFamily="34" charset="0"/>
                <a:cs typeface="Calibri Light" panose="020F0302020204030204" pitchFamily="34" charset="0"/>
              </a:rPr>
              <a:t>Y</a:t>
            </a:r>
            <a:r>
              <a:rPr lang="en-GB" sz="1600" dirty="0">
                <a:latin typeface="Calibri Light" panose="020F0302020204030204" pitchFamily="34" charset="0"/>
                <a:cs typeface="Calibri Light" panose="020F0302020204030204" pitchFamily="34" charset="0"/>
              </a:rPr>
              <a:t>)≠0</a:t>
            </a:r>
          </a:p>
          <a:p>
            <a:pPr marL="285750" indent="-285750">
              <a:buFont typeface="Arial" panose="020B0604020202020204" pitchFamily="34" charset="0"/>
              <a:buChar char="•"/>
            </a:pPr>
            <a:r>
              <a:rPr lang="en-GB" sz="1600" b="1" dirty="0">
                <a:latin typeface="Calibri Light" panose="020F0302020204030204" pitchFamily="34" charset="0"/>
                <a:cs typeface="Calibri Light" panose="020F0302020204030204" pitchFamily="34" charset="0"/>
              </a:rPr>
              <a:t>Z is a confounder if we are interested in the direct effect of X of Y (which is 0)</a:t>
            </a:r>
          </a:p>
        </p:txBody>
      </p:sp>
      <p:sp>
        <p:nvSpPr>
          <p:cNvPr id="2" name="Footer Placeholder 5">
            <a:extLst>
              <a:ext uri="{FF2B5EF4-FFF2-40B4-BE49-F238E27FC236}">
                <a16:creationId xmlns:a16="http://schemas.microsoft.com/office/drawing/2014/main" id="{73DC145B-2AFE-2DA7-8E59-F2105C5F486D}"/>
              </a:ext>
            </a:extLst>
          </p:cNvPr>
          <p:cNvSpPr txBox="1">
            <a:spLocks/>
          </p:cNvSpPr>
          <p:nvPr/>
        </p:nvSpPr>
        <p:spPr>
          <a:xfrm>
            <a:off x="3515894" y="4818186"/>
            <a:ext cx="5628106"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8D9EBC"/>
                </a:solidFill>
              </a:rPr>
              <a:t>© University of Reading 2023                                                   </a:t>
            </a:r>
            <a:r>
              <a:rPr lang="en-US" sz="1100" dirty="0" err="1">
                <a:solidFill>
                  <a:schemeClr val="tx1">
                    <a:lumMod val="50000"/>
                    <a:lumOff val="50000"/>
                  </a:schemeClr>
                </a:solidFill>
              </a:rPr>
              <a:t>www.walker.reading.ac.uk</a:t>
            </a:r>
            <a:endParaRPr lang="en-US" sz="1100" dirty="0">
              <a:solidFill>
                <a:schemeClr val="tx1">
                  <a:lumMod val="50000"/>
                  <a:lumOff val="50000"/>
                </a:schemeClr>
              </a:solidFill>
            </a:endParaRPr>
          </a:p>
        </p:txBody>
      </p:sp>
    </p:spTree>
    <p:extLst>
      <p:ext uri="{BB962C8B-B14F-4D97-AF65-F5344CB8AC3E}">
        <p14:creationId xmlns:p14="http://schemas.microsoft.com/office/powerpoint/2010/main" val="73897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5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CF51-5574-EF99-33C6-B4905DF07BC4}"/>
              </a:ext>
            </a:extLst>
          </p:cNvPr>
          <p:cNvSpPr>
            <a:spLocks noGrp="1"/>
          </p:cNvSpPr>
          <p:nvPr>
            <p:ph type="title"/>
          </p:nvPr>
        </p:nvSpPr>
        <p:spPr>
          <a:xfrm>
            <a:off x="428630" y="2086369"/>
            <a:ext cx="8229600" cy="637579"/>
          </a:xfrm>
        </p:spPr>
        <p:txBody>
          <a:bodyPr/>
          <a:lstStyle/>
          <a:p>
            <a:r>
              <a:rPr lang="en-GB" dirty="0"/>
              <a:t>Outline</a:t>
            </a:r>
          </a:p>
        </p:txBody>
      </p:sp>
      <p:sp>
        <p:nvSpPr>
          <p:cNvPr id="3" name="Content Placeholder 2">
            <a:extLst>
              <a:ext uri="{FF2B5EF4-FFF2-40B4-BE49-F238E27FC236}">
                <a16:creationId xmlns:a16="http://schemas.microsoft.com/office/drawing/2014/main" id="{1A6CE238-06C6-3728-9A43-07677D6B459D}"/>
              </a:ext>
            </a:extLst>
          </p:cNvPr>
          <p:cNvSpPr>
            <a:spLocks noGrp="1"/>
          </p:cNvSpPr>
          <p:nvPr>
            <p:ph idx="1"/>
          </p:nvPr>
        </p:nvSpPr>
        <p:spPr/>
        <p:txBody>
          <a:bodyPr/>
          <a:lstStyle/>
          <a:p>
            <a:pPr marL="0" indent="0" rtl="0" fontAlgn="ctr">
              <a:spcBef>
                <a:spcPts val="0"/>
              </a:spcBef>
              <a:spcAft>
                <a:spcPts val="0"/>
              </a:spcAft>
              <a:buNone/>
            </a:pPr>
            <a:r>
              <a:rPr lang="en-GB" sz="1800" dirty="0">
                <a:latin typeface="Calibri" panose="020F0502020204030204" pitchFamily="34" charset="0"/>
              </a:rPr>
              <a:t>Explain how c</a:t>
            </a:r>
            <a:r>
              <a:rPr lang="en-GB" sz="1800" dirty="0">
                <a:effectLst/>
                <a:latin typeface="Calibri" panose="020F0502020204030204" pitchFamily="34" charset="0"/>
              </a:rPr>
              <a:t>ausal networks can be used to </a:t>
            </a:r>
            <a:r>
              <a:rPr lang="en-GB" sz="1800" b="1" dirty="0">
                <a:effectLst/>
                <a:latin typeface="Calibri" panose="020F0502020204030204" pitchFamily="34" charset="0"/>
              </a:rPr>
              <a:t>draw </a:t>
            </a:r>
            <a:r>
              <a:rPr lang="en-GB" sz="1800" b="1" u="sng" dirty="0">
                <a:effectLst/>
                <a:latin typeface="Calibri" panose="020F0502020204030204" pitchFamily="34" charset="0"/>
              </a:rPr>
              <a:t>causal </a:t>
            </a:r>
            <a:r>
              <a:rPr lang="en-GB" sz="1800" b="1" dirty="0">
                <a:effectLst/>
                <a:latin typeface="Calibri" panose="020F0502020204030204" pitchFamily="34" charset="0"/>
              </a:rPr>
              <a:t>conclusions from data</a:t>
            </a:r>
            <a:r>
              <a:rPr lang="en-GB" sz="1800" dirty="0">
                <a:effectLst/>
                <a:latin typeface="Calibri" panose="020F0502020204030204" pitchFamily="34" charset="0"/>
              </a:rPr>
              <a:t>, by including physical (causal) reasoning in the statistical analysis.</a:t>
            </a:r>
          </a:p>
          <a:p>
            <a:pPr marL="0" indent="0" rtl="0" fontAlgn="ctr">
              <a:spcBef>
                <a:spcPts val="0"/>
              </a:spcBef>
              <a:spcAft>
                <a:spcPts val="0"/>
              </a:spcAft>
              <a:buNone/>
            </a:pPr>
            <a:endParaRPr lang="en-GB" sz="1800" dirty="0">
              <a:effectLst/>
              <a:latin typeface="Calibri" panose="020F0502020204030204" pitchFamily="34" charset="0"/>
            </a:endParaRPr>
          </a:p>
          <a:p>
            <a:pPr marL="0" indent="0" rtl="0" fontAlgn="ctr">
              <a:spcBef>
                <a:spcPts val="0"/>
              </a:spcBef>
              <a:spcAft>
                <a:spcPts val="0"/>
              </a:spcAft>
              <a:buNone/>
            </a:pPr>
            <a:endParaRPr lang="en-GB" sz="1800" dirty="0">
              <a:effectLst/>
              <a:latin typeface="Calibri" panose="020F0502020204030204" pitchFamily="34" charset="0"/>
            </a:endParaRPr>
          </a:p>
          <a:p>
            <a:pPr rtl="0" fontAlgn="ctr">
              <a:spcBef>
                <a:spcPts val="0"/>
              </a:spcBef>
              <a:spcAft>
                <a:spcPts val="0"/>
              </a:spcAft>
              <a:buFont typeface="Courier New" panose="02070309020205020404" pitchFamily="49" charset="0"/>
              <a:buChar char="o"/>
            </a:pPr>
            <a:endParaRPr lang="en-GB" sz="1800" dirty="0">
              <a:effectLst/>
              <a:latin typeface="Calibri" panose="020F0502020204030204" pitchFamily="34" charset="0"/>
            </a:endParaRPr>
          </a:p>
          <a:p>
            <a:pPr rtl="0" fontAlgn="ctr">
              <a:spcBef>
                <a:spcPts val="0"/>
              </a:spcBef>
              <a:spcAft>
                <a:spcPts val="0"/>
              </a:spcAft>
              <a:buFont typeface="Courier New" panose="02070309020205020404" pitchFamily="49" charset="0"/>
              <a:buChar char="o"/>
            </a:pPr>
            <a:endParaRPr lang="en-GB" sz="1800" dirty="0">
              <a:latin typeface="Calibri" panose="020F0502020204030204" pitchFamily="34" charset="0"/>
            </a:endParaRPr>
          </a:p>
          <a:p>
            <a:pPr rtl="0" fontAlgn="ctr">
              <a:spcBef>
                <a:spcPts val="0"/>
              </a:spcBef>
              <a:spcAft>
                <a:spcPts val="0"/>
              </a:spcAft>
              <a:buFont typeface="Courier New" panose="02070309020205020404" pitchFamily="49" charset="0"/>
              <a:buChar char="o"/>
            </a:pPr>
            <a:r>
              <a:rPr lang="en-GB" sz="1800" dirty="0">
                <a:effectLst/>
                <a:latin typeface="Calibri" panose="020F0502020204030204" pitchFamily="34" charset="0"/>
              </a:rPr>
              <a:t>Motivation for causal inference in climate and weather science</a:t>
            </a:r>
          </a:p>
          <a:p>
            <a:pPr marL="0" indent="0" rtl="0" fontAlgn="ctr">
              <a:spcBef>
                <a:spcPts val="0"/>
              </a:spcBef>
              <a:spcAft>
                <a:spcPts val="0"/>
              </a:spcAft>
              <a:buNone/>
            </a:pPr>
            <a:endParaRPr lang="en-GB" sz="1800" dirty="0">
              <a:effectLst/>
              <a:latin typeface="Calibri" panose="020F0502020204030204" pitchFamily="34" charset="0"/>
            </a:endParaRPr>
          </a:p>
          <a:p>
            <a:pPr rtl="0" fontAlgn="ctr">
              <a:spcBef>
                <a:spcPts val="0"/>
              </a:spcBef>
              <a:spcAft>
                <a:spcPts val="0"/>
              </a:spcAft>
              <a:buFont typeface="Courier New" panose="02070309020205020404" pitchFamily="49" charset="0"/>
              <a:buChar char="o"/>
            </a:pPr>
            <a:r>
              <a:rPr lang="en-GB" sz="1800" dirty="0">
                <a:effectLst/>
                <a:latin typeface="Calibri" panose="020F0502020204030204" pitchFamily="34" charset="0"/>
              </a:rPr>
              <a:t>Causal networks and how to use them: causal inference and causal discovery</a:t>
            </a:r>
          </a:p>
          <a:p>
            <a:pPr marL="0" indent="0" rtl="0" fontAlgn="ctr">
              <a:spcBef>
                <a:spcPts val="0"/>
              </a:spcBef>
              <a:spcAft>
                <a:spcPts val="0"/>
              </a:spcAft>
              <a:buNone/>
            </a:pPr>
            <a:endParaRPr lang="en-GB" sz="1800" dirty="0">
              <a:effectLst/>
              <a:latin typeface="Calibri" panose="020F0502020204030204" pitchFamily="34" charset="0"/>
            </a:endParaRPr>
          </a:p>
          <a:p>
            <a:pPr rtl="0" fontAlgn="ctr">
              <a:spcBef>
                <a:spcPts val="0"/>
              </a:spcBef>
              <a:spcAft>
                <a:spcPts val="0"/>
              </a:spcAft>
              <a:buFont typeface="Courier New" panose="02070309020205020404" pitchFamily="49" charset="0"/>
              <a:buChar char="o"/>
            </a:pPr>
            <a:r>
              <a:rPr lang="en-GB" sz="1800" dirty="0">
                <a:latin typeface="Calibri" panose="020F0502020204030204" pitchFamily="34" charset="0"/>
              </a:rPr>
              <a:t>Some a</a:t>
            </a:r>
            <a:r>
              <a:rPr lang="en-GB" sz="1800" dirty="0">
                <a:effectLst/>
                <a:latin typeface="Calibri" panose="020F0502020204030204" pitchFamily="34" charset="0"/>
              </a:rPr>
              <a:t>pplications in climate and weather science</a:t>
            </a:r>
          </a:p>
          <a:p>
            <a:endParaRPr lang="en-GB" dirty="0"/>
          </a:p>
        </p:txBody>
      </p:sp>
      <p:sp>
        <p:nvSpPr>
          <p:cNvPr id="4" name="Slide Number Placeholder 3">
            <a:extLst>
              <a:ext uri="{FF2B5EF4-FFF2-40B4-BE49-F238E27FC236}">
                <a16:creationId xmlns:a16="http://schemas.microsoft.com/office/drawing/2014/main" id="{56407D9F-F172-B569-94C3-C407805F748A}"/>
              </a:ext>
            </a:extLst>
          </p:cNvPr>
          <p:cNvSpPr>
            <a:spLocks noGrp="1"/>
          </p:cNvSpPr>
          <p:nvPr>
            <p:ph type="sldNum" sz="quarter" idx="12"/>
          </p:nvPr>
        </p:nvSpPr>
        <p:spPr/>
        <p:txBody>
          <a:bodyPr/>
          <a:lstStyle/>
          <a:p>
            <a:fld id="{92E2CEC0-65AA-4B2F-9305-0F176AF11590}" type="slidenum">
              <a:rPr lang="en-US" smtClean="0"/>
              <a:pPr/>
              <a:t>2</a:t>
            </a:fld>
            <a:endParaRPr lang="en-US"/>
          </a:p>
        </p:txBody>
      </p:sp>
      <p:sp>
        <p:nvSpPr>
          <p:cNvPr id="6" name="Inhaltsplatzhalter 2">
            <a:extLst>
              <a:ext uri="{FF2B5EF4-FFF2-40B4-BE49-F238E27FC236}">
                <a16:creationId xmlns:a16="http://schemas.microsoft.com/office/drawing/2014/main" id="{CB719B81-7DEB-4D10-A30C-E8C5175E483D}"/>
              </a:ext>
            </a:extLst>
          </p:cNvPr>
          <p:cNvSpPr txBox="1">
            <a:spLocks/>
          </p:cNvSpPr>
          <p:nvPr/>
        </p:nvSpPr>
        <p:spPr>
          <a:xfrm>
            <a:off x="263875" y="3075806"/>
            <a:ext cx="8616250" cy="11555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1400" kern="1200">
                <a:solidFill>
                  <a:schemeClr val="tx1"/>
                </a:solidFill>
                <a:latin typeface="Calibri Light" panose="020F0302020204030204" pitchFamily="34" charset="0"/>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200" kern="1200">
                <a:solidFill>
                  <a:schemeClr val="tx1"/>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tx1"/>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tx1"/>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tx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endParaRPr lang="en-DE" sz="2400"/>
          </a:p>
        </p:txBody>
      </p:sp>
      <p:sp>
        <p:nvSpPr>
          <p:cNvPr id="7" name="Title 1">
            <a:extLst>
              <a:ext uri="{FF2B5EF4-FFF2-40B4-BE49-F238E27FC236}">
                <a16:creationId xmlns:a16="http://schemas.microsoft.com/office/drawing/2014/main" id="{D31A9F42-A935-FFBF-A267-FEA5BFDFD0AB}"/>
              </a:ext>
            </a:extLst>
          </p:cNvPr>
          <p:cNvSpPr txBox="1">
            <a:spLocks/>
          </p:cNvSpPr>
          <p:nvPr/>
        </p:nvSpPr>
        <p:spPr>
          <a:xfrm>
            <a:off x="428630" y="358379"/>
            <a:ext cx="8229600" cy="637579"/>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1" kern="1200" cap="small" baseline="0">
                <a:solidFill>
                  <a:schemeClr val="accent5">
                    <a:lumMod val="50000"/>
                  </a:schemeClr>
                </a:solidFill>
                <a:latin typeface="Calibri Light" panose="020F0302020204030204" pitchFamily="34" charset="0"/>
                <a:ea typeface="+mj-ea"/>
                <a:cs typeface="+mj-cs"/>
              </a:defRPr>
            </a:lvl1pPr>
          </a:lstStyle>
          <a:p>
            <a:r>
              <a:rPr lang="en-GB" dirty="0"/>
              <a:t>Goal of this lecture</a:t>
            </a:r>
          </a:p>
        </p:txBody>
      </p:sp>
      <p:sp>
        <p:nvSpPr>
          <p:cNvPr id="8" name="Footer Placeholder 5">
            <a:extLst>
              <a:ext uri="{FF2B5EF4-FFF2-40B4-BE49-F238E27FC236}">
                <a16:creationId xmlns:a16="http://schemas.microsoft.com/office/drawing/2014/main" id="{4ECB2FAE-1855-ACA6-725D-903276A3DE9E}"/>
              </a:ext>
            </a:extLst>
          </p:cNvPr>
          <p:cNvSpPr txBox="1">
            <a:spLocks/>
          </p:cNvSpPr>
          <p:nvPr/>
        </p:nvSpPr>
        <p:spPr>
          <a:xfrm>
            <a:off x="3515894" y="4818186"/>
            <a:ext cx="5628106"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8D9EBC"/>
                </a:solidFill>
              </a:rPr>
              <a:t>© University of Reading 2023                                                   </a:t>
            </a:r>
            <a:r>
              <a:rPr lang="en-US" sz="1100" dirty="0" err="1">
                <a:solidFill>
                  <a:schemeClr val="tx1">
                    <a:lumMod val="50000"/>
                    <a:lumOff val="50000"/>
                  </a:schemeClr>
                </a:solidFill>
              </a:rPr>
              <a:t>www.walker.reading.ac.uk</a:t>
            </a:r>
            <a:endParaRPr lang="en-US" sz="1100" dirty="0">
              <a:solidFill>
                <a:schemeClr val="tx1">
                  <a:lumMod val="50000"/>
                  <a:lumOff val="50000"/>
                </a:schemeClr>
              </a:solidFill>
            </a:endParaRPr>
          </a:p>
        </p:txBody>
      </p:sp>
    </p:spTree>
    <p:extLst>
      <p:ext uri="{BB962C8B-B14F-4D97-AF65-F5344CB8AC3E}">
        <p14:creationId xmlns:p14="http://schemas.microsoft.com/office/powerpoint/2010/main" val="4211596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9589969F-B7DD-4359-A135-6EB58D39D13E}"/>
              </a:ext>
            </a:extLst>
          </p:cNvPr>
          <p:cNvSpPr>
            <a:spLocks noGrp="1"/>
          </p:cNvSpPr>
          <p:nvPr>
            <p:ph type="sldNum" sz="quarter" idx="12"/>
          </p:nvPr>
        </p:nvSpPr>
        <p:spPr/>
        <p:txBody>
          <a:bodyPr/>
          <a:lstStyle/>
          <a:p>
            <a:fld id="{92E2CEC0-65AA-4B2F-9305-0F176AF11590}" type="slidenum">
              <a:rPr lang="en-US" smtClean="0"/>
              <a:pPr/>
              <a:t>20</a:t>
            </a:fld>
            <a:endParaRPr lang="en-US"/>
          </a:p>
        </p:txBody>
      </p:sp>
      <p:sp>
        <p:nvSpPr>
          <p:cNvPr id="8" name="Rectangle 5">
            <a:extLst>
              <a:ext uri="{FF2B5EF4-FFF2-40B4-BE49-F238E27FC236}">
                <a16:creationId xmlns:a16="http://schemas.microsoft.com/office/drawing/2014/main" id="{37280BF5-C151-422D-8197-24B128909341}"/>
              </a:ext>
            </a:extLst>
          </p:cNvPr>
          <p:cNvSpPr/>
          <p:nvPr/>
        </p:nvSpPr>
        <p:spPr>
          <a:xfrm>
            <a:off x="452640" y="817317"/>
            <a:ext cx="8280314" cy="43546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457200">
              <a:defRPr/>
            </a:pPr>
            <a:endParaRPr lang="en-US" b="1" dirty="0">
              <a:solidFill>
                <a:sysClr val="window" lastClr="FFFFFF"/>
              </a:solidFill>
              <a:latin typeface="Calibri Light" panose="020F0302020204030204" pitchFamily="34" charset="0"/>
              <a:cs typeface="Calibri Light" panose="020F0302020204030204" pitchFamily="34" charset="0"/>
            </a:endParaRPr>
          </a:p>
        </p:txBody>
      </p:sp>
      <p:sp>
        <p:nvSpPr>
          <p:cNvPr id="9" name="Textfeld 8">
            <a:extLst>
              <a:ext uri="{FF2B5EF4-FFF2-40B4-BE49-F238E27FC236}">
                <a16:creationId xmlns:a16="http://schemas.microsoft.com/office/drawing/2014/main" id="{877251DF-DD79-461D-A33C-3795B3D980A9}"/>
              </a:ext>
            </a:extLst>
          </p:cNvPr>
          <p:cNvSpPr txBox="1"/>
          <p:nvPr/>
        </p:nvSpPr>
        <p:spPr>
          <a:xfrm>
            <a:off x="-3780928" y="1347614"/>
            <a:ext cx="3155372" cy="923330"/>
          </a:xfrm>
          <a:prstGeom prst="rect">
            <a:avLst/>
          </a:prstGeom>
          <a:noFill/>
        </p:spPr>
        <p:txBody>
          <a:bodyPr wrap="square" rtlCol="0">
            <a:spAutoFit/>
          </a:bodyPr>
          <a:lstStyle/>
          <a:p>
            <a:pPr marL="342900" marR="0" lvl="0" indent="-342900" algn="ctr" defTabSz="457200" rtl="0" eaLnBrk="1" fontAlgn="auto" latinLnBrk="0" hangingPunct="1">
              <a:lnSpc>
                <a:spcPct val="100000"/>
              </a:lnSpc>
              <a:spcBef>
                <a:spcPts val="0"/>
              </a:spcBef>
              <a:spcAft>
                <a:spcPts val="0"/>
              </a:spcAft>
              <a:buClrTx/>
              <a:buSzTx/>
              <a:buFontTx/>
              <a:buAutoNum type="arabicParenR"/>
              <a:tabLst/>
              <a:defRPr/>
            </a:pPr>
            <a:endParaRPr kumimoji="0" lang="en-US" sz="1800" b="1" i="0" u="none" strike="noStrike" kern="1200" cap="none" spc="0" normalizeH="0" baseline="0" noProof="0" dirty="0">
              <a:ln>
                <a:noFill/>
              </a:ln>
              <a:solidFill>
                <a:sysClr val="window" lastClr="FFFFFF"/>
              </a:solidFill>
              <a:effectLst/>
              <a:uLnTx/>
              <a:uFillTx/>
              <a:latin typeface="Calibri Light" panose="020F0302020204030204" pitchFamily="34" charset="0"/>
              <a:cs typeface="Calibri Light" panose="020F0302020204030204" pitchFamily="34" charset="0"/>
            </a:endParaRPr>
          </a:p>
          <a:p>
            <a:pPr marL="342900" indent="-342900">
              <a:buAutoNum type="arabicParenR"/>
            </a:pPr>
            <a:endParaRPr lang="en-DE" dirty="0"/>
          </a:p>
          <a:p>
            <a:pPr marL="342900" indent="-342900">
              <a:buAutoNum type="arabicParenR"/>
            </a:pPr>
            <a:endParaRPr lang="en-DE" dirty="0"/>
          </a:p>
        </p:txBody>
      </p:sp>
      <p:sp>
        <p:nvSpPr>
          <p:cNvPr id="12" name="Titel 1">
            <a:extLst>
              <a:ext uri="{FF2B5EF4-FFF2-40B4-BE49-F238E27FC236}">
                <a16:creationId xmlns:a16="http://schemas.microsoft.com/office/drawing/2014/main" id="{613D5BE6-4CC4-4AA3-889E-732F2FCD07E9}"/>
              </a:ext>
            </a:extLst>
          </p:cNvPr>
          <p:cNvSpPr>
            <a:spLocks noGrp="1"/>
          </p:cNvSpPr>
          <p:nvPr>
            <p:ph type="title"/>
          </p:nvPr>
        </p:nvSpPr>
        <p:spPr>
          <a:xfrm>
            <a:off x="276230" y="205979"/>
            <a:ext cx="8229600" cy="637579"/>
          </a:xfrm>
        </p:spPr>
        <p:txBody>
          <a:bodyPr/>
          <a:lstStyle/>
          <a:p>
            <a:r>
              <a:rPr lang="en-DE" dirty="0"/>
              <a:t>Steps of Causal </a:t>
            </a:r>
            <a:r>
              <a:rPr lang="en-GB" dirty="0"/>
              <a:t>Discovery </a:t>
            </a:r>
            <a:endParaRPr lang="en-DE" dirty="0"/>
          </a:p>
        </p:txBody>
      </p:sp>
      <p:sp>
        <p:nvSpPr>
          <p:cNvPr id="2" name="Textfeld 1">
            <a:extLst>
              <a:ext uri="{FF2B5EF4-FFF2-40B4-BE49-F238E27FC236}">
                <a16:creationId xmlns:a16="http://schemas.microsoft.com/office/drawing/2014/main" id="{E1410ED5-1CFA-47D8-B204-4E7A82A1C16B}"/>
              </a:ext>
            </a:extLst>
          </p:cNvPr>
          <p:cNvSpPr txBox="1"/>
          <p:nvPr/>
        </p:nvSpPr>
        <p:spPr>
          <a:xfrm>
            <a:off x="432092" y="823479"/>
            <a:ext cx="6553809" cy="400110"/>
          </a:xfrm>
          <a:prstGeom prst="rect">
            <a:avLst/>
          </a:prstGeom>
          <a:noFill/>
        </p:spPr>
        <p:txBody>
          <a:bodyPr wrap="square" rtlCol="0">
            <a:spAutoFit/>
          </a:bodyPr>
          <a:lstStyle/>
          <a:p>
            <a:r>
              <a:rPr lang="en-DE" sz="2000" b="1" dirty="0">
                <a:latin typeface="Calibri Light" panose="020F0302020204030204" pitchFamily="34" charset="0"/>
                <a:cs typeface="Calibri Light" panose="020F0302020204030204" pitchFamily="34" charset="0"/>
              </a:rPr>
              <a:t>Question</a:t>
            </a:r>
            <a:r>
              <a:rPr lang="en-DE" sz="2000" b="1">
                <a:latin typeface="Calibri Light" panose="020F0302020204030204" pitchFamily="34" charset="0"/>
                <a:cs typeface="Calibri Light" panose="020F0302020204030204" pitchFamily="34" charset="0"/>
              </a:rPr>
              <a:t>: </a:t>
            </a:r>
            <a:r>
              <a:rPr lang="en-GB" sz="2000" b="1" dirty="0">
                <a:latin typeface="Calibri Light" panose="020F0302020204030204" pitchFamily="34" charset="0"/>
                <a:cs typeface="Calibri Light" panose="020F0302020204030204" pitchFamily="34" charset="0"/>
              </a:rPr>
              <a:t>Is </a:t>
            </a:r>
            <a:r>
              <a:rPr lang="en-DE" sz="2000" b="1">
                <a:latin typeface="Calibri Light" panose="020F0302020204030204" pitchFamily="34" charset="0"/>
                <a:cs typeface="Calibri Light" panose="020F0302020204030204" pitchFamily="34" charset="0"/>
              </a:rPr>
              <a:t>X </a:t>
            </a:r>
            <a:r>
              <a:rPr lang="en-GB" sz="2000" b="1" dirty="0">
                <a:latin typeface="Calibri Light" panose="020F0302020204030204" pitchFamily="34" charset="0"/>
                <a:cs typeface="Calibri Light" panose="020F0302020204030204" pitchFamily="34" charset="0"/>
              </a:rPr>
              <a:t>a parent </a:t>
            </a:r>
            <a:r>
              <a:rPr lang="en-DE" sz="2000" b="1">
                <a:latin typeface="Calibri Light" panose="020F0302020204030204" pitchFamily="34" charset="0"/>
                <a:cs typeface="Calibri Light" panose="020F0302020204030204" pitchFamily="34" charset="0"/>
              </a:rPr>
              <a:t>o</a:t>
            </a:r>
            <a:r>
              <a:rPr lang="en-GB" sz="2000" b="1" dirty="0">
                <a:latin typeface="Calibri Light" panose="020F0302020204030204" pitchFamily="34" charset="0"/>
                <a:cs typeface="Calibri Light" panose="020F0302020204030204" pitchFamily="34" charset="0"/>
              </a:rPr>
              <a:t>f</a:t>
            </a:r>
            <a:r>
              <a:rPr lang="en-DE" sz="2000" b="1">
                <a:latin typeface="Calibri Light" panose="020F0302020204030204" pitchFamily="34" charset="0"/>
                <a:cs typeface="Calibri Light" panose="020F0302020204030204" pitchFamily="34" charset="0"/>
              </a:rPr>
              <a:t> </a:t>
            </a:r>
            <a:r>
              <a:rPr lang="en-DE" sz="2000" b="1" dirty="0">
                <a:latin typeface="Calibri Light" panose="020F0302020204030204" pitchFamily="34" charset="0"/>
                <a:cs typeface="Calibri Light" panose="020F0302020204030204" pitchFamily="34" charset="0"/>
              </a:rPr>
              <a:t>Y?</a:t>
            </a:r>
          </a:p>
        </p:txBody>
      </p:sp>
      <p:sp>
        <p:nvSpPr>
          <p:cNvPr id="21" name="Rectangle 6">
            <a:extLst>
              <a:ext uri="{FF2B5EF4-FFF2-40B4-BE49-F238E27FC236}">
                <a16:creationId xmlns:a16="http://schemas.microsoft.com/office/drawing/2014/main" id="{327F5ACA-8F2B-E3CB-E103-1C9CCB0E409E}"/>
              </a:ext>
            </a:extLst>
          </p:cNvPr>
          <p:cNvSpPr/>
          <p:nvPr/>
        </p:nvSpPr>
        <p:spPr>
          <a:xfrm>
            <a:off x="420576" y="1347613"/>
            <a:ext cx="2671084" cy="3209905"/>
          </a:xfrm>
          <a:prstGeom prst="rect">
            <a:avLst/>
          </a:prstGeom>
          <a:solidFill>
            <a:schemeClr val="accent5">
              <a:lumMod val="20000"/>
              <a:lumOff val="8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libri Light" panose="020F0302020204030204" pitchFamily="34" charset="0"/>
              <a:cs typeface="Calibri Light" panose="020F0302020204030204" pitchFamily="34" charset="0"/>
            </a:endParaRPr>
          </a:p>
        </p:txBody>
      </p:sp>
      <p:sp>
        <p:nvSpPr>
          <p:cNvPr id="28" name="Rectangle 13">
            <a:extLst>
              <a:ext uri="{FF2B5EF4-FFF2-40B4-BE49-F238E27FC236}">
                <a16:creationId xmlns:a16="http://schemas.microsoft.com/office/drawing/2014/main" id="{CB8CD6A2-9255-4C53-2295-C7FC2CA0AC3B}"/>
              </a:ext>
            </a:extLst>
          </p:cNvPr>
          <p:cNvSpPr/>
          <p:nvPr/>
        </p:nvSpPr>
        <p:spPr>
          <a:xfrm>
            <a:off x="491118" y="1385779"/>
            <a:ext cx="2513981" cy="369332"/>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1. </a:t>
            </a:r>
            <a:r>
              <a:rPr lang="en-GB" b="1" noProof="0" dirty="0">
                <a:solidFill>
                  <a:sysClr val="windowText" lastClr="000000"/>
                </a:solidFill>
                <a:latin typeface="Calibri Light" panose="020F0302020204030204" pitchFamily="34" charset="0"/>
                <a:cs typeface="Calibri Light" panose="020F0302020204030204" pitchFamily="34" charset="0"/>
              </a:rPr>
              <a:t>Collect i</a:t>
            </a:r>
            <a:r>
              <a:rPr kumimoji="0" lang="en-GB" b="1"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nput data</a:t>
            </a:r>
            <a:endParaRPr kumimoji="0" lang="en-US" b="1" i="0" u="none" strike="noStrike" kern="1200" cap="none" spc="0" normalizeH="0" baseline="0" noProof="0" dirty="0">
              <a:ln>
                <a:noFill/>
              </a:ln>
              <a:solidFill>
                <a:sysClr val="window" lastClr="FFFFFF"/>
              </a:solidFill>
              <a:effectLst/>
              <a:uLnTx/>
              <a:uFillTx/>
              <a:latin typeface="Calibri Light" panose="020F0302020204030204" pitchFamily="34" charset="0"/>
              <a:cs typeface="Calibri Light" panose="020F0302020204030204" pitchFamily="34" charset="0"/>
            </a:endParaRPr>
          </a:p>
        </p:txBody>
      </p:sp>
      <p:sp>
        <p:nvSpPr>
          <p:cNvPr id="46" name="Rectangle 6">
            <a:extLst>
              <a:ext uri="{FF2B5EF4-FFF2-40B4-BE49-F238E27FC236}">
                <a16:creationId xmlns:a16="http://schemas.microsoft.com/office/drawing/2014/main" id="{BFC9757E-7DA6-73A4-F0A2-10BF253C38BE}"/>
              </a:ext>
            </a:extLst>
          </p:cNvPr>
          <p:cNvSpPr/>
          <p:nvPr/>
        </p:nvSpPr>
        <p:spPr>
          <a:xfrm>
            <a:off x="3236458" y="1347613"/>
            <a:ext cx="2671084" cy="3209905"/>
          </a:xfrm>
          <a:prstGeom prst="rect">
            <a:avLst/>
          </a:prstGeom>
          <a:solidFill>
            <a:schemeClr val="accent5">
              <a:lumMod val="20000"/>
              <a:lumOff val="8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libri Light" panose="020F0302020204030204" pitchFamily="34" charset="0"/>
              <a:cs typeface="Calibri Light" panose="020F0302020204030204" pitchFamily="34" charset="0"/>
            </a:endParaRPr>
          </a:p>
        </p:txBody>
      </p:sp>
      <p:sp>
        <p:nvSpPr>
          <p:cNvPr id="53" name="Rectangle 13">
            <a:extLst>
              <a:ext uri="{FF2B5EF4-FFF2-40B4-BE49-F238E27FC236}">
                <a16:creationId xmlns:a16="http://schemas.microsoft.com/office/drawing/2014/main" id="{5716344D-2F26-7EC8-5AE3-AB10C8502483}"/>
              </a:ext>
            </a:extLst>
          </p:cNvPr>
          <p:cNvSpPr/>
          <p:nvPr/>
        </p:nvSpPr>
        <p:spPr>
          <a:xfrm>
            <a:off x="3236458" y="1436827"/>
            <a:ext cx="2513981" cy="1477328"/>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DE" b="1" dirty="0">
                <a:solidFill>
                  <a:sysClr val="windowText" lastClr="000000"/>
                </a:solidFill>
                <a:latin typeface="Calibri Light" panose="020F0302020204030204" pitchFamily="34" charset="0"/>
                <a:cs typeface="Calibri Light" panose="020F0302020204030204" pitchFamily="34" charset="0"/>
              </a:rPr>
              <a:t>2</a:t>
            </a:r>
            <a:r>
              <a:rPr lang="en-DE" b="1">
                <a:solidFill>
                  <a:sysClr val="windowText" lastClr="000000"/>
                </a:solidFill>
                <a:latin typeface="Calibri Light" panose="020F0302020204030204" pitchFamily="34" charset="0"/>
                <a:cs typeface="Calibri Light" panose="020F0302020204030204" pitchFamily="34" charset="0"/>
              </a:rPr>
              <a:t>. </a:t>
            </a:r>
            <a:r>
              <a:rPr lang="en-GB" b="1" dirty="0">
                <a:solidFill>
                  <a:sysClr val="windowText" lastClr="000000"/>
                </a:solidFill>
                <a:latin typeface="Calibri Light" panose="020F0302020204030204" pitchFamily="34" charset="0"/>
                <a:cs typeface="Calibri Light" panose="020F0302020204030204" pitchFamily="34" charset="0"/>
              </a:rPr>
              <a:t>Apply Causal Discovery algorithms</a:t>
            </a:r>
          </a:p>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ysClr val="windowText" lastClr="000000"/>
                </a:solidFill>
                <a:latin typeface="Calibri Light" panose="020F0302020204030204" pitchFamily="34" charset="0"/>
                <a:cs typeface="Calibri Light" panose="020F0302020204030204" pitchFamily="34" charset="0"/>
              </a:rPr>
              <a:t>(each algorithm relies on some model assumptions)</a:t>
            </a:r>
            <a:endParaRPr kumimoji="0" lang="en-US" i="0" u="none" strike="noStrike" kern="1200" cap="none" spc="0" normalizeH="0" baseline="0" noProof="0" dirty="0">
              <a:ln>
                <a:noFill/>
              </a:ln>
              <a:solidFill>
                <a:sysClr val="window" lastClr="FFFFFF"/>
              </a:solidFill>
              <a:effectLst/>
              <a:uLnTx/>
              <a:uFillTx/>
              <a:latin typeface="Calibri Light" panose="020F0302020204030204" pitchFamily="34" charset="0"/>
              <a:cs typeface="Calibri Light" panose="020F0302020204030204" pitchFamily="34" charset="0"/>
            </a:endParaRPr>
          </a:p>
        </p:txBody>
      </p:sp>
      <p:sp>
        <p:nvSpPr>
          <p:cNvPr id="66" name="Rectangle 6">
            <a:extLst>
              <a:ext uri="{FF2B5EF4-FFF2-40B4-BE49-F238E27FC236}">
                <a16:creationId xmlns:a16="http://schemas.microsoft.com/office/drawing/2014/main" id="{D25AB92C-098A-1FA1-16DC-251D15C52C14}"/>
              </a:ext>
            </a:extLst>
          </p:cNvPr>
          <p:cNvSpPr/>
          <p:nvPr/>
        </p:nvSpPr>
        <p:spPr>
          <a:xfrm>
            <a:off x="6052340" y="1347613"/>
            <a:ext cx="2671084" cy="3209905"/>
          </a:xfrm>
          <a:prstGeom prst="rect">
            <a:avLst/>
          </a:prstGeom>
          <a:solidFill>
            <a:schemeClr val="accent5">
              <a:lumMod val="20000"/>
              <a:lumOff val="8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Light" panose="020F0302020204030204" pitchFamily="34" charset="0"/>
              <a:cs typeface="Calibri Light" panose="020F0302020204030204" pitchFamily="34" charset="0"/>
            </a:endParaRPr>
          </a:p>
        </p:txBody>
      </p:sp>
      <p:sp>
        <p:nvSpPr>
          <p:cNvPr id="67" name="Rectangle 13">
            <a:extLst>
              <a:ext uri="{FF2B5EF4-FFF2-40B4-BE49-F238E27FC236}">
                <a16:creationId xmlns:a16="http://schemas.microsoft.com/office/drawing/2014/main" id="{D81F07D3-4D09-EC81-694B-6BCEF937894E}"/>
              </a:ext>
            </a:extLst>
          </p:cNvPr>
          <p:cNvSpPr/>
          <p:nvPr/>
        </p:nvSpPr>
        <p:spPr>
          <a:xfrm>
            <a:off x="6083668" y="1431945"/>
            <a:ext cx="2513981" cy="646331"/>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DE" b="1" dirty="0">
                <a:solidFill>
                  <a:sysClr val="windowText" lastClr="000000"/>
                </a:solidFill>
                <a:latin typeface="Calibri Light" panose="020F0302020204030204" pitchFamily="34" charset="0"/>
                <a:cs typeface="Calibri Light" panose="020F0302020204030204" pitchFamily="34" charset="0"/>
              </a:rPr>
              <a:t>3</a:t>
            </a:r>
            <a:r>
              <a:rPr lang="en-DE" b="1">
                <a:solidFill>
                  <a:sysClr val="windowText" lastClr="000000"/>
                </a:solidFill>
                <a:latin typeface="Calibri Light" panose="020F0302020204030204" pitchFamily="34" charset="0"/>
                <a:cs typeface="Calibri Light" panose="020F0302020204030204" pitchFamily="34" charset="0"/>
              </a:rPr>
              <a:t>.  </a:t>
            </a:r>
            <a:r>
              <a:rPr lang="en-GB" b="1" dirty="0">
                <a:solidFill>
                  <a:sysClr val="windowText" lastClr="000000"/>
                </a:solidFill>
                <a:latin typeface="Calibri Light" panose="020F0302020204030204" pitchFamily="34" charset="0"/>
                <a:cs typeface="Calibri Light" panose="020F0302020204030204" pitchFamily="34" charset="0"/>
              </a:rPr>
              <a:t>Obtain the causal network structure</a:t>
            </a:r>
            <a:endParaRPr kumimoji="0" lang="en-US" b="1" i="0" u="none" strike="noStrike" kern="1200" cap="none" spc="0" normalizeH="0" baseline="0" noProof="0" dirty="0">
              <a:ln>
                <a:noFill/>
              </a:ln>
              <a:solidFill>
                <a:sysClr val="window" lastClr="FFFFFF"/>
              </a:solidFill>
              <a:effectLst/>
              <a:uLnTx/>
              <a:uFillTx/>
              <a:latin typeface="Calibri Light" panose="020F0302020204030204" pitchFamily="34" charset="0"/>
              <a:cs typeface="Calibri Light" panose="020F0302020204030204" pitchFamily="34" charset="0"/>
            </a:endParaRPr>
          </a:p>
        </p:txBody>
      </p:sp>
      <p:pic>
        <p:nvPicPr>
          <p:cNvPr id="70" name="Picture 102">
            <a:extLst>
              <a:ext uri="{FF2B5EF4-FFF2-40B4-BE49-F238E27FC236}">
                <a16:creationId xmlns:a16="http://schemas.microsoft.com/office/drawing/2014/main" id="{A2D74694-64D5-8C5C-4603-30D63E56410B}"/>
              </a:ext>
            </a:extLst>
          </p:cNvPr>
          <p:cNvPicPr>
            <a:picLocks noChangeAspect="1"/>
          </p:cNvPicPr>
          <p:nvPr/>
        </p:nvPicPr>
        <p:blipFill rotWithShape="1">
          <a:blip r:embed="rId3"/>
          <a:srcRect l="18350" t="-448" r="-4064" b="15595"/>
          <a:stretch/>
        </p:blipFill>
        <p:spPr>
          <a:xfrm>
            <a:off x="1004828" y="2107261"/>
            <a:ext cx="2000271" cy="2277079"/>
          </a:xfrm>
          <a:prstGeom prst="rect">
            <a:avLst/>
          </a:prstGeom>
        </p:spPr>
      </p:pic>
      <p:sp>
        <p:nvSpPr>
          <p:cNvPr id="71" name="Oval 8">
            <a:extLst>
              <a:ext uri="{FF2B5EF4-FFF2-40B4-BE49-F238E27FC236}">
                <a16:creationId xmlns:a16="http://schemas.microsoft.com/office/drawing/2014/main" id="{1D662589-1D84-529F-713F-55315E0E0164}"/>
              </a:ext>
            </a:extLst>
          </p:cNvPr>
          <p:cNvSpPr/>
          <p:nvPr/>
        </p:nvSpPr>
        <p:spPr>
          <a:xfrm>
            <a:off x="500940" y="2169729"/>
            <a:ext cx="370508" cy="364837"/>
          </a:xfrm>
          <a:prstGeom prst="ellipse">
            <a:avLst/>
          </a:prstGeom>
          <a:solidFill>
            <a:schemeClr val="bg1"/>
          </a:solidFill>
          <a:ln w="9525" cap="flat" cmpd="sng" algn="ctr">
            <a:solidFill>
              <a:schemeClr val="tx1"/>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DE" sz="1600" dirty="0">
                <a:solidFill>
                  <a:sysClr val="windowText" lastClr="000000"/>
                </a:solidFill>
                <a:latin typeface="Calibri Light" panose="020F0302020204030204" pitchFamily="34" charset="0"/>
                <a:cs typeface="Calibri Light" panose="020F0302020204030204" pitchFamily="34" charset="0"/>
              </a:rPr>
              <a:t>X</a:t>
            </a:r>
            <a:endParaRPr kumimoji="0" lang="en-US"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p:txBody>
      </p:sp>
      <p:sp>
        <p:nvSpPr>
          <p:cNvPr id="73" name="Oval 8">
            <a:extLst>
              <a:ext uri="{FF2B5EF4-FFF2-40B4-BE49-F238E27FC236}">
                <a16:creationId xmlns:a16="http://schemas.microsoft.com/office/drawing/2014/main" id="{067F5EA7-4117-2D02-78CC-632F6DE790B1}"/>
              </a:ext>
            </a:extLst>
          </p:cNvPr>
          <p:cNvSpPr/>
          <p:nvPr/>
        </p:nvSpPr>
        <p:spPr>
          <a:xfrm>
            <a:off x="500940" y="2596912"/>
            <a:ext cx="370508" cy="364837"/>
          </a:xfrm>
          <a:prstGeom prst="ellipse">
            <a:avLst/>
          </a:prstGeom>
          <a:solidFill>
            <a:schemeClr val="bg1"/>
          </a:solidFill>
          <a:ln w="9525" cap="flat" cmpd="sng" algn="ctr">
            <a:solidFill>
              <a:schemeClr val="tx1"/>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DE" sz="1600" dirty="0">
                <a:solidFill>
                  <a:sysClr val="windowText" lastClr="000000"/>
                </a:solidFill>
                <a:latin typeface="Calibri Light" panose="020F0302020204030204" pitchFamily="34" charset="0"/>
                <a:cs typeface="Calibri Light" panose="020F0302020204030204" pitchFamily="34" charset="0"/>
              </a:rPr>
              <a:t>Y</a:t>
            </a:r>
            <a:endParaRPr kumimoji="0" lang="en-US"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p:txBody>
      </p:sp>
      <p:sp>
        <p:nvSpPr>
          <p:cNvPr id="74" name="Oval 8">
            <a:extLst>
              <a:ext uri="{FF2B5EF4-FFF2-40B4-BE49-F238E27FC236}">
                <a16:creationId xmlns:a16="http://schemas.microsoft.com/office/drawing/2014/main" id="{5B9971BB-AD17-433D-7D5D-9C74310DBB3B}"/>
              </a:ext>
            </a:extLst>
          </p:cNvPr>
          <p:cNvSpPr/>
          <p:nvPr/>
        </p:nvSpPr>
        <p:spPr>
          <a:xfrm>
            <a:off x="500940" y="3046551"/>
            <a:ext cx="370508" cy="364837"/>
          </a:xfrm>
          <a:prstGeom prst="ellipse">
            <a:avLst/>
          </a:prstGeom>
          <a:solidFill>
            <a:schemeClr val="bg1"/>
          </a:solidFill>
          <a:ln w="9525" cap="flat" cmpd="sng" algn="ctr">
            <a:solidFill>
              <a:schemeClr val="tx1"/>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DE" sz="1600" noProof="0" dirty="0">
                <a:solidFill>
                  <a:sysClr val="windowText" lastClr="000000"/>
                </a:solidFill>
                <a:latin typeface="Calibri Light" panose="020F0302020204030204" pitchFamily="34" charset="0"/>
                <a:cs typeface="Calibri Light" panose="020F0302020204030204" pitchFamily="34" charset="0"/>
              </a:rPr>
              <a:t>Z</a:t>
            </a:r>
            <a:endParaRPr kumimoji="0" lang="en-US"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p:txBody>
      </p:sp>
      <p:sp>
        <p:nvSpPr>
          <p:cNvPr id="75" name="Oval 8">
            <a:extLst>
              <a:ext uri="{FF2B5EF4-FFF2-40B4-BE49-F238E27FC236}">
                <a16:creationId xmlns:a16="http://schemas.microsoft.com/office/drawing/2014/main" id="{B1961AEE-AC67-2D10-7919-3E8CC99F1B10}"/>
              </a:ext>
            </a:extLst>
          </p:cNvPr>
          <p:cNvSpPr/>
          <p:nvPr/>
        </p:nvSpPr>
        <p:spPr>
          <a:xfrm>
            <a:off x="500940" y="3476481"/>
            <a:ext cx="370508" cy="364837"/>
          </a:xfrm>
          <a:prstGeom prst="ellipse">
            <a:avLst/>
          </a:prstGeom>
          <a:solidFill>
            <a:schemeClr val="bg1"/>
          </a:solidFill>
          <a:ln w="9525" cap="flat" cmpd="sng" algn="ctr">
            <a:solidFill>
              <a:schemeClr val="tx1"/>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DE" sz="1600" noProof="0" dirty="0">
                <a:solidFill>
                  <a:sysClr val="windowText" lastClr="000000"/>
                </a:solidFill>
                <a:latin typeface="Calibri Light" panose="020F0302020204030204" pitchFamily="34" charset="0"/>
                <a:cs typeface="Calibri Light" panose="020F0302020204030204" pitchFamily="34" charset="0"/>
              </a:rPr>
              <a:t>U</a:t>
            </a:r>
            <a:endParaRPr kumimoji="0" lang="en-US"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p:txBody>
      </p:sp>
      <p:sp>
        <p:nvSpPr>
          <p:cNvPr id="76" name="Oval 8">
            <a:extLst>
              <a:ext uri="{FF2B5EF4-FFF2-40B4-BE49-F238E27FC236}">
                <a16:creationId xmlns:a16="http://schemas.microsoft.com/office/drawing/2014/main" id="{98322613-0477-7672-31FE-A5502E1433F0}"/>
              </a:ext>
            </a:extLst>
          </p:cNvPr>
          <p:cNvSpPr/>
          <p:nvPr/>
        </p:nvSpPr>
        <p:spPr>
          <a:xfrm>
            <a:off x="500940" y="3913829"/>
            <a:ext cx="370508" cy="364837"/>
          </a:xfrm>
          <a:prstGeom prst="ellipse">
            <a:avLst/>
          </a:prstGeom>
          <a:solidFill>
            <a:schemeClr val="bg1"/>
          </a:solidFill>
          <a:ln w="9525" cap="flat" cmpd="sng" algn="ctr">
            <a:solidFill>
              <a:schemeClr val="tx1"/>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DE" sz="1600" dirty="0">
                <a:solidFill>
                  <a:sysClr val="windowText" lastClr="000000"/>
                </a:solidFill>
                <a:latin typeface="Calibri Light" panose="020F0302020204030204" pitchFamily="34" charset="0"/>
                <a:cs typeface="Calibri Light" panose="020F0302020204030204" pitchFamily="34" charset="0"/>
              </a:rPr>
              <a:t>V</a:t>
            </a:r>
            <a:endParaRPr kumimoji="0" lang="en-US"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p:txBody>
      </p:sp>
      <p:sp>
        <p:nvSpPr>
          <p:cNvPr id="3" name="Footer Placeholder 5">
            <a:extLst>
              <a:ext uri="{FF2B5EF4-FFF2-40B4-BE49-F238E27FC236}">
                <a16:creationId xmlns:a16="http://schemas.microsoft.com/office/drawing/2014/main" id="{BEF145F7-9149-3F88-9A10-1B955162CFC3}"/>
              </a:ext>
            </a:extLst>
          </p:cNvPr>
          <p:cNvSpPr txBox="1">
            <a:spLocks/>
          </p:cNvSpPr>
          <p:nvPr/>
        </p:nvSpPr>
        <p:spPr>
          <a:xfrm>
            <a:off x="3515894" y="4818186"/>
            <a:ext cx="5628106"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8D9EBC"/>
                </a:solidFill>
              </a:rPr>
              <a:t>© University of Reading 2023                                                   </a:t>
            </a:r>
            <a:r>
              <a:rPr lang="en-US" sz="1100" dirty="0" err="1">
                <a:solidFill>
                  <a:schemeClr val="tx1">
                    <a:lumMod val="50000"/>
                    <a:lumOff val="50000"/>
                  </a:schemeClr>
                </a:solidFill>
              </a:rPr>
              <a:t>www.walker.reading.ac.uk</a:t>
            </a:r>
            <a:endParaRPr lang="en-US" sz="1100" dirty="0">
              <a:solidFill>
                <a:schemeClr val="tx1">
                  <a:lumMod val="50000"/>
                  <a:lumOff val="50000"/>
                </a:schemeClr>
              </a:solidFill>
            </a:endParaRPr>
          </a:p>
        </p:txBody>
      </p:sp>
      <p:sp>
        <p:nvSpPr>
          <p:cNvPr id="6" name="TextBox 5">
            <a:extLst>
              <a:ext uri="{FF2B5EF4-FFF2-40B4-BE49-F238E27FC236}">
                <a16:creationId xmlns:a16="http://schemas.microsoft.com/office/drawing/2014/main" id="{37FF511B-CA21-C28F-7914-1F9E3DEC5393}"/>
              </a:ext>
            </a:extLst>
          </p:cNvPr>
          <p:cNvSpPr txBox="1"/>
          <p:nvPr/>
        </p:nvSpPr>
        <p:spPr>
          <a:xfrm>
            <a:off x="3405276" y="2830818"/>
            <a:ext cx="2257437" cy="1754326"/>
          </a:xfrm>
          <a:prstGeom prst="rect">
            <a:avLst/>
          </a:prstGeom>
          <a:noFill/>
        </p:spPr>
        <p:txBody>
          <a:bodyPr wrap="square">
            <a:spAutoFit/>
          </a:bodyPr>
          <a:lstStyle/>
          <a:p>
            <a:pPr algn="ctr">
              <a:defRPr/>
            </a:pPr>
            <a:r>
              <a:rPr lang="en-GB" sz="1800" b="1" noProof="0" dirty="0">
                <a:solidFill>
                  <a:schemeClr val="tx2"/>
                </a:solidFill>
                <a:latin typeface="Calibri Light" panose="020F0302020204030204" pitchFamily="34" charset="0"/>
                <a:cs typeface="Calibri Light" panose="020F0302020204030204" pitchFamily="34" charset="0"/>
              </a:rPr>
              <a:t>Main idea: if two variables are correlated, they are either causal to each other or driven by a common driver.</a:t>
            </a:r>
            <a:r>
              <a:rPr lang="en-GB" sz="1600" b="1" noProof="0" dirty="0">
                <a:solidFill>
                  <a:schemeClr val="tx2"/>
                </a:solidFill>
                <a:cs typeface="Calibri Light" panose="020F0302020204030204" pitchFamily="34" charset="0"/>
              </a:rPr>
              <a:t> </a:t>
            </a:r>
            <a:endParaRPr kumimoji="0" lang="en-US" sz="1600" b="1" i="0" u="none" strike="noStrike" kern="1200" cap="none" spc="0" normalizeH="0" baseline="0" noProof="0" dirty="0">
              <a:ln>
                <a:noFill/>
              </a:ln>
              <a:solidFill>
                <a:schemeClr val="tx2"/>
              </a:solidFill>
              <a:effectLst/>
              <a:uLnTx/>
              <a:uFillTx/>
              <a:cs typeface="Calibri Light" panose="020F0302020204030204" pitchFamily="34" charset="0"/>
            </a:endParaRPr>
          </a:p>
        </p:txBody>
      </p:sp>
      <p:sp>
        <p:nvSpPr>
          <p:cNvPr id="10" name="Oval 9">
            <a:extLst>
              <a:ext uri="{FF2B5EF4-FFF2-40B4-BE49-F238E27FC236}">
                <a16:creationId xmlns:a16="http://schemas.microsoft.com/office/drawing/2014/main" id="{519407D9-260B-99F8-B19F-593529D6CF31}"/>
              </a:ext>
            </a:extLst>
          </p:cNvPr>
          <p:cNvSpPr/>
          <p:nvPr/>
        </p:nvSpPr>
        <p:spPr>
          <a:xfrm>
            <a:off x="6253723" y="2816659"/>
            <a:ext cx="407558" cy="416594"/>
          </a:xfrm>
          <a:prstGeom prst="ellipse">
            <a:avLst/>
          </a:prstGeom>
          <a:solidFill>
            <a:schemeClr val="bg1"/>
          </a:solidFill>
          <a:ln w="9525" cap="flat" cmpd="sng" algn="ctr">
            <a:solidFill>
              <a:schemeClr val="tx1"/>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DE" sz="1600" dirty="0">
                <a:solidFill>
                  <a:sysClr val="windowText" lastClr="000000"/>
                </a:solidFill>
                <a:latin typeface="Calibri Light" panose="020F0302020204030204" pitchFamily="34" charset="0"/>
                <a:cs typeface="Calibri Light" panose="020F0302020204030204" pitchFamily="34" charset="0"/>
              </a:rPr>
              <a:t>Z</a:t>
            </a:r>
            <a:endParaRPr kumimoji="0" lang="en-US"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p:txBody>
      </p:sp>
      <p:sp>
        <p:nvSpPr>
          <p:cNvPr id="11" name="Oval 10">
            <a:extLst>
              <a:ext uri="{FF2B5EF4-FFF2-40B4-BE49-F238E27FC236}">
                <a16:creationId xmlns:a16="http://schemas.microsoft.com/office/drawing/2014/main" id="{EAE6CB5D-3936-048C-1F5A-8FC32CD1B460}"/>
              </a:ext>
            </a:extLst>
          </p:cNvPr>
          <p:cNvSpPr/>
          <p:nvPr/>
        </p:nvSpPr>
        <p:spPr>
          <a:xfrm>
            <a:off x="7645260" y="2333553"/>
            <a:ext cx="407559" cy="401321"/>
          </a:xfrm>
          <a:prstGeom prst="ellipse">
            <a:avLst/>
          </a:prstGeom>
          <a:solidFill>
            <a:schemeClr val="bg1"/>
          </a:solidFill>
          <a:ln w="9525" cap="flat" cmpd="sng" algn="ctr">
            <a:solidFill>
              <a:schemeClr val="tx1"/>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DE" sz="1600" dirty="0">
                <a:solidFill>
                  <a:sysClr val="windowText" lastClr="000000"/>
                </a:solidFill>
                <a:latin typeface="Calibri Light" panose="020F0302020204030204" pitchFamily="34" charset="0"/>
                <a:cs typeface="Calibri Light" panose="020F0302020204030204" pitchFamily="34" charset="0"/>
              </a:rPr>
              <a:t>X</a:t>
            </a:r>
            <a:endParaRPr kumimoji="0" lang="en-US"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p:txBody>
      </p:sp>
      <p:sp>
        <p:nvSpPr>
          <p:cNvPr id="13" name="Oval 12">
            <a:extLst>
              <a:ext uri="{FF2B5EF4-FFF2-40B4-BE49-F238E27FC236}">
                <a16:creationId xmlns:a16="http://schemas.microsoft.com/office/drawing/2014/main" id="{80344FBF-EFF6-037E-B659-A82ACD005FAD}"/>
              </a:ext>
            </a:extLst>
          </p:cNvPr>
          <p:cNvSpPr/>
          <p:nvPr/>
        </p:nvSpPr>
        <p:spPr>
          <a:xfrm>
            <a:off x="7038230" y="3894055"/>
            <a:ext cx="407559" cy="401321"/>
          </a:xfrm>
          <a:prstGeom prst="ellipse">
            <a:avLst/>
          </a:prstGeom>
          <a:solidFill>
            <a:schemeClr val="bg1"/>
          </a:solidFill>
          <a:ln w="9525" cap="flat" cmpd="sng" algn="ctr">
            <a:solidFill>
              <a:schemeClr val="tx1"/>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DE"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Y</a:t>
            </a:r>
            <a:endParaRPr kumimoji="0" lang="en-US"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p:txBody>
      </p:sp>
      <p:cxnSp>
        <p:nvCxnSpPr>
          <p:cNvPr id="14" name="Straight Arrow Connector 13">
            <a:extLst>
              <a:ext uri="{FF2B5EF4-FFF2-40B4-BE49-F238E27FC236}">
                <a16:creationId xmlns:a16="http://schemas.microsoft.com/office/drawing/2014/main" id="{D986978E-5198-1147-CD26-D660AD9A04DB}"/>
              </a:ext>
            </a:extLst>
          </p:cNvPr>
          <p:cNvCxnSpPr>
            <a:cxnSpLocks/>
            <a:stCxn id="10" idx="6"/>
            <a:endCxn id="11" idx="2"/>
          </p:cNvCxnSpPr>
          <p:nvPr/>
        </p:nvCxnSpPr>
        <p:spPr>
          <a:xfrm flipV="1">
            <a:off x="6661281" y="2534214"/>
            <a:ext cx="983979" cy="490742"/>
          </a:xfrm>
          <a:prstGeom prst="straightConnector1">
            <a:avLst/>
          </a:prstGeom>
          <a:noFill/>
          <a:ln w="9525" cap="flat" cmpd="sng" algn="ctr">
            <a:solidFill>
              <a:schemeClr val="tx1"/>
            </a:solidFill>
            <a:prstDash val="solid"/>
            <a:tailEnd type="triangle"/>
          </a:ln>
          <a:effectLst/>
        </p:spPr>
      </p:cxnSp>
      <p:cxnSp>
        <p:nvCxnSpPr>
          <p:cNvPr id="15" name="Straight Arrow Connector 14">
            <a:extLst>
              <a:ext uri="{FF2B5EF4-FFF2-40B4-BE49-F238E27FC236}">
                <a16:creationId xmlns:a16="http://schemas.microsoft.com/office/drawing/2014/main" id="{EB4CC09C-107D-AE19-57F5-8BCE1C71BEE9}"/>
              </a:ext>
            </a:extLst>
          </p:cNvPr>
          <p:cNvCxnSpPr>
            <a:cxnSpLocks/>
            <a:stCxn id="10" idx="5"/>
            <a:endCxn id="13" idx="1"/>
          </p:cNvCxnSpPr>
          <p:nvPr/>
        </p:nvCxnSpPr>
        <p:spPr>
          <a:xfrm>
            <a:off x="6601596" y="3172244"/>
            <a:ext cx="496320" cy="780583"/>
          </a:xfrm>
          <a:prstGeom prst="straightConnector1">
            <a:avLst/>
          </a:prstGeom>
          <a:noFill/>
          <a:ln w="9525" cap="flat" cmpd="sng" algn="ctr">
            <a:solidFill>
              <a:schemeClr val="tx1"/>
            </a:solidFill>
            <a:prstDash val="solid"/>
            <a:tailEnd type="triangle"/>
          </a:ln>
          <a:effectLst/>
        </p:spPr>
      </p:cxnSp>
      <p:cxnSp>
        <p:nvCxnSpPr>
          <p:cNvPr id="16" name="Straight Arrow Connector 28">
            <a:extLst>
              <a:ext uri="{FF2B5EF4-FFF2-40B4-BE49-F238E27FC236}">
                <a16:creationId xmlns:a16="http://schemas.microsoft.com/office/drawing/2014/main" id="{42F99512-D4BC-0714-EA27-10A6A6BABDA1}"/>
              </a:ext>
            </a:extLst>
          </p:cNvPr>
          <p:cNvCxnSpPr>
            <a:cxnSpLocks/>
            <a:stCxn id="11" idx="4"/>
            <a:endCxn id="19" idx="7"/>
          </p:cNvCxnSpPr>
          <p:nvPr/>
        </p:nvCxnSpPr>
        <p:spPr>
          <a:xfrm flipH="1">
            <a:off x="7684455" y="2734874"/>
            <a:ext cx="164585" cy="472878"/>
          </a:xfrm>
          <a:prstGeom prst="straightConnector1">
            <a:avLst/>
          </a:prstGeom>
          <a:noFill/>
          <a:ln w="9525" cap="flat" cmpd="sng" algn="ctr">
            <a:solidFill>
              <a:schemeClr val="tx1"/>
            </a:solidFill>
            <a:prstDash val="solid"/>
            <a:tailEnd type="triangle"/>
          </a:ln>
          <a:effectLst/>
        </p:spPr>
      </p:cxnSp>
      <p:sp>
        <p:nvSpPr>
          <p:cNvPr id="17" name="Oval 25">
            <a:extLst>
              <a:ext uri="{FF2B5EF4-FFF2-40B4-BE49-F238E27FC236}">
                <a16:creationId xmlns:a16="http://schemas.microsoft.com/office/drawing/2014/main" id="{81ADB3F5-BD0F-6574-AD2F-69D2831919E5}"/>
              </a:ext>
            </a:extLst>
          </p:cNvPr>
          <p:cNvSpPr/>
          <p:nvPr/>
        </p:nvSpPr>
        <p:spPr>
          <a:xfrm>
            <a:off x="8196889" y="3250694"/>
            <a:ext cx="407559" cy="401321"/>
          </a:xfrm>
          <a:prstGeom prst="ellipse">
            <a:avLst/>
          </a:prstGeom>
          <a:solidFill>
            <a:schemeClr val="bg1"/>
          </a:solidFill>
          <a:ln w="9525" cap="flat" cmpd="sng" algn="ctr">
            <a:solidFill>
              <a:schemeClr val="tx1"/>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DE"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rPr>
              <a:t>V</a:t>
            </a:r>
            <a:endParaRPr kumimoji="0" lang="en-US"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p:txBody>
      </p:sp>
      <p:cxnSp>
        <p:nvCxnSpPr>
          <p:cNvPr id="18" name="Straight Arrow Connector 28">
            <a:extLst>
              <a:ext uri="{FF2B5EF4-FFF2-40B4-BE49-F238E27FC236}">
                <a16:creationId xmlns:a16="http://schemas.microsoft.com/office/drawing/2014/main" id="{6B299C87-CBA8-E2AB-A6E2-F304F6D1DA54}"/>
              </a:ext>
            </a:extLst>
          </p:cNvPr>
          <p:cNvCxnSpPr>
            <a:cxnSpLocks/>
            <a:stCxn id="11" idx="5"/>
            <a:endCxn id="17" idx="0"/>
          </p:cNvCxnSpPr>
          <p:nvPr/>
        </p:nvCxnSpPr>
        <p:spPr>
          <a:xfrm>
            <a:off x="7993133" y="2676102"/>
            <a:ext cx="407536" cy="574592"/>
          </a:xfrm>
          <a:prstGeom prst="straightConnector1">
            <a:avLst/>
          </a:prstGeom>
          <a:noFill/>
          <a:ln w="9525" cap="flat" cmpd="sng" algn="ctr">
            <a:solidFill>
              <a:schemeClr val="tx1"/>
            </a:solidFill>
            <a:prstDash val="solid"/>
            <a:tailEnd type="triangle"/>
          </a:ln>
          <a:effectLst/>
        </p:spPr>
      </p:cxnSp>
      <p:sp>
        <p:nvSpPr>
          <p:cNvPr id="19" name="Oval 24">
            <a:extLst>
              <a:ext uri="{FF2B5EF4-FFF2-40B4-BE49-F238E27FC236}">
                <a16:creationId xmlns:a16="http://schemas.microsoft.com/office/drawing/2014/main" id="{CF9CB88C-7A94-A6F5-B96B-2346E875C1EF}"/>
              </a:ext>
            </a:extLst>
          </p:cNvPr>
          <p:cNvSpPr/>
          <p:nvPr/>
        </p:nvSpPr>
        <p:spPr>
          <a:xfrm>
            <a:off x="7336582" y="3148980"/>
            <a:ext cx="407559" cy="401321"/>
          </a:xfrm>
          <a:prstGeom prst="ellipse">
            <a:avLst/>
          </a:prstGeom>
          <a:solidFill>
            <a:schemeClr val="bg1"/>
          </a:solidFill>
          <a:ln w="9525" cap="flat" cmpd="sng" algn="ctr">
            <a:solidFill>
              <a:schemeClr val="tx1"/>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DE" sz="1600" noProof="0" dirty="0">
                <a:solidFill>
                  <a:sysClr val="windowText" lastClr="000000"/>
                </a:solidFill>
                <a:latin typeface="Calibri Light" panose="020F0302020204030204" pitchFamily="34" charset="0"/>
                <a:cs typeface="Calibri Light" panose="020F0302020204030204" pitchFamily="34" charset="0"/>
              </a:rPr>
              <a:t>U</a:t>
            </a:r>
            <a:endParaRPr kumimoji="0" lang="en-US" sz="1600" i="0" u="none" strike="noStrike" kern="1200" cap="none" spc="0" normalizeH="0" baseline="0" noProof="0" dirty="0">
              <a:ln>
                <a:noFill/>
              </a:ln>
              <a:solidFill>
                <a:sysClr val="windowText" lastClr="000000"/>
              </a:solidFill>
              <a:effectLst/>
              <a:uLnTx/>
              <a:uFillTx/>
              <a:latin typeface="Calibri Light" panose="020F0302020204030204" pitchFamily="34" charset="0"/>
              <a:cs typeface="Calibri Light" panose="020F0302020204030204" pitchFamily="34" charset="0"/>
            </a:endParaRPr>
          </a:p>
        </p:txBody>
      </p:sp>
      <p:cxnSp>
        <p:nvCxnSpPr>
          <p:cNvPr id="20" name="Straight Arrow Connector 28">
            <a:extLst>
              <a:ext uri="{FF2B5EF4-FFF2-40B4-BE49-F238E27FC236}">
                <a16:creationId xmlns:a16="http://schemas.microsoft.com/office/drawing/2014/main" id="{AB21F021-5047-0587-BDE8-D9BFB0325889}"/>
              </a:ext>
            </a:extLst>
          </p:cNvPr>
          <p:cNvCxnSpPr>
            <a:cxnSpLocks/>
            <a:stCxn id="19" idx="4"/>
            <a:endCxn id="13" idx="7"/>
          </p:cNvCxnSpPr>
          <p:nvPr/>
        </p:nvCxnSpPr>
        <p:spPr>
          <a:xfrm flipH="1">
            <a:off x="7386103" y="3550301"/>
            <a:ext cx="154259" cy="402526"/>
          </a:xfrm>
          <a:prstGeom prst="straightConnector1">
            <a:avLst/>
          </a:prstGeom>
          <a:noFill/>
          <a:ln w="9525" cap="flat" cmpd="sng" algn="ctr">
            <a:solidFill>
              <a:schemeClr val="tx1"/>
            </a:solidFill>
            <a:prstDash val="solid"/>
            <a:tailEnd type="triangle"/>
          </a:ln>
          <a:effectLst/>
        </p:spPr>
      </p:cxnSp>
      <p:pic>
        <p:nvPicPr>
          <p:cNvPr id="32" name="Graphic 31" descr="3D glasses with solid fill">
            <a:extLst>
              <a:ext uri="{FF2B5EF4-FFF2-40B4-BE49-F238E27FC236}">
                <a16:creationId xmlns:a16="http://schemas.microsoft.com/office/drawing/2014/main" id="{5BCBFE08-7BAF-D83D-A547-3DD599E148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16016" y="14942"/>
            <a:ext cx="914400" cy="914400"/>
          </a:xfrm>
          <a:prstGeom prst="rect">
            <a:avLst/>
          </a:prstGeom>
        </p:spPr>
      </p:pic>
      <p:sp>
        <p:nvSpPr>
          <p:cNvPr id="5" name="TextBox 4">
            <a:extLst>
              <a:ext uri="{FF2B5EF4-FFF2-40B4-BE49-F238E27FC236}">
                <a16:creationId xmlns:a16="http://schemas.microsoft.com/office/drawing/2014/main" id="{C01751F2-1832-F388-D2C6-4145EBBE959E}"/>
              </a:ext>
            </a:extLst>
          </p:cNvPr>
          <p:cNvSpPr txBox="1"/>
          <p:nvPr/>
        </p:nvSpPr>
        <p:spPr>
          <a:xfrm>
            <a:off x="101461" y="1594382"/>
            <a:ext cx="5982207" cy="2585323"/>
          </a:xfrm>
          <a:prstGeom prst="rect">
            <a:avLst/>
          </a:prstGeom>
          <a:solidFill>
            <a:srgbClr val="FFFFCC"/>
          </a:solidFill>
        </p:spPr>
        <p:txBody>
          <a:bodyPr wrap="square" rtlCol="0">
            <a:spAutoFit/>
          </a:bodyPr>
          <a:lstStyle/>
          <a:p>
            <a:r>
              <a:rPr lang="en-GB" b="1" dirty="0"/>
              <a:t>Important note! </a:t>
            </a:r>
          </a:p>
          <a:p>
            <a:endParaRPr lang="en-GB" dirty="0"/>
          </a:p>
          <a:p>
            <a:r>
              <a:rPr lang="en-GB" dirty="0"/>
              <a:t>This “discovered” structure it is </a:t>
            </a:r>
            <a:r>
              <a:rPr lang="en-GB" b="1" dirty="0"/>
              <a:t>still an approximation </a:t>
            </a:r>
            <a:r>
              <a:rPr lang="en-GB" dirty="0"/>
              <a:t>of the real-world causal mechanisms. Because its causal interpretation depends on whether the real-world behaves accordingly to the </a:t>
            </a:r>
            <a:r>
              <a:rPr lang="en-GB" b="1" dirty="0"/>
              <a:t>assumptions</a:t>
            </a:r>
            <a:r>
              <a:rPr lang="en-GB" dirty="0"/>
              <a:t> of the discovery algorithm!  </a:t>
            </a:r>
          </a:p>
          <a:p>
            <a:endParaRPr lang="en-GB" dirty="0"/>
          </a:p>
          <a:p>
            <a:r>
              <a:rPr lang="en-GB" dirty="0"/>
              <a:t>But it is </a:t>
            </a:r>
            <a:r>
              <a:rPr lang="en-GB" b="1" dirty="0"/>
              <a:t>still better than just looking at correlations </a:t>
            </a:r>
            <a:r>
              <a:rPr lang="en-GB" dirty="0"/>
              <a:t>do derive such causal mechanisms from data. </a:t>
            </a:r>
          </a:p>
        </p:txBody>
      </p:sp>
    </p:spTree>
    <p:extLst>
      <p:ext uri="{BB962C8B-B14F-4D97-AF65-F5344CB8AC3E}">
        <p14:creationId xmlns:p14="http://schemas.microsoft.com/office/powerpoint/2010/main" val="285964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8" grpId="0"/>
      <p:bldP spid="46" grpId="0" animBg="1"/>
      <p:bldP spid="53" grpId="0"/>
      <p:bldP spid="66" grpId="0" animBg="1"/>
      <p:bldP spid="67" grpId="0"/>
      <p:bldP spid="71" grpId="0" animBg="1"/>
      <p:bldP spid="73" grpId="0" animBg="1"/>
      <p:bldP spid="74" grpId="0" animBg="1"/>
      <p:bldP spid="75" grpId="0" animBg="1"/>
      <p:bldP spid="76" grpId="0" animBg="1"/>
      <p:bldP spid="6" grpId="0"/>
      <p:bldP spid="10" grpId="0" animBg="1"/>
      <p:bldP spid="11" grpId="0" animBg="1"/>
      <p:bldP spid="13" grpId="0" animBg="1"/>
      <p:bldP spid="17" grpId="0" animBg="1"/>
      <p:bldP spid="19"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41D1-A536-E6DE-5409-3F78F122DFAC}"/>
              </a:ext>
            </a:extLst>
          </p:cNvPr>
          <p:cNvSpPr>
            <a:spLocks noGrp="1"/>
          </p:cNvSpPr>
          <p:nvPr>
            <p:ph type="title"/>
          </p:nvPr>
        </p:nvSpPr>
        <p:spPr/>
        <p:txBody>
          <a:bodyPr>
            <a:normAutofit/>
          </a:bodyPr>
          <a:lstStyle/>
          <a:p>
            <a:r>
              <a:rPr lang="en-GB" b="0" dirty="0">
                <a:solidFill>
                  <a:srgbClr val="225968"/>
                </a:solidFill>
                <a:latin typeface="Calibri" panose="020F0502020204030204" pitchFamily="34" charset="0"/>
                <a:cs typeface="Calibri" panose="020F0502020204030204" pitchFamily="34" charset="0"/>
              </a:rPr>
              <a:t>3) Applications</a:t>
            </a:r>
          </a:p>
        </p:txBody>
      </p:sp>
      <p:sp>
        <p:nvSpPr>
          <p:cNvPr id="4" name="Slide Number Placeholder 3">
            <a:extLst>
              <a:ext uri="{FF2B5EF4-FFF2-40B4-BE49-F238E27FC236}">
                <a16:creationId xmlns:a16="http://schemas.microsoft.com/office/drawing/2014/main" id="{EF2FDE33-75C7-A327-55E0-830483988FE6}"/>
              </a:ext>
            </a:extLst>
          </p:cNvPr>
          <p:cNvSpPr>
            <a:spLocks noGrp="1"/>
          </p:cNvSpPr>
          <p:nvPr>
            <p:ph type="sldNum" sz="quarter" idx="12"/>
          </p:nvPr>
        </p:nvSpPr>
        <p:spPr/>
        <p:txBody>
          <a:bodyPr/>
          <a:lstStyle/>
          <a:p>
            <a:fld id="{92E2CEC0-65AA-4B2F-9305-0F176AF11590}" type="slidenum">
              <a:rPr lang="en-US" smtClean="0"/>
              <a:t>21</a:t>
            </a:fld>
            <a:endParaRPr lang="en-US"/>
          </a:p>
        </p:txBody>
      </p:sp>
      <p:sp>
        <p:nvSpPr>
          <p:cNvPr id="3" name="Text Placeholder 2">
            <a:extLst>
              <a:ext uri="{FF2B5EF4-FFF2-40B4-BE49-F238E27FC236}">
                <a16:creationId xmlns:a16="http://schemas.microsoft.com/office/drawing/2014/main" id="{7EB3B1E7-7205-F2EB-0703-180F9F1C333B}"/>
              </a:ext>
            </a:extLst>
          </p:cNvPr>
          <p:cNvSpPr>
            <a:spLocks noGrp="1"/>
          </p:cNvSpPr>
          <p:nvPr>
            <p:ph type="body" idx="1"/>
          </p:nvPr>
        </p:nvSpPr>
        <p:spPr>
          <a:xfrm>
            <a:off x="722313" y="2180035"/>
            <a:ext cx="7772400" cy="1125140"/>
          </a:xfrm>
        </p:spPr>
        <p:txBody>
          <a:bodyPr/>
          <a:lstStyle/>
          <a:p>
            <a:r>
              <a:rPr lang="en-GB" dirty="0"/>
              <a:t>Some examples from climate and weather science</a:t>
            </a:r>
          </a:p>
        </p:txBody>
      </p:sp>
      <p:sp>
        <p:nvSpPr>
          <p:cNvPr id="5" name="Footer Placeholder 5">
            <a:extLst>
              <a:ext uri="{FF2B5EF4-FFF2-40B4-BE49-F238E27FC236}">
                <a16:creationId xmlns:a16="http://schemas.microsoft.com/office/drawing/2014/main" id="{90CD1941-6B28-07DB-F9DE-C19C736FA489}"/>
              </a:ext>
            </a:extLst>
          </p:cNvPr>
          <p:cNvSpPr txBox="1">
            <a:spLocks/>
          </p:cNvSpPr>
          <p:nvPr/>
        </p:nvSpPr>
        <p:spPr>
          <a:xfrm>
            <a:off x="3419872" y="4767263"/>
            <a:ext cx="5628106"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8D9EBC"/>
                </a:solidFill>
              </a:rPr>
              <a:t>© University of Reading 2023                                                   </a:t>
            </a:r>
            <a:r>
              <a:rPr lang="en-US" sz="1100" dirty="0" err="1">
                <a:solidFill>
                  <a:schemeClr val="tx1">
                    <a:lumMod val="50000"/>
                    <a:lumOff val="50000"/>
                  </a:schemeClr>
                </a:solidFill>
              </a:rPr>
              <a:t>www.walker.reading.ac.uk</a:t>
            </a:r>
            <a:endParaRPr lang="en-US" sz="1100" dirty="0">
              <a:solidFill>
                <a:schemeClr val="tx1">
                  <a:lumMod val="50000"/>
                  <a:lumOff val="50000"/>
                </a:schemeClr>
              </a:solidFill>
            </a:endParaRPr>
          </a:p>
        </p:txBody>
      </p:sp>
    </p:spTree>
    <p:extLst>
      <p:ext uri="{BB962C8B-B14F-4D97-AF65-F5344CB8AC3E}">
        <p14:creationId xmlns:p14="http://schemas.microsoft.com/office/powerpoint/2010/main" val="1228514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1">
            <a:extLst>
              <a:ext uri="{FF2B5EF4-FFF2-40B4-BE49-F238E27FC236}">
                <a16:creationId xmlns:a16="http://schemas.microsoft.com/office/drawing/2014/main" id="{732B6421-8F21-4912-925F-9494C6F339BF}"/>
              </a:ext>
            </a:extLst>
          </p:cNvPr>
          <p:cNvSpPr/>
          <p:nvPr/>
        </p:nvSpPr>
        <p:spPr>
          <a:xfrm>
            <a:off x="296811" y="786354"/>
            <a:ext cx="8229599" cy="1018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74" name="Picture 2">
            <a:extLst>
              <a:ext uri="{FF2B5EF4-FFF2-40B4-BE49-F238E27FC236}">
                <a16:creationId xmlns:a16="http://schemas.microsoft.com/office/drawing/2014/main" id="{8334C3C4-F60D-406D-8D66-AC45E1B046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52" b="56702"/>
          <a:stretch/>
        </p:blipFill>
        <p:spPr bwMode="auto">
          <a:xfrm>
            <a:off x="-958189" y="1912157"/>
            <a:ext cx="5613181" cy="247259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94210" y="153004"/>
            <a:ext cx="8229600" cy="637579"/>
          </a:xfrm>
        </p:spPr>
        <p:txBody>
          <a:bodyPr/>
          <a:lstStyle/>
          <a:p>
            <a:r>
              <a:rPr lang="en-GB" dirty="0">
                <a:cs typeface="Calibri Light" panose="020F0302020204030204" pitchFamily="34" charset="0"/>
              </a:rPr>
              <a:t>1. Quantify Teleconnections Pathways</a:t>
            </a:r>
          </a:p>
        </p:txBody>
      </p:sp>
      <p:sp>
        <p:nvSpPr>
          <p:cNvPr id="4" name="Slide Number Placeholder 3"/>
          <p:cNvSpPr>
            <a:spLocks noGrp="1"/>
          </p:cNvSpPr>
          <p:nvPr>
            <p:ph type="sldNum" sz="quarter" idx="12"/>
          </p:nvPr>
        </p:nvSpPr>
        <p:spPr/>
        <p:txBody>
          <a:bodyPr/>
          <a:lstStyle/>
          <a:p>
            <a:fld id="{92E2CEC0-65AA-4B2F-9305-0F176AF11590}" type="slidenum">
              <a:rPr lang="en-US" smtClean="0">
                <a:cs typeface="Calibri Light" panose="020F0302020204030204" pitchFamily="34" charset="0"/>
              </a:rPr>
              <a:pPr/>
              <a:t>22</a:t>
            </a:fld>
            <a:endParaRPr lang="en-US">
              <a:cs typeface="Calibri Light" panose="020F0302020204030204" pitchFamily="34" charset="0"/>
            </a:endParaRPr>
          </a:p>
        </p:txBody>
      </p:sp>
      <p:sp>
        <p:nvSpPr>
          <p:cNvPr id="46" name="Textfeld 45">
            <a:extLst>
              <a:ext uri="{FF2B5EF4-FFF2-40B4-BE49-F238E27FC236}">
                <a16:creationId xmlns:a16="http://schemas.microsoft.com/office/drawing/2014/main" id="{70C4931C-9BD2-4FD5-8F1E-13AD8A2FCB76}"/>
              </a:ext>
            </a:extLst>
          </p:cNvPr>
          <p:cNvSpPr txBox="1"/>
          <p:nvPr/>
        </p:nvSpPr>
        <p:spPr>
          <a:xfrm>
            <a:off x="1763688" y="4386421"/>
            <a:ext cx="2913396" cy="307777"/>
          </a:xfrm>
          <a:prstGeom prst="rect">
            <a:avLst/>
          </a:prstGeom>
          <a:noFill/>
        </p:spPr>
        <p:txBody>
          <a:bodyPr wrap="square">
            <a:spAutoFit/>
          </a:bodyPr>
          <a:lstStyle/>
          <a:p>
            <a:r>
              <a:rPr lang="en-DE" sz="1400">
                <a:solidFill>
                  <a:schemeClr val="tx1">
                    <a:lumMod val="50000"/>
                    <a:lumOff val="50000"/>
                  </a:schemeClr>
                </a:solidFill>
                <a:latin typeface="Calibri Light" panose="020F0302020204030204" pitchFamily="34" charset="0"/>
                <a:cs typeface="Calibri Light" panose="020F0302020204030204" pitchFamily="34" charset="0"/>
              </a:rPr>
              <a:t>(J</a:t>
            </a:r>
            <a:r>
              <a:rPr lang="en-GB" sz="1400" dirty="0" err="1">
                <a:solidFill>
                  <a:schemeClr val="tx1">
                    <a:lumMod val="50000"/>
                    <a:lumOff val="50000"/>
                  </a:schemeClr>
                </a:solidFill>
                <a:latin typeface="Calibri Light" panose="020F0302020204030204" pitchFamily="34" charset="0"/>
                <a:cs typeface="Calibri Light" panose="020F0302020204030204" pitchFamily="34" charset="0"/>
              </a:rPr>
              <a:t>une</a:t>
            </a:r>
            <a:r>
              <a:rPr lang="en-GB" sz="1400" dirty="0">
                <a:solidFill>
                  <a:schemeClr val="tx1">
                    <a:lumMod val="50000"/>
                    <a:lumOff val="50000"/>
                  </a:schemeClr>
                </a:solidFill>
                <a:latin typeface="Calibri Light" panose="020F0302020204030204" pitchFamily="34" charset="0"/>
                <a:cs typeface="Calibri Light" panose="020F0302020204030204" pitchFamily="34" charset="0"/>
              </a:rPr>
              <a:t>-July-August</a:t>
            </a:r>
            <a:r>
              <a:rPr lang="en-DE" sz="1400">
                <a:solidFill>
                  <a:schemeClr val="tx1">
                    <a:lumMod val="50000"/>
                    <a:lumOff val="50000"/>
                  </a:schemeClr>
                </a:solidFill>
                <a:latin typeface="Calibri Light" panose="020F0302020204030204" pitchFamily="34" charset="0"/>
                <a:cs typeface="Calibri Light" panose="020F0302020204030204" pitchFamily="34" charset="0"/>
              </a:rPr>
              <a:t> </a:t>
            </a:r>
            <a:r>
              <a:rPr lang="en-DE" sz="1400" dirty="0">
                <a:solidFill>
                  <a:schemeClr val="tx1">
                    <a:lumMod val="50000"/>
                    <a:lumOff val="50000"/>
                  </a:schemeClr>
                </a:solidFill>
                <a:latin typeface="Calibri Light" panose="020F0302020204030204" pitchFamily="34" charset="0"/>
                <a:cs typeface="Calibri Light" panose="020F0302020204030204" pitchFamily="34" charset="0"/>
              </a:rPr>
              <a:t>mean</a:t>
            </a:r>
            <a:r>
              <a:rPr lang="en-DE" sz="1400">
                <a:solidFill>
                  <a:schemeClr val="tx1">
                    <a:lumMod val="50000"/>
                    <a:lumOff val="50000"/>
                  </a:schemeClr>
                </a:solidFill>
                <a:latin typeface="Calibri Light" panose="020F0302020204030204" pitchFamily="34" charset="0"/>
                <a:cs typeface="Calibri Light" panose="020F0302020204030204" pitchFamily="34" charset="0"/>
              </a:rPr>
              <a:t>, NCEP</a:t>
            </a:r>
            <a:r>
              <a:rPr lang="en-GB" sz="1400" dirty="0">
                <a:solidFill>
                  <a:schemeClr val="tx1">
                    <a:lumMod val="50000"/>
                    <a:lumOff val="50000"/>
                  </a:schemeClr>
                </a:solidFill>
                <a:latin typeface="Calibri Light" panose="020F0302020204030204" pitchFamily="34" charset="0"/>
                <a:cs typeface="Calibri Light" panose="020F0302020204030204" pitchFamily="34" charset="0"/>
              </a:rPr>
              <a:t> data</a:t>
            </a:r>
            <a:r>
              <a:rPr lang="en-DE" sz="1400">
                <a:solidFill>
                  <a:schemeClr val="tx1">
                    <a:lumMod val="50000"/>
                    <a:lumOff val="50000"/>
                  </a:schemeClr>
                </a:solidFill>
                <a:latin typeface="Calibri Light" panose="020F0302020204030204" pitchFamily="34" charset="0"/>
                <a:cs typeface="Calibri Light" panose="020F0302020204030204" pitchFamily="34" charset="0"/>
              </a:rPr>
              <a:t>)</a:t>
            </a:r>
            <a:endParaRPr lang="en-DE" sz="1200" dirty="0">
              <a:solidFill>
                <a:schemeClr val="tx1">
                  <a:lumMod val="50000"/>
                  <a:lumOff val="50000"/>
                </a:schemeClr>
              </a:solidFill>
              <a:latin typeface="Calibri Light" panose="020F0302020204030204" pitchFamily="34" charset="0"/>
              <a:cs typeface="Calibri Light" panose="020F0302020204030204" pitchFamily="34" charset="0"/>
            </a:endParaRPr>
          </a:p>
        </p:txBody>
      </p:sp>
      <p:sp>
        <p:nvSpPr>
          <p:cNvPr id="50" name="Textfeld 63">
            <a:extLst>
              <a:ext uri="{FF2B5EF4-FFF2-40B4-BE49-F238E27FC236}">
                <a16:creationId xmlns:a16="http://schemas.microsoft.com/office/drawing/2014/main" id="{04AC5092-3133-5F4A-934A-8DA2C60E93F3}"/>
              </a:ext>
            </a:extLst>
          </p:cNvPr>
          <p:cNvSpPr txBox="1"/>
          <p:nvPr/>
        </p:nvSpPr>
        <p:spPr>
          <a:xfrm>
            <a:off x="329275" y="761341"/>
            <a:ext cx="4233463"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DE" dirty="0">
                <a:latin typeface="Calibri Light" panose="020F0302020204030204" pitchFamily="34" charset="0"/>
                <a:cs typeface="Calibri Light" panose="020F0302020204030204" pitchFamily="34" charset="0"/>
              </a:rPr>
              <a:t>Precipitation in Denmark (DK) and the Mediterranean (MED) are significantly correlated</a:t>
            </a:r>
          </a:p>
        </p:txBody>
      </p:sp>
      <p:sp>
        <p:nvSpPr>
          <p:cNvPr id="51" name="Textfeld 37">
            <a:extLst>
              <a:ext uri="{FF2B5EF4-FFF2-40B4-BE49-F238E27FC236}">
                <a16:creationId xmlns:a16="http://schemas.microsoft.com/office/drawing/2014/main" id="{0CAC3959-7379-6A45-99DA-33B319B24FFC}"/>
              </a:ext>
            </a:extLst>
          </p:cNvPr>
          <p:cNvSpPr txBox="1"/>
          <p:nvPr/>
        </p:nvSpPr>
        <p:spPr>
          <a:xfrm>
            <a:off x="-21263" y="1337149"/>
            <a:ext cx="5205412"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dirty="0">
                <a:latin typeface="Calibri Light" panose="020F0302020204030204" pitchFamily="34" charset="0"/>
                <a:cs typeface="Calibri Light" panose="020F0302020204030204" pitchFamily="34" charset="0"/>
              </a:rPr>
              <a:t>C</a:t>
            </a:r>
            <a:r>
              <a:rPr lang="en-DE" dirty="0" err="1">
                <a:latin typeface="Calibri Light" panose="020F0302020204030204" pitchFamily="34" charset="0"/>
                <a:cs typeface="Calibri Light" panose="020F0302020204030204" pitchFamily="34" charset="0"/>
              </a:rPr>
              <a:t>orr</a:t>
            </a:r>
            <a:r>
              <a:rPr lang="en-DE" dirty="0">
                <a:latin typeface="Calibri Light" panose="020F0302020204030204" pitchFamily="34" charset="0"/>
                <a:cs typeface="Calibri Light" panose="020F0302020204030204" pitchFamily="34" charset="0"/>
              </a:rPr>
              <a:t>(DK, MED) = </a:t>
            </a:r>
            <a:r>
              <a:rPr lang="en-DE" dirty="0">
                <a:highlight>
                  <a:srgbClr val="00FF99"/>
                </a:highlight>
                <a:latin typeface="Calibri Light" panose="020F0302020204030204" pitchFamily="34" charset="0"/>
                <a:cs typeface="Calibri Light" panose="020F0302020204030204" pitchFamily="34" charset="0"/>
              </a:rPr>
              <a:t>- </a:t>
            </a:r>
            <a:r>
              <a:rPr lang="en-DE" b="1" dirty="0">
                <a:highlight>
                  <a:srgbClr val="00FF99"/>
                </a:highlight>
                <a:latin typeface="Calibri Light" panose="020F0302020204030204" pitchFamily="34" charset="0"/>
                <a:cs typeface="Calibri Light" panose="020F0302020204030204" pitchFamily="34" charset="0"/>
              </a:rPr>
              <a:t>0.25</a:t>
            </a:r>
          </a:p>
        </p:txBody>
      </p:sp>
      <p:sp>
        <p:nvSpPr>
          <p:cNvPr id="21" name="Textfeld 20">
            <a:extLst>
              <a:ext uri="{FF2B5EF4-FFF2-40B4-BE49-F238E27FC236}">
                <a16:creationId xmlns:a16="http://schemas.microsoft.com/office/drawing/2014/main" id="{FF7C42BE-3ABC-4FE5-9DD9-D5CAEDA0E509}"/>
              </a:ext>
            </a:extLst>
          </p:cNvPr>
          <p:cNvSpPr txBox="1"/>
          <p:nvPr/>
        </p:nvSpPr>
        <p:spPr>
          <a:xfrm>
            <a:off x="370151" y="4793473"/>
            <a:ext cx="4192587" cy="261610"/>
          </a:xfrm>
          <a:prstGeom prst="rect">
            <a:avLst/>
          </a:prstGeom>
          <a:noFill/>
        </p:spPr>
        <p:txBody>
          <a:bodyPr wrap="square">
            <a:spAutoFit/>
          </a:bodyPr>
          <a:lstStyle/>
          <a:p>
            <a:r>
              <a:rPr lang="en-DE" sz="1100" dirty="0">
                <a:solidFill>
                  <a:schemeClr val="tx1">
                    <a:lumMod val="50000"/>
                    <a:lumOff val="50000"/>
                  </a:schemeClr>
                </a:solidFill>
                <a:latin typeface="Calibri Light" panose="020F0302020204030204" pitchFamily="34" charset="0"/>
                <a:cs typeface="Calibri Light" panose="020F0302020204030204" pitchFamily="34" charset="0"/>
              </a:rPr>
              <a:t>Kretschmer et al. (2021, </a:t>
            </a:r>
            <a:r>
              <a:rPr lang="en-DE" sz="1100" i="1" dirty="0">
                <a:solidFill>
                  <a:schemeClr val="tx1">
                    <a:lumMod val="50000"/>
                    <a:lumOff val="50000"/>
                  </a:schemeClr>
                </a:solidFill>
                <a:latin typeface="Calibri Light" panose="020F0302020204030204" pitchFamily="34" charset="0"/>
                <a:cs typeface="Calibri Light" panose="020F0302020204030204" pitchFamily="34" charset="0"/>
              </a:rPr>
              <a:t>BAMS</a:t>
            </a:r>
            <a:r>
              <a:rPr lang="en-DE" sz="1100" dirty="0">
                <a:solidFill>
                  <a:schemeClr val="tx1">
                    <a:lumMod val="50000"/>
                    <a:lumOff val="50000"/>
                  </a:schemeClr>
                </a:solidFill>
                <a:latin typeface="Calibri Light" panose="020F0302020204030204" pitchFamily="34" charset="0"/>
                <a:cs typeface="Calibri Light" panose="020F0302020204030204" pitchFamily="34" charset="0"/>
              </a:rPr>
              <a:t>)</a:t>
            </a:r>
          </a:p>
        </p:txBody>
      </p:sp>
      <p:grpSp>
        <p:nvGrpSpPr>
          <p:cNvPr id="22" name="Gruppieren 21">
            <a:extLst>
              <a:ext uri="{FF2B5EF4-FFF2-40B4-BE49-F238E27FC236}">
                <a16:creationId xmlns:a16="http://schemas.microsoft.com/office/drawing/2014/main" id="{F0E501DE-590D-44AC-B20C-A96612DEDADE}"/>
              </a:ext>
            </a:extLst>
          </p:cNvPr>
          <p:cNvGrpSpPr/>
          <p:nvPr/>
        </p:nvGrpSpPr>
        <p:grpSpPr>
          <a:xfrm>
            <a:off x="2131837" y="2816386"/>
            <a:ext cx="424295" cy="422131"/>
            <a:chOff x="565398" y="2660815"/>
            <a:chExt cx="424295" cy="422131"/>
          </a:xfrm>
        </p:grpSpPr>
        <p:sp>
          <p:nvSpPr>
            <p:cNvPr id="23" name="Ellipse 22">
              <a:extLst>
                <a:ext uri="{FF2B5EF4-FFF2-40B4-BE49-F238E27FC236}">
                  <a16:creationId xmlns:a16="http://schemas.microsoft.com/office/drawing/2014/main" id="{B3E1F76D-2542-4726-B844-D8597FD30BB3}"/>
                </a:ext>
              </a:extLst>
            </p:cNvPr>
            <p:cNvSpPr/>
            <p:nvPr/>
          </p:nvSpPr>
          <p:spPr>
            <a:xfrm>
              <a:off x="565398" y="2660815"/>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24" name="Textfeld 23">
              <a:extLst>
                <a:ext uri="{FF2B5EF4-FFF2-40B4-BE49-F238E27FC236}">
                  <a16:creationId xmlns:a16="http://schemas.microsoft.com/office/drawing/2014/main" id="{05167C03-9757-4543-B1DD-D29B8AB5595E}"/>
                </a:ext>
              </a:extLst>
            </p:cNvPr>
            <p:cNvSpPr txBox="1"/>
            <p:nvPr/>
          </p:nvSpPr>
          <p:spPr>
            <a:xfrm>
              <a:off x="580292" y="2717989"/>
              <a:ext cx="394506"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DK</a:t>
              </a:r>
              <a:endParaRPr lang="en-DE" sz="1600" b="1" dirty="0">
                <a:latin typeface="+mj-lt"/>
              </a:endParaRPr>
            </a:p>
          </p:txBody>
        </p:sp>
      </p:grpSp>
      <p:grpSp>
        <p:nvGrpSpPr>
          <p:cNvPr id="26" name="Gruppieren 25">
            <a:extLst>
              <a:ext uri="{FF2B5EF4-FFF2-40B4-BE49-F238E27FC236}">
                <a16:creationId xmlns:a16="http://schemas.microsoft.com/office/drawing/2014/main" id="{51AACE6E-BDCB-4F67-AC7C-1D3BD9D9838E}"/>
              </a:ext>
            </a:extLst>
          </p:cNvPr>
          <p:cNvGrpSpPr/>
          <p:nvPr/>
        </p:nvGrpSpPr>
        <p:grpSpPr>
          <a:xfrm>
            <a:off x="2227816" y="3419987"/>
            <a:ext cx="622763" cy="422131"/>
            <a:chOff x="912316" y="2787774"/>
            <a:chExt cx="622763" cy="422131"/>
          </a:xfrm>
        </p:grpSpPr>
        <p:sp>
          <p:nvSpPr>
            <p:cNvPr id="27" name="Ellipse 26">
              <a:extLst>
                <a:ext uri="{FF2B5EF4-FFF2-40B4-BE49-F238E27FC236}">
                  <a16:creationId xmlns:a16="http://schemas.microsoft.com/office/drawing/2014/main" id="{2B10F7F1-1648-446A-9478-EBEC5D8BB0BC}"/>
                </a:ext>
              </a:extLst>
            </p:cNvPr>
            <p:cNvSpPr/>
            <p:nvPr/>
          </p:nvSpPr>
          <p:spPr>
            <a:xfrm>
              <a:off x="955106" y="2787774"/>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28" name="Textfeld 27">
              <a:extLst>
                <a:ext uri="{FF2B5EF4-FFF2-40B4-BE49-F238E27FC236}">
                  <a16:creationId xmlns:a16="http://schemas.microsoft.com/office/drawing/2014/main" id="{67E26988-1CF6-462A-A199-53C0034C833D}"/>
                </a:ext>
              </a:extLst>
            </p:cNvPr>
            <p:cNvSpPr txBox="1"/>
            <p:nvPr/>
          </p:nvSpPr>
          <p:spPr>
            <a:xfrm>
              <a:off x="912316" y="2844950"/>
              <a:ext cx="622763"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MED</a:t>
              </a:r>
              <a:endParaRPr lang="en-DE" sz="1600" b="1" dirty="0">
                <a:latin typeface="+mj-lt"/>
              </a:endParaRPr>
            </a:p>
          </p:txBody>
        </p:sp>
      </p:grpSp>
      <p:sp>
        <p:nvSpPr>
          <p:cNvPr id="32" name="Textfeld 37">
            <a:extLst>
              <a:ext uri="{FF2B5EF4-FFF2-40B4-BE49-F238E27FC236}">
                <a16:creationId xmlns:a16="http://schemas.microsoft.com/office/drawing/2014/main" id="{5A398673-D595-4B85-BF4D-D222924C9E7B}"/>
              </a:ext>
            </a:extLst>
          </p:cNvPr>
          <p:cNvSpPr txBox="1"/>
          <p:nvPr/>
        </p:nvSpPr>
        <p:spPr>
          <a:xfrm>
            <a:off x="4760035" y="805941"/>
            <a:ext cx="3932825"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b="1" dirty="0">
                <a:latin typeface="Calibri Light" panose="020F0302020204030204" pitchFamily="34" charset="0"/>
                <a:cs typeface="Calibri Light" panose="020F0302020204030204" pitchFamily="34" charset="0"/>
              </a:rPr>
              <a:t>D</a:t>
            </a:r>
            <a:r>
              <a:rPr lang="en-DE" b="1" dirty="0" err="1">
                <a:latin typeface="Calibri Light" panose="020F0302020204030204" pitchFamily="34" charset="0"/>
                <a:cs typeface="Calibri Light" panose="020F0302020204030204" pitchFamily="34" charset="0"/>
              </a:rPr>
              <a:t>oes</a:t>
            </a:r>
            <a:r>
              <a:rPr lang="en-DE" b="1" dirty="0">
                <a:latin typeface="Calibri Light" panose="020F0302020204030204" pitchFamily="34" charset="0"/>
                <a:cs typeface="Calibri Light" panose="020F0302020204030204" pitchFamily="34" charset="0"/>
              </a:rPr>
              <a:t> this reflect a causal relationship?</a:t>
            </a:r>
          </a:p>
        </p:txBody>
      </p:sp>
      <p:grpSp>
        <p:nvGrpSpPr>
          <p:cNvPr id="17" name="Gruppieren 16">
            <a:extLst>
              <a:ext uri="{FF2B5EF4-FFF2-40B4-BE49-F238E27FC236}">
                <a16:creationId xmlns:a16="http://schemas.microsoft.com/office/drawing/2014/main" id="{A72F6612-DB66-BC8E-89B5-9D855B11532B}"/>
              </a:ext>
            </a:extLst>
          </p:cNvPr>
          <p:cNvGrpSpPr/>
          <p:nvPr/>
        </p:nvGrpSpPr>
        <p:grpSpPr>
          <a:xfrm>
            <a:off x="1043608" y="3211396"/>
            <a:ext cx="622762" cy="422131"/>
            <a:chOff x="912928" y="2787774"/>
            <a:chExt cx="622762" cy="422131"/>
          </a:xfrm>
        </p:grpSpPr>
        <p:sp>
          <p:nvSpPr>
            <p:cNvPr id="18" name="Ellipse 17">
              <a:extLst>
                <a:ext uri="{FF2B5EF4-FFF2-40B4-BE49-F238E27FC236}">
                  <a16:creationId xmlns:a16="http://schemas.microsoft.com/office/drawing/2014/main" id="{9859F882-90CE-4535-4BC1-C16F4EC867BA}"/>
                </a:ext>
              </a:extLst>
            </p:cNvPr>
            <p:cNvSpPr/>
            <p:nvPr/>
          </p:nvSpPr>
          <p:spPr>
            <a:xfrm>
              <a:off x="955106" y="2787774"/>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19" name="Textfeld 18">
              <a:extLst>
                <a:ext uri="{FF2B5EF4-FFF2-40B4-BE49-F238E27FC236}">
                  <a16:creationId xmlns:a16="http://schemas.microsoft.com/office/drawing/2014/main" id="{A5551B54-B417-DBBB-B3D4-E7E234CE2805}"/>
                </a:ext>
              </a:extLst>
            </p:cNvPr>
            <p:cNvSpPr txBox="1"/>
            <p:nvPr/>
          </p:nvSpPr>
          <p:spPr>
            <a:xfrm>
              <a:off x="912928" y="2854202"/>
              <a:ext cx="622762"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NAO</a:t>
              </a:r>
              <a:endParaRPr lang="en-DE" sz="1800" b="1" dirty="0">
                <a:latin typeface="+mj-lt"/>
              </a:endParaRPr>
            </a:p>
          </p:txBody>
        </p:sp>
      </p:grpSp>
      <p:cxnSp>
        <p:nvCxnSpPr>
          <p:cNvPr id="20" name="Gerade Verbindung mit Pfeil 19">
            <a:extLst>
              <a:ext uri="{FF2B5EF4-FFF2-40B4-BE49-F238E27FC236}">
                <a16:creationId xmlns:a16="http://schemas.microsoft.com/office/drawing/2014/main" id="{8C531D24-A7D6-61DE-3864-08E2F6EC66A6}"/>
              </a:ext>
            </a:extLst>
          </p:cNvPr>
          <p:cNvCxnSpPr>
            <a:cxnSpLocks/>
            <a:stCxn id="18" idx="6"/>
          </p:cNvCxnSpPr>
          <p:nvPr/>
        </p:nvCxnSpPr>
        <p:spPr>
          <a:xfrm flipV="1">
            <a:off x="1510081" y="3132344"/>
            <a:ext cx="600834" cy="290118"/>
          </a:xfrm>
          <a:prstGeom prst="straightConnector1">
            <a:avLst/>
          </a:prstGeom>
          <a:ln w="3175">
            <a:solidFill>
              <a:schemeClr val="tx1"/>
            </a:solidFill>
            <a:headEnd w="sm" len="med"/>
            <a:tailEnd type="triangle"/>
          </a:ln>
        </p:spPr>
        <p:style>
          <a:lnRef idx="1">
            <a:schemeClr val="dk1"/>
          </a:lnRef>
          <a:fillRef idx="0">
            <a:schemeClr val="dk1"/>
          </a:fillRef>
          <a:effectRef idx="0">
            <a:schemeClr val="dk1"/>
          </a:effectRef>
          <a:fontRef idx="minor">
            <a:schemeClr val="tx1"/>
          </a:fontRef>
        </p:style>
      </p:cxnSp>
      <p:cxnSp>
        <p:nvCxnSpPr>
          <p:cNvPr id="25" name="Gerade Verbindung mit Pfeil 24">
            <a:extLst>
              <a:ext uri="{FF2B5EF4-FFF2-40B4-BE49-F238E27FC236}">
                <a16:creationId xmlns:a16="http://schemas.microsoft.com/office/drawing/2014/main" id="{A55AD222-008F-3DF2-B4B7-8DB4ECA975FF}"/>
              </a:ext>
            </a:extLst>
          </p:cNvPr>
          <p:cNvCxnSpPr>
            <a:cxnSpLocks/>
            <a:stCxn id="18" idx="6"/>
          </p:cNvCxnSpPr>
          <p:nvPr/>
        </p:nvCxnSpPr>
        <p:spPr>
          <a:xfrm>
            <a:off x="1510081" y="3422462"/>
            <a:ext cx="750845" cy="96623"/>
          </a:xfrm>
          <a:prstGeom prst="straightConnector1">
            <a:avLst/>
          </a:prstGeom>
          <a:ln w="3175">
            <a:headEnd w="sm" len="med"/>
            <a:tailEnd type="triangle"/>
          </a:ln>
        </p:spPr>
        <p:style>
          <a:lnRef idx="1">
            <a:schemeClr val="dk1"/>
          </a:lnRef>
          <a:fillRef idx="0">
            <a:schemeClr val="dk1"/>
          </a:fillRef>
          <a:effectRef idx="0">
            <a:schemeClr val="dk1"/>
          </a:effectRef>
          <a:fontRef idx="minor">
            <a:schemeClr val="tx1"/>
          </a:fontRef>
        </p:style>
      </p:cxnSp>
      <p:sp>
        <p:nvSpPr>
          <p:cNvPr id="3" name="Rectangle 1">
            <a:extLst>
              <a:ext uri="{FF2B5EF4-FFF2-40B4-BE49-F238E27FC236}">
                <a16:creationId xmlns:a16="http://schemas.microsoft.com/office/drawing/2014/main" id="{7084CB56-FA25-A807-38F6-47EC8D85DD15}"/>
              </a:ext>
            </a:extLst>
          </p:cNvPr>
          <p:cNvSpPr/>
          <p:nvPr/>
        </p:nvSpPr>
        <p:spPr>
          <a:xfrm>
            <a:off x="4662938" y="2705824"/>
            <a:ext cx="3901801" cy="784099"/>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Rectangle 1">
            <a:extLst>
              <a:ext uri="{FF2B5EF4-FFF2-40B4-BE49-F238E27FC236}">
                <a16:creationId xmlns:a16="http://schemas.microsoft.com/office/drawing/2014/main" id="{CEC34396-BE88-F52C-D366-324513AE3371}"/>
              </a:ext>
            </a:extLst>
          </p:cNvPr>
          <p:cNvSpPr/>
          <p:nvPr/>
        </p:nvSpPr>
        <p:spPr>
          <a:xfrm>
            <a:off x="4654993" y="1347614"/>
            <a:ext cx="3868818" cy="1311486"/>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feld 38">
            <a:extLst>
              <a:ext uri="{FF2B5EF4-FFF2-40B4-BE49-F238E27FC236}">
                <a16:creationId xmlns:a16="http://schemas.microsoft.com/office/drawing/2014/main" id="{751A0E44-C4C3-A418-39A0-946A29517F91}"/>
              </a:ext>
            </a:extLst>
          </p:cNvPr>
          <p:cNvSpPr txBox="1"/>
          <p:nvPr/>
        </p:nvSpPr>
        <p:spPr>
          <a:xfrm>
            <a:off x="4169374" y="1394338"/>
            <a:ext cx="439536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dirty="0">
                <a:latin typeface="Calibri Light" panose="020F0302020204030204" pitchFamily="34" charset="0"/>
                <a:cs typeface="Calibri Light" panose="020F0302020204030204" pitchFamily="34" charset="0"/>
              </a:rPr>
              <a:t>NAO influences both MED and DK</a:t>
            </a:r>
            <a:endParaRPr lang="en-DE" dirty="0">
              <a:latin typeface="Calibri Light" panose="020F0302020204030204" pitchFamily="34" charset="0"/>
              <a:cs typeface="Calibri Light" panose="020F0302020204030204" pitchFamily="34" charset="0"/>
            </a:endParaRPr>
          </a:p>
        </p:txBody>
      </p:sp>
      <p:sp>
        <p:nvSpPr>
          <p:cNvPr id="7" name="Textfeld 72">
            <a:extLst>
              <a:ext uri="{FF2B5EF4-FFF2-40B4-BE49-F238E27FC236}">
                <a16:creationId xmlns:a16="http://schemas.microsoft.com/office/drawing/2014/main" id="{70CBF18A-0FA1-25DE-798A-C7450F94B9B5}"/>
              </a:ext>
            </a:extLst>
          </p:cNvPr>
          <p:cNvSpPr txBox="1"/>
          <p:nvPr/>
        </p:nvSpPr>
        <p:spPr>
          <a:xfrm>
            <a:off x="4759756" y="1855373"/>
            <a:ext cx="382978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DE" dirty="0">
                <a:latin typeface="Calibri Light" panose="020F0302020204030204" pitchFamily="34" charset="0"/>
                <a:cs typeface="Calibri Light" panose="020F0302020204030204" pitchFamily="34" charset="0"/>
              </a:rPr>
              <a:t>DK = </a:t>
            </a:r>
            <a:r>
              <a:rPr lang="en-DE" b="1" dirty="0">
                <a:solidFill>
                  <a:srgbClr val="339966"/>
                </a:solidFill>
                <a:latin typeface="Calibri Light" panose="020F0302020204030204" pitchFamily="34" charset="0"/>
                <a:cs typeface="Calibri Light" panose="020F0302020204030204" pitchFamily="34" charset="0"/>
              </a:rPr>
              <a:t>- 0.55 </a:t>
            </a:r>
            <a:r>
              <a:rPr lang="en-DE" dirty="0">
                <a:latin typeface="Calibri Light" panose="020F0302020204030204" pitchFamily="34" charset="0"/>
                <a:cs typeface="Calibri Light" panose="020F0302020204030204" pitchFamily="34" charset="0"/>
              </a:rPr>
              <a:t>NAO</a:t>
            </a:r>
            <a:r>
              <a:rPr lang="en-DE" baseline="-25000" dirty="0">
                <a:latin typeface="Calibri Light" panose="020F0302020204030204" pitchFamily="34" charset="0"/>
                <a:cs typeface="Calibri Light" panose="020F0302020204030204" pitchFamily="34" charset="0"/>
              </a:rPr>
              <a:t> </a:t>
            </a:r>
            <a:r>
              <a:rPr lang="en-DE" dirty="0">
                <a:latin typeface="Calibri Light" panose="020F0302020204030204" pitchFamily="34" charset="0"/>
                <a:cs typeface="Calibri Light" panose="020F0302020204030204" pitchFamily="34" charset="0"/>
              </a:rPr>
              <a:t>  + </a:t>
            </a:r>
            <a:r>
              <a:rPr lang="de-DE" dirty="0">
                <a:latin typeface="Calibri Light" panose="020F0302020204030204" pitchFamily="34" charset="0"/>
                <a:cs typeface="Calibri Light" panose="020F0302020204030204" pitchFamily="34" charset="0"/>
              </a:rPr>
              <a:t>ɛ</a:t>
            </a:r>
            <a:endParaRPr lang="en-DE" dirty="0">
              <a:latin typeface="Calibri Light" panose="020F0302020204030204" pitchFamily="34" charset="0"/>
              <a:cs typeface="Calibri Light" panose="020F0302020204030204" pitchFamily="34" charset="0"/>
            </a:endParaRPr>
          </a:p>
        </p:txBody>
      </p:sp>
      <p:sp>
        <p:nvSpPr>
          <p:cNvPr id="8" name="Textfeld 36">
            <a:extLst>
              <a:ext uri="{FF2B5EF4-FFF2-40B4-BE49-F238E27FC236}">
                <a16:creationId xmlns:a16="http://schemas.microsoft.com/office/drawing/2014/main" id="{DCB963F0-EC79-7E79-D132-F2E98D14C984}"/>
              </a:ext>
            </a:extLst>
          </p:cNvPr>
          <p:cNvSpPr txBox="1"/>
          <p:nvPr/>
        </p:nvSpPr>
        <p:spPr>
          <a:xfrm>
            <a:off x="4677084" y="2289767"/>
            <a:ext cx="388765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DE" dirty="0">
                <a:latin typeface="Calibri Light" panose="020F0302020204030204" pitchFamily="34" charset="0"/>
                <a:cs typeface="Calibri Light" panose="020F0302020204030204" pitchFamily="34" charset="0"/>
              </a:rPr>
              <a:t>MED = </a:t>
            </a:r>
            <a:r>
              <a:rPr lang="en-DE" dirty="0">
                <a:solidFill>
                  <a:srgbClr val="7030A0"/>
                </a:solidFill>
                <a:latin typeface="Calibri Light" panose="020F0302020204030204" pitchFamily="34" charset="0"/>
                <a:cs typeface="Calibri Light" panose="020F0302020204030204" pitchFamily="34" charset="0"/>
              </a:rPr>
              <a:t>+</a:t>
            </a:r>
            <a:r>
              <a:rPr lang="en-DE" b="1" dirty="0">
                <a:solidFill>
                  <a:srgbClr val="7030A0"/>
                </a:solidFill>
                <a:latin typeface="Calibri Light" panose="020F0302020204030204" pitchFamily="34" charset="0"/>
                <a:cs typeface="Calibri Light" panose="020F0302020204030204" pitchFamily="34" charset="0"/>
              </a:rPr>
              <a:t>0.42</a:t>
            </a:r>
            <a:r>
              <a:rPr lang="en-DE" dirty="0">
                <a:solidFill>
                  <a:srgbClr val="7030A0"/>
                </a:solidFill>
                <a:latin typeface="Calibri Light" panose="020F0302020204030204" pitchFamily="34" charset="0"/>
                <a:cs typeface="Calibri Light" panose="020F0302020204030204" pitchFamily="34" charset="0"/>
              </a:rPr>
              <a:t> </a:t>
            </a:r>
            <a:r>
              <a:rPr lang="en-DE" dirty="0">
                <a:latin typeface="Calibri Light" panose="020F0302020204030204" pitchFamily="34" charset="0"/>
                <a:cs typeface="Calibri Light" panose="020F0302020204030204" pitchFamily="34" charset="0"/>
              </a:rPr>
              <a:t>NAO</a:t>
            </a:r>
            <a:r>
              <a:rPr lang="en-DE" baseline="-25000" dirty="0">
                <a:latin typeface="Calibri Light" panose="020F0302020204030204" pitchFamily="34" charset="0"/>
                <a:cs typeface="Calibri Light" panose="020F0302020204030204" pitchFamily="34" charset="0"/>
              </a:rPr>
              <a:t> </a:t>
            </a:r>
            <a:r>
              <a:rPr lang="en-DE" dirty="0">
                <a:latin typeface="Calibri Light" panose="020F0302020204030204" pitchFamily="34" charset="0"/>
                <a:cs typeface="Calibri Light" panose="020F0302020204030204" pitchFamily="34" charset="0"/>
              </a:rPr>
              <a:t>  + </a:t>
            </a:r>
            <a:r>
              <a:rPr lang="de-DE" dirty="0">
                <a:latin typeface="Calibri Light" panose="020F0302020204030204" pitchFamily="34" charset="0"/>
                <a:cs typeface="Calibri Light" panose="020F0302020204030204" pitchFamily="34" charset="0"/>
              </a:rPr>
              <a:t>ɛ</a:t>
            </a:r>
            <a:endParaRPr lang="en-DE" dirty="0">
              <a:latin typeface="Calibri Light" panose="020F0302020204030204" pitchFamily="34" charset="0"/>
              <a:cs typeface="Calibri Light" panose="020F0302020204030204" pitchFamily="34" charset="0"/>
            </a:endParaRPr>
          </a:p>
        </p:txBody>
      </p:sp>
      <p:sp>
        <p:nvSpPr>
          <p:cNvPr id="9" name="Textfeld 40">
            <a:extLst>
              <a:ext uri="{FF2B5EF4-FFF2-40B4-BE49-F238E27FC236}">
                <a16:creationId xmlns:a16="http://schemas.microsoft.com/office/drawing/2014/main" id="{3257B938-8CD7-F66B-BAE8-2F2A7A31596E}"/>
              </a:ext>
            </a:extLst>
          </p:cNvPr>
          <p:cNvSpPr txBox="1"/>
          <p:nvPr/>
        </p:nvSpPr>
        <p:spPr>
          <a:xfrm>
            <a:off x="4613175" y="2762544"/>
            <a:ext cx="401045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DE" dirty="0">
                <a:latin typeface="Calibri Light" panose="020F0302020204030204" pitchFamily="34" charset="0"/>
                <a:cs typeface="Calibri Light" panose="020F0302020204030204" pitchFamily="34" charset="0"/>
              </a:rPr>
              <a:t>The causal effects explain the correlation</a:t>
            </a:r>
          </a:p>
        </p:txBody>
      </p:sp>
      <p:sp>
        <p:nvSpPr>
          <p:cNvPr id="10" name="Textfeld 41">
            <a:extLst>
              <a:ext uri="{FF2B5EF4-FFF2-40B4-BE49-F238E27FC236}">
                <a16:creationId xmlns:a16="http://schemas.microsoft.com/office/drawing/2014/main" id="{875ADC64-42DF-FB0D-A601-2DD5DBBD2388}"/>
              </a:ext>
            </a:extLst>
          </p:cNvPr>
          <p:cNvSpPr txBox="1"/>
          <p:nvPr/>
        </p:nvSpPr>
        <p:spPr>
          <a:xfrm>
            <a:off x="5047150" y="3120591"/>
            <a:ext cx="323278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DE" b="1" dirty="0">
                <a:solidFill>
                  <a:srgbClr val="339966"/>
                </a:solidFill>
                <a:latin typeface="Calibri Light" panose="020F0302020204030204" pitchFamily="34" charset="0"/>
                <a:cs typeface="Calibri Light" panose="020F0302020204030204" pitchFamily="34" charset="0"/>
              </a:rPr>
              <a:t>-0.55 </a:t>
            </a:r>
            <a:r>
              <a:rPr lang="en-DE" dirty="0">
                <a:latin typeface="Calibri Light" panose="020F0302020204030204" pitchFamily="34" charset="0"/>
                <a:cs typeface="Calibri Light" panose="020F0302020204030204" pitchFamily="34" charset="0"/>
              </a:rPr>
              <a:t>*</a:t>
            </a:r>
            <a:r>
              <a:rPr lang="en-DE" b="1" dirty="0">
                <a:solidFill>
                  <a:srgbClr val="C00000"/>
                </a:solidFill>
                <a:latin typeface="Calibri Light" panose="020F0302020204030204" pitchFamily="34" charset="0"/>
                <a:cs typeface="Calibri Light" panose="020F0302020204030204" pitchFamily="34" charset="0"/>
              </a:rPr>
              <a:t> </a:t>
            </a:r>
            <a:r>
              <a:rPr lang="en-DE" b="1" dirty="0">
                <a:solidFill>
                  <a:srgbClr val="7030A0"/>
                </a:solidFill>
                <a:latin typeface="Calibri Light" panose="020F0302020204030204" pitchFamily="34" charset="0"/>
                <a:cs typeface="Calibri Light" panose="020F0302020204030204" pitchFamily="34" charset="0"/>
              </a:rPr>
              <a:t>0.42</a:t>
            </a:r>
            <a:r>
              <a:rPr lang="en-DE" b="1" dirty="0">
                <a:latin typeface="Calibri Light" panose="020F0302020204030204" pitchFamily="34" charset="0"/>
                <a:cs typeface="Calibri Light" panose="020F0302020204030204" pitchFamily="34" charset="0"/>
              </a:rPr>
              <a:t> ≈ </a:t>
            </a:r>
            <a:r>
              <a:rPr lang="en-DE" b="1" dirty="0">
                <a:solidFill>
                  <a:srgbClr val="7030A0"/>
                </a:solidFill>
                <a:latin typeface="Calibri Light" panose="020F0302020204030204" pitchFamily="34" charset="0"/>
                <a:cs typeface="Calibri Light" panose="020F0302020204030204" pitchFamily="34" charset="0"/>
              </a:rPr>
              <a:t> </a:t>
            </a:r>
            <a:r>
              <a:rPr lang="en-DE" b="1" dirty="0">
                <a:highlight>
                  <a:srgbClr val="00FF99"/>
                </a:highlight>
                <a:latin typeface="Calibri Light" panose="020F0302020204030204" pitchFamily="34" charset="0"/>
                <a:cs typeface="Calibri Light" panose="020F0302020204030204" pitchFamily="34" charset="0"/>
              </a:rPr>
              <a:t>-0.25</a:t>
            </a:r>
            <a:endParaRPr lang="en-DE" b="1" dirty="0">
              <a:solidFill>
                <a:srgbClr val="7030A0"/>
              </a:solidFill>
              <a:latin typeface="Calibri Light" panose="020F0302020204030204" pitchFamily="34" charset="0"/>
              <a:cs typeface="Calibri Light" panose="020F0302020204030204" pitchFamily="34" charset="0"/>
            </a:endParaRPr>
          </a:p>
        </p:txBody>
      </p:sp>
      <p:sp>
        <p:nvSpPr>
          <p:cNvPr id="11" name="Textfeld 37">
            <a:extLst>
              <a:ext uri="{FF2B5EF4-FFF2-40B4-BE49-F238E27FC236}">
                <a16:creationId xmlns:a16="http://schemas.microsoft.com/office/drawing/2014/main" id="{1DE615A7-2BD7-5C25-67E3-05EC818A13A9}"/>
              </a:ext>
            </a:extLst>
          </p:cNvPr>
          <p:cNvSpPr txBox="1"/>
          <p:nvPr/>
        </p:nvSpPr>
        <p:spPr>
          <a:xfrm>
            <a:off x="4810673" y="3710815"/>
            <a:ext cx="3689632"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b="1" dirty="0">
                <a:latin typeface="Calibri Light" panose="020F0302020204030204" pitchFamily="34" charset="0"/>
                <a:cs typeface="Calibri Light" panose="020F0302020204030204" pitchFamily="34" charset="0"/>
              </a:rPr>
              <a:t>No, no causal relationship between MED and DK</a:t>
            </a:r>
            <a:endParaRPr lang="en-DE" b="1" dirty="0">
              <a:latin typeface="Calibri Light" panose="020F0302020204030204" pitchFamily="34" charset="0"/>
              <a:cs typeface="Calibri Light" panose="020F0302020204030204" pitchFamily="34" charset="0"/>
            </a:endParaRPr>
          </a:p>
        </p:txBody>
      </p:sp>
      <p:sp>
        <p:nvSpPr>
          <p:cNvPr id="12" name="TextBox 11">
            <a:extLst>
              <a:ext uri="{FF2B5EF4-FFF2-40B4-BE49-F238E27FC236}">
                <a16:creationId xmlns:a16="http://schemas.microsoft.com/office/drawing/2014/main" id="{6414BDA8-A1A6-B4C3-ADCE-8D62AC758C05}"/>
              </a:ext>
            </a:extLst>
          </p:cNvPr>
          <p:cNvSpPr txBox="1"/>
          <p:nvPr/>
        </p:nvSpPr>
        <p:spPr>
          <a:xfrm>
            <a:off x="6975699" y="20798"/>
            <a:ext cx="1829399" cy="923330"/>
          </a:xfrm>
          <a:prstGeom prst="rect">
            <a:avLst/>
          </a:prstGeom>
          <a:solidFill>
            <a:srgbClr val="FFFFCC"/>
          </a:solidFill>
        </p:spPr>
        <p:txBody>
          <a:bodyPr wrap="square" rtlCol="0">
            <a:spAutoFit/>
          </a:bodyPr>
          <a:lstStyle/>
          <a:p>
            <a:r>
              <a:rPr lang="en-GB" dirty="0"/>
              <a:t>More on this in the afternoon session</a:t>
            </a:r>
          </a:p>
        </p:txBody>
      </p:sp>
    </p:spTree>
    <p:extLst>
      <p:ext uri="{BB962C8B-B14F-4D97-AF65-F5344CB8AC3E}">
        <p14:creationId xmlns:p14="http://schemas.microsoft.com/office/powerpoint/2010/main" val="115443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P spid="7" grpId="0"/>
      <p:bldP spid="8" grpId="0"/>
      <p:bldP spid="9" grpId="0"/>
      <p:bldP spid="10" grpId="0"/>
      <p:bldP spid="11" grpId="0"/>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79B4C-F594-AEA8-D340-EC5C449AD768}"/>
              </a:ext>
            </a:extLst>
          </p:cNvPr>
          <p:cNvSpPr>
            <a:spLocks noGrp="1"/>
          </p:cNvSpPr>
          <p:nvPr>
            <p:ph type="title"/>
          </p:nvPr>
        </p:nvSpPr>
        <p:spPr>
          <a:xfrm>
            <a:off x="93075" y="212429"/>
            <a:ext cx="9120306" cy="637579"/>
          </a:xfrm>
        </p:spPr>
        <p:txBody>
          <a:bodyPr/>
          <a:lstStyle/>
          <a:p>
            <a:r>
              <a:rPr lang="en-GB" dirty="0"/>
              <a:t>2. Understand Physical Processes with many variables</a:t>
            </a:r>
          </a:p>
        </p:txBody>
      </p:sp>
      <p:sp>
        <p:nvSpPr>
          <p:cNvPr id="4" name="Slide Number Placeholder 3">
            <a:extLst>
              <a:ext uri="{FF2B5EF4-FFF2-40B4-BE49-F238E27FC236}">
                <a16:creationId xmlns:a16="http://schemas.microsoft.com/office/drawing/2014/main" id="{05AFDCD1-5CD7-EC91-2832-E415B637C144}"/>
              </a:ext>
            </a:extLst>
          </p:cNvPr>
          <p:cNvSpPr>
            <a:spLocks noGrp="1"/>
          </p:cNvSpPr>
          <p:nvPr>
            <p:ph type="sldNum" sz="quarter" idx="12"/>
          </p:nvPr>
        </p:nvSpPr>
        <p:spPr/>
        <p:txBody>
          <a:bodyPr/>
          <a:lstStyle/>
          <a:p>
            <a:fld id="{92E2CEC0-65AA-4B2F-9305-0F176AF11590}" type="slidenum">
              <a:rPr lang="en-US" smtClean="0"/>
              <a:pPr/>
              <a:t>23</a:t>
            </a:fld>
            <a:endParaRPr lang="en-US"/>
          </a:p>
        </p:txBody>
      </p:sp>
      <p:pic>
        <p:nvPicPr>
          <p:cNvPr id="5" name="Grafik 6">
            <a:extLst>
              <a:ext uri="{FF2B5EF4-FFF2-40B4-BE49-F238E27FC236}">
                <a16:creationId xmlns:a16="http://schemas.microsoft.com/office/drawing/2014/main" id="{2A2D8D81-BAD6-EBBE-3280-C02050B45BA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187624" y="1667640"/>
            <a:ext cx="2778646" cy="3130742"/>
          </a:xfrm>
          <a:prstGeom prst="rect">
            <a:avLst/>
          </a:prstGeom>
        </p:spPr>
      </p:pic>
      <p:sp>
        <p:nvSpPr>
          <p:cNvPr id="6" name="Textfeld 12">
            <a:extLst>
              <a:ext uri="{FF2B5EF4-FFF2-40B4-BE49-F238E27FC236}">
                <a16:creationId xmlns:a16="http://schemas.microsoft.com/office/drawing/2014/main" id="{0B5FA66B-50BB-59C4-57DA-7E184BC5A285}"/>
              </a:ext>
            </a:extLst>
          </p:cNvPr>
          <p:cNvSpPr txBox="1"/>
          <p:nvPr/>
        </p:nvSpPr>
        <p:spPr>
          <a:xfrm>
            <a:off x="107504" y="4814401"/>
            <a:ext cx="3672408" cy="261610"/>
          </a:xfrm>
          <a:prstGeom prst="rect">
            <a:avLst/>
          </a:prstGeom>
          <a:noFill/>
        </p:spPr>
        <p:txBody>
          <a:bodyPr wrap="square" rtlCol="0">
            <a:spAutoFit/>
          </a:bodyPr>
          <a:lstStyle/>
          <a:p>
            <a:r>
              <a:rPr lang="en-DE" sz="1100" dirty="0">
                <a:latin typeface="Calibri Light" panose="020F0302020204030204" pitchFamily="34" charset="0"/>
                <a:cs typeface="Calibri Light" panose="020F0302020204030204" pitchFamily="34" charset="0"/>
              </a:rPr>
              <a:t>Di Capua et al. (2019</a:t>
            </a:r>
            <a:r>
              <a:rPr lang="en-DE" sz="1100">
                <a:latin typeface="Calibri Light" panose="020F0302020204030204" pitchFamily="34" charset="0"/>
                <a:cs typeface="Calibri Light" panose="020F0302020204030204" pitchFamily="34" charset="0"/>
              </a:rPr>
              <a:t>), </a:t>
            </a:r>
            <a:r>
              <a:rPr lang="en-DE" sz="1100" i="1">
                <a:latin typeface="Calibri Light" panose="020F0302020204030204" pitchFamily="34" charset="0"/>
                <a:cs typeface="Calibri Light" panose="020F0302020204030204" pitchFamily="34" charset="0"/>
              </a:rPr>
              <a:t>ESD</a:t>
            </a:r>
            <a:r>
              <a:rPr lang="en-GB" sz="1100" i="1" dirty="0">
                <a:latin typeface="Calibri Light" panose="020F0302020204030204" pitchFamily="34" charset="0"/>
                <a:cs typeface="Calibri Light" panose="020F0302020204030204" pitchFamily="34" charset="0"/>
              </a:rPr>
              <a:t>. </a:t>
            </a:r>
            <a:r>
              <a:rPr lang="en-GB" sz="1100" dirty="0">
                <a:latin typeface="Calibri Light" panose="020F0302020204030204" pitchFamily="34" charset="0"/>
                <a:cs typeface="Calibri Light" panose="020F0302020204030204" pitchFamily="34" charset="0"/>
              </a:rPr>
              <a:t>Kretschmer et al. (2016), JCLI</a:t>
            </a:r>
            <a:endParaRPr lang="en-DE" sz="1100" dirty="0">
              <a:latin typeface="Calibri Light" panose="020F0302020204030204" pitchFamily="34" charset="0"/>
              <a:cs typeface="Calibri Light" panose="020F0302020204030204" pitchFamily="34" charset="0"/>
            </a:endParaRPr>
          </a:p>
        </p:txBody>
      </p:sp>
      <p:sp>
        <p:nvSpPr>
          <p:cNvPr id="7" name="Textfeld 15">
            <a:extLst>
              <a:ext uri="{FF2B5EF4-FFF2-40B4-BE49-F238E27FC236}">
                <a16:creationId xmlns:a16="http://schemas.microsoft.com/office/drawing/2014/main" id="{75E9D278-38E9-046C-2C46-D244FCDE306D}"/>
              </a:ext>
            </a:extLst>
          </p:cNvPr>
          <p:cNvSpPr txBox="1"/>
          <p:nvPr/>
        </p:nvSpPr>
        <p:spPr>
          <a:xfrm>
            <a:off x="395536" y="898352"/>
            <a:ext cx="3947765" cy="830997"/>
          </a:xfrm>
          <a:prstGeom prst="rect">
            <a:avLst/>
          </a:prstGeom>
          <a:noFill/>
        </p:spPr>
        <p:txBody>
          <a:bodyPr wrap="square" rtlCol="0">
            <a:spAutoFit/>
          </a:bodyPr>
          <a:lstStyle/>
          <a:p>
            <a:r>
              <a:rPr lang="en-GB" sz="1600" b="1" dirty="0">
                <a:latin typeface="Calibri Light" panose="020F0302020204030204" pitchFamily="34" charset="0"/>
                <a:cs typeface="Calibri Light" panose="020F0302020204030204" pitchFamily="34" charset="0"/>
              </a:rPr>
              <a:t>How is the </a:t>
            </a:r>
            <a:r>
              <a:rPr lang="en-DE" sz="1600" b="1">
                <a:latin typeface="Calibri Light" panose="020F0302020204030204" pitchFamily="34" charset="0"/>
                <a:cs typeface="Calibri Light" panose="020F0302020204030204" pitchFamily="34" charset="0"/>
              </a:rPr>
              <a:t>Indian Summer Monsoon</a:t>
            </a:r>
            <a:r>
              <a:rPr lang="en-GB" sz="1600" b="1" dirty="0">
                <a:latin typeface="Calibri Light" panose="020F0302020204030204" pitchFamily="34" charset="0"/>
                <a:cs typeface="Calibri Light" panose="020F0302020204030204" pitchFamily="34" charset="0"/>
              </a:rPr>
              <a:t> influenced by tropical and extratropical climate variability modes?</a:t>
            </a:r>
            <a:endParaRPr lang="en-DE" sz="1600" b="1" dirty="0">
              <a:latin typeface="Calibri Light" panose="020F0302020204030204" pitchFamily="34" charset="0"/>
              <a:cs typeface="Calibri Light" panose="020F0302020204030204" pitchFamily="34" charset="0"/>
            </a:endParaRPr>
          </a:p>
        </p:txBody>
      </p:sp>
      <p:sp>
        <p:nvSpPr>
          <p:cNvPr id="8" name="Textfeld 15">
            <a:extLst>
              <a:ext uri="{FF2B5EF4-FFF2-40B4-BE49-F238E27FC236}">
                <a16:creationId xmlns:a16="http://schemas.microsoft.com/office/drawing/2014/main" id="{78DBC35C-5E8E-3155-EB34-A6780E98BD0D}"/>
              </a:ext>
            </a:extLst>
          </p:cNvPr>
          <p:cNvSpPr txBox="1"/>
          <p:nvPr/>
        </p:nvSpPr>
        <p:spPr>
          <a:xfrm>
            <a:off x="4800700" y="995942"/>
            <a:ext cx="3886100" cy="584775"/>
          </a:xfrm>
          <a:prstGeom prst="rect">
            <a:avLst/>
          </a:prstGeom>
          <a:noFill/>
        </p:spPr>
        <p:txBody>
          <a:bodyPr wrap="square" rtlCol="0">
            <a:spAutoFit/>
          </a:bodyPr>
          <a:lstStyle/>
          <a:p>
            <a:r>
              <a:rPr lang="en-GB" sz="1600" b="1" dirty="0">
                <a:latin typeface="Calibri Light" panose="020F0302020204030204" pitchFamily="34" charset="0"/>
                <a:cs typeface="Calibri Light" panose="020F0302020204030204" pitchFamily="34" charset="0"/>
              </a:rPr>
              <a:t>Are Barents and Kara Sea Ice and Eurasian snow cover drivers of arctic oscillation?</a:t>
            </a:r>
            <a:endParaRPr lang="en-DE" sz="1600" b="1" dirty="0">
              <a:latin typeface="Calibri Light" panose="020F0302020204030204" pitchFamily="34" charset="0"/>
              <a:cs typeface="Calibri Light" panose="020F0302020204030204" pitchFamily="34" charset="0"/>
            </a:endParaRPr>
          </a:p>
        </p:txBody>
      </p:sp>
      <p:sp>
        <p:nvSpPr>
          <p:cNvPr id="9" name="Footer Placeholder 5">
            <a:extLst>
              <a:ext uri="{FF2B5EF4-FFF2-40B4-BE49-F238E27FC236}">
                <a16:creationId xmlns:a16="http://schemas.microsoft.com/office/drawing/2014/main" id="{AF1DAEF7-E14D-2A35-2459-B1D64B22FF68}"/>
              </a:ext>
            </a:extLst>
          </p:cNvPr>
          <p:cNvSpPr txBox="1">
            <a:spLocks/>
          </p:cNvSpPr>
          <p:nvPr/>
        </p:nvSpPr>
        <p:spPr>
          <a:xfrm>
            <a:off x="3515894" y="4818186"/>
            <a:ext cx="5628106"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8D9EBC"/>
                </a:solidFill>
              </a:rPr>
              <a:t>© University of Reading 2023                                                   </a:t>
            </a:r>
            <a:r>
              <a:rPr lang="en-US" sz="1100" dirty="0" err="1">
                <a:solidFill>
                  <a:schemeClr val="tx1">
                    <a:lumMod val="50000"/>
                    <a:lumOff val="50000"/>
                  </a:schemeClr>
                </a:solidFill>
              </a:rPr>
              <a:t>www.walker.reading.ac.uk</a:t>
            </a:r>
            <a:endParaRPr lang="en-US" sz="1100" dirty="0">
              <a:solidFill>
                <a:schemeClr val="tx1">
                  <a:lumMod val="50000"/>
                  <a:lumOff val="50000"/>
                </a:schemeClr>
              </a:solidFill>
            </a:endParaRPr>
          </a:p>
        </p:txBody>
      </p:sp>
      <p:pic>
        <p:nvPicPr>
          <p:cNvPr id="11" name="Picture 10" descr="A diagram of a global network&#10;&#10;Description automatically generated">
            <a:extLst>
              <a:ext uri="{FF2B5EF4-FFF2-40B4-BE49-F238E27FC236}">
                <a16:creationId xmlns:a16="http://schemas.microsoft.com/office/drawing/2014/main" id="{4389068A-FA5B-C5C1-4552-62CE3D30F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0206" y="1975570"/>
            <a:ext cx="4359635" cy="2108348"/>
          </a:xfrm>
          <a:prstGeom prst="rect">
            <a:avLst/>
          </a:prstGeom>
        </p:spPr>
      </p:pic>
    </p:spTree>
    <p:extLst>
      <p:ext uri="{BB962C8B-B14F-4D97-AF65-F5344CB8AC3E}">
        <p14:creationId xmlns:p14="http://schemas.microsoft.com/office/powerpoint/2010/main" val="3732145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998CA-AA11-41E0-D058-950BB947757B}"/>
              </a:ext>
            </a:extLst>
          </p:cNvPr>
          <p:cNvSpPr>
            <a:spLocks noGrp="1"/>
          </p:cNvSpPr>
          <p:nvPr>
            <p:ph type="title"/>
          </p:nvPr>
        </p:nvSpPr>
        <p:spPr/>
        <p:txBody>
          <a:bodyPr/>
          <a:lstStyle/>
          <a:p>
            <a:r>
              <a:rPr lang="en-GB" dirty="0"/>
              <a:t>3. Find Causal Predictors</a:t>
            </a:r>
          </a:p>
        </p:txBody>
      </p:sp>
      <p:sp>
        <p:nvSpPr>
          <p:cNvPr id="4" name="Slide Number Placeholder 3">
            <a:extLst>
              <a:ext uri="{FF2B5EF4-FFF2-40B4-BE49-F238E27FC236}">
                <a16:creationId xmlns:a16="http://schemas.microsoft.com/office/drawing/2014/main" id="{76D65D5F-FC0C-3EE6-FBE2-306265CEA4AE}"/>
              </a:ext>
            </a:extLst>
          </p:cNvPr>
          <p:cNvSpPr>
            <a:spLocks noGrp="1"/>
          </p:cNvSpPr>
          <p:nvPr>
            <p:ph type="sldNum" sz="quarter" idx="12"/>
          </p:nvPr>
        </p:nvSpPr>
        <p:spPr/>
        <p:txBody>
          <a:bodyPr/>
          <a:lstStyle/>
          <a:p>
            <a:fld id="{92E2CEC0-65AA-4B2F-9305-0F176AF11590}" type="slidenum">
              <a:rPr lang="en-US" smtClean="0"/>
              <a:pPr/>
              <a:t>24</a:t>
            </a:fld>
            <a:endParaRPr lang="en-US"/>
          </a:p>
        </p:txBody>
      </p:sp>
      <p:sp>
        <p:nvSpPr>
          <p:cNvPr id="5" name="TextBox 4">
            <a:extLst>
              <a:ext uri="{FF2B5EF4-FFF2-40B4-BE49-F238E27FC236}">
                <a16:creationId xmlns:a16="http://schemas.microsoft.com/office/drawing/2014/main" id="{23775A30-BB12-7D90-6E07-AEABC7723B9D}"/>
              </a:ext>
            </a:extLst>
          </p:cNvPr>
          <p:cNvSpPr txBox="1"/>
          <p:nvPr/>
        </p:nvSpPr>
        <p:spPr>
          <a:xfrm>
            <a:off x="4909095" y="824240"/>
            <a:ext cx="3888432" cy="646331"/>
          </a:xfrm>
          <a:prstGeom prst="rect">
            <a:avLst/>
          </a:prstGeom>
          <a:noFill/>
        </p:spPr>
        <p:txBody>
          <a:bodyPr wrap="square" rtlCol="0">
            <a:spAutoFit/>
          </a:bodyPr>
          <a:lstStyle/>
          <a:p>
            <a:r>
              <a:rPr lang="en-GB" dirty="0"/>
              <a:t>What are the </a:t>
            </a:r>
            <a:r>
              <a:rPr lang="en-GB" u="sng" dirty="0"/>
              <a:t>causal</a:t>
            </a:r>
            <a:r>
              <a:rPr lang="en-GB" dirty="0"/>
              <a:t> predictors of the Indian Summer Monsoon variability?</a:t>
            </a:r>
          </a:p>
        </p:txBody>
      </p:sp>
      <p:sp>
        <p:nvSpPr>
          <p:cNvPr id="6" name="Textfeld 12">
            <a:extLst>
              <a:ext uri="{FF2B5EF4-FFF2-40B4-BE49-F238E27FC236}">
                <a16:creationId xmlns:a16="http://schemas.microsoft.com/office/drawing/2014/main" id="{E7522101-D48A-A637-283D-6CAAC5556888}"/>
              </a:ext>
            </a:extLst>
          </p:cNvPr>
          <p:cNvSpPr txBox="1"/>
          <p:nvPr/>
        </p:nvSpPr>
        <p:spPr>
          <a:xfrm>
            <a:off x="179512" y="4843265"/>
            <a:ext cx="1836002" cy="261610"/>
          </a:xfrm>
          <a:prstGeom prst="rect">
            <a:avLst/>
          </a:prstGeom>
          <a:noFill/>
        </p:spPr>
        <p:txBody>
          <a:bodyPr wrap="square" rtlCol="0">
            <a:spAutoFit/>
          </a:bodyPr>
          <a:lstStyle/>
          <a:p>
            <a:r>
              <a:rPr lang="en-DE" sz="1100" dirty="0">
                <a:latin typeface="Calibri Light" panose="020F0302020204030204" pitchFamily="34" charset="0"/>
                <a:cs typeface="Calibri Light" panose="020F0302020204030204" pitchFamily="34" charset="0"/>
              </a:rPr>
              <a:t>Di Capua et al. (2019</a:t>
            </a:r>
            <a:r>
              <a:rPr lang="en-DE" sz="1100">
                <a:latin typeface="Calibri Light" panose="020F0302020204030204" pitchFamily="34" charset="0"/>
                <a:cs typeface="Calibri Light" panose="020F0302020204030204" pitchFamily="34" charset="0"/>
              </a:rPr>
              <a:t>), </a:t>
            </a:r>
            <a:r>
              <a:rPr lang="en-GB" sz="1100" i="1" dirty="0" err="1">
                <a:latin typeface="Calibri Light" panose="020F0302020204030204" pitchFamily="34" charset="0"/>
                <a:cs typeface="Calibri Light" panose="020F0302020204030204" pitchFamily="34" charset="0"/>
              </a:rPr>
              <a:t>WaF</a:t>
            </a:r>
            <a:endParaRPr lang="en-DE" sz="1100" i="1" dirty="0">
              <a:latin typeface="Calibri Light" panose="020F0302020204030204" pitchFamily="34" charset="0"/>
              <a:cs typeface="Calibri Light" panose="020F0302020204030204" pitchFamily="34" charset="0"/>
            </a:endParaRPr>
          </a:p>
        </p:txBody>
      </p:sp>
      <p:pic>
        <p:nvPicPr>
          <p:cNvPr id="7" name="Picture 6" descr="Diagram&#10;&#10;Description automatically generated">
            <a:extLst>
              <a:ext uri="{FF2B5EF4-FFF2-40B4-BE49-F238E27FC236}">
                <a16:creationId xmlns:a16="http://schemas.microsoft.com/office/drawing/2014/main" id="{8F17E27E-0942-37F2-53E0-FE82689D327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5168" y="1225399"/>
            <a:ext cx="4245429" cy="3374572"/>
          </a:xfrm>
          <a:prstGeom prst="rect">
            <a:avLst/>
          </a:prstGeom>
        </p:spPr>
      </p:pic>
      <p:pic>
        <p:nvPicPr>
          <p:cNvPr id="8" name="Picture 7" descr="Chart, line chart&#10;&#10;Description automatically generated">
            <a:extLst>
              <a:ext uri="{FF2B5EF4-FFF2-40B4-BE49-F238E27FC236}">
                <a16:creationId xmlns:a16="http://schemas.microsoft.com/office/drawing/2014/main" id="{711B82F8-0400-C376-664B-527392444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30597" y="2312332"/>
            <a:ext cx="4245429" cy="1340928"/>
          </a:xfrm>
          <a:prstGeom prst="rect">
            <a:avLst/>
          </a:prstGeom>
        </p:spPr>
      </p:pic>
      <p:sp>
        <p:nvSpPr>
          <p:cNvPr id="9" name="TextBox 8">
            <a:extLst>
              <a:ext uri="{FF2B5EF4-FFF2-40B4-BE49-F238E27FC236}">
                <a16:creationId xmlns:a16="http://schemas.microsoft.com/office/drawing/2014/main" id="{F2ED6965-FC5B-4A8B-80FF-100CAD68B676}"/>
              </a:ext>
            </a:extLst>
          </p:cNvPr>
          <p:cNvSpPr txBox="1"/>
          <p:nvPr/>
        </p:nvSpPr>
        <p:spPr>
          <a:xfrm>
            <a:off x="5165124" y="2061685"/>
            <a:ext cx="3376374" cy="369332"/>
          </a:xfrm>
          <a:prstGeom prst="rect">
            <a:avLst/>
          </a:prstGeom>
          <a:noFill/>
        </p:spPr>
        <p:txBody>
          <a:bodyPr wrap="none" rtlCol="0">
            <a:spAutoFit/>
          </a:bodyPr>
          <a:lstStyle/>
          <a:p>
            <a:r>
              <a:rPr lang="en-GB" dirty="0"/>
              <a:t>Predictions with causal precursors</a:t>
            </a:r>
          </a:p>
        </p:txBody>
      </p:sp>
      <p:sp>
        <p:nvSpPr>
          <p:cNvPr id="10" name="Footer Placeholder 5">
            <a:extLst>
              <a:ext uri="{FF2B5EF4-FFF2-40B4-BE49-F238E27FC236}">
                <a16:creationId xmlns:a16="http://schemas.microsoft.com/office/drawing/2014/main" id="{CF125221-1F83-E2DD-24B8-6CEDAD0D6F9B}"/>
              </a:ext>
            </a:extLst>
          </p:cNvPr>
          <p:cNvSpPr txBox="1">
            <a:spLocks/>
          </p:cNvSpPr>
          <p:nvPr/>
        </p:nvSpPr>
        <p:spPr>
          <a:xfrm>
            <a:off x="3515894" y="4818186"/>
            <a:ext cx="5628106"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8D9EBC"/>
                </a:solidFill>
              </a:rPr>
              <a:t>© University of Reading 2023                                                   </a:t>
            </a:r>
            <a:r>
              <a:rPr lang="en-US" sz="1100" dirty="0" err="1">
                <a:solidFill>
                  <a:schemeClr val="tx1">
                    <a:lumMod val="50000"/>
                    <a:lumOff val="50000"/>
                  </a:schemeClr>
                </a:solidFill>
              </a:rPr>
              <a:t>www.walker.reading.ac.uk</a:t>
            </a:r>
            <a:endParaRPr lang="en-US" sz="1100" dirty="0">
              <a:solidFill>
                <a:schemeClr val="tx1">
                  <a:lumMod val="50000"/>
                  <a:lumOff val="50000"/>
                </a:schemeClr>
              </a:solidFill>
            </a:endParaRPr>
          </a:p>
        </p:txBody>
      </p:sp>
    </p:spTree>
    <p:extLst>
      <p:ext uri="{BB962C8B-B14F-4D97-AF65-F5344CB8AC3E}">
        <p14:creationId xmlns:p14="http://schemas.microsoft.com/office/powerpoint/2010/main" val="135778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C370A-0291-BE4F-C5C5-E679DC966BB6}"/>
              </a:ext>
            </a:extLst>
          </p:cNvPr>
          <p:cNvSpPr>
            <a:spLocks noGrp="1"/>
          </p:cNvSpPr>
          <p:nvPr>
            <p:ph type="title"/>
          </p:nvPr>
        </p:nvSpPr>
        <p:spPr/>
        <p:txBody>
          <a:bodyPr/>
          <a:lstStyle/>
          <a:p>
            <a:r>
              <a:rPr lang="en-GB" dirty="0"/>
              <a:t>4. Quantify predictability</a:t>
            </a:r>
          </a:p>
        </p:txBody>
      </p:sp>
      <p:sp>
        <p:nvSpPr>
          <p:cNvPr id="3" name="Content Placeholder 2">
            <a:extLst>
              <a:ext uri="{FF2B5EF4-FFF2-40B4-BE49-F238E27FC236}">
                <a16:creationId xmlns:a16="http://schemas.microsoft.com/office/drawing/2014/main" id="{D86DEB33-7714-2FAF-433D-85FF217F976A}"/>
              </a:ext>
            </a:extLst>
          </p:cNvPr>
          <p:cNvSpPr>
            <a:spLocks noGrp="1"/>
          </p:cNvSpPr>
          <p:nvPr>
            <p:ph idx="1"/>
          </p:nvPr>
        </p:nvSpPr>
        <p:spPr>
          <a:xfrm>
            <a:off x="276230" y="874514"/>
            <a:ext cx="8229600" cy="3394472"/>
          </a:xfrm>
        </p:spPr>
        <p:txBody>
          <a:bodyPr/>
          <a:lstStyle/>
          <a:p>
            <a:pPr marL="0" indent="0">
              <a:buNone/>
            </a:pPr>
            <a:r>
              <a:rPr lang="en-GB" b="1" dirty="0"/>
              <a:t>What is the predictability of Southern Hemisphere jet stream on seasonal timescales?</a:t>
            </a:r>
          </a:p>
        </p:txBody>
      </p:sp>
      <p:sp>
        <p:nvSpPr>
          <p:cNvPr id="4" name="Slide Number Placeholder 3">
            <a:extLst>
              <a:ext uri="{FF2B5EF4-FFF2-40B4-BE49-F238E27FC236}">
                <a16:creationId xmlns:a16="http://schemas.microsoft.com/office/drawing/2014/main" id="{60FDFB54-0EBE-1F73-FB85-5908792DB998}"/>
              </a:ext>
            </a:extLst>
          </p:cNvPr>
          <p:cNvSpPr>
            <a:spLocks noGrp="1"/>
          </p:cNvSpPr>
          <p:nvPr>
            <p:ph type="sldNum" sz="quarter" idx="12"/>
          </p:nvPr>
        </p:nvSpPr>
        <p:spPr/>
        <p:txBody>
          <a:bodyPr/>
          <a:lstStyle/>
          <a:p>
            <a:fld id="{92E2CEC0-65AA-4B2F-9305-0F176AF11590}" type="slidenum">
              <a:rPr lang="en-US" smtClean="0"/>
              <a:pPr/>
              <a:t>25</a:t>
            </a:fld>
            <a:endParaRPr lang="en-US"/>
          </a:p>
        </p:txBody>
      </p:sp>
      <p:pic>
        <p:nvPicPr>
          <p:cNvPr id="6" name="Picture 5" descr="A diagram of a flowchart&#10;&#10;Description automatically generated">
            <a:extLst>
              <a:ext uri="{FF2B5EF4-FFF2-40B4-BE49-F238E27FC236}">
                <a16:creationId xmlns:a16="http://schemas.microsoft.com/office/drawing/2014/main" id="{4046B9CB-8E9A-68BE-F648-A3045DAD6B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508" y="1428192"/>
            <a:ext cx="4338235" cy="2787725"/>
          </a:xfrm>
          <a:prstGeom prst="rect">
            <a:avLst/>
          </a:prstGeom>
        </p:spPr>
      </p:pic>
      <p:pic>
        <p:nvPicPr>
          <p:cNvPr id="8" name="Picture 7" descr="A group of graphs with different colored circles&#10;&#10;Description automatically generated with medium confidence">
            <a:extLst>
              <a:ext uri="{FF2B5EF4-FFF2-40B4-BE49-F238E27FC236}">
                <a16:creationId xmlns:a16="http://schemas.microsoft.com/office/drawing/2014/main" id="{7EB20E2A-AC0A-2A45-ED09-9E4D02C57C3B}"/>
              </a:ext>
            </a:extLst>
          </p:cNvPr>
          <p:cNvPicPr>
            <a:picLocks noChangeAspect="1"/>
          </p:cNvPicPr>
          <p:nvPr/>
        </p:nvPicPr>
        <p:blipFill rotWithShape="1">
          <a:blip r:embed="rId4">
            <a:extLst>
              <a:ext uri="{28A0092B-C50C-407E-A947-70E740481C1C}">
                <a14:useLocalDpi xmlns:a14="http://schemas.microsoft.com/office/drawing/2010/main" val="0"/>
              </a:ext>
            </a:extLst>
          </a:blip>
          <a:srcRect t="49902" r="51041" b="-1"/>
          <a:stretch/>
        </p:blipFill>
        <p:spPr>
          <a:xfrm>
            <a:off x="5364088" y="1454005"/>
            <a:ext cx="2631542" cy="2672474"/>
          </a:xfrm>
          <a:prstGeom prst="rect">
            <a:avLst/>
          </a:prstGeom>
        </p:spPr>
      </p:pic>
      <p:sp>
        <p:nvSpPr>
          <p:cNvPr id="9" name="Textfeld 12">
            <a:extLst>
              <a:ext uri="{FF2B5EF4-FFF2-40B4-BE49-F238E27FC236}">
                <a16:creationId xmlns:a16="http://schemas.microsoft.com/office/drawing/2014/main" id="{AC5747C5-E238-32E5-7DDE-B5D25B6CD8D5}"/>
              </a:ext>
            </a:extLst>
          </p:cNvPr>
          <p:cNvSpPr txBox="1"/>
          <p:nvPr/>
        </p:nvSpPr>
        <p:spPr>
          <a:xfrm>
            <a:off x="179512" y="4843265"/>
            <a:ext cx="2592288" cy="261610"/>
          </a:xfrm>
          <a:prstGeom prst="rect">
            <a:avLst/>
          </a:prstGeom>
          <a:noFill/>
        </p:spPr>
        <p:txBody>
          <a:bodyPr wrap="square" rtlCol="0">
            <a:spAutoFit/>
          </a:bodyPr>
          <a:lstStyle/>
          <a:p>
            <a:r>
              <a:rPr lang="en-GB" sz="1100" dirty="0">
                <a:latin typeface="Calibri Light" panose="020F0302020204030204" pitchFamily="34" charset="0"/>
                <a:cs typeface="Calibri Light" panose="020F0302020204030204" pitchFamily="34" charset="0"/>
              </a:rPr>
              <a:t>Saggioro</a:t>
            </a:r>
            <a:r>
              <a:rPr lang="en-DE" sz="1100">
                <a:latin typeface="Calibri Light" panose="020F0302020204030204" pitchFamily="34" charset="0"/>
                <a:cs typeface="Calibri Light" panose="020F0302020204030204" pitchFamily="34" charset="0"/>
              </a:rPr>
              <a:t> </a:t>
            </a:r>
            <a:r>
              <a:rPr lang="en-DE" sz="1100" dirty="0">
                <a:latin typeface="Calibri Light" panose="020F0302020204030204" pitchFamily="34" charset="0"/>
                <a:cs typeface="Calibri Light" panose="020F0302020204030204" pitchFamily="34" charset="0"/>
              </a:rPr>
              <a:t>et al. </a:t>
            </a:r>
            <a:r>
              <a:rPr lang="en-DE" sz="1100">
                <a:latin typeface="Calibri Light" panose="020F0302020204030204" pitchFamily="34" charset="0"/>
                <a:cs typeface="Calibri Light" panose="020F0302020204030204" pitchFamily="34" charset="0"/>
              </a:rPr>
              <a:t>(20</a:t>
            </a:r>
            <a:r>
              <a:rPr lang="en-GB" sz="1100" dirty="0">
                <a:latin typeface="Calibri Light" panose="020F0302020204030204" pitchFamily="34" charset="0"/>
                <a:cs typeface="Calibri Light" panose="020F0302020204030204" pitchFamily="34" charset="0"/>
              </a:rPr>
              <a:t>23</a:t>
            </a:r>
            <a:r>
              <a:rPr lang="en-DE" sz="1100">
                <a:latin typeface="Calibri Light" panose="020F0302020204030204" pitchFamily="34" charset="0"/>
                <a:cs typeface="Calibri Light" panose="020F0302020204030204" pitchFamily="34" charset="0"/>
              </a:rPr>
              <a:t>), </a:t>
            </a:r>
            <a:r>
              <a:rPr lang="en-GB" sz="1100" i="1" dirty="0">
                <a:latin typeface="Calibri Light" panose="020F0302020204030204" pitchFamily="34" charset="0"/>
                <a:cs typeface="Calibri Light" panose="020F0302020204030204" pitchFamily="34" charset="0"/>
              </a:rPr>
              <a:t>in review.</a:t>
            </a:r>
            <a:endParaRPr lang="en-DE" sz="1100" i="1" dirty="0">
              <a:latin typeface="Calibri Light" panose="020F0302020204030204" pitchFamily="34" charset="0"/>
              <a:cs typeface="Calibri Light" panose="020F0302020204030204" pitchFamily="34" charset="0"/>
            </a:endParaRPr>
          </a:p>
        </p:txBody>
      </p:sp>
      <p:sp>
        <p:nvSpPr>
          <p:cNvPr id="10" name="Footer Placeholder 5">
            <a:extLst>
              <a:ext uri="{FF2B5EF4-FFF2-40B4-BE49-F238E27FC236}">
                <a16:creationId xmlns:a16="http://schemas.microsoft.com/office/drawing/2014/main" id="{AEABB610-345B-F10F-7CCD-EFCB2CC831AB}"/>
              </a:ext>
            </a:extLst>
          </p:cNvPr>
          <p:cNvSpPr txBox="1">
            <a:spLocks/>
          </p:cNvSpPr>
          <p:nvPr/>
        </p:nvSpPr>
        <p:spPr>
          <a:xfrm>
            <a:off x="3515894" y="4818186"/>
            <a:ext cx="5628106"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8D9EBC"/>
                </a:solidFill>
              </a:rPr>
              <a:t>© University of Reading 2023                                                   </a:t>
            </a:r>
            <a:r>
              <a:rPr lang="en-US" sz="1100" dirty="0" err="1">
                <a:solidFill>
                  <a:schemeClr val="tx1">
                    <a:lumMod val="50000"/>
                    <a:lumOff val="50000"/>
                  </a:schemeClr>
                </a:solidFill>
              </a:rPr>
              <a:t>www.walker.reading.ac.uk</a:t>
            </a:r>
            <a:endParaRPr lang="en-US" sz="1100" dirty="0">
              <a:solidFill>
                <a:schemeClr val="tx1">
                  <a:lumMod val="50000"/>
                  <a:lumOff val="50000"/>
                </a:schemeClr>
              </a:solidFill>
            </a:endParaRPr>
          </a:p>
        </p:txBody>
      </p:sp>
    </p:spTree>
    <p:extLst>
      <p:ext uri="{BB962C8B-B14F-4D97-AF65-F5344CB8AC3E}">
        <p14:creationId xmlns:p14="http://schemas.microsoft.com/office/powerpoint/2010/main" val="3864894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41D1-A536-E6DE-5409-3F78F122DFAC}"/>
              </a:ext>
            </a:extLst>
          </p:cNvPr>
          <p:cNvSpPr>
            <a:spLocks noGrp="1"/>
          </p:cNvSpPr>
          <p:nvPr>
            <p:ph type="title"/>
          </p:nvPr>
        </p:nvSpPr>
        <p:spPr/>
        <p:txBody>
          <a:bodyPr>
            <a:normAutofit/>
          </a:bodyPr>
          <a:lstStyle/>
          <a:p>
            <a:r>
              <a:rPr lang="en-GB" b="0" dirty="0">
                <a:solidFill>
                  <a:srgbClr val="225968"/>
                </a:solidFill>
                <a:latin typeface="Calibri" panose="020F0502020204030204" pitchFamily="34" charset="0"/>
                <a:cs typeface="Calibri" panose="020F0502020204030204" pitchFamily="34" charset="0"/>
              </a:rPr>
              <a:t>4) Summary</a:t>
            </a:r>
          </a:p>
        </p:txBody>
      </p:sp>
      <p:sp>
        <p:nvSpPr>
          <p:cNvPr id="4" name="Slide Number Placeholder 3">
            <a:extLst>
              <a:ext uri="{FF2B5EF4-FFF2-40B4-BE49-F238E27FC236}">
                <a16:creationId xmlns:a16="http://schemas.microsoft.com/office/drawing/2014/main" id="{EF2FDE33-75C7-A327-55E0-830483988FE6}"/>
              </a:ext>
            </a:extLst>
          </p:cNvPr>
          <p:cNvSpPr>
            <a:spLocks noGrp="1"/>
          </p:cNvSpPr>
          <p:nvPr>
            <p:ph type="sldNum" sz="quarter" idx="12"/>
          </p:nvPr>
        </p:nvSpPr>
        <p:spPr/>
        <p:txBody>
          <a:bodyPr/>
          <a:lstStyle/>
          <a:p>
            <a:fld id="{92E2CEC0-65AA-4B2F-9305-0F176AF11590}" type="slidenum">
              <a:rPr lang="en-US" smtClean="0"/>
              <a:t>26</a:t>
            </a:fld>
            <a:endParaRPr lang="en-US"/>
          </a:p>
        </p:txBody>
      </p:sp>
      <p:sp>
        <p:nvSpPr>
          <p:cNvPr id="3" name="Footer Placeholder 5">
            <a:extLst>
              <a:ext uri="{FF2B5EF4-FFF2-40B4-BE49-F238E27FC236}">
                <a16:creationId xmlns:a16="http://schemas.microsoft.com/office/drawing/2014/main" id="{FFE8385F-A807-2341-24A2-13EFF9DCA6C2}"/>
              </a:ext>
            </a:extLst>
          </p:cNvPr>
          <p:cNvSpPr txBox="1">
            <a:spLocks/>
          </p:cNvSpPr>
          <p:nvPr/>
        </p:nvSpPr>
        <p:spPr>
          <a:xfrm>
            <a:off x="3515894" y="4767263"/>
            <a:ext cx="5628106"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8D9EBC"/>
                </a:solidFill>
              </a:rPr>
              <a:t>© University of Reading 2023                                                   </a:t>
            </a:r>
            <a:r>
              <a:rPr lang="en-US" sz="1100" dirty="0" err="1">
                <a:solidFill>
                  <a:schemeClr val="tx1">
                    <a:lumMod val="50000"/>
                    <a:lumOff val="50000"/>
                  </a:schemeClr>
                </a:solidFill>
              </a:rPr>
              <a:t>www.walker.reading.ac.uk</a:t>
            </a:r>
            <a:endParaRPr lang="en-US" sz="1100" dirty="0">
              <a:solidFill>
                <a:schemeClr val="tx1">
                  <a:lumMod val="50000"/>
                  <a:lumOff val="50000"/>
                </a:schemeClr>
              </a:solidFill>
            </a:endParaRPr>
          </a:p>
        </p:txBody>
      </p:sp>
    </p:spTree>
    <p:extLst>
      <p:ext uri="{BB962C8B-B14F-4D97-AF65-F5344CB8AC3E}">
        <p14:creationId xmlns:p14="http://schemas.microsoft.com/office/powerpoint/2010/main" val="1500826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8015F1-BD0E-7ECF-1D06-8CD8CDEA2C83}"/>
              </a:ext>
            </a:extLst>
          </p:cNvPr>
          <p:cNvSpPr>
            <a:spLocks noGrp="1"/>
          </p:cNvSpPr>
          <p:nvPr>
            <p:ph type="title"/>
          </p:nvPr>
        </p:nvSpPr>
        <p:spPr/>
        <p:txBody>
          <a:bodyPr/>
          <a:lstStyle/>
          <a:p>
            <a:r>
              <a:rPr lang="en-DE" dirty="0"/>
              <a:t>Take Home Messages</a:t>
            </a:r>
            <a:endParaRPr lang="de-DE" dirty="0"/>
          </a:p>
        </p:txBody>
      </p:sp>
      <p:sp>
        <p:nvSpPr>
          <p:cNvPr id="3" name="Inhaltsplatzhalter 2">
            <a:extLst>
              <a:ext uri="{FF2B5EF4-FFF2-40B4-BE49-F238E27FC236}">
                <a16:creationId xmlns:a16="http://schemas.microsoft.com/office/drawing/2014/main" id="{CA8BDFDD-2055-CCFE-F587-CFFD915687A3}"/>
              </a:ext>
            </a:extLst>
          </p:cNvPr>
          <p:cNvSpPr>
            <a:spLocks noGrp="1"/>
          </p:cNvSpPr>
          <p:nvPr>
            <p:ph idx="1"/>
          </p:nvPr>
        </p:nvSpPr>
        <p:spPr>
          <a:xfrm>
            <a:off x="564871" y="1103807"/>
            <a:ext cx="8229600" cy="1378193"/>
          </a:xfrm>
          <a:solidFill>
            <a:schemeClr val="accent5">
              <a:lumMod val="20000"/>
              <a:lumOff val="80000"/>
            </a:schemeClr>
          </a:solidFill>
        </p:spPr>
        <p:txBody>
          <a:bodyPr>
            <a:normAutofit lnSpcReduction="10000"/>
          </a:bodyPr>
          <a:lstStyle/>
          <a:p>
            <a:pPr>
              <a:spcBef>
                <a:spcPts val="1200"/>
              </a:spcBef>
              <a:spcAft>
                <a:spcPts val="600"/>
              </a:spcAft>
            </a:pPr>
            <a:r>
              <a:rPr lang="en-DE" sz="1800" dirty="0"/>
              <a:t>Correlations are the result of </a:t>
            </a:r>
            <a:r>
              <a:rPr lang="en-DE" sz="1800"/>
              <a:t>causal relationships</a:t>
            </a:r>
            <a:r>
              <a:rPr lang="en-GB" sz="1800" dirty="0"/>
              <a:t>. But data alone cannot tell us which ones!</a:t>
            </a:r>
            <a:endParaRPr lang="en-DE" sz="1800" dirty="0"/>
          </a:p>
          <a:p>
            <a:pPr>
              <a:spcBef>
                <a:spcPts val="1200"/>
              </a:spcBef>
              <a:spcAft>
                <a:spcPts val="600"/>
              </a:spcAft>
            </a:pPr>
            <a:r>
              <a:rPr lang="en-DE" sz="1800" dirty="0"/>
              <a:t>We need causal knowledge about </a:t>
            </a:r>
            <a:r>
              <a:rPr lang="en-DE" sz="1800"/>
              <a:t>the data</a:t>
            </a:r>
            <a:r>
              <a:rPr lang="en-GB" sz="1800" dirty="0"/>
              <a:t>-</a:t>
            </a:r>
            <a:r>
              <a:rPr lang="en-DE" sz="1800"/>
              <a:t>generating </a:t>
            </a:r>
            <a:r>
              <a:rPr lang="en-DE" sz="1800" dirty="0"/>
              <a:t>mechanisms to interpret correlations and to </a:t>
            </a:r>
            <a:r>
              <a:rPr lang="en-DE" sz="1800"/>
              <a:t>extract </a:t>
            </a:r>
            <a:r>
              <a:rPr lang="en-GB" sz="1800" dirty="0"/>
              <a:t>unbiased</a:t>
            </a:r>
            <a:r>
              <a:rPr lang="en-DE" sz="1800"/>
              <a:t> </a:t>
            </a:r>
            <a:r>
              <a:rPr lang="en-DE" sz="1800" dirty="0"/>
              <a:t>causal effects</a:t>
            </a:r>
          </a:p>
        </p:txBody>
      </p:sp>
      <p:sp>
        <p:nvSpPr>
          <p:cNvPr id="4" name="Foliennummernplatzhalter 3">
            <a:extLst>
              <a:ext uri="{FF2B5EF4-FFF2-40B4-BE49-F238E27FC236}">
                <a16:creationId xmlns:a16="http://schemas.microsoft.com/office/drawing/2014/main" id="{DB8845A5-636C-1655-2C58-D36C565EF8E4}"/>
              </a:ext>
            </a:extLst>
          </p:cNvPr>
          <p:cNvSpPr>
            <a:spLocks noGrp="1"/>
          </p:cNvSpPr>
          <p:nvPr>
            <p:ph type="sldNum" sz="quarter" idx="12"/>
          </p:nvPr>
        </p:nvSpPr>
        <p:spPr/>
        <p:txBody>
          <a:bodyPr/>
          <a:lstStyle/>
          <a:p>
            <a:fld id="{92E2CEC0-65AA-4B2F-9305-0F176AF11590}" type="slidenum">
              <a:rPr lang="en-US" smtClean="0"/>
              <a:pPr/>
              <a:t>27</a:t>
            </a:fld>
            <a:endParaRPr lang="en-US"/>
          </a:p>
        </p:txBody>
      </p:sp>
      <p:sp>
        <p:nvSpPr>
          <p:cNvPr id="5" name="Inhaltsplatzhalter 2">
            <a:extLst>
              <a:ext uri="{FF2B5EF4-FFF2-40B4-BE49-F238E27FC236}">
                <a16:creationId xmlns:a16="http://schemas.microsoft.com/office/drawing/2014/main" id="{813F01FA-F251-6EAF-28B7-5F0D313A0D7F}"/>
              </a:ext>
            </a:extLst>
          </p:cNvPr>
          <p:cNvSpPr txBox="1">
            <a:spLocks/>
          </p:cNvSpPr>
          <p:nvPr/>
        </p:nvSpPr>
        <p:spPr>
          <a:xfrm>
            <a:off x="538261" y="2661500"/>
            <a:ext cx="8256210" cy="1378193"/>
          </a:xfrm>
          <a:prstGeom prst="rect">
            <a:avLst/>
          </a:prstGeom>
          <a:solidFill>
            <a:schemeClr val="accent1">
              <a:lumMod val="20000"/>
              <a:lumOff val="80000"/>
            </a:schemeClr>
          </a:solidFill>
        </p:spPr>
        <p:txBody>
          <a:bodyPr vert="horz" lIns="91440" tIns="45720" rIns="91440" bIns="45720" rtlCol="0">
            <a:normAutofit lnSpcReduction="10000"/>
          </a:bodyPr>
          <a:lstStyle>
            <a:lvl1pPr marL="342900" indent="-342900" algn="l" defTabSz="914400" rtl="0" eaLnBrk="1" latinLnBrk="0" hangingPunct="1">
              <a:spcBef>
                <a:spcPct val="20000"/>
              </a:spcBef>
              <a:buFont typeface="Wingdings" panose="05000000000000000000" pitchFamily="2" charset="2"/>
              <a:buChar char="§"/>
              <a:defRPr sz="1400" kern="1200">
                <a:solidFill>
                  <a:schemeClr val="tx1"/>
                </a:solidFill>
                <a:latin typeface="Calibri Light" panose="020F0302020204030204" pitchFamily="34" charset="0"/>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200" kern="1200">
                <a:solidFill>
                  <a:schemeClr val="tx1"/>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tx1"/>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tx1"/>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tx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1200"/>
              </a:spcBef>
              <a:spcAft>
                <a:spcPts val="600"/>
              </a:spcAft>
            </a:pPr>
            <a:r>
              <a:rPr lang="de-DE" sz="1800" dirty="0"/>
              <a:t>C</a:t>
            </a:r>
            <a:r>
              <a:rPr lang="en-DE" sz="1800" err="1"/>
              <a:t>ausal</a:t>
            </a:r>
            <a:r>
              <a:rPr lang="en-DE" sz="1800"/>
              <a:t> hyp</a:t>
            </a:r>
            <a:r>
              <a:rPr lang="de-DE" sz="1800" dirty="0"/>
              <a:t>o</a:t>
            </a:r>
            <a:r>
              <a:rPr lang="en-DE" sz="1800" dirty="0"/>
              <a:t>theses are best expressed using causal networks</a:t>
            </a:r>
          </a:p>
          <a:p>
            <a:pPr>
              <a:spcBef>
                <a:spcPts val="1200"/>
              </a:spcBef>
              <a:spcAft>
                <a:spcPts val="600"/>
              </a:spcAft>
            </a:pPr>
            <a:r>
              <a:rPr lang="en-DE" sz="1800" dirty="0"/>
              <a:t>To extract causal effects from data, one needs to control for all </a:t>
            </a:r>
            <a:r>
              <a:rPr lang="en-DE" sz="1800"/>
              <a:t>confounding factors</a:t>
            </a:r>
            <a:endParaRPr lang="en-GB" sz="1800" dirty="0"/>
          </a:p>
          <a:p>
            <a:pPr>
              <a:spcBef>
                <a:spcPts val="1200"/>
              </a:spcBef>
              <a:spcAft>
                <a:spcPts val="600"/>
              </a:spcAft>
            </a:pPr>
            <a:r>
              <a:rPr lang="en-DE" sz="1800"/>
              <a:t>Causal inference gives the formal rules how to </a:t>
            </a:r>
            <a:r>
              <a:rPr lang="en-GB" sz="1800" dirty="0"/>
              <a:t>identify the confounding factors</a:t>
            </a:r>
            <a:endParaRPr lang="en-DE" sz="1800" dirty="0"/>
          </a:p>
          <a:p>
            <a:pPr marL="0" indent="0">
              <a:buFont typeface="Wingdings" panose="05000000000000000000" pitchFamily="2" charset="2"/>
              <a:buNone/>
            </a:pPr>
            <a:endParaRPr lang="de-DE" dirty="0"/>
          </a:p>
        </p:txBody>
      </p:sp>
      <p:sp>
        <p:nvSpPr>
          <p:cNvPr id="7" name="Textfeld 6">
            <a:extLst>
              <a:ext uri="{FF2B5EF4-FFF2-40B4-BE49-F238E27FC236}">
                <a16:creationId xmlns:a16="http://schemas.microsoft.com/office/drawing/2014/main" id="{15CD385D-2E13-C519-8342-275A02759375}"/>
              </a:ext>
            </a:extLst>
          </p:cNvPr>
          <p:cNvSpPr txBox="1"/>
          <p:nvPr/>
        </p:nvSpPr>
        <p:spPr>
          <a:xfrm>
            <a:off x="1919567" y="4211458"/>
            <a:ext cx="570962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E" sz="1800" b="1" dirty="0">
                <a:latin typeface="Calibri Light" panose="020F0302020204030204" pitchFamily="34" charset="0"/>
                <a:cs typeface="Calibri Light" panose="020F0302020204030204" pitchFamily="34" charset="0"/>
              </a:rPr>
              <a:t>Scientific data analysis requires causal reasoning</a:t>
            </a:r>
            <a:endParaRPr lang="en-DE" sz="1800" dirty="0"/>
          </a:p>
        </p:txBody>
      </p:sp>
      <p:sp>
        <p:nvSpPr>
          <p:cNvPr id="6" name="Footer Placeholder 5">
            <a:extLst>
              <a:ext uri="{FF2B5EF4-FFF2-40B4-BE49-F238E27FC236}">
                <a16:creationId xmlns:a16="http://schemas.microsoft.com/office/drawing/2014/main" id="{9BF6D254-6B14-9E08-32DA-D0822CBB7170}"/>
              </a:ext>
            </a:extLst>
          </p:cNvPr>
          <p:cNvSpPr txBox="1">
            <a:spLocks/>
          </p:cNvSpPr>
          <p:nvPr/>
        </p:nvSpPr>
        <p:spPr>
          <a:xfrm>
            <a:off x="3515894" y="4818186"/>
            <a:ext cx="5628106"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8D9EBC"/>
                </a:solidFill>
              </a:rPr>
              <a:t>© University of Reading 2023                                                   </a:t>
            </a:r>
            <a:r>
              <a:rPr lang="en-US" sz="1100" dirty="0" err="1">
                <a:solidFill>
                  <a:schemeClr val="tx1">
                    <a:lumMod val="50000"/>
                    <a:lumOff val="50000"/>
                  </a:schemeClr>
                </a:solidFill>
              </a:rPr>
              <a:t>www.walker.reading.ac.uk</a:t>
            </a:r>
            <a:endParaRPr lang="en-US" sz="1100" dirty="0">
              <a:solidFill>
                <a:schemeClr val="tx1">
                  <a:lumMod val="50000"/>
                  <a:lumOff val="50000"/>
                </a:schemeClr>
              </a:solidFill>
            </a:endParaRPr>
          </a:p>
        </p:txBody>
      </p:sp>
    </p:spTree>
    <p:extLst>
      <p:ext uri="{BB962C8B-B14F-4D97-AF65-F5344CB8AC3E}">
        <p14:creationId xmlns:p14="http://schemas.microsoft.com/office/powerpoint/2010/main" val="47390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animBg="1"/>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611B4-2E07-87D1-287F-3A33B840292A}"/>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31EA51DE-A4B1-3099-477C-DF562BC81B38}"/>
              </a:ext>
            </a:extLst>
          </p:cNvPr>
          <p:cNvSpPr>
            <a:spLocks noGrp="1"/>
          </p:cNvSpPr>
          <p:nvPr>
            <p:ph idx="1"/>
          </p:nvPr>
        </p:nvSpPr>
        <p:spPr>
          <a:xfrm>
            <a:off x="276230" y="771550"/>
            <a:ext cx="8229600" cy="3823073"/>
          </a:xfrm>
        </p:spPr>
        <p:txBody>
          <a:bodyPr>
            <a:normAutofit fontScale="85000" lnSpcReduction="20000"/>
          </a:bodyPr>
          <a:lstStyle/>
          <a:p>
            <a:r>
              <a:rPr lang="en-GB" dirty="0"/>
              <a:t>Di Capua, G., et al (2019). Tropical and mid-latitude teleconnections interacting with the Indian summer monsoon rainfall: A Theory-Guided Causal Effect Network approach, Earth Syst. </a:t>
            </a:r>
            <a:r>
              <a:rPr lang="en-GB" dirty="0" err="1"/>
              <a:t>Dynam</a:t>
            </a:r>
            <a:r>
              <a:rPr lang="en-GB" dirty="0"/>
              <a:t>. Discuss. [preprint], </a:t>
            </a:r>
            <a:r>
              <a:rPr lang="en-GB" dirty="0">
                <a:hlinkClick r:id="rId2"/>
              </a:rPr>
              <a:t>https://doi.org/10.5194/esd-2019-11</a:t>
            </a:r>
            <a:r>
              <a:rPr lang="en-GB" dirty="0"/>
              <a:t> </a:t>
            </a:r>
          </a:p>
          <a:p>
            <a:r>
              <a:rPr lang="en-GB" dirty="0"/>
              <a:t>Di Capua, G., et al. (2019) Long-lead statistical forecasts of the Indian summer monsoon rainfall based on causal precursors. Weather and Forecasting, 34 (5). pp. 1377-1394. </a:t>
            </a:r>
            <a:r>
              <a:rPr lang="en-GB" dirty="0" err="1"/>
              <a:t>doi</a:t>
            </a:r>
            <a:r>
              <a:rPr lang="en-GB" dirty="0"/>
              <a:t>: </a:t>
            </a:r>
            <a:r>
              <a:rPr lang="en-GB" dirty="0">
                <a:hlinkClick r:id="rId3"/>
              </a:rPr>
              <a:t>https://doi.org/10.1175/WAF-D-19-0002.1</a:t>
            </a:r>
            <a:r>
              <a:rPr lang="en-GB" dirty="0"/>
              <a:t>  </a:t>
            </a:r>
          </a:p>
          <a:p>
            <a:r>
              <a:rPr lang="en-GB" dirty="0"/>
              <a:t>Kretschmer et al. (2016) Using Causal Effect Networks to </a:t>
            </a:r>
            <a:r>
              <a:rPr lang="en-GB" dirty="0" err="1"/>
              <a:t>Analyze</a:t>
            </a:r>
            <a:r>
              <a:rPr lang="en-GB" dirty="0"/>
              <a:t> Different Arctic Drivers of Midlatitude Winter Circulation. J. Climate, 29, 4069–4081, </a:t>
            </a:r>
            <a:r>
              <a:rPr lang="en-GB" dirty="0">
                <a:hlinkClick r:id="rId4"/>
              </a:rPr>
              <a:t>https://doi.org/10.1175/JCLI-D-15-0654.1</a:t>
            </a:r>
            <a:r>
              <a:rPr lang="en-GB" dirty="0"/>
              <a:t>. </a:t>
            </a:r>
          </a:p>
          <a:p>
            <a:r>
              <a:rPr lang="en-GB" dirty="0"/>
              <a:t>Kretschmer et al. (2021) Quantifying Causal Pathways of Teleconnections. Bull. Amer. Meteor. Soc., 102, E2247–E2263, </a:t>
            </a:r>
            <a:r>
              <a:rPr lang="en-GB" dirty="0">
                <a:hlinkClick r:id="rId5"/>
              </a:rPr>
              <a:t>https://doi.org/10.1175/BAMS-D-20-0117.1</a:t>
            </a:r>
            <a:r>
              <a:rPr lang="en-GB" dirty="0"/>
              <a:t>. </a:t>
            </a:r>
          </a:p>
          <a:p>
            <a:r>
              <a:rPr lang="en-GB" dirty="0"/>
              <a:t>Pearl (2009) Causality: Models, Reasoning, and Inference. Cambridge University Press.</a:t>
            </a:r>
          </a:p>
          <a:p>
            <a:r>
              <a:rPr lang="en-GB" dirty="0"/>
              <a:t>Pearl, J. and D. Mackenzie (2018). The Book of Why: The New Science of Cause and Effect. Basic Books.</a:t>
            </a:r>
          </a:p>
          <a:p>
            <a:pPr marL="0" indent="0">
              <a:buNone/>
            </a:pPr>
            <a:endParaRPr lang="en-GB" dirty="0"/>
          </a:p>
          <a:p>
            <a:pPr marL="0" indent="0">
              <a:buNone/>
            </a:pPr>
            <a:r>
              <a:rPr lang="en-GB" b="1" dirty="0"/>
              <a:t>Causal Discovery</a:t>
            </a:r>
          </a:p>
          <a:p>
            <a:r>
              <a:rPr lang="en-GB" dirty="0" err="1"/>
              <a:t>Glymour</a:t>
            </a:r>
            <a:r>
              <a:rPr lang="en-GB" dirty="0"/>
              <a:t> et al. (2019) Review of Causal Discovery Methods Based on Graphical Models Front. Genet., Statistical Genetics and Methodology Volume 10 - 2019 | </a:t>
            </a:r>
            <a:r>
              <a:rPr lang="en-GB" dirty="0">
                <a:hlinkClick r:id="rId6"/>
              </a:rPr>
              <a:t>https://doi.org/10.3389/fgene.2019.00524</a:t>
            </a:r>
            <a:r>
              <a:rPr lang="en-GB" dirty="0"/>
              <a:t>  [a nice overview of CD methods and suggestions for correct application, although focus on genetics application]</a:t>
            </a:r>
          </a:p>
          <a:p>
            <a:r>
              <a:rPr lang="en-GB" dirty="0"/>
              <a:t>Nogueira, et al. (2022) Methods and tools for causal discovery and causal inference. Wiley Interdisciplinary Reviews: Data Mining and Knowledge Discovery, 12( 2), e1449. </a:t>
            </a:r>
            <a:r>
              <a:rPr lang="en-GB" dirty="0">
                <a:hlinkClick r:id="rId7"/>
              </a:rPr>
              <a:t>https://doi.org/10.1002/widm.1449</a:t>
            </a:r>
            <a:r>
              <a:rPr lang="en-GB" dirty="0"/>
              <a:t>  [Good summary of CD software packages: data types and assumptions]</a:t>
            </a:r>
          </a:p>
          <a:p>
            <a:r>
              <a:rPr lang="en-GB" dirty="0"/>
              <a:t>Runge, J., </a:t>
            </a:r>
            <a:r>
              <a:rPr lang="en-GB" dirty="0" err="1"/>
              <a:t>Bathiany</a:t>
            </a:r>
            <a:r>
              <a:rPr lang="en-GB" dirty="0"/>
              <a:t>, S., </a:t>
            </a:r>
            <a:r>
              <a:rPr lang="en-GB" dirty="0" err="1"/>
              <a:t>Bollt</a:t>
            </a:r>
            <a:r>
              <a:rPr lang="en-GB" dirty="0"/>
              <a:t>, E. et al. (2019a) Inferring causation from time series in Earth system sciences. Nat </a:t>
            </a:r>
            <a:r>
              <a:rPr lang="en-GB" dirty="0" err="1"/>
              <a:t>Commun</a:t>
            </a:r>
            <a:r>
              <a:rPr lang="en-GB" dirty="0"/>
              <a:t> 10, 2553 </a:t>
            </a:r>
            <a:r>
              <a:rPr lang="en-GB" dirty="0">
                <a:hlinkClick r:id="rId8"/>
              </a:rPr>
              <a:t>https://doi.org/10.1038/s41467-019-10105-3</a:t>
            </a:r>
            <a:r>
              <a:rPr lang="en-GB" dirty="0"/>
              <a:t> [overview of CD methods and challenges]</a:t>
            </a:r>
          </a:p>
          <a:p>
            <a:r>
              <a:rPr lang="en-GB" dirty="0"/>
              <a:t>Runge et a. (2019b), Detecting and quantifying causal associations in large nonlinear time series datasets, Science Advances, 5(11) DOI: </a:t>
            </a:r>
            <a:r>
              <a:rPr lang="en-GB" dirty="0">
                <a:hlinkClick r:id="rId9"/>
              </a:rPr>
              <a:t>https://doi.org/10.1126/sciadv.aau4996</a:t>
            </a:r>
            <a:r>
              <a:rPr lang="en-GB" dirty="0"/>
              <a:t>   [comparing time-series constraint-based algorithms]</a:t>
            </a:r>
          </a:p>
          <a:p>
            <a:endParaRPr lang="en-GB" dirty="0"/>
          </a:p>
          <a:p>
            <a:endParaRPr lang="en-GB" dirty="0"/>
          </a:p>
          <a:p>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F842DE97-473C-0F7C-556A-11B7BCD679ED}"/>
              </a:ext>
            </a:extLst>
          </p:cNvPr>
          <p:cNvSpPr>
            <a:spLocks noGrp="1"/>
          </p:cNvSpPr>
          <p:nvPr>
            <p:ph type="sldNum" sz="quarter" idx="12"/>
          </p:nvPr>
        </p:nvSpPr>
        <p:spPr/>
        <p:txBody>
          <a:bodyPr/>
          <a:lstStyle/>
          <a:p>
            <a:fld id="{92E2CEC0-65AA-4B2F-9305-0F176AF11590}" type="slidenum">
              <a:rPr lang="en-US" smtClean="0"/>
              <a:pPr/>
              <a:t>28</a:t>
            </a:fld>
            <a:endParaRPr lang="en-US"/>
          </a:p>
        </p:txBody>
      </p:sp>
      <p:sp>
        <p:nvSpPr>
          <p:cNvPr id="5" name="Footer Placeholder 5">
            <a:extLst>
              <a:ext uri="{FF2B5EF4-FFF2-40B4-BE49-F238E27FC236}">
                <a16:creationId xmlns:a16="http://schemas.microsoft.com/office/drawing/2014/main" id="{C520DA0A-0F3A-2C10-0500-381B2D823BD6}"/>
              </a:ext>
            </a:extLst>
          </p:cNvPr>
          <p:cNvSpPr txBox="1">
            <a:spLocks/>
          </p:cNvSpPr>
          <p:nvPr/>
        </p:nvSpPr>
        <p:spPr>
          <a:xfrm>
            <a:off x="3515894" y="4818186"/>
            <a:ext cx="5628106"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8D9EBC"/>
                </a:solidFill>
              </a:rPr>
              <a:t>© University of Reading 2023                                                   </a:t>
            </a:r>
            <a:r>
              <a:rPr lang="en-US" sz="1100" dirty="0" err="1">
                <a:solidFill>
                  <a:schemeClr val="tx1">
                    <a:lumMod val="50000"/>
                    <a:lumOff val="50000"/>
                  </a:schemeClr>
                </a:solidFill>
              </a:rPr>
              <a:t>www.walker.reading.ac.uk</a:t>
            </a:r>
            <a:endParaRPr lang="en-US" sz="1100" dirty="0">
              <a:solidFill>
                <a:schemeClr val="tx1">
                  <a:lumMod val="50000"/>
                  <a:lumOff val="50000"/>
                </a:schemeClr>
              </a:solidFill>
            </a:endParaRPr>
          </a:p>
        </p:txBody>
      </p:sp>
    </p:spTree>
    <p:extLst>
      <p:ext uri="{BB962C8B-B14F-4D97-AF65-F5344CB8AC3E}">
        <p14:creationId xmlns:p14="http://schemas.microsoft.com/office/powerpoint/2010/main" val="427800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C536B-56D6-F72B-B138-4FDC359BA7C1}"/>
              </a:ext>
            </a:extLst>
          </p:cNvPr>
          <p:cNvSpPr>
            <a:spLocks noGrp="1"/>
          </p:cNvSpPr>
          <p:nvPr>
            <p:ph type="title"/>
          </p:nvPr>
        </p:nvSpPr>
        <p:spPr>
          <a:xfrm>
            <a:off x="451823" y="2427734"/>
            <a:ext cx="8229600" cy="857250"/>
          </a:xfrm>
        </p:spPr>
        <p:txBody>
          <a:bodyPr/>
          <a:lstStyle/>
          <a:p>
            <a:r>
              <a:rPr lang="en-GB" dirty="0">
                <a:solidFill>
                  <a:srgbClr val="225968"/>
                </a:solidFill>
              </a:rPr>
              <a:t>Extra Slides</a:t>
            </a:r>
          </a:p>
        </p:txBody>
      </p:sp>
      <p:sp>
        <p:nvSpPr>
          <p:cNvPr id="3" name="Slide Number Placeholder 2">
            <a:extLst>
              <a:ext uri="{FF2B5EF4-FFF2-40B4-BE49-F238E27FC236}">
                <a16:creationId xmlns:a16="http://schemas.microsoft.com/office/drawing/2014/main" id="{F508D6DF-CED4-6941-B8C5-A5A55258065C}"/>
              </a:ext>
            </a:extLst>
          </p:cNvPr>
          <p:cNvSpPr>
            <a:spLocks noGrp="1"/>
          </p:cNvSpPr>
          <p:nvPr>
            <p:ph type="sldNum" sz="quarter" idx="12"/>
          </p:nvPr>
        </p:nvSpPr>
        <p:spPr/>
        <p:txBody>
          <a:bodyPr/>
          <a:lstStyle/>
          <a:p>
            <a:fld id="{92E2CEC0-65AA-4B2F-9305-0F176AF11590}" type="slidenum">
              <a:rPr lang="en-US" smtClean="0"/>
              <a:t>29</a:t>
            </a:fld>
            <a:endParaRPr lang="en-US"/>
          </a:p>
        </p:txBody>
      </p:sp>
      <p:sp>
        <p:nvSpPr>
          <p:cNvPr id="4" name="Footer Placeholder 5">
            <a:extLst>
              <a:ext uri="{FF2B5EF4-FFF2-40B4-BE49-F238E27FC236}">
                <a16:creationId xmlns:a16="http://schemas.microsoft.com/office/drawing/2014/main" id="{FE26021B-8966-E1FB-A8AD-D75A58A1B147}"/>
              </a:ext>
            </a:extLst>
          </p:cNvPr>
          <p:cNvSpPr txBox="1">
            <a:spLocks/>
          </p:cNvSpPr>
          <p:nvPr/>
        </p:nvSpPr>
        <p:spPr>
          <a:xfrm>
            <a:off x="3515894" y="4818186"/>
            <a:ext cx="5628106"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8D9EBC"/>
                </a:solidFill>
              </a:rPr>
              <a:t>© University of Reading 2023                                                   </a:t>
            </a:r>
            <a:r>
              <a:rPr lang="en-US" sz="1100" dirty="0" err="1">
                <a:solidFill>
                  <a:schemeClr val="tx1">
                    <a:lumMod val="50000"/>
                    <a:lumOff val="50000"/>
                  </a:schemeClr>
                </a:solidFill>
              </a:rPr>
              <a:t>www.walker.reading.ac.uk</a:t>
            </a:r>
            <a:endParaRPr lang="en-US" sz="1100" dirty="0">
              <a:solidFill>
                <a:schemeClr val="tx1">
                  <a:lumMod val="50000"/>
                  <a:lumOff val="50000"/>
                </a:schemeClr>
              </a:solidFill>
            </a:endParaRPr>
          </a:p>
        </p:txBody>
      </p:sp>
    </p:spTree>
    <p:extLst>
      <p:ext uri="{BB962C8B-B14F-4D97-AF65-F5344CB8AC3E}">
        <p14:creationId xmlns:p14="http://schemas.microsoft.com/office/powerpoint/2010/main" val="11321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41D1-A536-E6DE-5409-3F78F122DFAC}"/>
              </a:ext>
            </a:extLst>
          </p:cNvPr>
          <p:cNvSpPr>
            <a:spLocks noGrp="1"/>
          </p:cNvSpPr>
          <p:nvPr>
            <p:ph type="title"/>
          </p:nvPr>
        </p:nvSpPr>
        <p:spPr/>
        <p:txBody>
          <a:bodyPr/>
          <a:lstStyle/>
          <a:p>
            <a:r>
              <a:rPr lang="en-GB" b="0" dirty="0">
                <a:solidFill>
                  <a:srgbClr val="225968"/>
                </a:solidFill>
                <a:latin typeface="Calibri" panose="020F0502020204030204" pitchFamily="34" charset="0"/>
                <a:cs typeface="Calibri" panose="020F0502020204030204" pitchFamily="34" charset="0"/>
              </a:rPr>
              <a:t>1) Motivation</a:t>
            </a:r>
          </a:p>
        </p:txBody>
      </p:sp>
      <p:sp>
        <p:nvSpPr>
          <p:cNvPr id="4" name="Slide Number Placeholder 3">
            <a:extLst>
              <a:ext uri="{FF2B5EF4-FFF2-40B4-BE49-F238E27FC236}">
                <a16:creationId xmlns:a16="http://schemas.microsoft.com/office/drawing/2014/main" id="{EF2FDE33-75C7-A327-55E0-830483988FE6}"/>
              </a:ext>
            </a:extLst>
          </p:cNvPr>
          <p:cNvSpPr>
            <a:spLocks noGrp="1"/>
          </p:cNvSpPr>
          <p:nvPr>
            <p:ph type="sldNum" sz="quarter" idx="12"/>
          </p:nvPr>
        </p:nvSpPr>
        <p:spPr/>
        <p:txBody>
          <a:bodyPr/>
          <a:lstStyle/>
          <a:p>
            <a:fld id="{92E2CEC0-65AA-4B2F-9305-0F176AF11590}" type="slidenum">
              <a:rPr lang="en-US" smtClean="0"/>
              <a:t>3</a:t>
            </a:fld>
            <a:endParaRPr lang="en-US"/>
          </a:p>
        </p:txBody>
      </p:sp>
      <p:sp>
        <p:nvSpPr>
          <p:cNvPr id="6" name="Footer Placeholder 5">
            <a:extLst>
              <a:ext uri="{FF2B5EF4-FFF2-40B4-BE49-F238E27FC236}">
                <a16:creationId xmlns:a16="http://schemas.microsoft.com/office/drawing/2014/main" id="{1367A027-EF6F-AC86-BC87-2D81018AFA8B}"/>
              </a:ext>
            </a:extLst>
          </p:cNvPr>
          <p:cNvSpPr txBox="1">
            <a:spLocks/>
          </p:cNvSpPr>
          <p:nvPr/>
        </p:nvSpPr>
        <p:spPr>
          <a:xfrm>
            <a:off x="3515894" y="4731990"/>
            <a:ext cx="5628106"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8D9EBC"/>
                </a:solidFill>
              </a:rPr>
              <a:t>© University of Reading 2023                                                   </a:t>
            </a:r>
            <a:r>
              <a:rPr lang="en-US" sz="1100" dirty="0" err="1">
                <a:solidFill>
                  <a:schemeClr val="tx1">
                    <a:lumMod val="50000"/>
                    <a:lumOff val="50000"/>
                  </a:schemeClr>
                </a:solidFill>
              </a:rPr>
              <a:t>www.walker.reading.ac.uk</a:t>
            </a:r>
            <a:endParaRPr lang="en-US" sz="1100" dirty="0">
              <a:solidFill>
                <a:schemeClr val="tx1">
                  <a:lumMod val="50000"/>
                  <a:lumOff val="50000"/>
                </a:schemeClr>
              </a:solidFill>
            </a:endParaRPr>
          </a:p>
        </p:txBody>
      </p:sp>
    </p:spTree>
    <p:extLst>
      <p:ext uri="{BB962C8B-B14F-4D97-AF65-F5344CB8AC3E}">
        <p14:creationId xmlns:p14="http://schemas.microsoft.com/office/powerpoint/2010/main" val="3151033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0C14BE7E-3ABB-47C1-8F68-3AF346A73DD1}"/>
              </a:ext>
            </a:extLst>
          </p:cNvPr>
          <p:cNvSpPr>
            <a:spLocks noGrp="1"/>
          </p:cNvSpPr>
          <p:nvPr>
            <p:ph type="sldNum" sz="quarter" idx="12"/>
          </p:nvPr>
        </p:nvSpPr>
        <p:spPr/>
        <p:txBody>
          <a:bodyPr/>
          <a:lstStyle/>
          <a:p>
            <a:fld id="{92E2CEC0-65AA-4B2F-9305-0F176AF11590}" type="slidenum">
              <a:rPr lang="en-US" smtClean="0"/>
              <a:pPr/>
              <a:t>30</a:t>
            </a:fld>
            <a:endParaRPr lang="en-US"/>
          </a:p>
        </p:txBody>
      </p:sp>
      <p:sp>
        <p:nvSpPr>
          <p:cNvPr id="11" name="Textfeld 10">
            <a:extLst>
              <a:ext uri="{FF2B5EF4-FFF2-40B4-BE49-F238E27FC236}">
                <a16:creationId xmlns:a16="http://schemas.microsoft.com/office/drawing/2014/main" id="{8D5EFE23-6C9F-4DF1-BDEF-E7769C687A56}"/>
              </a:ext>
            </a:extLst>
          </p:cNvPr>
          <p:cNvSpPr txBox="1"/>
          <p:nvPr/>
        </p:nvSpPr>
        <p:spPr>
          <a:xfrm>
            <a:off x="282700" y="1482831"/>
            <a:ext cx="1897271" cy="369332"/>
          </a:xfrm>
          <a:prstGeom prst="rect">
            <a:avLst/>
          </a:prstGeom>
          <a:noFill/>
        </p:spPr>
        <p:txBody>
          <a:bodyPr wrap="square" rtlCol="0">
            <a:spAutoFit/>
          </a:bodyPr>
          <a:lstStyle/>
          <a:p>
            <a:pPr algn="ctr"/>
            <a:r>
              <a:rPr lang="en-DE" b="1" dirty="0"/>
              <a:t>DATA</a:t>
            </a:r>
          </a:p>
        </p:txBody>
      </p:sp>
      <p:sp>
        <p:nvSpPr>
          <p:cNvPr id="12" name="Textfeld 11">
            <a:extLst>
              <a:ext uri="{FF2B5EF4-FFF2-40B4-BE49-F238E27FC236}">
                <a16:creationId xmlns:a16="http://schemas.microsoft.com/office/drawing/2014/main" id="{935A5365-6F3E-4658-BFCA-40E93B1D955D}"/>
              </a:ext>
            </a:extLst>
          </p:cNvPr>
          <p:cNvSpPr txBox="1"/>
          <p:nvPr/>
        </p:nvSpPr>
        <p:spPr>
          <a:xfrm>
            <a:off x="6982709" y="1458617"/>
            <a:ext cx="1888081" cy="369332"/>
          </a:xfrm>
          <a:prstGeom prst="rect">
            <a:avLst/>
          </a:prstGeom>
          <a:noFill/>
        </p:spPr>
        <p:txBody>
          <a:bodyPr wrap="square" rtlCol="0">
            <a:spAutoFit/>
          </a:bodyPr>
          <a:lstStyle/>
          <a:p>
            <a:pPr algn="ctr"/>
            <a:r>
              <a:rPr lang="en-DE" b="1" dirty="0"/>
              <a:t>INFORMATION</a:t>
            </a:r>
          </a:p>
        </p:txBody>
      </p:sp>
      <p:sp>
        <p:nvSpPr>
          <p:cNvPr id="22" name="Rechteck 21">
            <a:extLst>
              <a:ext uri="{FF2B5EF4-FFF2-40B4-BE49-F238E27FC236}">
                <a16:creationId xmlns:a16="http://schemas.microsoft.com/office/drawing/2014/main" id="{41E8220C-FBB2-44E1-8252-EE88620777A5}"/>
              </a:ext>
            </a:extLst>
          </p:cNvPr>
          <p:cNvSpPr/>
          <p:nvPr/>
        </p:nvSpPr>
        <p:spPr>
          <a:xfrm>
            <a:off x="270329" y="1347614"/>
            <a:ext cx="2036083" cy="2507653"/>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 name="Rechteck 22">
            <a:extLst>
              <a:ext uri="{FF2B5EF4-FFF2-40B4-BE49-F238E27FC236}">
                <a16:creationId xmlns:a16="http://schemas.microsoft.com/office/drawing/2014/main" id="{0B245D4E-9DFC-4622-9CB6-81B32D5CFB7F}"/>
              </a:ext>
            </a:extLst>
          </p:cNvPr>
          <p:cNvSpPr/>
          <p:nvPr/>
        </p:nvSpPr>
        <p:spPr>
          <a:xfrm>
            <a:off x="2516824" y="1347614"/>
            <a:ext cx="2034929" cy="2516913"/>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4" name="Rechteck 23">
            <a:extLst>
              <a:ext uri="{FF2B5EF4-FFF2-40B4-BE49-F238E27FC236}">
                <a16:creationId xmlns:a16="http://schemas.microsoft.com/office/drawing/2014/main" id="{E44932F4-BD2C-43EA-ABD9-C47EDC03A308}"/>
              </a:ext>
            </a:extLst>
          </p:cNvPr>
          <p:cNvSpPr/>
          <p:nvPr/>
        </p:nvSpPr>
        <p:spPr>
          <a:xfrm>
            <a:off x="4762165" y="1347614"/>
            <a:ext cx="1927940" cy="2507653"/>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 name="Rechteck 24">
            <a:extLst>
              <a:ext uri="{FF2B5EF4-FFF2-40B4-BE49-F238E27FC236}">
                <a16:creationId xmlns:a16="http://schemas.microsoft.com/office/drawing/2014/main" id="{22F70B0E-67EE-4860-B5A2-1730F829AB1F}"/>
              </a:ext>
            </a:extLst>
          </p:cNvPr>
          <p:cNvSpPr/>
          <p:nvPr/>
        </p:nvSpPr>
        <p:spPr>
          <a:xfrm>
            <a:off x="6900518" y="1347614"/>
            <a:ext cx="1963489" cy="2516913"/>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6" name="Textfeld 25">
            <a:extLst>
              <a:ext uri="{FF2B5EF4-FFF2-40B4-BE49-F238E27FC236}">
                <a16:creationId xmlns:a16="http://schemas.microsoft.com/office/drawing/2014/main" id="{FCFDD3CA-9BD2-4905-B264-7BA946102F6E}"/>
              </a:ext>
            </a:extLst>
          </p:cNvPr>
          <p:cNvSpPr txBox="1"/>
          <p:nvPr/>
        </p:nvSpPr>
        <p:spPr>
          <a:xfrm>
            <a:off x="433332" y="3455094"/>
            <a:ext cx="1685443" cy="307777"/>
          </a:xfrm>
          <a:prstGeom prst="rect">
            <a:avLst/>
          </a:prstGeom>
          <a:noFill/>
        </p:spPr>
        <p:txBody>
          <a:bodyPr wrap="square" rtlCol="0">
            <a:spAutoFit/>
          </a:bodyPr>
          <a:lstStyle/>
          <a:p>
            <a:pPr algn="ctr"/>
            <a:r>
              <a:rPr lang="en-GB" sz="1400" dirty="0">
                <a:solidFill>
                  <a:schemeClr val="tx1">
                    <a:lumMod val="50000"/>
                    <a:lumOff val="50000"/>
                  </a:schemeClr>
                </a:solidFill>
                <a:latin typeface="Calibri Light" panose="020F0302020204030204" pitchFamily="34" charset="0"/>
                <a:cs typeface="Calibri Light" panose="020F0302020204030204" pitchFamily="34" charset="0"/>
              </a:rPr>
              <a:t>G</a:t>
            </a:r>
            <a:r>
              <a:rPr lang="en-DE" sz="1400" dirty="0">
                <a:solidFill>
                  <a:schemeClr val="tx1">
                    <a:lumMod val="50000"/>
                    <a:lumOff val="50000"/>
                  </a:schemeClr>
                </a:solidFill>
                <a:latin typeface="Calibri Light" panose="020F0302020204030204" pitchFamily="34" charset="0"/>
                <a:cs typeface="Calibri Light" panose="020F0302020204030204" pitchFamily="34" charset="0"/>
              </a:rPr>
              <a:t>ridded climate data</a:t>
            </a:r>
          </a:p>
        </p:txBody>
      </p:sp>
      <p:sp>
        <p:nvSpPr>
          <p:cNvPr id="27" name="Textfeld 26">
            <a:extLst>
              <a:ext uri="{FF2B5EF4-FFF2-40B4-BE49-F238E27FC236}">
                <a16:creationId xmlns:a16="http://schemas.microsoft.com/office/drawing/2014/main" id="{2D12B975-A05C-4E26-8938-28CC53367424}"/>
              </a:ext>
            </a:extLst>
          </p:cNvPr>
          <p:cNvSpPr txBox="1"/>
          <p:nvPr/>
        </p:nvSpPr>
        <p:spPr>
          <a:xfrm>
            <a:off x="2578703" y="1482831"/>
            <a:ext cx="1993742" cy="369332"/>
          </a:xfrm>
          <a:prstGeom prst="rect">
            <a:avLst/>
          </a:prstGeom>
          <a:noFill/>
        </p:spPr>
        <p:txBody>
          <a:bodyPr wrap="square" rtlCol="0">
            <a:spAutoFit/>
          </a:bodyPr>
          <a:lstStyle/>
          <a:p>
            <a:pPr algn="ctr"/>
            <a:r>
              <a:rPr lang="en-GB" b="1" dirty="0"/>
              <a:t>F</a:t>
            </a:r>
            <a:r>
              <a:rPr lang="en-DE" b="1" dirty="0"/>
              <a:t>EATURES</a:t>
            </a:r>
          </a:p>
        </p:txBody>
      </p:sp>
      <p:sp>
        <p:nvSpPr>
          <p:cNvPr id="28" name="Textfeld 27">
            <a:extLst>
              <a:ext uri="{FF2B5EF4-FFF2-40B4-BE49-F238E27FC236}">
                <a16:creationId xmlns:a16="http://schemas.microsoft.com/office/drawing/2014/main" id="{E3DBFAE6-85AA-4A75-9FD7-A0A63AFDF6EA}"/>
              </a:ext>
            </a:extLst>
          </p:cNvPr>
          <p:cNvSpPr txBox="1"/>
          <p:nvPr/>
        </p:nvSpPr>
        <p:spPr>
          <a:xfrm>
            <a:off x="4774901" y="1482831"/>
            <a:ext cx="1915204" cy="369332"/>
          </a:xfrm>
          <a:prstGeom prst="rect">
            <a:avLst/>
          </a:prstGeom>
          <a:noFill/>
        </p:spPr>
        <p:txBody>
          <a:bodyPr wrap="square" rtlCol="0">
            <a:spAutoFit/>
          </a:bodyPr>
          <a:lstStyle/>
          <a:p>
            <a:pPr algn="ctr"/>
            <a:r>
              <a:rPr lang="en-DE" b="1" dirty="0"/>
              <a:t>MECHANISMS</a:t>
            </a:r>
          </a:p>
        </p:txBody>
      </p:sp>
      <p:sp>
        <p:nvSpPr>
          <p:cNvPr id="64" name="Textfeld 63">
            <a:extLst>
              <a:ext uri="{FF2B5EF4-FFF2-40B4-BE49-F238E27FC236}">
                <a16:creationId xmlns:a16="http://schemas.microsoft.com/office/drawing/2014/main" id="{473D11A5-F7B8-4948-9A31-700ED7AAE1A1}"/>
              </a:ext>
            </a:extLst>
          </p:cNvPr>
          <p:cNvSpPr txBox="1"/>
          <p:nvPr/>
        </p:nvSpPr>
        <p:spPr>
          <a:xfrm>
            <a:off x="2688332" y="3455094"/>
            <a:ext cx="1557629" cy="307777"/>
          </a:xfrm>
          <a:prstGeom prst="rect">
            <a:avLst/>
          </a:prstGeom>
          <a:noFill/>
        </p:spPr>
        <p:txBody>
          <a:bodyPr wrap="square" rtlCol="0">
            <a:spAutoFit/>
          </a:bodyPr>
          <a:lstStyle/>
          <a:p>
            <a:pPr algn="ctr"/>
            <a:r>
              <a:rPr lang="en-DE" sz="1400" dirty="0">
                <a:solidFill>
                  <a:schemeClr val="tx1">
                    <a:lumMod val="75000"/>
                    <a:lumOff val="25000"/>
                  </a:schemeClr>
                </a:solidFill>
                <a:latin typeface="Calibri Light" panose="020F0302020204030204" pitchFamily="34" charset="0"/>
                <a:cs typeface="Calibri Light" panose="020F0302020204030204" pitchFamily="34" charset="0"/>
              </a:rPr>
              <a:t>ENSO, NAO, ... </a:t>
            </a:r>
          </a:p>
        </p:txBody>
      </p:sp>
      <p:sp>
        <p:nvSpPr>
          <p:cNvPr id="6" name="Pfeil: nach rechts 5">
            <a:extLst>
              <a:ext uri="{FF2B5EF4-FFF2-40B4-BE49-F238E27FC236}">
                <a16:creationId xmlns:a16="http://schemas.microsoft.com/office/drawing/2014/main" id="{E7818177-677D-47A3-BB06-D4B326C0C955}"/>
              </a:ext>
            </a:extLst>
          </p:cNvPr>
          <p:cNvSpPr/>
          <p:nvPr/>
        </p:nvSpPr>
        <p:spPr>
          <a:xfrm>
            <a:off x="2319891" y="2438028"/>
            <a:ext cx="202456" cy="169900"/>
          </a:xfrm>
          <a:prstGeom prst="rightArrow">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1" name="Textfeld 40">
            <a:extLst>
              <a:ext uri="{FF2B5EF4-FFF2-40B4-BE49-F238E27FC236}">
                <a16:creationId xmlns:a16="http://schemas.microsoft.com/office/drawing/2014/main" id="{37CFCEEF-005A-4171-AC9D-B5C3594396A2}"/>
              </a:ext>
            </a:extLst>
          </p:cNvPr>
          <p:cNvSpPr txBox="1"/>
          <p:nvPr/>
        </p:nvSpPr>
        <p:spPr>
          <a:xfrm>
            <a:off x="4790169" y="3438512"/>
            <a:ext cx="1882178" cy="307777"/>
          </a:xfrm>
          <a:prstGeom prst="rect">
            <a:avLst/>
          </a:prstGeom>
          <a:noFill/>
        </p:spPr>
        <p:txBody>
          <a:bodyPr wrap="square" rtlCol="0">
            <a:spAutoFit/>
          </a:bodyPr>
          <a:lstStyle/>
          <a:p>
            <a:pPr algn="ctr"/>
            <a:r>
              <a:rPr lang="en-GB" sz="1400" dirty="0">
                <a:solidFill>
                  <a:schemeClr val="tx1">
                    <a:lumMod val="75000"/>
                    <a:lumOff val="25000"/>
                  </a:schemeClr>
                </a:solidFill>
                <a:latin typeface="Calibri Light" panose="020F0302020204030204" pitchFamily="34" charset="0"/>
                <a:cs typeface="Calibri Light" panose="020F0302020204030204" pitchFamily="34" charset="0"/>
              </a:rPr>
              <a:t>T</a:t>
            </a:r>
            <a:r>
              <a:rPr lang="en-DE" sz="1400" dirty="0" err="1">
                <a:solidFill>
                  <a:schemeClr val="tx1">
                    <a:lumMod val="75000"/>
                    <a:lumOff val="25000"/>
                  </a:schemeClr>
                </a:solidFill>
                <a:latin typeface="Calibri Light" panose="020F0302020204030204" pitchFamily="34" charset="0"/>
                <a:cs typeface="Calibri Light" panose="020F0302020204030204" pitchFamily="34" charset="0"/>
              </a:rPr>
              <a:t>eleconnectios</a:t>
            </a:r>
            <a:endParaRPr lang="en-DE" sz="14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57" name="Ellipse 56">
            <a:extLst>
              <a:ext uri="{FF2B5EF4-FFF2-40B4-BE49-F238E27FC236}">
                <a16:creationId xmlns:a16="http://schemas.microsoft.com/office/drawing/2014/main" id="{722BC373-841A-43D7-90C8-77E53B4CAF6D}"/>
              </a:ext>
            </a:extLst>
          </p:cNvPr>
          <p:cNvSpPr/>
          <p:nvPr/>
        </p:nvSpPr>
        <p:spPr>
          <a:xfrm>
            <a:off x="9470300" y="3850428"/>
            <a:ext cx="288032" cy="270766"/>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X</a:t>
            </a:r>
          </a:p>
        </p:txBody>
      </p:sp>
      <p:sp>
        <p:nvSpPr>
          <p:cNvPr id="58" name="Ellipse 57">
            <a:extLst>
              <a:ext uri="{FF2B5EF4-FFF2-40B4-BE49-F238E27FC236}">
                <a16:creationId xmlns:a16="http://schemas.microsoft.com/office/drawing/2014/main" id="{AE146F01-51D1-4730-8F7A-F19BC1B5614B}"/>
              </a:ext>
            </a:extLst>
          </p:cNvPr>
          <p:cNvSpPr/>
          <p:nvPr/>
        </p:nvSpPr>
        <p:spPr>
          <a:xfrm>
            <a:off x="10322444" y="3370446"/>
            <a:ext cx="288032" cy="270766"/>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bg1">
                    <a:lumMod val="75000"/>
                  </a:schemeClr>
                </a:solidFill>
              </a:rPr>
              <a:t>W</a:t>
            </a:r>
            <a:endParaRPr lang="en-DE" dirty="0">
              <a:solidFill>
                <a:schemeClr val="bg1">
                  <a:lumMod val="75000"/>
                </a:schemeClr>
              </a:solidFill>
            </a:endParaRPr>
          </a:p>
        </p:txBody>
      </p:sp>
      <p:sp>
        <p:nvSpPr>
          <p:cNvPr id="59" name="Ellipse 58">
            <a:extLst>
              <a:ext uri="{FF2B5EF4-FFF2-40B4-BE49-F238E27FC236}">
                <a16:creationId xmlns:a16="http://schemas.microsoft.com/office/drawing/2014/main" id="{58CD1C92-E3F6-4DB1-AB9D-3D97E4460CE9}"/>
              </a:ext>
            </a:extLst>
          </p:cNvPr>
          <p:cNvSpPr/>
          <p:nvPr/>
        </p:nvSpPr>
        <p:spPr>
          <a:xfrm>
            <a:off x="10727928" y="4254693"/>
            <a:ext cx="288032" cy="270766"/>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Y</a:t>
            </a:r>
          </a:p>
        </p:txBody>
      </p:sp>
      <p:sp>
        <p:nvSpPr>
          <p:cNvPr id="60" name="Ellipse 59">
            <a:extLst>
              <a:ext uri="{FF2B5EF4-FFF2-40B4-BE49-F238E27FC236}">
                <a16:creationId xmlns:a16="http://schemas.microsoft.com/office/drawing/2014/main" id="{27A41CAD-A818-41D4-BCCB-CA5CEDD45576}"/>
              </a:ext>
            </a:extLst>
          </p:cNvPr>
          <p:cNvSpPr/>
          <p:nvPr/>
        </p:nvSpPr>
        <p:spPr>
          <a:xfrm>
            <a:off x="9901262" y="4375172"/>
            <a:ext cx="288032" cy="270766"/>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bg1">
                    <a:lumMod val="75000"/>
                  </a:schemeClr>
                </a:solidFill>
              </a:rPr>
              <a:t>U</a:t>
            </a:r>
          </a:p>
        </p:txBody>
      </p:sp>
      <p:sp>
        <p:nvSpPr>
          <p:cNvPr id="61" name="Ellipse 60">
            <a:extLst>
              <a:ext uri="{FF2B5EF4-FFF2-40B4-BE49-F238E27FC236}">
                <a16:creationId xmlns:a16="http://schemas.microsoft.com/office/drawing/2014/main" id="{89F0B531-CF5B-4CDB-946D-366C03149CF2}"/>
              </a:ext>
            </a:extLst>
          </p:cNvPr>
          <p:cNvSpPr/>
          <p:nvPr/>
        </p:nvSpPr>
        <p:spPr>
          <a:xfrm>
            <a:off x="10185863" y="3860982"/>
            <a:ext cx="288032" cy="27076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bg1">
                    <a:lumMod val="75000"/>
                  </a:schemeClr>
                </a:solidFill>
              </a:rPr>
              <a:t>Z</a:t>
            </a:r>
          </a:p>
        </p:txBody>
      </p:sp>
      <p:cxnSp>
        <p:nvCxnSpPr>
          <p:cNvPr id="62" name="Gerade Verbindung mit Pfeil 61">
            <a:extLst>
              <a:ext uri="{FF2B5EF4-FFF2-40B4-BE49-F238E27FC236}">
                <a16:creationId xmlns:a16="http://schemas.microsoft.com/office/drawing/2014/main" id="{F5454FB7-7ED9-478D-A386-D5B108568485}"/>
              </a:ext>
            </a:extLst>
          </p:cNvPr>
          <p:cNvCxnSpPr>
            <a:stCxn id="57" idx="6"/>
            <a:endCxn id="58" idx="3"/>
          </p:cNvCxnSpPr>
          <p:nvPr/>
        </p:nvCxnSpPr>
        <p:spPr>
          <a:xfrm flipV="1">
            <a:off x="9758332" y="3601559"/>
            <a:ext cx="606293" cy="384252"/>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26AA85CE-0D04-4526-AF9C-E3F469262238}"/>
              </a:ext>
            </a:extLst>
          </p:cNvPr>
          <p:cNvCxnSpPr>
            <a:cxnSpLocks/>
            <a:stCxn id="58" idx="4"/>
            <a:endCxn id="59" idx="0"/>
          </p:cNvCxnSpPr>
          <p:nvPr/>
        </p:nvCxnSpPr>
        <p:spPr>
          <a:xfrm>
            <a:off x="10466460" y="3641212"/>
            <a:ext cx="405484" cy="613481"/>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Gerade Verbindung mit Pfeil 69">
            <a:extLst>
              <a:ext uri="{FF2B5EF4-FFF2-40B4-BE49-F238E27FC236}">
                <a16:creationId xmlns:a16="http://schemas.microsoft.com/office/drawing/2014/main" id="{D25CB471-FFBB-41E5-98BB-41301A0937AF}"/>
              </a:ext>
            </a:extLst>
          </p:cNvPr>
          <p:cNvCxnSpPr>
            <a:cxnSpLocks/>
            <a:stCxn id="57" idx="6"/>
            <a:endCxn id="61" idx="2"/>
          </p:cNvCxnSpPr>
          <p:nvPr/>
        </p:nvCxnSpPr>
        <p:spPr>
          <a:xfrm>
            <a:off x="9758332" y="3985811"/>
            <a:ext cx="427531" cy="1055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9477D8FC-03D0-4DB4-8777-1C88C50712DD}"/>
              </a:ext>
            </a:extLst>
          </p:cNvPr>
          <p:cNvCxnSpPr>
            <a:cxnSpLocks/>
            <a:stCxn id="60" idx="0"/>
            <a:endCxn id="61" idx="3"/>
          </p:cNvCxnSpPr>
          <p:nvPr/>
        </p:nvCxnSpPr>
        <p:spPr>
          <a:xfrm flipV="1">
            <a:off x="10045278" y="4092095"/>
            <a:ext cx="182766" cy="283077"/>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Gerade Verbindung mit Pfeil 71">
            <a:extLst>
              <a:ext uri="{FF2B5EF4-FFF2-40B4-BE49-F238E27FC236}">
                <a16:creationId xmlns:a16="http://schemas.microsoft.com/office/drawing/2014/main" id="{D9255AD6-A10F-411C-AE8C-E904FD0DF71F}"/>
              </a:ext>
            </a:extLst>
          </p:cNvPr>
          <p:cNvCxnSpPr>
            <a:cxnSpLocks/>
            <a:stCxn id="61" idx="5"/>
            <a:endCxn id="59" idx="2"/>
          </p:cNvCxnSpPr>
          <p:nvPr/>
        </p:nvCxnSpPr>
        <p:spPr>
          <a:xfrm>
            <a:off x="10431714" y="4092095"/>
            <a:ext cx="296214" cy="29798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6" name="Textfeld 45">
            <a:extLst>
              <a:ext uri="{FF2B5EF4-FFF2-40B4-BE49-F238E27FC236}">
                <a16:creationId xmlns:a16="http://schemas.microsoft.com/office/drawing/2014/main" id="{AC029CD3-88D3-4ED0-874C-B13011172C75}"/>
              </a:ext>
            </a:extLst>
          </p:cNvPr>
          <p:cNvSpPr txBox="1"/>
          <p:nvPr/>
        </p:nvSpPr>
        <p:spPr>
          <a:xfrm>
            <a:off x="9519022" y="1648210"/>
            <a:ext cx="2034929" cy="307777"/>
          </a:xfrm>
          <a:prstGeom prst="rect">
            <a:avLst/>
          </a:prstGeom>
          <a:noFill/>
        </p:spPr>
        <p:txBody>
          <a:bodyPr wrap="square" rtlCol="0">
            <a:spAutoFit/>
          </a:bodyPr>
          <a:lstStyle/>
          <a:p>
            <a:pPr algn="ctr"/>
            <a:r>
              <a:rPr lang="en-GB" sz="1400" dirty="0">
                <a:solidFill>
                  <a:schemeClr val="tx1">
                    <a:lumMod val="75000"/>
                    <a:lumOff val="25000"/>
                  </a:schemeClr>
                </a:solidFill>
                <a:latin typeface="Calibri Light" panose="020F0302020204030204" pitchFamily="34" charset="0"/>
                <a:cs typeface="Calibri Light" panose="020F0302020204030204" pitchFamily="34" charset="0"/>
              </a:rPr>
              <a:t>C</a:t>
            </a:r>
            <a:r>
              <a:rPr lang="en-DE" sz="1400" dirty="0" err="1">
                <a:solidFill>
                  <a:schemeClr val="tx1">
                    <a:lumMod val="75000"/>
                    <a:lumOff val="25000"/>
                  </a:schemeClr>
                </a:solidFill>
                <a:latin typeface="Calibri Light" panose="020F0302020204030204" pitchFamily="34" charset="0"/>
                <a:cs typeface="Calibri Light" panose="020F0302020204030204" pitchFamily="34" charset="0"/>
              </a:rPr>
              <a:t>ausal</a:t>
            </a:r>
            <a:r>
              <a:rPr lang="en-DE" sz="1400" dirty="0">
                <a:solidFill>
                  <a:schemeClr val="tx1">
                    <a:lumMod val="75000"/>
                    <a:lumOff val="25000"/>
                  </a:schemeClr>
                </a:solidFill>
                <a:latin typeface="Calibri Light" panose="020F0302020204030204" pitchFamily="34" charset="0"/>
                <a:cs typeface="Calibri Light" panose="020F0302020204030204" pitchFamily="34" charset="0"/>
              </a:rPr>
              <a:t> Effects</a:t>
            </a:r>
          </a:p>
        </p:txBody>
      </p:sp>
      <p:pic>
        <p:nvPicPr>
          <p:cNvPr id="5" name="Grafik 4">
            <a:extLst>
              <a:ext uri="{FF2B5EF4-FFF2-40B4-BE49-F238E27FC236}">
                <a16:creationId xmlns:a16="http://schemas.microsoft.com/office/drawing/2014/main" id="{4EA9E38E-417B-4C01-B3E4-091254B739A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4339" y="1949250"/>
            <a:ext cx="1414588" cy="1264557"/>
          </a:xfrm>
          <a:prstGeom prst="rect">
            <a:avLst/>
          </a:prstGeom>
        </p:spPr>
      </p:pic>
      <p:pic>
        <p:nvPicPr>
          <p:cNvPr id="52" name="Grafik 51" descr="Regen Silhouette">
            <a:extLst>
              <a:ext uri="{FF2B5EF4-FFF2-40B4-BE49-F238E27FC236}">
                <a16:creationId xmlns:a16="http://schemas.microsoft.com/office/drawing/2014/main" id="{507B2176-F6E4-48B8-B440-7BBE0E25ED7D}"/>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215639" y="2073966"/>
            <a:ext cx="699161" cy="699161"/>
          </a:xfrm>
          <a:prstGeom prst="rect">
            <a:avLst/>
          </a:prstGeom>
        </p:spPr>
      </p:pic>
      <p:pic>
        <p:nvPicPr>
          <p:cNvPr id="53" name="Grafik 52" descr="Windig Silhouette">
            <a:extLst>
              <a:ext uri="{FF2B5EF4-FFF2-40B4-BE49-F238E27FC236}">
                <a16:creationId xmlns:a16="http://schemas.microsoft.com/office/drawing/2014/main" id="{9C1BB332-723C-41E4-9DFC-BA0882FB4AC6}"/>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274476" y="2715824"/>
            <a:ext cx="585514" cy="585514"/>
          </a:xfrm>
          <a:prstGeom prst="rect">
            <a:avLst/>
          </a:prstGeom>
        </p:spPr>
      </p:pic>
      <p:pic>
        <p:nvPicPr>
          <p:cNvPr id="54" name="Grafik 53" descr="dunkel (kleinere Sonne) Silhouette">
            <a:extLst>
              <a:ext uri="{FF2B5EF4-FFF2-40B4-BE49-F238E27FC236}">
                <a16:creationId xmlns:a16="http://schemas.microsoft.com/office/drawing/2014/main" id="{9A3BD686-612F-4B12-89E2-76091596A74F}"/>
              </a:ext>
            </a:extLst>
          </p:cNvPr>
          <p:cNvPicPr>
            <a:picLocks noChangeAspect="1"/>
          </p:cNvPicPr>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7835536" y="2255501"/>
            <a:ext cx="914400" cy="914400"/>
          </a:xfrm>
          <a:prstGeom prst="rect">
            <a:avLst/>
          </a:prstGeom>
        </p:spPr>
      </p:pic>
      <p:pic>
        <p:nvPicPr>
          <p:cNvPr id="7" name="Grafik 6">
            <a:extLst>
              <a:ext uri="{FF2B5EF4-FFF2-40B4-BE49-F238E27FC236}">
                <a16:creationId xmlns:a16="http://schemas.microsoft.com/office/drawing/2014/main" id="{4EABFB03-21B5-46F7-BCCA-4CA7E347A90E}"/>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91270" y="2051752"/>
            <a:ext cx="1688701" cy="1162055"/>
          </a:xfrm>
          <a:prstGeom prst="rect">
            <a:avLst/>
          </a:prstGeom>
        </p:spPr>
      </p:pic>
      <p:sp>
        <p:nvSpPr>
          <p:cNvPr id="55" name="Pfeil: nach rechts 54">
            <a:extLst>
              <a:ext uri="{FF2B5EF4-FFF2-40B4-BE49-F238E27FC236}">
                <a16:creationId xmlns:a16="http://schemas.microsoft.com/office/drawing/2014/main" id="{2E264C12-2D68-4DB0-A993-6447E7046F2B}"/>
              </a:ext>
            </a:extLst>
          </p:cNvPr>
          <p:cNvSpPr/>
          <p:nvPr/>
        </p:nvSpPr>
        <p:spPr>
          <a:xfrm>
            <a:off x="4572445" y="2438028"/>
            <a:ext cx="202456" cy="169900"/>
          </a:xfrm>
          <a:prstGeom prst="rightArrow">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3" name="Pfeil: nach rechts 72">
            <a:extLst>
              <a:ext uri="{FF2B5EF4-FFF2-40B4-BE49-F238E27FC236}">
                <a16:creationId xmlns:a16="http://schemas.microsoft.com/office/drawing/2014/main" id="{7001F42E-ADC4-4E14-B52D-0FD9551912B8}"/>
              </a:ext>
            </a:extLst>
          </p:cNvPr>
          <p:cNvSpPr/>
          <p:nvPr/>
        </p:nvSpPr>
        <p:spPr>
          <a:xfrm>
            <a:off x="6698061" y="2438028"/>
            <a:ext cx="202456" cy="169900"/>
          </a:xfrm>
          <a:prstGeom prst="rightArrow">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4" name="Textfeld 73">
            <a:extLst>
              <a:ext uri="{FF2B5EF4-FFF2-40B4-BE49-F238E27FC236}">
                <a16:creationId xmlns:a16="http://schemas.microsoft.com/office/drawing/2014/main" id="{BB04D0B9-ADC3-4851-B127-74EF9C0E3071}"/>
              </a:ext>
            </a:extLst>
          </p:cNvPr>
          <p:cNvSpPr txBox="1"/>
          <p:nvPr/>
        </p:nvSpPr>
        <p:spPr>
          <a:xfrm>
            <a:off x="6846524" y="3455094"/>
            <a:ext cx="2034929" cy="307777"/>
          </a:xfrm>
          <a:prstGeom prst="rect">
            <a:avLst/>
          </a:prstGeom>
          <a:noFill/>
        </p:spPr>
        <p:txBody>
          <a:bodyPr wrap="square" rtlCol="0">
            <a:spAutoFit/>
          </a:bodyPr>
          <a:lstStyle/>
          <a:p>
            <a:pPr algn="ctr"/>
            <a:r>
              <a:rPr lang="en-GB" sz="1400" dirty="0">
                <a:solidFill>
                  <a:schemeClr val="tx1">
                    <a:lumMod val="75000"/>
                    <a:lumOff val="25000"/>
                  </a:schemeClr>
                </a:solidFill>
                <a:latin typeface="Calibri Light" panose="020F0302020204030204" pitchFamily="34" charset="0"/>
                <a:cs typeface="Calibri Light" panose="020F0302020204030204" pitchFamily="34" charset="0"/>
              </a:rPr>
              <a:t>P</a:t>
            </a:r>
            <a:r>
              <a:rPr lang="en-DE" sz="1400" dirty="0" err="1">
                <a:solidFill>
                  <a:schemeClr val="tx1">
                    <a:lumMod val="75000"/>
                    <a:lumOff val="25000"/>
                  </a:schemeClr>
                </a:solidFill>
                <a:latin typeface="Calibri Light" panose="020F0302020204030204" pitchFamily="34" charset="0"/>
                <a:cs typeface="Calibri Light" panose="020F0302020204030204" pitchFamily="34" charset="0"/>
              </a:rPr>
              <a:t>redictions</a:t>
            </a:r>
            <a:endParaRPr lang="en-DE" sz="1400" dirty="0">
              <a:solidFill>
                <a:schemeClr val="tx1">
                  <a:lumMod val="75000"/>
                  <a:lumOff val="25000"/>
                </a:schemeClr>
              </a:solidFill>
              <a:latin typeface="Calibri Light" panose="020F0302020204030204" pitchFamily="34" charset="0"/>
              <a:cs typeface="Calibri Light" panose="020F0302020204030204" pitchFamily="34" charset="0"/>
            </a:endParaRPr>
          </a:p>
        </p:txBody>
      </p:sp>
      <p:pic>
        <p:nvPicPr>
          <p:cNvPr id="8" name="Grafik 7">
            <a:extLst>
              <a:ext uri="{FF2B5EF4-FFF2-40B4-BE49-F238E27FC236}">
                <a16:creationId xmlns:a16="http://schemas.microsoft.com/office/drawing/2014/main" id="{2649FE99-7202-43C5-9F10-E24C9F14D99F}"/>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2861134" y="2284563"/>
            <a:ext cx="1414588" cy="730110"/>
          </a:xfrm>
          <a:prstGeom prst="rect">
            <a:avLst/>
          </a:prstGeom>
        </p:spPr>
      </p:pic>
      <p:sp>
        <p:nvSpPr>
          <p:cNvPr id="76" name="Titel 1">
            <a:extLst>
              <a:ext uri="{FF2B5EF4-FFF2-40B4-BE49-F238E27FC236}">
                <a16:creationId xmlns:a16="http://schemas.microsoft.com/office/drawing/2014/main" id="{ECA47290-9B75-45A1-8C2B-42E8A756C05A}"/>
              </a:ext>
            </a:extLst>
          </p:cNvPr>
          <p:cNvSpPr>
            <a:spLocks noGrp="1"/>
          </p:cNvSpPr>
          <p:nvPr>
            <p:ph type="title"/>
          </p:nvPr>
        </p:nvSpPr>
        <p:spPr>
          <a:xfrm>
            <a:off x="282700" y="101944"/>
            <a:ext cx="8229600" cy="637579"/>
          </a:xfrm>
        </p:spPr>
        <p:txBody>
          <a:bodyPr/>
          <a:lstStyle/>
          <a:p>
            <a:r>
              <a:rPr lang="en-GB" dirty="0"/>
              <a:t>Causal Discovery and Machine Learning</a:t>
            </a:r>
            <a:endParaRPr lang="en-DE" dirty="0"/>
          </a:p>
        </p:txBody>
      </p:sp>
      <p:sp>
        <p:nvSpPr>
          <p:cNvPr id="14" name="Bogen 13">
            <a:extLst>
              <a:ext uri="{FF2B5EF4-FFF2-40B4-BE49-F238E27FC236}">
                <a16:creationId xmlns:a16="http://schemas.microsoft.com/office/drawing/2014/main" id="{E1A98BDE-6BA5-4320-B32A-57C4FE9FA2D4}"/>
              </a:ext>
            </a:extLst>
          </p:cNvPr>
          <p:cNvSpPr/>
          <p:nvPr/>
        </p:nvSpPr>
        <p:spPr>
          <a:xfrm rot="5400000">
            <a:off x="2113620" y="3458156"/>
            <a:ext cx="508223" cy="914400"/>
          </a:xfrm>
          <a:prstGeom prst="arc">
            <a:avLst>
              <a:gd name="adj1" fmla="val 16200000"/>
              <a:gd name="adj2" fmla="val 5568615"/>
            </a:avLst>
          </a:prstGeom>
          <a:ln w="22225">
            <a:solidFill>
              <a:schemeClr val="tx2">
                <a:lumMod val="60000"/>
                <a:lumOff val="40000"/>
              </a:schemeClr>
            </a:solidFill>
            <a:head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15" name="Textfeld 14">
            <a:extLst>
              <a:ext uri="{FF2B5EF4-FFF2-40B4-BE49-F238E27FC236}">
                <a16:creationId xmlns:a16="http://schemas.microsoft.com/office/drawing/2014/main" id="{4208334E-CCA3-4B70-8178-11D9E87CA72A}"/>
              </a:ext>
            </a:extLst>
          </p:cNvPr>
          <p:cNvSpPr txBox="1"/>
          <p:nvPr/>
        </p:nvSpPr>
        <p:spPr>
          <a:xfrm>
            <a:off x="656376" y="4174657"/>
            <a:ext cx="3327029" cy="646331"/>
          </a:xfrm>
          <a:prstGeom prst="rect">
            <a:avLst/>
          </a:prstGeom>
          <a:solidFill>
            <a:schemeClr val="accent2">
              <a:lumMod val="40000"/>
              <a:lumOff val="60000"/>
            </a:schemeClr>
          </a:solidFill>
        </p:spPr>
        <p:txBody>
          <a:bodyPr wrap="square" rtlCol="0">
            <a:spAutoFit/>
          </a:bodyPr>
          <a:lstStyle/>
          <a:p>
            <a:pPr algn="ctr"/>
            <a:r>
              <a:rPr lang="en-GB" dirty="0"/>
              <a:t>Classification</a:t>
            </a:r>
          </a:p>
          <a:p>
            <a:pPr algn="ctr"/>
            <a:r>
              <a:rPr lang="en-GB" dirty="0"/>
              <a:t>e.g.</a:t>
            </a:r>
            <a:r>
              <a:rPr lang="en-DE"/>
              <a:t> </a:t>
            </a:r>
            <a:r>
              <a:rPr lang="en-GB" dirty="0"/>
              <a:t>ML (</a:t>
            </a:r>
            <a:r>
              <a:rPr lang="en-DE"/>
              <a:t>EOF, clustering</a:t>
            </a:r>
            <a:r>
              <a:rPr lang="en-GB" dirty="0"/>
              <a:t>)</a:t>
            </a:r>
            <a:endParaRPr lang="en-DE" dirty="0"/>
          </a:p>
        </p:txBody>
      </p:sp>
      <p:sp>
        <p:nvSpPr>
          <p:cNvPr id="78" name="Bogen 77">
            <a:extLst>
              <a:ext uri="{FF2B5EF4-FFF2-40B4-BE49-F238E27FC236}">
                <a16:creationId xmlns:a16="http://schemas.microsoft.com/office/drawing/2014/main" id="{23589FB2-8AD9-4FC4-A85D-8F64A2091356}"/>
              </a:ext>
            </a:extLst>
          </p:cNvPr>
          <p:cNvSpPr/>
          <p:nvPr/>
        </p:nvSpPr>
        <p:spPr>
          <a:xfrm rot="5400000" flipH="1">
            <a:off x="4425825" y="878918"/>
            <a:ext cx="462267" cy="914400"/>
          </a:xfrm>
          <a:prstGeom prst="arc">
            <a:avLst>
              <a:gd name="adj1" fmla="val 16200000"/>
              <a:gd name="adj2" fmla="val 5568615"/>
            </a:avLst>
          </a:prstGeom>
          <a:ln w="22225">
            <a:solidFill>
              <a:schemeClr val="tx2">
                <a:lumMod val="60000"/>
                <a:lumOff val="40000"/>
              </a:schemeClr>
            </a:solidFill>
            <a:head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79" name="Textfeld 78">
            <a:extLst>
              <a:ext uri="{FF2B5EF4-FFF2-40B4-BE49-F238E27FC236}">
                <a16:creationId xmlns:a16="http://schemas.microsoft.com/office/drawing/2014/main" id="{EFAB4581-55E2-40BE-BBB3-A45156ACA895}"/>
              </a:ext>
            </a:extLst>
          </p:cNvPr>
          <p:cNvSpPr txBox="1"/>
          <p:nvPr/>
        </p:nvSpPr>
        <p:spPr>
          <a:xfrm>
            <a:off x="3071495" y="708623"/>
            <a:ext cx="3204355" cy="369332"/>
          </a:xfrm>
          <a:prstGeom prst="rect">
            <a:avLst/>
          </a:prstGeom>
          <a:solidFill>
            <a:schemeClr val="accent5">
              <a:lumMod val="40000"/>
              <a:lumOff val="60000"/>
            </a:schemeClr>
          </a:solidFill>
        </p:spPr>
        <p:txBody>
          <a:bodyPr wrap="square" rtlCol="0">
            <a:spAutoFit/>
          </a:bodyPr>
          <a:lstStyle/>
          <a:p>
            <a:pPr algn="ctr"/>
            <a:r>
              <a:rPr lang="en-DE" dirty="0">
                <a:solidFill>
                  <a:schemeClr val="tx2"/>
                </a:solidFill>
              </a:rPr>
              <a:t>e.g</a:t>
            </a:r>
            <a:r>
              <a:rPr lang="en-DE">
                <a:solidFill>
                  <a:schemeClr val="tx2"/>
                </a:solidFill>
              </a:rPr>
              <a:t>. </a:t>
            </a:r>
            <a:r>
              <a:rPr lang="en-GB" dirty="0">
                <a:solidFill>
                  <a:schemeClr val="tx2"/>
                </a:solidFill>
              </a:rPr>
              <a:t>C</a:t>
            </a:r>
            <a:r>
              <a:rPr lang="en-DE">
                <a:solidFill>
                  <a:schemeClr val="tx2"/>
                </a:solidFill>
              </a:rPr>
              <a:t>ausal </a:t>
            </a:r>
            <a:r>
              <a:rPr lang="en-DE" dirty="0">
                <a:solidFill>
                  <a:schemeClr val="tx2"/>
                </a:solidFill>
              </a:rPr>
              <a:t>discovery algorithms</a:t>
            </a:r>
          </a:p>
        </p:txBody>
      </p:sp>
      <p:sp>
        <p:nvSpPr>
          <p:cNvPr id="81" name="Bogen 80">
            <a:extLst>
              <a:ext uri="{FF2B5EF4-FFF2-40B4-BE49-F238E27FC236}">
                <a16:creationId xmlns:a16="http://schemas.microsoft.com/office/drawing/2014/main" id="{8D5E7FCD-69FF-441D-944B-1AB41D6882D3}"/>
              </a:ext>
            </a:extLst>
          </p:cNvPr>
          <p:cNvSpPr/>
          <p:nvPr/>
        </p:nvSpPr>
        <p:spPr>
          <a:xfrm rot="5400000">
            <a:off x="5702199" y="2227549"/>
            <a:ext cx="508223" cy="3425233"/>
          </a:xfrm>
          <a:prstGeom prst="arc">
            <a:avLst>
              <a:gd name="adj1" fmla="val 16031335"/>
              <a:gd name="adj2" fmla="val 5568615"/>
            </a:avLst>
          </a:prstGeom>
          <a:ln w="22225">
            <a:solidFill>
              <a:schemeClr val="tx2">
                <a:lumMod val="60000"/>
                <a:lumOff val="40000"/>
              </a:schemeClr>
            </a:solidFill>
            <a:head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82" name="Textfeld 81">
            <a:extLst>
              <a:ext uri="{FF2B5EF4-FFF2-40B4-BE49-F238E27FC236}">
                <a16:creationId xmlns:a16="http://schemas.microsoft.com/office/drawing/2014/main" id="{9F33EC93-9A45-4C64-B4FB-3E7E175C5BFC}"/>
              </a:ext>
            </a:extLst>
          </p:cNvPr>
          <p:cNvSpPr txBox="1"/>
          <p:nvPr/>
        </p:nvSpPr>
        <p:spPr>
          <a:xfrm>
            <a:off x="5041501" y="4220966"/>
            <a:ext cx="3801664" cy="646331"/>
          </a:xfrm>
          <a:prstGeom prst="rect">
            <a:avLst/>
          </a:prstGeom>
          <a:solidFill>
            <a:schemeClr val="accent2">
              <a:lumMod val="40000"/>
              <a:lumOff val="60000"/>
            </a:schemeClr>
          </a:solidFill>
        </p:spPr>
        <p:txBody>
          <a:bodyPr wrap="square" rtlCol="0">
            <a:spAutoFit/>
          </a:bodyPr>
          <a:lstStyle/>
          <a:p>
            <a:pPr algn="ctr"/>
            <a:r>
              <a:rPr lang="en-GB" dirty="0"/>
              <a:t>Prediction </a:t>
            </a:r>
          </a:p>
          <a:p>
            <a:pPr algn="ctr"/>
            <a:r>
              <a:rPr lang="en-DE"/>
              <a:t>e</a:t>
            </a:r>
            <a:r>
              <a:rPr lang="en-DE" dirty="0"/>
              <a:t>.g</a:t>
            </a:r>
            <a:r>
              <a:rPr lang="en-DE"/>
              <a:t>. </a:t>
            </a:r>
            <a:r>
              <a:rPr lang="en-GB" dirty="0"/>
              <a:t>ML (</a:t>
            </a:r>
            <a:r>
              <a:rPr lang="en-DE"/>
              <a:t>regression</a:t>
            </a:r>
            <a:r>
              <a:rPr lang="en-DE" dirty="0"/>
              <a:t>, </a:t>
            </a:r>
            <a:r>
              <a:rPr lang="en-DE"/>
              <a:t>random forest</a:t>
            </a:r>
            <a:r>
              <a:rPr lang="en-GB" dirty="0"/>
              <a:t>)</a:t>
            </a:r>
            <a:endParaRPr lang="en-DE" dirty="0"/>
          </a:p>
        </p:txBody>
      </p:sp>
      <p:sp>
        <p:nvSpPr>
          <p:cNvPr id="2" name="TextBox 1">
            <a:extLst>
              <a:ext uri="{FF2B5EF4-FFF2-40B4-BE49-F238E27FC236}">
                <a16:creationId xmlns:a16="http://schemas.microsoft.com/office/drawing/2014/main" id="{86196264-118F-6F9D-6A68-8E146BE8BB65}"/>
              </a:ext>
            </a:extLst>
          </p:cNvPr>
          <p:cNvSpPr txBox="1"/>
          <p:nvPr/>
        </p:nvSpPr>
        <p:spPr>
          <a:xfrm>
            <a:off x="524222" y="942140"/>
            <a:ext cx="2196553" cy="2308324"/>
          </a:xfrm>
          <a:prstGeom prst="rect">
            <a:avLst/>
          </a:prstGeom>
          <a:solidFill>
            <a:schemeClr val="accent5">
              <a:lumMod val="40000"/>
              <a:lumOff val="60000"/>
            </a:schemeClr>
          </a:solidFill>
        </p:spPr>
        <p:txBody>
          <a:bodyPr wrap="square">
            <a:spAutoFit/>
          </a:bodyPr>
          <a:lstStyle/>
          <a:p>
            <a:r>
              <a:rPr lang="en-GB" dirty="0">
                <a:latin typeface="Calibri" panose="020F0502020204030204" pitchFamily="34" charset="0"/>
                <a:cs typeface="Calibri" panose="020F0502020204030204" pitchFamily="34" charset="0"/>
              </a:rPr>
              <a:t>C</a:t>
            </a:r>
            <a:r>
              <a:rPr lang="en-GB" dirty="0">
                <a:solidFill>
                  <a:schemeClr val="tx1"/>
                </a:solidFill>
                <a:latin typeface="Calibri" panose="020F0502020204030204" pitchFamily="34" charset="0"/>
                <a:cs typeface="Calibri" panose="020F0502020204030204" pitchFamily="34" charset="0"/>
              </a:rPr>
              <a:t>ausal discovery methods can </a:t>
            </a:r>
            <a:r>
              <a:rPr lang="en-GB" b="1" dirty="0">
                <a:solidFill>
                  <a:schemeClr val="tx1"/>
                </a:solidFill>
                <a:latin typeface="Calibri" panose="020F0502020204030204" pitchFamily="34" charset="0"/>
                <a:cs typeface="Calibri" panose="020F0502020204030204" pitchFamily="34" charset="0"/>
              </a:rPr>
              <a:t>complement predictive machine learning</a:t>
            </a:r>
            <a:r>
              <a:rPr lang="en-GB" dirty="0">
                <a:solidFill>
                  <a:schemeClr val="tx1"/>
                </a:solidFill>
                <a:latin typeface="Calibri" panose="020F0502020204030204" pitchFamily="34" charset="0"/>
                <a:cs typeface="Calibri" panose="020F0502020204030204" pitchFamily="34" charset="0"/>
              </a:rPr>
              <a:t> to improve our theoretical understanding of the underlying system.</a:t>
            </a:r>
            <a:endParaRPr lang="en-GB" dirty="0"/>
          </a:p>
        </p:txBody>
      </p:sp>
      <p:sp>
        <p:nvSpPr>
          <p:cNvPr id="3" name="Footer Placeholder 5">
            <a:extLst>
              <a:ext uri="{FF2B5EF4-FFF2-40B4-BE49-F238E27FC236}">
                <a16:creationId xmlns:a16="http://schemas.microsoft.com/office/drawing/2014/main" id="{556EA286-3583-3928-BE00-06C53400D088}"/>
              </a:ext>
            </a:extLst>
          </p:cNvPr>
          <p:cNvSpPr txBox="1">
            <a:spLocks/>
          </p:cNvSpPr>
          <p:nvPr/>
        </p:nvSpPr>
        <p:spPr>
          <a:xfrm>
            <a:off x="3515894" y="4818186"/>
            <a:ext cx="5628106"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8D9EBC"/>
                </a:solidFill>
              </a:rPr>
              <a:t>© University of Reading 2023                                                   </a:t>
            </a:r>
            <a:r>
              <a:rPr lang="en-US" sz="1100" dirty="0" err="1">
                <a:solidFill>
                  <a:schemeClr val="tx1">
                    <a:lumMod val="50000"/>
                    <a:lumOff val="50000"/>
                  </a:schemeClr>
                </a:solidFill>
              </a:rPr>
              <a:t>www.walker.reading.ac.uk</a:t>
            </a:r>
            <a:endParaRPr lang="en-US" sz="1100" dirty="0">
              <a:solidFill>
                <a:schemeClr val="tx1">
                  <a:lumMod val="50000"/>
                  <a:lumOff val="50000"/>
                </a:schemeClr>
              </a:solidFill>
            </a:endParaRPr>
          </a:p>
        </p:txBody>
      </p:sp>
    </p:spTree>
    <p:extLst>
      <p:ext uri="{BB962C8B-B14F-4D97-AF65-F5344CB8AC3E}">
        <p14:creationId xmlns:p14="http://schemas.microsoft.com/office/powerpoint/2010/main" val="356250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0C14BE7E-3ABB-47C1-8F68-3AF346A73DD1}"/>
              </a:ext>
            </a:extLst>
          </p:cNvPr>
          <p:cNvSpPr>
            <a:spLocks noGrp="1"/>
          </p:cNvSpPr>
          <p:nvPr>
            <p:ph type="sldNum" sz="quarter" idx="12"/>
          </p:nvPr>
        </p:nvSpPr>
        <p:spPr/>
        <p:txBody>
          <a:bodyPr/>
          <a:lstStyle/>
          <a:p>
            <a:fld id="{92E2CEC0-65AA-4B2F-9305-0F176AF11590}" type="slidenum">
              <a:rPr lang="en-US" smtClean="0"/>
              <a:pPr/>
              <a:t>31</a:t>
            </a:fld>
            <a:endParaRPr lang="en-US"/>
          </a:p>
        </p:txBody>
      </p:sp>
      <p:sp>
        <p:nvSpPr>
          <p:cNvPr id="11" name="Textfeld 10">
            <a:extLst>
              <a:ext uri="{FF2B5EF4-FFF2-40B4-BE49-F238E27FC236}">
                <a16:creationId xmlns:a16="http://schemas.microsoft.com/office/drawing/2014/main" id="{8D5EFE23-6C9F-4DF1-BDEF-E7769C687A56}"/>
              </a:ext>
            </a:extLst>
          </p:cNvPr>
          <p:cNvSpPr txBox="1"/>
          <p:nvPr/>
        </p:nvSpPr>
        <p:spPr>
          <a:xfrm>
            <a:off x="315237" y="1939692"/>
            <a:ext cx="1897271" cy="369332"/>
          </a:xfrm>
          <a:prstGeom prst="rect">
            <a:avLst/>
          </a:prstGeom>
          <a:noFill/>
        </p:spPr>
        <p:txBody>
          <a:bodyPr wrap="square" rtlCol="0">
            <a:spAutoFit/>
          </a:bodyPr>
          <a:lstStyle/>
          <a:p>
            <a:pPr algn="ctr"/>
            <a:r>
              <a:rPr lang="en-DE" b="1" dirty="0"/>
              <a:t>DATA</a:t>
            </a:r>
          </a:p>
        </p:txBody>
      </p:sp>
      <p:sp>
        <p:nvSpPr>
          <p:cNvPr id="12" name="Textfeld 11">
            <a:extLst>
              <a:ext uri="{FF2B5EF4-FFF2-40B4-BE49-F238E27FC236}">
                <a16:creationId xmlns:a16="http://schemas.microsoft.com/office/drawing/2014/main" id="{935A5365-6F3E-4658-BFCA-40E93B1D955D}"/>
              </a:ext>
            </a:extLst>
          </p:cNvPr>
          <p:cNvSpPr txBox="1"/>
          <p:nvPr/>
        </p:nvSpPr>
        <p:spPr>
          <a:xfrm>
            <a:off x="7015246" y="1915478"/>
            <a:ext cx="1888081" cy="369332"/>
          </a:xfrm>
          <a:prstGeom prst="rect">
            <a:avLst/>
          </a:prstGeom>
          <a:noFill/>
        </p:spPr>
        <p:txBody>
          <a:bodyPr wrap="square" rtlCol="0">
            <a:spAutoFit/>
          </a:bodyPr>
          <a:lstStyle/>
          <a:p>
            <a:pPr algn="ctr"/>
            <a:r>
              <a:rPr lang="en-DE" b="1" dirty="0"/>
              <a:t>INFORMATION</a:t>
            </a:r>
          </a:p>
        </p:txBody>
      </p:sp>
      <p:sp>
        <p:nvSpPr>
          <p:cNvPr id="22" name="Rechteck 21">
            <a:extLst>
              <a:ext uri="{FF2B5EF4-FFF2-40B4-BE49-F238E27FC236}">
                <a16:creationId xmlns:a16="http://schemas.microsoft.com/office/drawing/2014/main" id="{41E8220C-FBB2-44E1-8252-EE88620777A5}"/>
              </a:ext>
            </a:extLst>
          </p:cNvPr>
          <p:cNvSpPr/>
          <p:nvPr/>
        </p:nvSpPr>
        <p:spPr>
          <a:xfrm>
            <a:off x="302866" y="1804476"/>
            <a:ext cx="2036083" cy="201539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 name="Rechteck 22">
            <a:extLst>
              <a:ext uri="{FF2B5EF4-FFF2-40B4-BE49-F238E27FC236}">
                <a16:creationId xmlns:a16="http://schemas.microsoft.com/office/drawing/2014/main" id="{0B245D4E-9DFC-4622-9CB6-81B32D5CFB7F}"/>
              </a:ext>
            </a:extLst>
          </p:cNvPr>
          <p:cNvSpPr/>
          <p:nvPr/>
        </p:nvSpPr>
        <p:spPr>
          <a:xfrm>
            <a:off x="2549361" y="1804476"/>
            <a:ext cx="2034929" cy="202283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4" name="Rechteck 23">
            <a:extLst>
              <a:ext uri="{FF2B5EF4-FFF2-40B4-BE49-F238E27FC236}">
                <a16:creationId xmlns:a16="http://schemas.microsoft.com/office/drawing/2014/main" id="{E44932F4-BD2C-43EA-ABD9-C47EDC03A308}"/>
              </a:ext>
            </a:extLst>
          </p:cNvPr>
          <p:cNvSpPr/>
          <p:nvPr/>
        </p:nvSpPr>
        <p:spPr>
          <a:xfrm>
            <a:off x="4794702" y="1804476"/>
            <a:ext cx="1927940" cy="201539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 name="Rechteck 24">
            <a:extLst>
              <a:ext uri="{FF2B5EF4-FFF2-40B4-BE49-F238E27FC236}">
                <a16:creationId xmlns:a16="http://schemas.microsoft.com/office/drawing/2014/main" id="{22F70B0E-67EE-4860-B5A2-1730F829AB1F}"/>
              </a:ext>
            </a:extLst>
          </p:cNvPr>
          <p:cNvSpPr/>
          <p:nvPr/>
        </p:nvSpPr>
        <p:spPr>
          <a:xfrm>
            <a:off x="6933055" y="1804476"/>
            <a:ext cx="1963489" cy="202283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 name="Textfeld 26">
            <a:extLst>
              <a:ext uri="{FF2B5EF4-FFF2-40B4-BE49-F238E27FC236}">
                <a16:creationId xmlns:a16="http://schemas.microsoft.com/office/drawing/2014/main" id="{2D12B975-A05C-4E26-8938-28CC53367424}"/>
              </a:ext>
            </a:extLst>
          </p:cNvPr>
          <p:cNvSpPr txBox="1"/>
          <p:nvPr/>
        </p:nvSpPr>
        <p:spPr>
          <a:xfrm>
            <a:off x="2611240" y="1939692"/>
            <a:ext cx="1993742" cy="369332"/>
          </a:xfrm>
          <a:prstGeom prst="rect">
            <a:avLst/>
          </a:prstGeom>
          <a:noFill/>
        </p:spPr>
        <p:txBody>
          <a:bodyPr wrap="square" rtlCol="0">
            <a:spAutoFit/>
          </a:bodyPr>
          <a:lstStyle/>
          <a:p>
            <a:pPr algn="ctr"/>
            <a:r>
              <a:rPr lang="en-GB" b="1" dirty="0"/>
              <a:t>F</a:t>
            </a:r>
            <a:r>
              <a:rPr lang="en-DE" b="1" dirty="0"/>
              <a:t>EATURES</a:t>
            </a:r>
          </a:p>
        </p:txBody>
      </p:sp>
      <p:sp>
        <p:nvSpPr>
          <p:cNvPr id="28" name="Textfeld 27">
            <a:extLst>
              <a:ext uri="{FF2B5EF4-FFF2-40B4-BE49-F238E27FC236}">
                <a16:creationId xmlns:a16="http://schemas.microsoft.com/office/drawing/2014/main" id="{E3DBFAE6-85AA-4A75-9FD7-A0A63AFDF6EA}"/>
              </a:ext>
            </a:extLst>
          </p:cNvPr>
          <p:cNvSpPr txBox="1"/>
          <p:nvPr/>
        </p:nvSpPr>
        <p:spPr>
          <a:xfrm>
            <a:off x="4807438" y="1939692"/>
            <a:ext cx="1915204" cy="369332"/>
          </a:xfrm>
          <a:prstGeom prst="rect">
            <a:avLst/>
          </a:prstGeom>
          <a:noFill/>
        </p:spPr>
        <p:txBody>
          <a:bodyPr wrap="square" rtlCol="0">
            <a:spAutoFit/>
          </a:bodyPr>
          <a:lstStyle/>
          <a:p>
            <a:pPr algn="ctr"/>
            <a:r>
              <a:rPr lang="en-DE" b="1" dirty="0"/>
              <a:t>MECHANISMS</a:t>
            </a:r>
          </a:p>
        </p:txBody>
      </p:sp>
      <p:sp>
        <p:nvSpPr>
          <p:cNvPr id="6" name="Pfeil: nach rechts 5">
            <a:extLst>
              <a:ext uri="{FF2B5EF4-FFF2-40B4-BE49-F238E27FC236}">
                <a16:creationId xmlns:a16="http://schemas.microsoft.com/office/drawing/2014/main" id="{E7818177-677D-47A3-BB06-D4B326C0C955}"/>
              </a:ext>
            </a:extLst>
          </p:cNvPr>
          <p:cNvSpPr/>
          <p:nvPr/>
        </p:nvSpPr>
        <p:spPr>
          <a:xfrm>
            <a:off x="2352428" y="2894889"/>
            <a:ext cx="202456" cy="169900"/>
          </a:xfrm>
          <a:prstGeom prst="rightArrow">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7" name="Ellipse 56">
            <a:extLst>
              <a:ext uri="{FF2B5EF4-FFF2-40B4-BE49-F238E27FC236}">
                <a16:creationId xmlns:a16="http://schemas.microsoft.com/office/drawing/2014/main" id="{722BC373-841A-43D7-90C8-77E53B4CAF6D}"/>
              </a:ext>
            </a:extLst>
          </p:cNvPr>
          <p:cNvSpPr/>
          <p:nvPr/>
        </p:nvSpPr>
        <p:spPr>
          <a:xfrm>
            <a:off x="9470300" y="3850428"/>
            <a:ext cx="288032" cy="270766"/>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X</a:t>
            </a:r>
          </a:p>
        </p:txBody>
      </p:sp>
      <p:sp>
        <p:nvSpPr>
          <p:cNvPr id="58" name="Ellipse 57">
            <a:extLst>
              <a:ext uri="{FF2B5EF4-FFF2-40B4-BE49-F238E27FC236}">
                <a16:creationId xmlns:a16="http://schemas.microsoft.com/office/drawing/2014/main" id="{AE146F01-51D1-4730-8F7A-F19BC1B5614B}"/>
              </a:ext>
            </a:extLst>
          </p:cNvPr>
          <p:cNvSpPr/>
          <p:nvPr/>
        </p:nvSpPr>
        <p:spPr>
          <a:xfrm>
            <a:off x="10322444" y="3370446"/>
            <a:ext cx="288032" cy="270766"/>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bg1">
                    <a:lumMod val="75000"/>
                  </a:schemeClr>
                </a:solidFill>
              </a:rPr>
              <a:t>W</a:t>
            </a:r>
            <a:endParaRPr lang="en-DE" dirty="0">
              <a:solidFill>
                <a:schemeClr val="bg1">
                  <a:lumMod val="75000"/>
                </a:schemeClr>
              </a:solidFill>
            </a:endParaRPr>
          </a:p>
        </p:txBody>
      </p:sp>
      <p:sp>
        <p:nvSpPr>
          <p:cNvPr id="59" name="Ellipse 58">
            <a:extLst>
              <a:ext uri="{FF2B5EF4-FFF2-40B4-BE49-F238E27FC236}">
                <a16:creationId xmlns:a16="http://schemas.microsoft.com/office/drawing/2014/main" id="{58CD1C92-E3F6-4DB1-AB9D-3D97E4460CE9}"/>
              </a:ext>
            </a:extLst>
          </p:cNvPr>
          <p:cNvSpPr/>
          <p:nvPr/>
        </p:nvSpPr>
        <p:spPr>
          <a:xfrm>
            <a:off x="10727928" y="4254693"/>
            <a:ext cx="288032" cy="270766"/>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Y</a:t>
            </a:r>
          </a:p>
        </p:txBody>
      </p:sp>
      <p:sp>
        <p:nvSpPr>
          <p:cNvPr id="60" name="Ellipse 59">
            <a:extLst>
              <a:ext uri="{FF2B5EF4-FFF2-40B4-BE49-F238E27FC236}">
                <a16:creationId xmlns:a16="http://schemas.microsoft.com/office/drawing/2014/main" id="{27A41CAD-A818-41D4-BCCB-CA5CEDD45576}"/>
              </a:ext>
            </a:extLst>
          </p:cNvPr>
          <p:cNvSpPr/>
          <p:nvPr/>
        </p:nvSpPr>
        <p:spPr>
          <a:xfrm>
            <a:off x="9901262" y="4375172"/>
            <a:ext cx="288032" cy="270766"/>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bg1">
                    <a:lumMod val="75000"/>
                  </a:schemeClr>
                </a:solidFill>
              </a:rPr>
              <a:t>U</a:t>
            </a:r>
          </a:p>
        </p:txBody>
      </p:sp>
      <p:sp>
        <p:nvSpPr>
          <p:cNvPr id="61" name="Ellipse 60">
            <a:extLst>
              <a:ext uri="{FF2B5EF4-FFF2-40B4-BE49-F238E27FC236}">
                <a16:creationId xmlns:a16="http://schemas.microsoft.com/office/drawing/2014/main" id="{89F0B531-CF5B-4CDB-946D-366C03149CF2}"/>
              </a:ext>
            </a:extLst>
          </p:cNvPr>
          <p:cNvSpPr/>
          <p:nvPr/>
        </p:nvSpPr>
        <p:spPr>
          <a:xfrm>
            <a:off x="10185863" y="3860982"/>
            <a:ext cx="288032" cy="27076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bg1">
                    <a:lumMod val="75000"/>
                  </a:schemeClr>
                </a:solidFill>
              </a:rPr>
              <a:t>Z</a:t>
            </a:r>
          </a:p>
        </p:txBody>
      </p:sp>
      <p:cxnSp>
        <p:nvCxnSpPr>
          <p:cNvPr id="62" name="Gerade Verbindung mit Pfeil 61">
            <a:extLst>
              <a:ext uri="{FF2B5EF4-FFF2-40B4-BE49-F238E27FC236}">
                <a16:creationId xmlns:a16="http://schemas.microsoft.com/office/drawing/2014/main" id="{F5454FB7-7ED9-478D-A386-D5B108568485}"/>
              </a:ext>
            </a:extLst>
          </p:cNvPr>
          <p:cNvCxnSpPr>
            <a:stCxn id="57" idx="6"/>
            <a:endCxn id="58" idx="3"/>
          </p:cNvCxnSpPr>
          <p:nvPr/>
        </p:nvCxnSpPr>
        <p:spPr>
          <a:xfrm flipV="1">
            <a:off x="9758332" y="3601559"/>
            <a:ext cx="606293" cy="384252"/>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26AA85CE-0D04-4526-AF9C-E3F469262238}"/>
              </a:ext>
            </a:extLst>
          </p:cNvPr>
          <p:cNvCxnSpPr>
            <a:cxnSpLocks/>
            <a:stCxn id="58" idx="4"/>
            <a:endCxn id="59" idx="0"/>
          </p:cNvCxnSpPr>
          <p:nvPr/>
        </p:nvCxnSpPr>
        <p:spPr>
          <a:xfrm>
            <a:off x="10466460" y="3641212"/>
            <a:ext cx="405484" cy="613481"/>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Gerade Verbindung mit Pfeil 69">
            <a:extLst>
              <a:ext uri="{FF2B5EF4-FFF2-40B4-BE49-F238E27FC236}">
                <a16:creationId xmlns:a16="http://schemas.microsoft.com/office/drawing/2014/main" id="{D25CB471-FFBB-41E5-98BB-41301A0937AF}"/>
              </a:ext>
            </a:extLst>
          </p:cNvPr>
          <p:cNvCxnSpPr>
            <a:cxnSpLocks/>
            <a:stCxn id="57" idx="6"/>
            <a:endCxn id="61" idx="2"/>
          </p:cNvCxnSpPr>
          <p:nvPr/>
        </p:nvCxnSpPr>
        <p:spPr>
          <a:xfrm>
            <a:off x="9758332" y="3985811"/>
            <a:ext cx="427531" cy="1055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9477D8FC-03D0-4DB4-8777-1C88C50712DD}"/>
              </a:ext>
            </a:extLst>
          </p:cNvPr>
          <p:cNvCxnSpPr>
            <a:cxnSpLocks/>
            <a:stCxn id="60" idx="0"/>
            <a:endCxn id="61" idx="3"/>
          </p:cNvCxnSpPr>
          <p:nvPr/>
        </p:nvCxnSpPr>
        <p:spPr>
          <a:xfrm flipV="1">
            <a:off x="10045278" y="4092095"/>
            <a:ext cx="182766" cy="283077"/>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Gerade Verbindung mit Pfeil 71">
            <a:extLst>
              <a:ext uri="{FF2B5EF4-FFF2-40B4-BE49-F238E27FC236}">
                <a16:creationId xmlns:a16="http://schemas.microsoft.com/office/drawing/2014/main" id="{D9255AD6-A10F-411C-AE8C-E904FD0DF71F}"/>
              </a:ext>
            </a:extLst>
          </p:cNvPr>
          <p:cNvCxnSpPr>
            <a:cxnSpLocks/>
            <a:stCxn id="61" idx="5"/>
            <a:endCxn id="59" idx="2"/>
          </p:cNvCxnSpPr>
          <p:nvPr/>
        </p:nvCxnSpPr>
        <p:spPr>
          <a:xfrm>
            <a:off x="10431714" y="4092095"/>
            <a:ext cx="296214" cy="29798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6" name="Textfeld 45">
            <a:extLst>
              <a:ext uri="{FF2B5EF4-FFF2-40B4-BE49-F238E27FC236}">
                <a16:creationId xmlns:a16="http://schemas.microsoft.com/office/drawing/2014/main" id="{AC029CD3-88D3-4ED0-874C-B13011172C75}"/>
              </a:ext>
            </a:extLst>
          </p:cNvPr>
          <p:cNvSpPr txBox="1"/>
          <p:nvPr/>
        </p:nvSpPr>
        <p:spPr>
          <a:xfrm>
            <a:off x="9519022" y="1648210"/>
            <a:ext cx="2034929" cy="307777"/>
          </a:xfrm>
          <a:prstGeom prst="rect">
            <a:avLst/>
          </a:prstGeom>
          <a:noFill/>
        </p:spPr>
        <p:txBody>
          <a:bodyPr wrap="square" rtlCol="0">
            <a:spAutoFit/>
          </a:bodyPr>
          <a:lstStyle/>
          <a:p>
            <a:pPr algn="ctr"/>
            <a:r>
              <a:rPr lang="en-GB" sz="1400" dirty="0">
                <a:solidFill>
                  <a:schemeClr val="tx1">
                    <a:lumMod val="75000"/>
                    <a:lumOff val="25000"/>
                  </a:schemeClr>
                </a:solidFill>
                <a:latin typeface="Calibri Light" panose="020F0302020204030204" pitchFamily="34" charset="0"/>
                <a:cs typeface="Calibri Light" panose="020F0302020204030204" pitchFamily="34" charset="0"/>
              </a:rPr>
              <a:t>C</a:t>
            </a:r>
            <a:r>
              <a:rPr lang="en-DE" sz="1400" dirty="0" err="1">
                <a:solidFill>
                  <a:schemeClr val="tx1">
                    <a:lumMod val="75000"/>
                    <a:lumOff val="25000"/>
                  </a:schemeClr>
                </a:solidFill>
                <a:latin typeface="Calibri Light" panose="020F0302020204030204" pitchFamily="34" charset="0"/>
                <a:cs typeface="Calibri Light" panose="020F0302020204030204" pitchFamily="34" charset="0"/>
              </a:rPr>
              <a:t>ausal</a:t>
            </a:r>
            <a:r>
              <a:rPr lang="en-DE" sz="1400" dirty="0">
                <a:solidFill>
                  <a:schemeClr val="tx1">
                    <a:lumMod val="75000"/>
                    <a:lumOff val="25000"/>
                  </a:schemeClr>
                </a:solidFill>
                <a:latin typeface="Calibri Light" panose="020F0302020204030204" pitchFamily="34" charset="0"/>
                <a:cs typeface="Calibri Light" panose="020F0302020204030204" pitchFamily="34" charset="0"/>
              </a:rPr>
              <a:t> Effects</a:t>
            </a:r>
          </a:p>
        </p:txBody>
      </p:sp>
      <p:pic>
        <p:nvPicPr>
          <p:cNvPr id="5" name="Grafik 4">
            <a:extLst>
              <a:ext uri="{FF2B5EF4-FFF2-40B4-BE49-F238E27FC236}">
                <a16:creationId xmlns:a16="http://schemas.microsoft.com/office/drawing/2014/main" id="{4EA9E38E-417B-4C01-B3E4-091254B739A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96876" y="2406111"/>
            <a:ext cx="1414588" cy="1264557"/>
          </a:xfrm>
          <a:prstGeom prst="rect">
            <a:avLst/>
          </a:prstGeom>
        </p:spPr>
      </p:pic>
      <p:pic>
        <p:nvPicPr>
          <p:cNvPr id="52" name="Grafik 51" descr="Regen Silhouette">
            <a:extLst>
              <a:ext uri="{FF2B5EF4-FFF2-40B4-BE49-F238E27FC236}">
                <a16:creationId xmlns:a16="http://schemas.microsoft.com/office/drawing/2014/main" id="{507B2176-F6E4-48B8-B440-7BBE0E25ED7D}"/>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248176" y="2530827"/>
            <a:ext cx="699161" cy="699161"/>
          </a:xfrm>
          <a:prstGeom prst="rect">
            <a:avLst/>
          </a:prstGeom>
        </p:spPr>
      </p:pic>
      <p:pic>
        <p:nvPicPr>
          <p:cNvPr id="53" name="Grafik 52" descr="Windig Silhouette">
            <a:extLst>
              <a:ext uri="{FF2B5EF4-FFF2-40B4-BE49-F238E27FC236}">
                <a16:creationId xmlns:a16="http://schemas.microsoft.com/office/drawing/2014/main" id="{9C1BB332-723C-41E4-9DFC-BA0882FB4AC6}"/>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307013" y="3172685"/>
            <a:ext cx="585514" cy="585514"/>
          </a:xfrm>
          <a:prstGeom prst="rect">
            <a:avLst/>
          </a:prstGeom>
        </p:spPr>
      </p:pic>
      <p:pic>
        <p:nvPicPr>
          <p:cNvPr id="54" name="Grafik 53" descr="dunkel (kleinere Sonne) Silhouette">
            <a:extLst>
              <a:ext uri="{FF2B5EF4-FFF2-40B4-BE49-F238E27FC236}">
                <a16:creationId xmlns:a16="http://schemas.microsoft.com/office/drawing/2014/main" id="{9A3BD686-612F-4B12-89E2-76091596A74F}"/>
              </a:ext>
            </a:extLst>
          </p:cNvPr>
          <p:cNvPicPr>
            <a:picLocks noChangeAspect="1"/>
          </p:cNvPicPr>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7868073" y="2712362"/>
            <a:ext cx="914400" cy="914400"/>
          </a:xfrm>
          <a:prstGeom prst="rect">
            <a:avLst/>
          </a:prstGeom>
        </p:spPr>
      </p:pic>
      <p:pic>
        <p:nvPicPr>
          <p:cNvPr id="7" name="Grafik 6">
            <a:extLst>
              <a:ext uri="{FF2B5EF4-FFF2-40B4-BE49-F238E27FC236}">
                <a16:creationId xmlns:a16="http://schemas.microsoft.com/office/drawing/2014/main" id="{4EABFB03-21B5-46F7-BCCA-4CA7E347A90E}"/>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523807" y="2508613"/>
            <a:ext cx="1688701" cy="1162055"/>
          </a:xfrm>
          <a:prstGeom prst="rect">
            <a:avLst/>
          </a:prstGeom>
        </p:spPr>
      </p:pic>
      <p:sp>
        <p:nvSpPr>
          <p:cNvPr id="55" name="Pfeil: nach rechts 54">
            <a:extLst>
              <a:ext uri="{FF2B5EF4-FFF2-40B4-BE49-F238E27FC236}">
                <a16:creationId xmlns:a16="http://schemas.microsoft.com/office/drawing/2014/main" id="{2E264C12-2D68-4DB0-A993-6447E7046F2B}"/>
              </a:ext>
            </a:extLst>
          </p:cNvPr>
          <p:cNvSpPr/>
          <p:nvPr/>
        </p:nvSpPr>
        <p:spPr>
          <a:xfrm>
            <a:off x="4604982" y="2894889"/>
            <a:ext cx="202456" cy="169900"/>
          </a:xfrm>
          <a:prstGeom prst="rightArrow">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3" name="Pfeil: nach rechts 72">
            <a:extLst>
              <a:ext uri="{FF2B5EF4-FFF2-40B4-BE49-F238E27FC236}">
                <a16:creationId xmlns:a16="http://schemas.microsoft.com/office/drawing/2014/main" id="{7001F42E-ADC4-4E14-B52D-0FD9551912B8}"/>
              </a:ext>
            </a:extLst>
          </p:cNvPr>
          <p:cNvSpPr/>
          <p:nvPr/>
        </p:nvSpPr>
        <p:spPr>
          <a:xfrm>
            <a:off x="6730598" y="2894889"/>
            <a:ext cx="202456" cy="169900"/>
          </a:xfrm>
          <a:prstGeom prst="rightArrow">
            <a:avLst/>
          </a:prstGeom>
          <a:solidFill>
            <a:schemeClr val="tx1">
              <a:lumMod val="50000"/>
              <a:lumOff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8" name="Grafik 7">
            <a:extLst>
              <a:ext uri="{FF2B5EF4-FFF2-40B4-BE49-F238E27FC236}">
                <a16:creationId xmlns:a16="http://schemas.microsoft.com/office/drawing/2014/main" id="{2649FE99-7202-43C5-9F10-E24C9F14D99F}"/>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2893671" y="2741424"/>
            <a:ext cx="1414588" cy="730110"/>
          </a:xfrm>
          <a:prstGeom prst="rect">
            <a:avLst/>
          </a:prstGeom>
        </p:spPr>
      </p:pic>
      <p:sp>
        <p:nvSpPr>
          <p:cNvPr id="14" name="Bogen 13">
            <a:extLst>
              <a:ext uri="{FF2B5EF4-FFF2-40B4-BE49-F238E27FC236}">
                <a16:creationId xmlns:a16="http://schemas.microsoft.com/office/drawing/2014/main" id="{E1A98BDE-6BA5-4320-B32A-57C4FE9FA2D4}"/>
              </a:ext>
            </a:extLst>
          </p:cNvPr>
          <p:cNvSpPr/>
          <p:nvPr/>
        </p:nvSpPr>
        <p:spPr>
          <a:xfrm rot="16200000">
            <a:off x="4381439" y="-1480511"/>
            <a:ext cx="646331" cy="6420388"/>
          </a:xfrm>
          <a:prstGeom prst="arc">
            <a:avLst>
              <a:gd name="adj1" fmla="val 16200000"/>
              <a:gd name="adj2" fmla="val 5388198"/>
            </a:avLst>
          </a:prstGeom>
          <a:ln w="22225">
            <a:solidFill>
              <a:schemeClr val="tx2">
                <a:lumMod val="60000"/>
                <a:lumOff val="4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15" name="Textfeld 14">
            <a:extLst>
              <a:ext uri="{FF2B5EF4-FFF2-40B4-BE49-F238E27FC236}">
                <a16:creationId xmlns:a16="http://schemas.microsoft.com/office/drawing/2014/main" id="{4208334E-CCA3-4B70-8178-11D9E87CA72A}"/>
              </a:ext>
            </a:extLst>
          </p:cNvPr>
          <p:cNvSpPr txBox="1"/>
          <p:nvPr/>
        </p:nvSpPr>
        <p:spPr>
          <a:xfrm>
            <a:off x="3955841" y="978282"/>
            <a:ext cx="1542410" cy="369332"/>
          </a:xfrm>
          <a:prstGeom prst="rect">
            <a:avLst/>
          </a:prstGeom>
          <a:solidFill>
            <a:schemeClr val="accent2">
              <a:lumMod val="40000"/>
              <a:lumOff val="60000"/>
            </a:schemeClr>
          </a:solidFill>
        </p:spPr>
        <p:txBody>
          <a:bodyPr wrap="none" rtlCol="0">
            <a:spAutoFit/>
          </a:bodyPr>
          <a:lstStyle/>
          <a:p>
            <a:r>
              <a:rPr lang="en-GB" dirty="0"/>
              <a:t>D</a:t>
            </a:r>
            <a:r>
              <a:rPr lang="en-DE" err="1"/>
              <a:t>eep</a:t>
            </a:r>
            <a:r>
              <a:rPr lang="en-DE"/>
              <a:t> </a:t>
            </a:r>
            <a:r>
              <a:rPr lang="en-GB" dirty="0"/>
              <a:t>L</a:t>
            </a:r>
            <a:r>
              <a:rPr lang="en-DE"/>
              <a:t>earning</a:t>
            </a:r>
            <a:endParaRPr lang="en-DE" dirty="0"/>
          </a:p>
        </p:txBody>
      </p:sp>
      <p:sp>
        <p:nvSpPr>
          <p:cNvPr id="78" name="Bogen 77">
            <a:extLst>
              <a:ext uri="{FF2B5EF4-FFF2-40B4-BE49-F238E27FC236}">
                <a16:creationId xmlns:a16="http://schemas.microsoft.com/office/drawing/2014/main" id="{23589FB2-8AD9-4FC4-A85D-8F64A2091356}"/>
              </a:ext>
            </a:extLst>
          </p:cNvPr>
          <p:cNvSpPr/>
          <p:nvPr/>
        </p:nvSpPr>
        <p:spPr>
          <a:xfrm rot="5400000">
            <a:off x="10039774" y="45100"/>
            <a:ext cx="508223" cy="914400"/>
          </a:xfrm>
          <a:prstGeom prst="arc">
            <a:avLst>
              <a:gd name="adj1" fmla="val 16200000"/>
              <a:gd name="adj2" fmla="val 5568615"/>
            </a:avLst>
          </a:prstGeom>
          <a:ln w="22225">
            <a:solidFill>
              <a:schemeClr val="tx2">
                <a:lumMod val="60000"/>
                <a:lumOff val="40000"/>
              </a:schemeClr>
            </a:solidFill>
            <a:head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79" name="Textfeld 78">
            <a:extLst>
              <a:ext uri="{FF2B5EF4-FFF2-40B4-BE49-F238E27FC236}">
                <a16:creationId xmlns:a16="http://schemas.microsoft.com/office/drawing/2014/main" id="{EFAB4581-55E2-40BE-BBB3-A45156ACA895}"/>
              </a:ext>
            </a:extLst>
          </p:cNvPr>
          <p:cNvSpPr txBox="1"/>
          <p:nvPr/>
        </p:nvSpPr>
        <p:spPr>
          <a:xfrm>
            <a:off x="9074420" y="2345308"/>
            <a:ext cx="2097775" cy="646331"/>
          </a:xfrm>
          <a:prstGeom prst="rect">
            <a:avLst/>
          </a:prstGeom>
          <a:noFill/>
        </p:spPr>
        <p:txBody>
          <a:bodyPr wrap="square" rtlCol="0">
            <a:spAutoFit/>
          </a:bodyPr>
          <a:lstStyle/>
          <a:p>
            <a:pPr algn="ctr"/>
            <a:r>
              <a:rPr lang="en-DE" dirty="0">
                <a:solidFill>
                  <a:schemeClr val="accent1"/>
                </a:solidFill>
              </a:rPr>
              <a:t>e.g. causal discovery algorithms</a:t>
            </a:r>
          </a:p>
        </p:txBody>
      </p:sp>
      <p:sp>
        <p:nvSpPr>
          <p:cNvPr id="81" name="Bogen 80">
            <a:extLst>
              <a:ext uri="{FF2B5EF4-FFF2-40B4-BE49-F238E27FC236}">
                <a16:creationId xmlns:a16="http://schemas.microsoft.com/office/drawing/2014/main" id="{8D5E7FCD-69FF-441D-944B-1AB41D6882D3}"/>
              </a:ext>
            </a:extLst>
          </p:cNvPr>
          <p:cNvSpPr/>
          <p:nvPr/>
        </p:nvSpPr>
        <p:spPr>
          <a:xfrm rot="5400000">
            <a:off x="9762583" y="4256935"/>
            <a:ext cx="508223" cy="914400"/>
          </a:xfrm>
          <a:prstGeom prst="arc">
            <a:avLst>
              <a:gd name="adj1" fmla="val 16200000"/>
              <a:gd name="adj2" fmla="val 5568615"/>
            </a:avLst>
          </a:prstGeom>
          <a:ln w="22225">
            <a:solidFill>
              <a:schemeClr val="tx2">
                <a:lumMod val="60000"/>
                <a:lumOff val="40000"/>
              </a:schemeClr>
            </a:solidFill>
            <a:head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82" name="Textfeld 81">
            <a:extLst>
              <a:ext uri="{FF2B5EF4-FFF2-40B4-BE49-F238E27FC236}">
                <a16:creationId xmlns:a16="http://schemas.microsoft.com/office/drawing/2014/main" id="{9F33EC93-9A45-4C64-B4FB-3E7E175C5BFC}"/>
              </a:ext>
            </a:extLst>
          </p:cNvPr>
          <p:cNvSpPr txBox="1"/>
          <p:nvPr/>
        </p:nvSpPr>
        <p:spPr>
          <a:xfrm>
            <a:off x="9430701" y="827086"/>
            <a:ext cx="1550104" cy="369332"/>
          </a:xfrm>
          <a:prstGeom prst="rect">
            <a:avLst/>
          </a:prstGeom>
          <a:noFill/>
        </p:spPr>
        <p:txBody>
          <a:bodyPr wrap="none" rtlCol="0">
            <a:spAutoFit/>
          </a:bodyPr>
          <a:lstStyle/>
          <a:p>
            <a:r>
              <a:rPr lang="en-DE" dirty="0">
                <a:solidFill>
                  <a:schemeClr val="accent1"/>
                </a:solidFill>
              </a:rPr>
              <a:t>e.g. regression</a:t>
            </a:r>
          </a:p>
        </p:txBody>
      </p:sp>
      <p:sp>
        <p:nvSpPr>
          <p:cNvPr id="43" name="Bogen 42">
            <a:extLst>
              <a:ext uri="{FF2B5EF4-FFF2-40B4-BE49-F238E27FC236}">
                <a16:creationId xmlns:a16="http://schemas.microsoft.com/office/drawing/2014/main" id="{369EA4B4-441D-4CDC-90DB-879956FCF79A}"/>
              </a:ext>
            </a:extLst>
          </p:cNvPr>
          <p:cNvSpPr/>
          <p:nvPr/>
        </p:nvSpPr>
        <p:spPr>
          <a:xfrm rot="5400000">
            <a:off x="5108420" y="1468647"/>
            <a:ext cx="1121428" cy="4861327"/>
          </a:xfrm>
          <a:prstGeom prst="arc">
            <a:avLst>
              <a:gd name="adj1" fmla="val 16200000"/>
              <a:gd name="adj2" fmla="val 5436892"/>
            </a:avLst>
          </a:prstGeom>
          <a:ln w="22225">
            <a:solidFill>
              <a:schemeClr val="tx2">
                <a:lumMod val="60000"/>
                <a:lumOff val="4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44" name="Textfeld 43">
            <a:extLst>
              <a:ext uri="{FF2B5EF4-FFF2-40B4-BE49-F238E27FC236}">
                <a16:creationId xmlns:a16="http://schemas.microsoft.com/office/drawing/2014/main" id="{DE89C114-36ED-435B-8EFA-E0A9F2676FE7}"/>
              </a:ext>
            </a:extLst>
          </p:cNvPr>
          <p:cNvSpPr txBox="1"/>
          <p:nvPr/>
        </p:nvSpPr>
        <p:spPr>
          <a:xfrm>
            <a:off x="4794702" y="4525459"/>
            <a:ext cx="1500732" cy="369332"/>
          </a:xfrm>
          <a:prstGeom prst="rect">
            <a:avLst/>
          </a:prstGeom>
          <a:solidFill>
            <a:schemeClr val="accent2">
              <a:lumMod val="40000"/>
              <a:lumOff val="60000"/>
            </a:schemeClr>
          </a:solidFill>
        </p:spPr>
        <p:txBody>
          <a:bodyPr wrap="none" rtlCol="0">
            <a:spAutoFit/>
          </a:bodyPr>
          <a:lstStyle/>
          <a:p>
            <a:r>
              <a:rPr lang="en-GB" dirty="0"/>
              <a:t>E</a:t>
            </a:r>
            <a:r>
              <a:rPr lang="en-DE"/>
              <a:t>xpl</a:t>
            </a:r>
            <a:r>
              <a:rPr lang="en-GB" dirty="0"/>
              <a:t>a</a:t>
            </a:r>
            <a:r>
              <a:rPr lang="en-DE"/>
              <a:t>inable AI</a:t>
            </a:r>
            <a:endParaRPr lang="en-DE" dirty="0"/>
          </a:p>
        </p:txBody>
      </p:sp>
      <p:sp>
        <p:nvSpPr>
          <p:cNvPr id="2" name="Rechteck 1">
            <a:extLst>
              <a:ext uri="{FF2B5EF4-FFF2-40B4-BE49-F238E27FC236}">
                <a16:creationId xmlns:a16="http://schemas.microsoft.com/office/drawing/2014/main" id="{3F2B2C81-8A5B-4432-945D-558517162C0E}"/>
              </a:ext>
            </a:extLst>
          </p:cNvPr>
          <p:cNvSpPr/>
          <p:nvPr/>
        </p:nvSpPr>
        <p:spPr>
          <a:xfrm>
            <a:off x="4794702" y="1802098"/>
            <a:ext cx="1927940" cy="2022832"/>
          </a:xfrm>
          <a:prstGeom prst="rect">
            <a:avLst/>
          </a:prstGeom>
          <a:noFill/>
          <a:ln w="571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Titel 1">
            <a:extLst>
              <a:ext uri="{FF2B5EF4-FFF2-40B4-BE49-F238E27FC236}">
                <a16:creationId xmlns:a16="http://schemas.microsoft.com/office/drawing/2014/main" id="{D709C883-FF58-C97A-896F-565E9F39F991}"/>
              </a:ext>
            </a:extLst>
          </p:cNvPr>
          <p:cNvSpPr txBox="1">
            <a:spLocks/>
          </p:cNvSpPr>
          <p:nvPr/>
        </p:nvSpPr>
        <p:spPr>
          <a:xfrm>
            <a:off x="282700" y="101944"/>
            <a:ext cx="8229600" cy="637579"/>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1" kern="1200" cap="small" baseline="0">
                <a:solidFill>
                  <a:schemeClr val="accent5">
                    <a:lumMod val="50000"/>
                  </a:schemeClr>
                </a:solidFill>
                <a:latin typeface="Calibri Light" panose="020F0302020204030204" pitchFamily="34" charset="0"/>
                <a:ea typeface="+mj-ea"/>
                <a:cs typeface="+mj-cs"/>
              </a:defRPr>
            </a:lvl1pPr>
          </a:lstStyle>
          <a:p>
            <a:r>
              <a:rPr lang="en-GB"/>
              <a:t>Causal Discovery and Machine Learning</a:t>
            </a:r>
            <a:endParaRPr lang="en-DE" dirty="0"/>
          </a:p>
        </p:txBody>
      </p:sp>
      <p:sp>
        <p:nvSpPr>
          <p:cNvPr id="13" name="Footer Placeholder 5">
            <a:extLst>
              <a:ext uri="{FF2B5EF4-FFF2-40B4-BE49-F238E27FC236}">
                <a16:creationId xmlns:a16="http://schemas.microsoft.com/office/drawing/2014/main" id="{C7BCA8E7-816F-C15F-41B7-C808F7F8D381}"/>
              </a:ext>
            </a:extLst>
          </p:cNvPr>
          <p:cNvSpPr txBox="1">
            <a:spLocks/>
          </p:cNvSpPr>
          <p:nvPr/>
        </p:nvSpPr>
        <p:spPr>
          <a:xfrm>
            <a:off x="3515894" y="4818186"/>
            <a:ext cx="5628106"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8D9EBC"/>
                </a:solidFill>
              </a:rPr>
              <a:t>© University of Reading 2023                                                   </a:t>
            </a:r>
            <a:r>
              <a:rPr lang="en-US" sz="1100" dirty="0" err="1">
                <a:solidFill>
                  <a:schemeClr val="tx1">
                    <a:lumMod val="50000"/>
                    <a:lumOff val="50000"/>
                  </a:schemeClr>
                </a:solidFill>
              </a:rPr>
              <a:t>www.walker.reading.ac.uk</a:t>
            </a:r>
            <a:endParaRPr lang="en-US" sz="1100" dirty="0">
              <a:solidFill>
                <a:schemeClr val="tx1">
                  <a:lumMod val="50000"/>
                  <a:lumOff val="50000"/>
                </a:schemeClr>
              </a:solidFill>
            </a:endParaRPr>
          </a:p>
        </p:txBody>
      </p:sp>
    </p:spTree>
    <p:extLst>
      <p:ext uri="{BB962C8B-B14F-4D97-AF65-F5344CB8AC3E}">
        <p14:creationId xmlns:p14="http://schemas.microsoft.com/office/powerpoint/2010/main" val="29080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61C08-F8B8-CD8C-C05E-02309B86F69F}"/>
              </a:ext>
            </a:extLst>
          </p:cNvPr>
          <p:cNvSpPr>
            <a:spLocks noGrp="1"/>
          </p:cNvSpPr>
          <p:nvPr>
            <p:ph type="title"/>
          </p:nvPr>
        </p:nvSpPr>
        <p:spPr>
          <a:xfrm>
            <a:off x="389906" y="286072"/>
            <a:ext cx="8229600" cy="822658"/>
          </a:xfrm>
        </p:spPr>
        <p:txBody>
          <a:bodyPr/>
          <a:lstStyle/>
          <a:p>
            <a:r>
              <a:rPr lang="en-GB" dirty="0"/>
              <a:t>Examples of Causal Discovery Approaches</a:t>
            </a:r>
          </a:p>
        </p:txBody>
      </p:sp>
      <p:sp>
        <p:nvSpPr>
          <p:cNvPr id="4" name="Footer Placeholder 3">
            <a:extLst>
              <a:ext uri="{FF2B5EF4-FFF2-40B4-BE49-F238E27FC236}">
                <a16:creationId xmlns:a16="http://schemas.microsoft.com/office/drawing/2014/main" id="{631C3934-BF8B-961F-1C0B-24BBA0133E8B}"/>
              </a:ext>
            </a:extLst>
          </p:cNvPr>
          <p:cNvSpPr>
            <a:spLocks noGrp="1"/>
          </p:cNvSpPr>
          <p:nvPr>
            <p:ph type="ftr" sz="quarter" idx="3"/>
          </p:nvPr>
        </p:nvSpPr>
        <p:spPr>
          <a:xfrm>
            <a:off x="1467651" y="4731933"/>
            <a:ext cx="6787150" cy="273844"/>
          </a:xfrm>
          <a:prstGeom prst="rect">
            <a:avLst/>
          </a:prstGeom>
        </p:spPr>
        <p:txBody>
          <a:bodyPr vert="horz" lIns="91440" tIns="45720" rIns="180000" bIns="45720" rtlCol="0" anchor="ctr"/>
          <a:lstStyle>
            <a:defPPr>
              <a:defRPr lang="en-US"/>
            </a:defPPr>
            <a:lvl1pPr marL="0" algn="r" defTabSz="457200" rtl="0" eaLnBrk="1" latinLnBrk="0" hangingPunct="1">
              <a:defRPr sz="1000" kern="1200">
                <a:solidFill>
                  <a:srgbClr val="90243F"/>
                </a:solidFill>
                <a:latin typeface="AvenirNext LT Pro Regular" panose="020B0504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8D9EBC"/>
                </a:solidFill>
              </a:rPr>
              <a:t>© University of Reading 2023                                                                             </a:t>
            </a:r>
            <a:r>
              <a:rPr lang="en-US" dirty="0" err="1">
                <a:latin typeface="AvenirNext LT Pro Bold" panose="020B0804020202020204" pitchFamily="34" charset="0"/>
              </a:rPr>
              <a:t>walker.reading.ac.uk</a:t>
            </a:r>
            <a:endParaRPr lang="en-US" dirty="0">
              <a:latin typeface="AvenirNext LT Pro Bold" panose="020B0804020202020204" pitchFamily="34" charset="0"/>
            </a:endParaRPr>
          </a:p>
        </p:txBody>
      </p:sp>
      <p:sp>
        <p:nvSpPr>
          <p:cNvPr id="15" name="TextBox 14">
            <a:extLst>
              <a:ext uri="{FF2B5EF4-FFF2-40B4-BE49-F238E27FC236}">
                <a16:creationId xmlns:a16="http://schemas.microsoft.com/office/drawing/2014/main" id="{0922FFE7-770E-CBE8-7C17-55FCF7304D41}"/>
              </a:ext>
            </a:extLst>
          </p:cNvPr>
          <p:cNvSpPr txBox="1"/>
          <p:nvPr/>
        </p:nvSpPr>
        <p:spPr>
          <a:xfrm>
            <a:off x="467544" y="1275606"/>
            <a:ext cx="8280920" cy="3370153"/>
          </a:xfrm>
          <a:prstGeom prst="rect">
            <a:avLst/>
          </a:prstGeom>
          <a:noFill/>
        </p:spPr>
        <p:txBody>
          <a:bodyPr wrap="square">
            <a:spAutoFit/>
          </a:bodyPr>
          <a:lstStyle/>
          <a:p>
            <a:endParaRPr lang="en-GB" sz="1500" dirty="0">
              <a:effectLst/>
            </a:endParaRPr>
          </a:p>
          <a:p>
            <a:pPr marL="342900" indent="-342900">
              <a:buFont typeface="+mj-lt"/>
              <a:buAutoNum type="arabicPeriod"/>
            </a:pPr>
            <a:r>
              <a:rPr lang="en-GB" sz="1500" b="1" dirty="0">
                <a:effectLst/>
              </a:rPr>
              <a:t>Granger causality</a:t>
            </a:r>
            <a:r>
              <a:rPr lang="en-GB" sz="1500" dirty="0">
                <a:effectLst/>
              </a:rPr>
              <a:t>: </a:t>
            </a:r>
            <a:r>
              <a:rPr lang="en-GB" sz="1500" dirty="0"/>
              <a:t>C</a:t>
            </a:r>
            <a:r>
              <a:rPr lang="en-GB" sz="1500" dirty="0">
                <a:effectLst/>
              </a:rPr>
              <a:t>ausal link  X</a:t>
            </a:r>
            <a:r>
              <a:rPr lang="en-GB" sz="1500" dirty="0">
                <a:effectLst/>
                <a:sym typeface="Wingdings" pitchFamily="2" charset="2"/>
              </a:rPr>
              <a:t></a:t>
            </a:r>
            <a:r>
              <a:rPr lang="en-GB" sz="1500" dirty="0">
                <a:effectLst/>
              </a:rPr>
              <a:t> Y </a:t>
            </a:r>
            <a:r>
              <a:rPr lang="en-GB" sz="1500" dirty="0"/>
              <a:t>is assigned </a:t>
            </a:r>
            <a:r>
              <a:rPr lang="en-GB" sz="1500" dirty="0">
                <a:effectLst/>
              </a:rPr>
              <a:t>if X improves predictions of Y </a:t>
            </a:r>
          </a:p>
          <a:p>
            <a:pPr marL="342900" indent="-342900">
              <a:buFont typeface="+mj-lt"/>
              <a:buAutoNum type="arabicPeriod"/>
            </a:pPr>
            <a:endParaRPr lang="en-GB" sz="1500" dirty="0"/>
          </a:p>
          <a:p>
            <a:pPr marL="342900" indent="-342900">
              <a:buFont typeface="+mj-lt"/>
              <a:buAutoNum type="arabicPeriod"/>
            </a:pPr>
            <a:r>
              <a:rPr lang="en-GB" sz="1500" b="1" dirty="0"/>
              <a:t>Dependence-based and Score-based algorithms</a:t>
            </a:r>
            <a:r>
              <a:rPr lang="en-GB" sz="1500" dirty="0"/>
              <a:t>: start from fully connected network, and remove links with iterative tests (dependence/score)</a:t>
            </a:r>
          </a:p>
          <a:p>
            <a:endParaRPr lang="en-GB" sz="1500" dirty="0"/>
          </a:p>
          <a:p>
            <a:pPr marL="342900" indent="-342900">
              <a:buAutoNum type="arabicPeriod" startAt="3"/>
            </a:pPr>
            <a:r>
              <a:rPr lang="en-GB" sz="1500" b="1" dirty="0">
                <a:effectLst/>
              </a:rPr>
              <a:t>Non-linear state-space</a:t>
            </a:r>
            <a:r>
              <a:rPr lang="en-GB" sz="1500" b="1" dirty="0"/>
              <a:t> </a:t>
            </a:r>
            <a:r>
              <a:rPr lang="en-GB" sz="1500" b="1" dirty="0">
                <a:effectLst/>
              </a:rPr>
              <a:t>reconstruction:</a:t>
            </a:r>
            <a:r>
              <a:rPr lang="en-GB" sz="1500" dirty="0">
                <a:effectLst/>
              </a:rPr>
              <a:t> </a:t>
            </a:r>
            <a:r>
              <a:rPr lang="en-GB" sz="1500" dirty="0"/>
              <a:t>T</a:t>
            </a:r>
            <a:r>
              <a:rPr lang="en-GB" sz="1500" dirty="0">
                <a:effectLst/>
              </a:rPr>
              <a:t>ake a dynamical systems perspective and suitable for deterministic systems (not stochastics, as the other methods)</a:t>
            </a:r>
          </a:p>
          <a:p>
            <a:endParaRPr lang="en-GB" sz="1500" dirty="0">
              <a:effectLst/>
            </a:endParaRPr>
          </a:p>
          <a:p>
            <a:endParaRPr lang="en-GB" sz="1500" dirty="0">
              <a:effectLst/>
            </a:endParaRPr>
          </a:p>
          <a:p>
            <a:endParaRPr lang="en-GB" sz="1500" dirty="0">
              <a:effectLst/>
            </a:endParaRPr>
          </a:p>
          <a:p>
            <a:r>
              <a:rPr lang="en-GB" sz="1600" dirty="0">
                <a:solidFill>
                  <a:schemeClr val="tx1">
                    <a:lumMod val="50000"/>
                    <a:lumOff val="50000"/>
                  </a:schemeClr>
                </a:solidFill>
                <a:effectLst/>
              </a:rPr>
              <a:t>Runge et al. (2019) Detecting and quantifying causal associations in large nonlinear time series datasets, Science Advances, 5(11) DOI: 10.1126/sciadv.aau4996 [</a:t>
            </a:r>
            <a:r>
              <a:rPr lang="en-GB" sz="1600" u="sng" dirty="0">
                <a:solidFill>
                  <a:schemeClr val="tx1">
                    <a:lumMod val="50000"/>
                    <a:lumOff val="50000"/>
                  </a:schemeClr>
                </a:solidFill>
                <a:effectLst/>
              </a:rPr>
              <a:t>comparing time-series constraint-based algorithms]</a:t>
            </a:r>
          </a:p>
        </p:txBody>
      </p:sp>
    </p:spTree>
    <p:extLst>
      <p:ext uri="{BB962C8B-B14F-4D97-AF65-F5344CB8AC3E}">
        <p14:creationId xmlns:p14="http://schemas.microsoft.com/office/powerpoint/2010/main" val="9891805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3D68-36A4-5790-F177-2B62C992C8F9}"/>
              </a:ext>
            </a:extLst>
          </p:cNvPr>
          <p:cNvSpPr>
            <a:spLocks noGrp="1"/>
          </p:cNvSpPr>
          <p:nvPr>
            <p:ph type="title"/>
          </p:nvPr>
        </p:nvSpPr>
        <p:spPr/>
        <p:txBody>
          <a:bodyPr/>
          <a:lstStyle/>
          <a:p>
            <a:r>
              <a:rPr lang="en-GB" dirty="0"/>
              <a:t>Some causal discovery algorithms</a:t>
            </a:r>
          </a:p>
        </p:txBody>
      </p:sp>
      <p:sp>
        <p:nvSpPr>
          <p:cNvPr id="4" name="Slide Number Placeholder 3">
            <a:extLst>
              <a:ext uri="{FF2B5EF4-FFF2-40B4-BE49-F238E27FC236}">
                <a16:creationId xmlns:a16="http://schemas.microsoft.com/office/drawing/2014/main" id="{6788C0FA-3DBF-95C0-A0B5-015F2A949A04}"/>
              </a:ext>
            </a:extLst>
          </p:cNvPr>
          <p:cNvSpPr>
            <a:spLocks noGrp="1"/>
          </p:cNvSpPr>
          <p:nvPr>
            <p:ph type="sldNum" sz="quarter" idx="12"/>
          </p:nvPr>
        </p:nvSpPr>
        <p:spPr/>
        <p:txBody>
          <a:bodyPr/>
          <a:lstStyle/>
          <a:p>
            <a:fld id="{92E2CEC0-65AA-4B2F-9305-0F176AF11590}" type="slidenum">
              <a:rPr lang="en-US" smtClean="0"/>
              <a:pPr/>
              <a:t>33</a:t>
            </a:fld>
            <a:endParaRPr lang="en-US"/>
          </a:p>
        </p:txBody>
      </p:sp>
      <p:sp>
        <p:nvSpPr>
          <p:cNvPr id="5" name="TextBox 4">
            <a:extLst>
              <a:ext uri="{FF2B5EF4-FFF2-40B4-BE49-F238E27FC236}">
                <a16:creationId xmlns:a16="http://schemas.microsoft.com/office/drawing/2014/main" id="{5388C9A5-B64B-F370-ADAC-AFF95F9EAA14}"/>
              </a:ext>
            </a:extLst>
          </p:cNvPr>
          <p:cNvSpPr txBox="1"/>
          <p:nvPr/>
        </p:nvSpPr>
        <p:spPr>
          <a:xfrm>
            <a:off x="276230" y="4482782"/>
            <a:ext cx="7614270" cy="246221"/>
          </a:xfrm>
          <a:prstGeom prst="rect">
            <a:avLst/>
          </a:prstGeom>
          <a:solidFill>
            <a:schemeClr val="bg1"/>
          </a:solidFill>
        </p:spPr>
        <p:txBody>
          <a:bodyPr wrap="square">
            <a:spAutoFit/>
          </a:bodyPr>
          <a:lstStyle/>
          <a:p>
            <a:r>
              <a:rPr lang="en-GB" sz="1000" dirty="0">
                <a:effectLst/>
              </a:rPr>
              <a:t>Source: </a:t>
            </a:r>
            <a:r>
              <a:rPr lang="en-GB" sz="1000" dirty="0">
                <a:effectLst/>
                <a:hlinkClick r:id="rId2"/>
              </a:rPr>
              <a:t>https://towardsdatascience.com/causal-discovery-6858f9af6dcb</a:t>
            </a:r>
            <a:r>
              <a:rPr lang="en-GB" sz="1000" dirty="0">
                <a:effectLst/>
              </a:rPr>
              <a:t> </a:t>
            </a:r>
          </a:p>
        </p:txBody>
      </p:sp>
      <p:grpSp>
        <p:nvGrpSpPr>
          <p:cNvPr id="9" name="Group 8">
            <a:extLst>
              <a:ext uri="{FF2B5EF4-FFF2-40B4-BE49-F238E27FC236}">
                <a16:creationId xmlns:a16="http://schemas.microsoft.com/office/drawing/2014/main" id="{C238CA67-B8E4-6224-4648-AFD2CCC83F88}"/>
              </a:ext>
            </a:extLst>
          </p:cNvPr>
          <p:cNvGrpSpPr/>
          <p:nvPr/>
        </p:nvGrpSpPr>
        <p:grpSpPr>
          <a:xfrm>
            <a:off x="1331640" y="810823"/>
            <a:ext cx="6710453" cy="3636942"/>
            <a:chOff x="2803930" y="1218102"/>
            <a:chExt cx="5008002" cy="2989513"/>
          </a:xfrm>
        </p:grpSpPr>
        <p:pic>
          <p:nvPicPr>
            <p:cNvPr id="10" name="Picture 9" descr="Table&#10;&#10;Description automatically generated">
              <a:extLst>
                <a:ext uri="{FF2B5EF4-FFF2-40B4-BE49-F238E27FC236}">
                  <a16:creationId xmlns:a16="http://schemas.microsoft.com/office/drawing/2014/main" id="{F73F6735-CCC1-F15A-2E6D-3FB7D465A28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803930" y="1218102"/>
              <a:ext cx="5008002" cy="2989513"/>
            </a:xfrm>
            <a:prstGeom prst="rect">
              <a:avLst/>
            </a:prstGeom>
          </p:spPr>
        </p:pic>
        <p:sp>
          <p:nvSpPr>
            <p:cNvPr id="11" name="TextBox 10">
              <a:extLst>
                <a:ext uri="{FF2B5EF4-FFF2-40B4-BE49-F238E27FC236}">
                  <a16:creationId xmlns:a16="http://schemas.microsoft.com/office/drawing/2014/main" id="{0BF9F1D3-7ED5-CF34-82AD-268B7FFE3D82}"/>
                </a:ext>
              </a:extLst>
            </p:cNvPr>
            <p:cNvSpPr txBox="1"/>
            <p:nvPr/>
          </p:nvSpPr>
          <p:spPr>
            <a:xfrm>
              <a:off x="3176909" y="1354785"/>
              <a:ext cx="2028180" cy="292388"/>
            </a:xfrm>
            <a:prstGeom prst="rect">
              <a:avLst/>
            </a:prstGeom>
            <a:solidFill>
              <a:schemeClr val="bg1"/>
            </a:solidFill>
          </p:spPr>
          <p:txBody>
            <a:bodyPr wrap="square" rtlCol="0">
              <a:spAutoFit/>
            </a:bodyPr>
            <a:lstStyle/>
            <a:p>
              <a:r>
                <a:rPr lang="en-GB" sz="1300" b="1" dirty="0"/>
                <a:t>Strategy for link testing</a:t>
              </a:r>
            </a:p>
          </p:txBody>
        </p:sp>
      </p:grpSp>
      <p:sp>
        <p:nvSpPr>
          <p:cNvPr id="8" name="TextBox 7">
            <a:extLst>
              <a:ext uri="{FF2B5EF4-FFF2-40B4-BE49-F238E27FC236}">
                <a16:creationId xmlns:a16="http://schemas.microsoft.com/office/drawing/2014/main" id="{C6F66DC2-580F-4C59-BB0C-CCA1701BA797}"/>
              </a:ext>
            </a:extLst>
          </p:cNvPr>
          <p:cNvSpPr txBox="1"/>
          <p:nvPr/>
        </p:nvSpPr>
        <p:spPr>
          <a:xfrm>
            <a:off x="1419615" y="3175727"/>
            <a:ext cx="3168352" cy="276999"/>
          </a:xfrm>
          <a:prstGeom prst="rect">
            <a:avLst/>
          </a:prstGeom>
          <a:noFill/>
        </p:spPr>
        <p:txBody>
          <a:bodyPr wrap="square">
            <a:spAutoFit/>
          </a:bodyPr>
          <a:lstStyle/>
          <a:p>
            <a:r>
              <a:rPr lang="en-GB" sz="1200" dirty="0"/>
              <a:t>(Granger causality and Structural causal models)</a:t>
            </a:r>
            <a:endParaRPr lang="en-GB" sz="1200" dirty="0">
              <a:effectLst/>
            </a:endParaRPr>
          </a:p>
        </p:txBody>
      </p:sp>
      <p:sp>
        <p:nvSpPr>
          <p:cNvPr id="12" name="Footer Placeholder 5">
            <a:extLst>
              <a:ext uri="{FF2B5EF4-FFF2-40B4-BE49-F238E27FC236}">
                <a16:creationId xmlns:a16="http://schemas.microsoft.com/office/drawing/2014/main" id="{A3F4BCDE-5AB4-5772-F407-CD08A4ECA970}"/>
              </a:ext>
            </a:extLst>
          </p:cNvPr>
          <p:cNvSpPr txBox="1">
            <a:spLocks/>
          </p:cNvSpPr>
          <p:nvPr/>
        </p:nvSpPr>
        <p:spPr>
          <a:xfrm>
            <a:off x="3515894" y="4818186"/>
            <a:ext cx="5628106"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8D9EBC"/>
                </a:solidFill>
              </a:rPr>
              <a:t>© University of Reading 2023                                                   </a:t>
            </a:r>
            <a:r>
              <a:rPr lang="en-US" sz="1100" dirty="0" err="1">
                <a:solidFill>
                  <a:schemeClr val="tx1">
                    <a:lumMod val="50000"/>
                    <a:lumOff val="50000"/>
                  </a:schemeClr>
                </a:solidFill>
              </a:rPr>
              <a:t>www.walker.reading.ac.uk</a:t>
            </a:r>
            <a:endParaRPr lang="en-US" sz="1100" dirty="0">
              <a:solidFill>
                <a:schemeClr val="tx1">
                  <a:lumMod val="50000"/>
                  <a:lumOff val="50000"/>
                </a:schemeClr>
              </a:solidFill>
            </a:endParaRPr>
          </a:p>
        </p:txBody>
      </p:sp>
    </p:spTree>
    <p:extLst>
      <p:ext uri="{BB962C8B-B14F-4D97-AF65-F5344CB8AC3E}">
        <p14:creationId xmlns:p14="http://schemas.microsoft.com/office/powerpoint/2010/main" val="2647716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0CC3-2676-6687-3349-96CFBE04EAC8}"/>
              </a:ext>
            </a:extLst>
          </p:cNvPr>
          <p:cNvSpPr>
            <a:spLocks noGrp="1"/>
          </p:cNvSpPr>
          <p:nvPr>
            <p:ph type="title"/>
          </p:nvPr>
        </p:nvSpPr>
        <p:spPr>
          <a:xfrm>
            <a:off x="276230" y="330105"/>
            <a:ext cx="8229600" cy="637579"/>
          </a:xfrm>
        </p:spPr>
        <p:txBody>
          <a:bodyPr/>
          <a:lstStyle/>
          <a:p>
            <a:r>
              <a:rPr lang="en-GB" dirty="0"/>
              <a:t>Some software packages implementing causal discovery algorithms</a:t>
            </a:r>
          </a:p>
        </p:txBody>
      </p:sp>
      <p:sp>
        <p:nvSpPr>
          <p:cNvPr id="3" name="Content Placeholder 2">
            <a:extLst>
              <a:ext uri="{FF2B5EF4-FFF2-40B4-BE49-F238E27FC236}">
                <a16:creationId xmlns:a16="http://schemas.microsoft.com/office/drawing/2014/main" id="{70347CBE-2650-AE06-7AEA-8A56A61F135F}"/>
              </a:ext>
            </a:extLst>
          </p:cNvPr>
          <p:cNvSpPr>
            <a:spLocks noGrp="1"/>
          </p:cNvSpPr>
          <p:nvPr>
            <p:ph idx="1"/>
          </p:nvPr>
        </p:nvSpPr>
        <p:spPr>
          <a:xfrm>
            <a:off x="276230" y="1200151"/>
            <a:ext cx="8616250" cy="3394472"/>
          </a:xfrm>
        </p:spPr>
        <p:txBody>
          <a:bodyPr>
            <a:normAutofit fontScale="85000" lnSpcReduction="20000"/>
          </a:bodyPr>
          <a:lstStyle/>
          <a:p>
            <a:r>
              <a:rPr lang="en-GB" sz="1600" b="1" dirty="0">
                <a:solidFill>
                  <a:schemeClr val="tx1"/>
                </a:solidFill>
                <a:effectLst/>
                <a:latin typeface="Calibri" panose="020F0502020204030204" pitchFamily="34" charset="0"/>
                <a:cs typeface="Calibri" panose="020F0502020204030204" pitchFamily="34" charset="0"/>
              </a:rPr>
              <a:t>Non time-ordered </a:t>
            </a:r>
            <a:r>
              <a:rPr lang="en-GB" sz="1600" b="1" dirty="0">
                <a:latin typeface="Calibri" panose="020F0502020204030204" pitchFamily="34" charset="0"/>
                <a:cs typeface="Calibri" panose="020F0502020204030204" pitchFamily="34" charset="0"/>
              </a:rPr>
              <a:t>data</a:t>
            </a:r>
            <a:endParaRPr lang="en-GB" sz="1600" b="1" dirty="0">
              <a:solidFill>
                <a:schemeClr val="tx1"/>
              </a:solidFill>
              <a:effectLst/>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GB" sz="1600" b="0" i="1" dirty="0" err="1">
                <a:solidFill>
                  <a:schemeClr val="tx1"/>
                </a:solidFill>
                <a:effectLst/>
                <a:latin typeface="Calibri" panose="020F0502020204030204" pitchFamily="34" charset="0"/>
                <a:cs typeface="Calibri" panose="020F0502020204030204" pitchFamily="34" charset="0"/>
              </a:rPr>
              <a:t>Pcalg</a:t>
            </a:r>
            <a:r>
              <a:rPr lang="en-GB" sz="1600" b="0" i="1" dirty="0">
                <a:solidFill>
                  <a:schemeClr val="tx1"/>
                </a:solidFill>
                <a:effectLst/>
                <a:latin typeface="Calibri" panose="020F0502020204030204" pitchFamily="34" charset="0"/>
                <a:cs typeface="Calibri" panose="020F0502020204030204" pitchFamily="34" charset="0"/>
              </a:rPr>
              <a:t>  ( R ) : </a:t>
            </a:r>
            <a:r>
              <a:rPr lang="en-GB" sz="1600" b="0" dirty="0">
                <a:solidFill>
                  <a:schemeClr val="tx1"/>
                </a:solidFill>
                <a:effectLst/>
                <a:latin typeface="Calibri" panose="020F0502020204030204" pitchFamily="34" charset="0"/>
                <a:cs typeface="Calibri" panose="020F0502020204030204" pitchFamily="34" charset="0"/>
              </a:rPr>
              <a:t>constraint-based (including PC-stable) </a:t>
            </a:r>
            <a:r>
              <a:rPr lang="en-GB" sz="1600" dirty="0">
                <a:solidFill>
                  <a:schemeClr val="tx1"/>
                </a:solidFill>
                <a:hlinkClick r:id="rId2">
                  <a:extLst>
                    <a:ext uri="{A12FA001-AC4F-418D-AE19-62706E023703}">
                      <ahyp:hlinkClr xmlns:ahyp="http://schemas.microsoft.com/office/drawing/2018/hyperlinkcolor" val="tx"/>
                    </a:ext>
                  </a:extLst>
                </a:hlinkClick>
              </a:rPr>
              <a:t>https://www.jstatsoft.org/article/view/v047i11</a:t>
            </a:r>
            <a:r>
              <a:rPr lang="en-GB" sz="1600" dirty="0">
                <a:solidFill>
                  <a:schemeClr val="tx1"/>
                </a:solidFill>
              </a:rPr>
              <a:t> </a:t>
            </a:r>
            <a:endParaRPr lang="en-GB" sz="1600" dirty="0">
              <a:solidFill>
                <a:schemeClr val="tx1"/>
              </a:solidFill>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GB" sz="1600" b="0" i="1" dirty="0" err="1">
                <a:solidFill>
                  <a:schemeClr val="tx1"/>
                </a:solidFill>
                <a:effectLst/>
                <a:latin typeface="Calibri" panose="020F0502020204030204" pitchFamily="34" charset="0"/>
                <a:cs typeface="Calibri" panose="020F0502020204030204" pitchFamily="34" charset="0"/>
              </a:rPr>
              <a:t>Bnlearn</a:t>
            </a:r>
            <a:r>
              <a:rPr lang="en-GB" sz="1600" b="0" i="1" dirty="0">
                <a:solidFill>
                  <a:schemeClr val="tx1"/>
                </a:solidFill>
                <a:effectLst/>
                <a:latin typeface="Calibri" panose="020F0502020204030204" pitchFamily="34" charset="0"/>
                <a:cs typeface="Calibri" panose="020F0502020204030204" pitchFamily="34" charset="0"/>
              </a:rPr>
              <a:t> ( R) : </a:t>
            </a:r>
            <a:r>
              <a:rPr lang="en-GB" sz="1600" b="0" dirty="0">
                <a:solidFill>
                  <a:schemeClr val="tx1"/>
                </a:solidFill>
                <a:effectLst/>
                <a:latin typeface="Calibri" panose="020F0502020204030204" pitchFamily="34" charset="0"/>
                <a:cs typeface="Calibri" panose="020F0502020204030204" pitchFamily="34" charset="0"/>
              </a:rPr>
              <a:t>constraint-based (including PC-stable) </a:t>
            </a:r>
            <a:r>
              <a:rPr lang="en-GB" sz="1600" dirty="0">
                <a:solidFill>
                  <a:schemeClr val="tx1"/>
                </a:solidFill>
                <a:latin typeface="Calibri" panose="020F0502020204030204" pitchFamily="34" charset="0"/>
                <a:cs typeface="Calibri" panose="020F0502020204030204" pitchFamily="34" charset="0"/>
              </a:rPr>
              <a:t>+ score-based + SCM</a:t>
            </a:r>
          </a:p>
          <a:p>
            <a:pPr lvl="1">
              <a:buFont typeface="Courier New" panose="02070309020205020404" pitchFamily="49" charset="0"/>
              <a:buChar char="o"/>
            </a:pPr>
            <a:r>
              <a:rPr lang="en-GB" sz="1600" b="0" i="1" dirty="0">
                <a:solidFill>
                  <a:schemeClr val="tx1"/>
                </a:solidFill>
                <a:effectLst/>
                <a:latin typeface="Calibri" panose="020F0502020204030204" pitchFamily="34" charset="0"/>
                <a:cs typeface="Calibri" panose="020F0502020204030204" pitchFamily="34" charset="0"/>
              </a:rPr>
              <a:t>Tetrad</a:t>
            </a:r>
            <a:r>
              <a:rPr lang="en-GB" sz="1600" dirty="0">
                <a:solidFill>
                  <a:schemeClr val="tx1"/>
                </a:solidFill>
                <a:latin typeface="Calibri" panose="020F0502020204030204" pitchFamily="34" charset="0"/>
                <a:cs typeface="Calibri" panose="020F0502020204030204" pitchFamily="34" charset="0"/>
              </a:rPr>
              <a:t> (R and Python) : </a:t>
            </a:r>
            <a:r>
              <a:rPr lang="en-GB" sz="1600" b="0" dirty="0">
                <a:solidFill>
                  <a:schemeClr val="tx1"/>
                </a:solidFill>
                <a:effectLst/>
                <a:latin typeface="Calibri" panose="020F0502020204030204" pitchFamily="34" charset="0"/>
                <a:cs typeface="Calibri" panose="020F0502020204030204" pitchFamily="34" charset="0"/>
              </a:rPr>
              <a:t>constraint-based (including PC-stable)</a:t>
            </a:r>
            <a:r>
              <a:rPr lang="en-GB" sz="1600" dirty="0">
                <a:solidFill>
                  <a:schemeClr val="tx1"/>
                </a:solidFill>
                <a:latin typeface="Calibri" panose="020F0502020204030204" pitchFamily="34" charset="0"/>
                <a:cs typeface="Calibri" panose="020F0502020204030204" pitchFamily="34" charset="0"/>
              </a:rPr>
              <a:t> + score-based + SCM </a:t>
            </a:r>
            <a:r>
              <a:rPr lang="en-GB" sz="1600" dirty="0">
                <a:solidFill>
                  <a:schemeClr val="tx1"/>
                </a:solidFill>
                <a:hlinkClick r:id="rId3">
                  <a:extLst>
                    <a:ext uri="{A12FA001-AC4F-418D-AE19-62706E023703}">
                      <ahyp:hlinkClr xmlns:ahyp="http://schemas.microsoft.com/office/drawing/2018/hyperlinkcolor" val="tx"/>
                    </a:ext>
                  </a:extLst>
                </a:hlinkClick>
              </a:rPr>
              <a:t>https://github.com/cmu-phil/tetrad</a:t>
            </a:r>
            <a:r>
              <a:rPr lang="en-GB" sz="1600" dirty="0">
                <a:solidFill>
                  <a:schemeClr val="tx1"/>
                </a:solidFill>
              </a:rPr>
              <a:t> </a:t>
            </a:r>
            <a:endParaRPr lang="en-GB" sz="1600" dirty="0">
              <a:solidFill>
                <a:schemeClr val="tx1"/>
              </a:solidFill>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GB" sz="1600" dirty="0">
                <a:solidFill>
                  <a:schemeClr val="tx1"/>
                </a:solidFill>
                <a:latin typeface="Calibri" panose="020F0502020204030204" pitchFamily="34" charset="0"/>
                <a:cs typeface="Calibri" panose="020F0502020204030204" pitchFamily="34" charset="0"/>
              </a:rPr>
              <a:t>Causal Discovery Toolbox (Python):</a:t>
            </a:r>
            <a:r>
              <a:rPr lang="en-GB" sz="1600" b="0" dirty="0">
                <a:solidFill>
                  <a:schemeClr val="tx1"/>
                </a:solidFill>
                <a:effectLst/>
                <a:latin typeface="Calibri" panose="020F0502020204030204" pitchFamily="34" charset="0"/>
                <a:cs typeface="Calibri" panose="020F0502020204030204" pitchFamily="34" charset="0"/>
              </a:rPr>
              <a:t> constraint-based (including PC-stable)</a:t>
            </a:r>
            <a:r>
              <a:rPr lang="en-GB" sz="1600" dirty="0">
                <a:solidFill>
                  <a:schemeClr val="tx1"/>
                </a:solidFill>
                <a:latin typeface="Calibri" panose="020F0502020204030204" pitchFamily="34" charset="0"/>
                <a:cs typeface="Calibri" panose="020F0502020204030204" pitchFamily="34" charset="0"/>
              </a:rPr>
              <a:t> + score-based </a:t>
            </a:r>
            <a:r>
              <a:rPr lang="en-GB" sz="1600" dirty="0">
                <a:solidFill>
                  <a:schemeClr val="tx1"/>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a:t>
            </a:r>
            <a:r>
              <a:rPr lang="en-GB" sz="1500" dirty="0">
                <a:solidFill>
                  <a:schemeClr val="tx1"/>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github.com/FenTechSolutions/CausalDiscoveryToolbox</a:t>
            </a:r>
            <a:r>
              <a:rPr lang="en-GB" sz="1500" dirty="0">
                <a:solidFill>
                  <a:schemeClr val="tx1"/>
                </a:solidFill>
                <a:latin typeface="Calibri" panose="020F0502020204030204" pitchFamily="34" charset="0"/>
                <a:cs typeface="Calibri" panose="020F0502020204030204" pitchFamily="34" charset="0"/>
              </a:rPr>
              <a:t> </a:t>
            </a:r>
          </a:p>
          <a:p>
            <a:pPr marL="291600" lvl="1" indent="0">
              <a:buNone/>
            </a:pPr>
            <a:endParaRPr lang="en-GB" sz="1500" dirty="0">
              <a:solidFill>
                <a:schemeClr val="tx1"/>
              </a:solidFill>
              <a:latin typeface="Calibri" panose="020F0502020204030204" pitchFamily="34" charset="0"/>
              <a:cs typeface="Calibri" panose="020F0502020204030204" pitchFamily="34" charset="0"/>
            </a:endParaRPr>
          </a:p>
          <a:p>
            <a:pPr marL="291600" lvl="1" indent="0">
              <a:buNone/>
            </a:pPr>
            <a:endParaRPr lang="en-GB" dirty="0">
              <a:solidFill>
                <a:schemeClr val="tx1"/>
              </a:solidFill>
              <a:latin typeface="Calibri" panose="020F0502020204030204" pitchFamily="34" charset="0"/>
              <a:cs typeface="Calibri" panose="020F0502020204030204" pitchFamily="34" charset="0"/>
            </a:endParaRPr>
          </a:p>
          <a:p>
            <a:r>
              <a:rPr lang="en-GB" sz="1600" b="1" dirty="0">
                <a:solidFill>
                  <a:schemeClr val="tx1"/>
                </a:solidFill>
                <a:latin typeface="Calibri" panose="020F0502020204030204" pitchFamily="34" charset="0"/>
                <a:cs typeface="Calibri" panose="020F0502020204030204" pitchFamily="34" charset="0"/>
              </a:rPr>
              <a:t>Time-ordered data</a:t>
            </a:r>
          </a:p>
          <a:p>
            <a:pPr lvl="1"/>
            <a:r>
              <a:rPr lang="en-GB" sz="1600" i="1" dirty="0" err="1">
                <a:solidFill>
                  <a:schemeClr val="tx1"/>
                </a:solidFill>
                <a:latin typeface="Calibri" panose="020F0502020204030204" pitchFamily="34" charset="0"/>
                <a:cs typeface="Calibri" panose="020F0502020204030204" pitchFamily="34" charset="0"/>
              </a:rPr>
              <a:t>Tigramite</a:t>
            </a:r>
            <a:r>
              <a:rPr lang="en-GB" sz="1600" i="1" dirty="0">
                <a:solidFill>
                  <a:schemeClr val="tx1"/>
                </a:solidFill>
                <a:latin typeface="Calibri" panose="020F0502020204030204" pitchFamily="34" charset="0"/>
                <a:cs typeface="Calibri" panose="020F0502020204030204" pitchFamily="34" charset="0"/>
              </a:rPr>
              <a:t> (Python):</a:t>
            </a:r>
            <a:r>
              <a:rPr lang="en-GB" sz="1600" dirty="0">
                <a:solidFill>
                  <a:schemeClr val="tx1"/>
                </a:solidFill>
                <a:latin typeface="Calibri" panose="020F0502020204030204" pitchFamily="34" charset="0"/>
                <a:cs typeface="Calibri" panose="020F0502020204030204" pitchFamily="34" charset="0"/>
              </a:rPr>
              <a:t> </a:t>
            </a:r>
            <a:r>
              <a:rPr lang="en-GB" sz="1600" b="0" dirty="0">
                <a:solidFill>
                  <a:schemeClr val="tx1"/>
                </a:solidFill>
                <a:effectLst/>
                <a:latin typeface="Calibri" panose="020F0502020204030204" pitchFamily="34" charset="0"/>
                <a:cs typeface="Calibri" panose="020F0502020204030204" pitchFamily="34" charset="0"/>
              </a:rPr>
              <a:t>constraint-based (</a:t>
            </a:r>
            <a:r>
              <a:rPr lang="en-GB" sz="1600" dirty="0">
                <a:solidFill>
                  <a:schemeClr val="tx1"/>
                </a:solidFill>
                <a:latin typeface="Calibri" panose="020F0502020204030204" pitchFamily="34" charset="0"/>
                <a:cs typeface="Calibri" panose="020F0502020204030204" pitchFamily="34" charset="0"/>
              </a:rPr>
              <a:t>PCMCI) </a:t>
            </a:r>
            <a:r>
              <a:rPr lang="en-GB" sz="1600" dirty="0">
                <a:solidFill>
                  <a:schemeClr val="tx1"/>
                </a:solidFill>
                <a:hlinkClick r:id="rId5">
                  <a:extLst>
                    <a:ext uri="{A12FA001-AC4F-418D-AE19-62706E023703}">
                      <ahyp:hlinkClr xmlns:ahyp="http://schemas.microsoft.com/office/drawing/2018/hyperlinkcolor" val="tx"/>
                    </a:ext>
                  </a:extLst>
                </a:hlinkClick>
              </a:rPr>
              <a:t>https://jakobrunge.github.io/tigramite/</a:t>
            </a:r>
            <a:r>
              <a:rPr lang="en-GB" sz="1600" dirty="0">
                <a:solidFill>
                  <a:schemeClr val="tx1"/>
                </a:solidFill>
              </a:rPr>
              <a:t>  </a:t>
            </a:r>
            <a:endParaRPr lang="en-GB" sz="1600" dirty="0">
              <a:solidFill>
                <a:schemeClr val="tx1"/>
              </a:solidFill>
              <a:latin typeface="Calibri" panose="020F0502020204030204" pitchFamily="34" charset="0"/>
              <a:cs typeface="Calibri" panose="020F0502020204030204" pitchFamily="34" charset="0"/>
            </a:endParaRPr>
          </a:p>
          <a:p>
            <a:pPr lvl="1"/>
            <a:r>
              <a:rPr lang="en-GB" sz="1600" i="1" dirty="0">
                <a:solidFill>
                  <a:schemeClr val="tx1"/>
                </a:solidFill>
                <a:latin typeface="Calibri" panose="020F0502020204030204" pitchFamily="34" charset="0"/>
                <a:cs typeface="Calibri" panose="020F0502020204030204" pitchFamily="34" charset="0"/>
              </a:rPr>
              <a:t>Tetrad (R and Python): </a:t>
            </a:r>
            <a:r>
              <a:rPr lang="en-GB" sz="1600" b="0" dirty="0">
                <a:solidFill>
                  <a:schemeClr val="tx1"/>
                </a:solidFill>
                <a:effectLst/>
                <a:latin typeface="Calibri" panose="020F0502020204030204" pitchFamily="34" charset="0"/>
                <a:cs typeface="Calibri" panose="020F0502020204030204" pitchFamily="34" charset="0"/>
              </a:rPr>
              <a:t>constraint-based + score-based</a:t>
            </a:r>
            <a:endParaRPr lang="en-GB" sz="1600" dirty="0">
              <a:solidFill>
                <a:schemeClr val="tx1"/>
              </a:solidFill>
              <a:latin typeface="Calibri" panose="020F0502020204030204" pitchFamily="34" charset="0"/>
              <a:cs typeface="Calibri" panose="020F0502020204030204" pitchFamily="34" charset="0"/>
            </a:endParaRPr>
          </a:p>
          <a:p>
            <a:pPr marL="291600" lvl="1" indent="0">
              <a:buNone/>
            </a:pPr>
            <a:endParaRPr lang="en-GB" sz="1600" dirty="0">
              <a:solidFill>
                <a:schemeClr val="tx1"/>
              </a:solidFill>
              <a:latin typeface="Calibri" panose="020F0502020204030204" pitchFamily="34" charset="0"/>
              <a:cs typeface="Calibri" panose="020F0502020204030204" pitchFamily="34" charset="0"/>
            </a:endParaRPr>
          </a:p>
          <a:p>
            <a:pPr marL="291600" lvl="1" indent="0">
              <a:buNone/>
            </a:pPr>
            <a:r>
              <a:rPr lang="en-GB" sz="1600" dirty="0">
                <a:solidFill>
                  <a:schemeClr val="tx1"/>
                </a:solidFill>
                <a:latin typeface="Calibri" panose="020F0502020204030204" pitchFamily="34" charset="0"/>
                <a:cs typeface="Calibri" panose="020F0502020204030204" pitchFamily="34" charset="0"/>
              </a:rPr>
              <a:t>Good summary of these packages and comparison in Nogueira, et al 2022. </a:t>
            </a:r>
            <a:r>
              <a:rPr lang="en-GB" sz="1600" dirty="0">
                <a:solidFill>
                  <a:schemeClr val="tx1"/>
                </a:solidFill>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https://doi.org/10.1002/widm.1449</a:t>
            </a:r>
            <a:r>
              <a:rPr lang="en-GB" sz="1600" dirty="0">
                <a:solidFill>
                  <a:schemeClr val="tx1"/>
                </a:solidFill>
                <a:latin typeface="Calibri" panose="020F0502020204030204" pitchFamily="34" charset="0"/>
                <a:cs typeface="Calibri" panose="020F0502020204030204" pitchFamily="34" charset="0"/>
              </a:rPr>
              <a:t> And </a:t>
            </a:r>
            <a:r>
              <a:rPr lang="en-GB" sz="1600" dirty="0" err="1">
                <a:solidFill>
                  <a:schemeClr val="tx1"/>
                </a:solidFill>
                <a:latin typeface="Calibri" panose="020F0502020204030204" pitchFamily="34" charset="0"/>
                <a:cs typeface="Calibri" panose="020F0502020204030204" pitchFamily="34" charset="0"/>
              </a:rPr>
              <a:t>Github</a:t>
            </a:r>
            <a:r>
              <a:rPr lang="en-GB" sz="1600" dirty="0">
                <a:solidFill>
                  <a:schemeClr val="tx1"/>
                </a:solidFill>
                <a:latin typeface="Calibri" panose="020F0502020204030204" pitchFamily="34" charset="0"/>
                <a:cs typeface="Calibri" panose="020F0502020204030204" pitchFamily="34" charset="0"/>
              </a:rPr>
              <a:t> page </a:t>
            </a:r>
            <a:r>
              <a:rPr lang="en-GB" sz="1600" dirty="0">
                <a:solidFill>
                  <a:schemeClr val="tx1"/>
                </a:solidFill>
                <a:latin typeface="Calibri" panose="020F0502020204030204" pitchFamily="34" charset="0"/>
                <a:cs typeface="Calibri" panose="020F0502020204030204" pitchFamily="34" charset="0"/>
                <a:hlinkClick r:id="rId7"/>
              </a:rPr>
              <a:t>https://github.com/AnaRitaNogueira/Methods-and-Tools-for-Causal-Discovery-and-Causal-Inference</a:t>
            </a:r>
            <a:r>
              <a:rPr lang="en-GB" sz="1600" dirty="0">
                <a:solidFill>
                  <a:schemeClr val="tx1"/>
                </a:solidFill>
                <a:latin typeface="Calibri" panose="020F0502020204030204" pitchFamily="34" charset="0"/>
                <a:cs typeface="Calibri" panose="020F0502020204030204" pitchFamily="34" charset="0"/>
              </a:rPr>
              <a:t>  </a:t>
            </a:r>
          </a:p>
          <a:p>
            <a:endParaRPr lang="en-GB" dirty="0"/>
          </a:p>
        </p:txBody>
      </p:sp>
      <p:sp>
        <p:nvSpPr>
          <p:cNvPr id="4" name="Slide Number Placeholder 3">
            <a:extLst>
              <a:ext uri="{FF2B5EF4-FFF2-40B4-BE49-F238E27FC236}">
                <a16:creationId xmlns:a16="http://schemas.microsoft.com/office/drawing/2014/main" id="{764447B6-C722-C3C0-71C2-6258AB00BDF0}"/>
              </a:ext>
            </a:extLst>
          </p:cNvPr>
          <p:cNvSpPr>
            <a:spLocks noGrp="1"/>
          </p:cNvSpPr>
          <p:nvPr>
            <p:ph type="sldNum" sz="quarter" idx="12"/>
          </p:nvPr>
        </p:nvSpPr>
        <p:spPr/>
        <p:txBody>
          <a:bodyPr/>
          <a:lstStyle/>
          <a:p>
            <a:fld id="{92E2CEC0-65AA-4B2F-9305-0F176AF11590}" type="slidenum">
              <a:rPr lang="en-US" smtClean="0"/>
              <a:pPr/>
              <a:t>34</a:t>
            </a:fld>
            <a:endParaRPr lang="en-US"/>
          </a:p>
        </p:txBody>
      </p:sp>
      <p:sp>
        <p:nvSpPr>
          <p:cNvPr id="5" name="Footer Placeholder 5">
            <a:extLst>
              <a:ext uri="{FF2B5EF4-FFF2-40B4-BE49-F238E27FC236}">
                <a16:creationId xmlns:a16="http://schemas.microsoft.com/office/drawing/2014/main" id="{165C269D-37F1-487D-2F8C-FDEFD6A33AF2}"/>
              </a:ext>
            </a:extLst>
          </p:cNvPr>
          <p:cNvSpPr txBox="1">
            <a:spLocks/>
          </p:cNvSpPr>
          <p:nvPr/>
        </p:nvSpPr>
        <p:spPr>
          <a:xfrm>
            <a:off x="3515894" y="4818186"/>
            <a:ext cx="5628106"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8D9EBC"/>
                </a:solidFill>
              </a:rPr>
              <a:t>© University of Reading 2023                                                   </a:t>
            </a:r>
            <a:r>
              <a:rPr lang="en-US" sz="1100" dirty="0" err="1">
                <a:solidFill>
                  <a:schemeClr val="tx1">
                    <a:lumMod val="50000"/>
                    <a:lumOff val="50000"/>
                  </a:schemeClr>
                </a:solidFill>
              </a:rPr>
              <a:t>www.walker.reading.ac.uk</a:t>
            </a:r>
            <a:endParaRPr lang="en-US" sz="1100" dirty="0">
              <a:solidFill>
                <a:schemeClr val="tx1">
                  <a:lumMod val="50000"/>
                  <a:lumOff val="50000"/>
                </a:schemeClr>
              </a:solidFill>
            </a:endParaRPr>
          </a:p>
        </p:txBody>
      </p:sp>
    </p:spTree>
    <p:extLst>
      <p:ext uri="{BB962C8B-B14F-4D97-AF65-F5344CB8AC3E}">
        <p14:creationId xmlns:p14="http://schemas.microsoft.com/office/powerpoint/2010/main" val="33462813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6DD95-1860-2635-C679-E82889454980}"/>
              </a:ext>
            </a:extLst>
          </p:cNvPr>
          <p:cNvSpPr>
            <a:spLocks noGrp="1"/>
          </p:cNvSpPr>
          <p:nvPr>
            <p:ph type="title"/>
          </p:nvPr>
        </p:nvSpPr>
        <p:spPr>
          <a:xfrm>
            <a:off x="323528" y="10979"/>
            <a:ext cx="8229600" cy="822658"/>
          </a:xfrm>
        </p:spPr>
        <p:txBody>
          <a:bodyPr/>
          <a:lstStyle/>
          <a:p>
            <a:r>
              <a:rPr lang="en-GB" dirty="0"/>
              <a:t>Constraint-based algorithm PC</a:t>
            </a:r>
          </a:p>
        </p:txBody>
      </p:sp>
      <p:grpSp>
        <p:nvGrpSpPr>
          <p:cNvPr id="5" name="Group 4">
            <a:extLst>
              <a:ext uri="{FF2B5EF4-FFF2-40B4-BE49-F238E27FC236}">
                <a16:creationId xmlns:a16="http://schemas.microsoft.com/office/drawing/2014/main" id="{009EDD46-89D6-2607-5330-3796AD1499A8}"/>
              </a:ext>
            </a:extLst>
          </p:cNvPr>
          <p:cNvGrpSpPr/>
          <p:nvPr/>
        </p:nvGrpSpPr>
        <p:grpSpPr>
          <a:xfrm>
            <a:off x="5259081" y="596745"/>
            <a:ext cx="3751174" cy="3914139"/>
            <a:chOff x="5259081" y="596745"/>
            <a:chExt cx="3751174" cy="3914139"/>
          </a:xfrm>
        </p:grpSpPr>
        <p:pic>
          <p:nvPicPr>
            <p:cNvPr id="7" name="Picture 2">
              <a:extLst>
                <a:ext uri="{FF2B5EF4-FFF2-40B4-BE49-F238E27FC236}">
                  <a16:creationId xmlns:a16="http://schemas.microsoft.com/office/drawing/2014/main" id="{132D9941-A603-F84A-9BAE-B2D908F5FFFE}"/>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6758310" y="868593"/>
              <a:ext cx="825914" cy="74868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9F8C2A44-8FA5-F9A7-2103-E4AF5B3A8D51}"/>
                </a:ext>
              </a:extLst>
            </p:cNvPr>
            <p:cNvGrpSpPr/>
            <p:nvPr/>
          </p:nvGrpSpPr>
          <p:grpSpPr>
            <a:xfrm>
              <a:off x="5665433" y="2094327"/>
              <a:ext cx="1900658" cy="991278"/>
              <a:chOff x="5714880" y="1681679"/>
              <a:chExt cx="1900658" cy="991278"/>
            </a:xfrm>
          </p:grpSpPr>
          <p:grpSp>
            <p:nvGrpSpPr>
              <p:cNvPr id="9" name="Group 8">
                <a:extLst>
                  <a:ext uri="{FF2B5EF4-FFF2-40B4-BE49-F238E27FC236}">
                    <a16:creationId xmlns:a16="http://schemas.microsoft.com/office/drawing/2014/main" id="{44EF4CE7-F7CA-E4E2-97A8-CFF16BFE8C70}"/>
                  </a:ext>
                </a:extLst>
              </p:cNvPr>
              <p:cNvGrpSpPr/>
              <p:nvPr/>
            </p:nvGrpSpPr>
            <p:grpSpPr>
              <a:xfrm>
                <a:off x="5913724" y="1681679"/>
                <a:ext cx="1701814" cy="991278"/>
                <a:chOff x="5851925" y="1734855"/>
                <a:chExt cx="1701814" cy="991278"/>
              </a:xfrm>
            </p:grpSpPr>
            <p:pic>
              <p:nvPicPr>
                <p:cNvPr id="12" name="Picture 2">
                  <a:extLst>
                    <a:ext uri="{FF2B5EF4-FFF2-40B4-BE49-F238E27FC236}">
                      <a16:creationId xmlns:a16="http://schemas.microsoft.com/office/drawing/2014/main" id="{41350FAB-C662-AF17-AEE0-3145CC667C5B}"/>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5851925" y="1739574"/>
                  <a:ext cx="1701814" cy="98655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AD757DC-6670-5334-3B1F-CB171DD2D19F}"/>
                    </a:ext>
                  </a:extLst>
                </p:cNvPr>
                <p:cNvSpPr/>
                <p:nvPr/>
              </p:nvSpPr>
              <p:spPr>
                <a:xfrm>
                  <a:off x="6278511" y="1734855"/>
                  <a:ext cx="122289" cy="1686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10" name="Rectangle 9">
                <a:extLst>
                  <a:ext uri="{FF2B5EF4-FFF2-40B4-BE49-F238E27FC236}">
                    <a16:creationId xmlns:a16="http://schemas.microsoft.com/office/drawing/2014/main" id="{0F796DF7-0FAA-C5E9-F464-3E8B9242047A}"/>
                  </a:ext>
                </a:extLst>
              </p:cNvPr>
              <p:cNvSpPr/>
              <p:nvPr/>
            </p:nvSpPr>
            <p:spPr>
              <a:xfrm>
                <a:off x="5714880" y="1683055"/>
                <a:ext cx="396658" cy="1686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2070C0CC-0031-1109-CBA7-6CB0F4CC8BCE}"/>
                  </a:ext>
                </a:extLst>
              </p:cNvPr>
              <p:cNvSpPr/>
              <p:nvPr/>
            </p:nvSpPr>
            <p:spPr>
              <a:xfrm>
                <a:off x="6687351" y="1732358"/>
                <a:ext cx="396658" cy="1686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14" name="TextBox 13">
              <a:extLst>
                <a:ext uri="{FF2B5EF4-FFF2-40B4-BE49-F238E27FC236}">
                  <a16:creationId xmlns:a16="http://schemas.microsoft.com/office/drawing/2014/main" id="{8DC7AAB5-7784-D9F2-A927-88C18A48921D}"/>
                </a:ext>
              </a:extLst>
            </p:cNvPr>
            <p:cNvSpPr txBox="1"/>
            <p:nvPr/>
          </p:nvSpPr>
          <p:spPr>
            <a:xfrm>
              <a:off x="7851240" y="2232610"/>
              <a:ext cx="920877" cy="769441"/>
            </a:xfrm>
            <a:prstGeom prst="rect">
              <a:avLst/>
            </a:prstGeom>
            <a:noFill/>
          </p:spPr>
          <p:txBody>
            <a:bodyPr wrap="square" rtlCol="0">
              <a:spAutoFit/>
            </a:bodyPr>
            <a:lstStyle/>
            <a:p>
              <a:r>
                <a:rPr lang="en-GB" sz="1100" dirty="0"/>
                <a:t>… until conditions are exhausted</a:t>
              </a:r>
            </a:p>
          </p:txBody>
        </p:sp>
        <p:sp>
          <p:nvSpPr>
            <p:cNvPr id="15" name="TextBox 14">
              <a:extLst>
                <a:ext uri="{FF2B5EF4-FFF2-40B4-BE49-F238E27FC236}">
                  <a16:creationId xmlns:a16="http://schemas.microsoft.com/office/drawing/2014/main" id="{9EEC1BE4-E653-35A5-CF37-430D71CB14DB}"/>
                </a:ext>
              </a:extLst>
            </p:cNvPr>
            <p:cNvSpPr txBox="1"/>
            <p:nvPr/>
          </p:nvSpPr>
          <p:spPr>
            <a:xfrm>
              <a:off x="5332211" y="1700649"/>
              <a:ext cx="3678043" cy="369332"/>
            </a:xfrm>
            <a:prstGeom prst="rect">
              <a:avLst/>
            </a:prstGeom>
            <a:noFill/>
          </p:spPr>
          <p:txBody>
            <a:bodyPr wrap="square" rtlCol="0">
              <a:spAutoFit/>
            </a:bodyPr>
            <a:lstStyle/>
            <a:p>
              <a:pPr algn="ctr"/>
              <a:r>
                <a:rPr lang="en-GB" dirty="0"/>
                <a:t>Step 1: Skeleton discovery</a:t>
              </a:r>
            </a:p>
          </p:txBody>
        </p:sp>
        <p:grpSp>
          <p:nvGrpSpPr>
            <p:cNvPr id="16" name="Group 15">
              <a:extLst>
                <a:ext uri="{FF2B5EF4-FFF2-40B4-BE49-F238E27FC236}">
                  <a16:creationId xmlns:a16="http://schemas.microsoft.com/office/drawing/2014/main" id="{20F98263-F8EC-F6FF-690B-FCBC93D2349F}"/>
                </a:ext>
              </a:extLst>
            </p:cNvPr>
            <p:cNvGrpSpPr/>
            <p:nvPr/>
          </p:nvGrpSpPr>
          <p:grpSpPr>
            <a:xfrm>
              <a:off x="6080224" y="3507813"/>
              <a:ext cx="1813930" cy="1003071"/>
              <a:chOff x="6073065" y="3450162"/>
              <a:chExt cx="1813930" cy="1003071"/>
            </a:xfrm>
          </p:grpSpPr>
          <p:grpSp>
            <p:nvGrpSpPr>
              <p:cNvPr id="17" name="Group 16">
                <a:extLst>
                  <a:ext uri="{FF2B5EF4-FFF2-40B4-BE49-F238E27FC236}">
                    <a16:creationId xmlns:a16="http://schemas.microsoft.com/office/drawing/2014/main" id="{3FEF220D-9B95-FCE4-3F83-3E00AF3F7DF2}"/>
                  </a:ext>
                </a:extLst>
              </p:cNvPr>
              <p:cNvGrpSpPr/>
              <p:nvPr/>
            </p:nvGrpSpPr>
            <p:grpSpPr>
              <a:xfrm>
                <a:off x="6073065" y="3450163"/>
                <a:ext cx="1813930" cy="1003070"/>
                <a:chOff x="6126292" y="1667527"/>
                <a:chExt cx="1813930" cy="1003070"/>
              </a:xfrm>
            </p:grpSpPr>
            <p:grpSp>
              <p:nvGrpSpPr>
                <p:cNvPr id="19" name="Group 18">
                  <a:extLst>
                    <a:ext uri="{FF2B5EF4-FFF2-40B4-BE49-F238E27FC236}">
                      <a16:creationId xmlns:a16="http://schemas.microsoft.com/office/drawing/2014/main" id="{88116EB6-8242-E4A3-6051-42BB248A81A0}"/>
                    </a:ext>
                  </a:extLst>
                </p:cNvPr>
                <p:cNvGrpSpPr/>
                <p:nvPr/>
              </p:nvGrpSpPr>
              <p:grpSpPr>
                <a:xfrm>
                  <a:off x="6126292" y="1683055"/>
                  <a:ext cx="1813930" cy="987542"/>
                  <a:chOff x="6064493" y="1736231"/>
                  <a:chExt cx="1813930" cy="987542"/>
                </a:xfrm>
              </p:grpSpPr>
              <p:pic>
                <p:nvPicPr>
                  <p:cNvPr id="22" name="Picture 2">
                    <a:extLst>
                      <a:ext uri="{FF2B5EF4-FFF2-40B4-BE49-F238E27FC236}">
                        <a16:creationId xmlns:a16="http://schemas.microsoft.com/office/drawing/2014/main" id="{7012B8DA-9965-C183-1424-675268161A99}"/>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r="-516"/>
                  <a:stretch/>
                </p:blipFill>
                <p:spPr bwMode="auto">
                  <a:xfrm>
                    <a:off x="6109097" y="1737214"/>
                    <a:ext cx="1769326" cy="986559"/>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15D5097C-6917-331A-C307-E79F0E1EE7CF}"/>
                      </a:ext>
                    </a:extLst>
                  </p:cNvPr>
                  <p:cNvSpPr/>
                  <p:nvPr/>
                </p:nvSpPr>
                <p:spPr>
                  <a:xfrm>
                    <a:off x="6064493" y="1736231"/>
                    <a:ext cx="191326" cy="1686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20" name="Rectangle 19">
                  <a:extLst>
                    <a:ext uri="{FF2B5EF4-FFF2-40B4-BE49-F238E27FC236}">
                      <a16:creationId xmlns:a16="http://schemas.microsoft.com/office/drawing/2014/main" id="{5D1BCAAD-FD5A-11F8-987A-1F48EA59C684}"/>
                    </a:ext>
                  </a:extLst>
                </p:cNvPr>
                <p:cNvSpPr/>
                <p:nvPr/>
              </p:nvSpPr>
              <p:spPr>
                <a:xfrm>
                  <a:off x="6885680" y="1667527"/>
                  <a:ext cx="396658" cy="1686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1" name="Rectangle 20">
                  <a:extLst>
                    <a:ext uri="{FF2B5EF4-FFF2-40B4-BE49-F238E27FC236}">
                      <a16:creationId xmlns:a16="http://schemas.microsoft.com/office/drawing/2014/main" id="{7F94AF6B-98B1-32E3-7F72-2770652C425A}"/>
                    </a:ext>
                  </a:extLst>
                </p:cNvPr>
                <p:cNvSpPr/>
                <p:nvPr/>
              </p:nvSpPr>
              <p:spPr>
                <a:xfrm>
                  <a:off x="6687351" y="1732358"/>
                  <a:ext cx="396658" cy="1686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18" name="Rectangle 17">
                <a:extLst>
                  <a:ext uri="{FF2B5EF4-FFF2-40B4-BE49-F238E27FC236}">
                    <a16:creationId xmlns:a16="http://schemas.microsoft.com/office/drawing/2014/main" id="{B2C73C53-8D94-3973-C01D-B5750745FCEC}"/>
                  </a:ext>
                </a:extLst>
              </p:cNvPr>
              <p:cNvSpPr/>
              <p:nvPr/>
            </p:nvSpPr>
            <p:spPr>
              <a:xfrm>
                <a:off x="7492502" y="3450162"/>
                <a:ext cx="202005" cy="23345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grpSp>
        <p:sp>
          <p:nvSpPr>
            <p:cNvPr id="24" name="TextBox 23">
              <a:extLst>
                <a:ext uri="{FF2B5EF4-FFF2-40B4-BE49-F238E27FC236}">
                  <a16:creationId xmlns:a16="http://schemas.microsoft.com/office/drawing/2014/main" id="{68BA5414-81C3-FF1F-F1A1-66083084C3F1}"/>
                </a:ext>
              </a:extLst>
            </p:cNvPr>
            <p:cNvSpPr txBox="1"/>
            <p:nvPr/>
          </p:nvSpPr>
          <p:spPr>
            <a:xfrm>
              <a:off x="5332212" y="3168357"/>
              <a:ext cx="3678043" cy="369332"/>
            </a:xfrm>
            <a:prstGeom prst="rect">
              <a:avLst/>
            </a:prstGeom>
            <a:noFill/>
          </p:spPr>
          <p:txBody>
            <a:bodyPr wrap="square" rtlCol="0">
              <a:spAutoFit/>
            </a:bodyPr>
            <a:lstStyle/>
            <a:p>
              <a:pPr algn="ctr"/>
              <a:r>
                <a:rPr lang="en-GB" dirty="0"/>
                <a:t>Step 2: Link orientation</a:t>
              </a:r>
            </a:p>
          </p:txBody>
        </p:sp>
        <p:sp>
          <p:nvSpPr>
            <p:cNvPr id="25" name="TextBox 24">
              <a:extLst>
                <a:ext uri="{FF2B5EF4-FFF2-40B4-BE49-F238E27FC236}">
                  <a16:creationId xmlns:a16="http://schemas.microsoft.com/office/drawing/2014/main" id="{F938B553-715B-AF1C-5696-12F84CFD2663}"/>
                </a:ext>
              </a:extLst>
            </p:cNvPr>
            <p:cNvSpPr txBox="1"/>
            <p:nvPr/>
          </p:nvSpPr>
          <p:spPr>
            <a:xfrm>
              <a:off x="5259081" y="596745"/>
              <a:ext cx="3678043" cy="369332"/>
            </a:xfrm>
            <a:prstGeom prst="rect">
              <a:avLst/>
            </a:prstGeom>
            <a:noFill/>
          </p:spPr>
          <p:txBody>
            <a:bodyPr wrap="square" rtlCol="0">
              <a:spAutoFit/>
            </a:bodyPr>
            <a:lstStyle/>
            <a:p>
              <a:pPr algn="ctr"/>
              <a:r>
                <a:rPr lang="en-GB" dirty="0"/>
                <a:t>Starting point</a:t>
              </a:r>
            </a:p>
          </p:txBody>
        </p:sp>
      </p:grpSp>
      <p:sp>
        <p:nvSpPr>
          <p:cNvPr id="3" name="Content Placeholder 2">
            <a:extLst>
              <a:ext uri="{FF2B5EF4-FFF2-40B4-BE49-F238E27FC236}">
                <a16:creationId xmlns:a16="http://schemas.microsoft.com/office/drawing/2014/main" id="{34B7E534-0BA0-438F-2069-7A208C291FD0}"/>
              </a:ext>
            </a:extLst>
          </p:cNvPr>
          <p:cNvSpPr>
            <a:spLocks noGrp="1"/>
          </p:cNvSpPr>
          <p:nvPr>
            <p:ph idx="1"/>
          </p:nvPr>
        </p:nvSpPr>
        <p:spPr>
          <a:xfrm>
            <a:off x="172302" y="738958"/>
            <a:ext cx="5702202" cy="3921024"/>
          </a:xfrm>
          <a:solidFill>
            <a:schemeClr val="bg1"/>
          </a:solidFill>
        </p:spPr>
        <p:txBody>
          <a:bodyPr>
            <a:normAutofit fontScale="77500" lnSpcReduction="20000"/>
          </a:bodyPr>
          <a:lstStyle/>
          <a:p>
            <a:r>
              <a:rPr lang="en-GB" sz="1400" b="1" dirty="0">
                <a:solidFill>
                  <a:schemeClr val="tx1"/>
                </a:solidFill>
                <a:latin typeface="Calibri Light" panose="020F0302020204030204" pitchFamily="34" charset="0"/>
                <a:cs typeface="Calibri Light" panose="020F0302020204030204" pitchFamily="34" charset="0"/>
              </a:rPr>
              <a:t>Constraint-based algorithms</a:t>
            </a:r>
          </a:p>
          <a:p>
            <a:pPr lvl="1"/>
            <a:r>
              <a:rPr lang="en-GB" sz="1400" b="1" dirty="0">
                <a:solidFill>
                  <a:schemeClr val="tx1"/>
                </a:solidFill>
                <a:latin typeface="Calibri Light" panose="020F0302020204030204" pitchFamily="34" charset="0"/>
                <a:cs typeface="Calibri Light" panose="020F0302020204030204" pitchFamily="34" charset="0"/>
              </a:rPr>
              <a:t>iteratively remove links </a:t>
            </a:r>
            <a:r>
              <a:rPr lang="en-GB" sz="1400" dirty="0">
                <a:solidFill>
                  <a:schemeClr val="tx1"/>
                </a:solidFill>
                <a:latin typeface="Calibri Light" panose="020F0302020204030204" pitchFamily="34" charset="0"/>
                <a:cs typeface="Calibri Light" panose="020F0302020204030204" pitchFamily="34" charset="0"/>
              </a:rPr>
              <a:t>from a fully connected network</a:t>
            </a:r>
          </a:p>
          <a:p>
            <a:pPr lvl="1"/>
            <a:r>
              <a:rPr lang="en-GB" sz="1400" b="1" dirty="0">
                <a:solidFill>
                  <a:schemeClr val="tx1"/>
                </a:solidFill>
                <a:latin typeface="Calibri Light" panose="020F0302020204030204" pitchFamily="34" charset="0"/>
                <a:cs typeface="Calibri Light" panose="020F0302020204030204" pitchFamily="34" charset="0"/>
              </a:rPr>
              <a:t>via conditional dependence tests </a:t>
            </a:r>
            <a:r>
              <a:rPr lang="en-GB" sz="1400" dirty="0">
                <a:solidFill>
                  <a:schemeClr val="tx1"/>
                </a:solidFill>
                <a:latin typeface="Calibri Light" panose="020F0302020204030204" pitchFamily="34" charset="0"/>
                <a:cs typeface="Calibri Light" panose="020F0302020204030204" pitchFamily="34" charset="0"/>
              </a:rPr>
              <a:t>of increasing cardinality (i.e. number of conditions)</a:t>
            </a:r>
          </a:p>
          <a:p>
            <a:pPr marL="0" indent="0">
              <a:buNone/>
            </a:pPr>
            <a:endParaRPr lang="en-GB" sz="1400" dirty="0">
              <a:solidFill>
                <a:schemeClr val="tx1"/>
              </a:solidFill>
              <a:latin typeface="Calibri Light" panose="020F0302020204030204" pitchFamily="34" charset="0"/>
              <a:cs typeface="Calibri Light" panose="020F0302020204030204" pitchFamily="34" charset="0"/>
            </a:endParaRPr>
          </a:p>
          <a:p>
            <a:r>
              <a:rPr lang="en-GB" sz="1400" dirty="0">
                <a:solidFill>
                  <a:schemeClr val="tx1"/>
                </a:solidFill>
                <a:latin typeface="Calibri Light" panose="020F0302020204030204" pitchFamily="34" charset="0"/>
                <a:cs typeface="Calibri Light" panose="020F0302020204030204" pitchFamily="34" charset="0"/>
              </a:rPr>
              <a:t>There are several algorithms, we focus on one of the earliest and most used still: the PC-stable algorithm</a:t>
            </a:r>
          </a:p>
          <a:p>
            <a:pPr marL="0" indent="0">
              <a:buNone/>
            </a:pPr>
            <a:endParaRPr lang="en-GB" sz="1400" dirty="0">
              <a:solidFill>
                <a:schemeClr val="tx1"/>
              </a:solidFill>
              <a:latin typeface="Calibri Light" panose="020F0302020204030204" pitchFamily="34" charset="0"/>
              <a:cs typeface="Calibri Light" panose="020F0302020204030204" pitchFamily="34" charset="0"/>
            </a:endParaRPr>
          </a:p>
          <a:p>
            <a:r>
              <a:rPr lang="en-GB" sz="1400" dirty="0">
                <a:solidFill>
                  <a:schemeClr val="tx2"/>
                </a:solidFill>
                <a:latin typeface="Calibri Light" panose="020F0302020204030204" pitchFamily="34" charset="0"/>
                <a:cs typeface="Calibri Light" panose="020F0302020204030204" pitchFamily="34" charset="0"/>
              </a:rPr>
              <a:t>PC-stable algorithm (Colombo &amp; </a:t>
            </a:r>
            <a:r>
              <a:rPr lang="en-GB" sz="1400" dirty="0" err="1">
                <a:solidFill>
                  <a:schemeClr val="tx2"/>
                </a:solidFill>
                <a:latin typeface="Calibri Light" panose="020F0302020204030204" pitchFamily="34" charset="0"/>
                <a:cs typeface="Calibri Light" panose="020F0302020204030204" pitchFamily="34" charset="0"/>
              </a:rPr>
              <a:t>Maathuis</a:t>
            </a:r>
            <a:r>
              <a:rPr lang="en-GB" sz="1400" dirty="0">
                <a:solidFill>
                  <a:schemeClr val="tx2"/>
                </a:solidFill>
                <a:latin typeface="Calibri Light" panose="020F0302020204030204" pitchFamily="34" charset="0"/>
                <a:cs typeface="Calibri Light" panose="020F0302020204030204" pitchFamily="34" charset="0"/>
              </a:rPr>
              <a:t>, 2004)</a:t>
            </a:r>
          </a:p>
          <a:p>
            <a:pPr lvl="1">
              <a:buFont typeface="Arial" panose="020B0604020202020204" pitchFamily="34" charset="0"/>
              <a:buChar char="•"/>
            </a:pPr>
            <a:r>
              <a:rPr lang="en-GB" sz="1400" b="1" dirty="0">
                <a:solidFill>
                  <a:schemeClr val="tx1"/>
                </a:solidFill>
                <a:latin typeface="Calibri Light" panose="020F0302020204030204" pitchFamily="34" charset="0"/>
                <a:cs typeface="Calibri Light" panose="020F0302020204030204" pitchFamily="34" charset="0"/>
              </a:rPr>
              <a:t>Start with fully connected and undirected network</a:t>
            </a:r>
          </a:p>
          <a:p>
            <a:pPr lvl="1">
              <a:buFont typeface="Arial" panose="020B0604020202020204" pitchFamily="34" charset="0"/>
              <a:buChar char="•"/>
            </a:pPr>
            <a:r>
              <a:rPr lang="en-GB" sz="1400" b="1" dirty="0">
                <a:solidFill>
                  <a:schemeClr val="tx1"/>
                </a:solidFill>
                <a:latin typeface="Calibri Light" panose="020F0302020204030204" pitchFamily="34" charset="0"/>
                <a:cs typeface="Calibri Light" panose="020F0302020204030204" pitchFamily="34" charset="0"/>
              </a:rPr>
              <a:t>Step1: Skeleton discovery</a:t>
            </a:r>
          </a:p>
          <a:p>
            <a:pPr marL="291600" lvl="1" indent="0">
              <a:buNone/>
            </a:pPr>
            <a:r>
              <a:rPr lang="en-GB" sz="1400" dirty="0">
                <a:solidFill>
                  <a:schemeClr val="tx1"/>
                </a:solidFill>
                <a:latin typeface="Calibri Light" panose="020F0302020204030204" pitchFamily="34" charset="0"/>
                <a:cs typeface="Calibri Light" panose="020F0302020204030204" pitchFamily="34" charset="0"/>
              </a:rPr>
              <a:t>	Test all edges, one at a time, for conditional dependence with a growing number of conditions. </a:t>
            </a:r>
          </a:p>
          <a:p>
            <a:pPr marL="291600" lvl="1" indent="0">
              <a:buNone/>
            </a:pPr>
            <a:r>
              <a:rPr lang="en-GB" sz="1400" dirty="0">
                <a:solidFill>
                  <a:schemeClr val="tx1"/>
                </a:solidFill>
                <a:latin typeface="Calibri Light" panose="020F0302020204030204" pitchFamily="34" charset="0"/>
                <a:cs typeface="Calibri Light" panose="020F0302020204030204" pitchFamily="34" charset="0"/>
              </a:rPr>
              <a:t>	Remove edges when they are independent.  </a:t>
            </a:r>
          </a:p>
          <a:p>
            <a:pPr lvl="1">
              <a:buFont typeface="Arial" panose="020B0604020202020204" pitchFamily="34" charset="0"/>
              <a:buChar char="•"/>
            </a:pPr>
            <a:r>
              <a:rPr lang="en-GB" sz="1400" b="1" dirty="0">
                <a:solidFill>
                  <a:schemeClr val="tx1"/>
                </a:solidFill>
                <a:latin typeface="Calibri Light" panose="020F0302020204030204" pitchFamily="34" charset="0"/>
                <a:cs typeface="Calibri Light" panose="020F0302020204030204" pitchFamily="34" charset="0"/>
              </a:rPr>
              <a:t>Step 2: Link orientation</a:t>
            </a:r>
          </a:p>
          <a:p>
            <a:pPr marL="291600" lvl="1" indent="0">
              <a:buNone/>
            </a:pPr>
            <a:r>
              <a:rPr lang="en-GB" sz="1400" dirty="0">
                <a:solidFill>
                  <a:schemeClr val="tx1"/>
                </a:solidFill>
                <a:latin typeface="Calibri Light" panose="020F0302020204030204" pitchFamily="34" charset="0"/>
                <a:cs typeface="Calibri Light" panose="020F0302020204030204" pitchFamily="34" charset="0"/>
              </a:rPr>
              <a:t>	Orient links with tests based on relationships of colliders (also called v-structures). </a:t>
            </a:r>
            <a:r>
              <a:rPr lang="en-GB" sz="1400" dirty="0">
                <a:solidFill>
                  <a:schemeClr val="tx2">
                    <a:lumMod val="40000"/>
                    <a:lumOff val="60000"/>
                  </a:schemeClr>
                </a:solidFill>
                <a:latin typeface="Calibri Light" panose="020F0302020204030204" pitchFamily="34" charset="0"/>
                <a:cs typeface="Calibri Light" panose="020F0302020204030204" pitchFamily="34" charset="0"/>
              </a:rPr>
              <a:t>If time series, time direction determines orientation, except for contemporaneous</a:t>
            </a:r>
            <a:endParaRPr lang="en-GB" sz="1400" dirty="0">
              <a:solidFill>
                <a:schemeClr val="tx1"/>
              </a:solidFill>
              <a:latin typeface="Calibri Light" panose="020F0302020204030204" pitchFamily="34" charset="0"/>
              <a:cs typeface="Calibri Light" panose="020F0302020204030204" pitchFamily="34" charset="0"/>
            </a:endParaRPr>
          </a:p>
          <a:p>
            <a:pPr marL="291600" lvl="1" indent="0">
              <a:buNone/>
            </a:pPr>
            <a:endParaRPr lang="en-GB" sz="1400" dirty="0">
              <a:solidFill>
                <a:schemeClr val="tx1"/>
              </a:solidFill>
              <a:latin typeface="Calibri Light" panose="020F0302020204030204" pitchFamily="34" charset="0"/>
              <a:cs typeface="Calibri Light" panose="020F0302020204030204" pitchFamily="34" charset="0"/>
            </a:endParaRPr>
          </a:p>
          <a:p>
            <a:pPr lvl="1">
              <a:buFont typeface="Arial" panose="020B0604020202020204" pitchFamily="34" charset="0"/>
              <a:buChar char="•"/>
            </a:pPr>
            <a:r>
              <a:rPr lang="en-GB" sz="1400" b="1" dirty="0">
                <a:solidFill>
                  <a:schemeClr val="tx1"/>
                </a:solidFill>
                <a:latin typeface="Calibri Light" panose="020F0302020204030204" pitchFamily="34" charset="0"/>
                <a:cs typeface="Calibri Light" panose="020F0302020204030204" pitchFamily="34" charset="0"/>
              </a:rPr>
              <a:t>Output: ‘equivalence </a:t>
            </a:r>
            <a:r>
              <a:rPr lang="en-GB" sz="1400" b="1" dirty="0" err="1">
                <a:solidFill>
                  <a:schemeClr val="tx1"/>
                </a:solidFill>
                <a:latin typeface="Calibri Light" panose="020F0302020204030204" pitchFamily="34" charset="0"/>
                <a:cs typeface="Calibri Light" panose="020F0302020204030204" pitchFamily="34" charset="0"/>
              </a:rPr>
              <a:t>class’</a:t>
            </a:r>
            <a:r>
              <a:rPr lang="en-GB" sz="1400" b="1" dirty="0">
                <a:solidFill>
                  <a:schemeClr val="tx1"/>
                </a:solidFill>
                <a:latin typeface="Calibri Light" panose="020F0302020204030204" pitchFamily="34" charset="0"/>
                <a:cs typeface="Calibri Light" panose="020F0302020204030204" pitchFamily="34" charset="0"/>
              </a:rPr>
              <a:t> or DAGs </a:t>
            </a:r>
            <a:r>
              <a:rPr lang="en-GB" sz="1400" dirty="0">
                <a:solidFill>
                  <a:schemeClr val="tx1"/>
                </a:solidFill>
                <a:latin typeface="Calibri Light" panose="020F0302020204030204" pitchFamily="34" charset="0"/>
                <a:cs typeface="Calibri Light" panose="020F0302020204030204" pitchFamily="34" charset="0"/>
              </a:rPr>
              <a:t>(Note that not all links may be oriented).</a:t>
            </a:r>
          </a:p>
          <a:p>
            <a:pPr marL="291600" lvl="1" indent="0">
              <a:buNone/>
            </a:pPr>
            <a:endParaRPr lang="en-GB" sz="1400" dirty="0">
              <a:latin typeface="Calibri Light" panose="020F0302020204030204" pitchFamily="34" charset="0"/>
              <a:cs typeface="Calibri Light" panose="020F0302020204030204" pitchFamily="34" charset="0"/>
            </a:endParaRPr>
          </a:p>
          <a:p>
            <a:pPr marL="291600" lvl="1" indent="0">
              <a:buNone/>
            </a:pPr>
            <a:r>
              <a:rPr lang="en-GB" sz="1400" dirty="0">
                <a:latin typeface="Calibri Light" panose="020F0302020204030204" pitchFamily="34" charset="0"/>
                <a:cs typeface="Calibri Light" panose="020F0302020204030204" pitchFamily="34" charset="0"/>
              </a:rPr>
              <a:t>PC from names of the inventors Peter </a:t>
            </a:r>
            <a:r>
              <a:rPr lang="en-GB" sz="1400" dirty="0" err="1">
                <a:latin typeface="Calibri Light" panose="020F0302020204030204" pitchFamily="34" charset="0"/>
                <a:cs typeface="Calibri Light" panose="020F0302020204030204" pitchFamily="34" charset="0"/>
              </a:rPr>
              <a:t>Spirtes</a:t>
            </a:r>
            <a:r>
              <a:rPr lang="en-GB" sz="1400" dirty="0">
                <a:latin typeface="Calibri Light" panose="020F0302020204030204" pitchFamily="34" charset="0"/>
                <a:cs typeface="Calibri Light" panose="020F0302020204030204" pitchFamily="34" charset="0"/>
              </a:rPr>
              <a:t> and Charles </a:t>
            </a:r>
            <a:r>
              <a:rPr lang="en-GB" sz="1400" dirty="0" err="1">
                <a:latin typeface="Calibri Light" panose="020F0302020204030204" pitchFamily="34" charset="0"/>
                <a:cs typeface="Calibri Light" panose="020F0302020204030204" pitchFamily="34" charset="0"/>
              </a:rPr>
              <a:t>Glymour</a:t>
            </a:r>
            <a:r>
              <a:rPr lang="en-GB" sz="1400" dirty="0">
                <a:latin typeface="Calibri Light" panose="020F0302020204030204" pitchFamily="34" charset="0"/>
                <a:cs typeface="Calibri Light" panose="020F0302020204030204" pitchFamily="34" charset="0"/>
              </a:rPr>
              <a:t> (1991). </a:t>
            </a:r>
          </a:p>
          <a:p>
            <a:pPr marL="291600" lvl="1" indent="0">
              <a:buNone/>
            </a:pPr>
            <a:r>
              <a:rPr lang="en-GB" sz="1400" dirty="0">
                <a:latin typeface="Calibri Light" panose="020F0302020204030204" pitchFamily="34" charset="0"/>
                <a:cs typeface="Calibri Light" panose="020F0302020204030204" pitchFamily="34" charset="0"/>
              </a:rPr>
              <a:t>PC-stable derived by Colombo and </a:t>
            </a:r>
            <a:r>
              <a:rPr lang="en-GB" sz="1400" dirty="0" err="1">
                <a:latin typeface="Calibri Light" panose="020F0302020204030204" pitchFamily="34" charset="0"/>
                <a:cs typeface="Calibri Light" panose="020F0302020204030204" pitchFamily="34" charset="0"/>
              </a:rPr>
              <a:t>Maathuis</a:t>
            </a:r>
            <a:r>
              <a:rPr lang="en-GB" sz="1400" dirty="0">
                <a:latin typeface="Calibri Light" panose="020F0302020204030204" pitchFamily="34" charset="0"/>
                <a:cs typeface="Calibri Light" panose="020F0302020204030204" pitchFamily="34" charset="0"/>
              </a:rPr>
              <a:t> (2004). </a:t>
            </a:r>
          </a:p>
          <a:p>
            <a:pPr marL="291600" lvl="1" indent="0">
              <a:buNone/>
            </a:pPr>
            <a:r>
              <a:rPr lang="en-GB" sz="1400" dirty="0">
                <a:latin typeface="Calibri Light" panose="020F0302020204030204" pitchFamily="34" charset="0"/>
                <a:cs typeface="Calibri Light" panose="020F0302020204030204" pitchFamily="34" charset="0"/>
              </a:rPr>
              <a:t>For time-series extension and nice summary of PC-stable see Ebert-</a:t>
            </a:r>
            <a:r>
              <a:rPr lang="en-GB" sz="1400" dirty="0" err="1">
                <a:latin typeface="Calibri Light" panose="020F0302020204030204" pitchFamily="34" charset="0"/>
                <a:cs typeface="Calibri Light" panose="020F0302020204030204" pitchFamily="34" charset="0"/>
              </a:rPr>
              <a:t>Uphoff</a:t>
            </a:r>
            <a:r>
              <a:rPr lang="en-GB" sz="1400" dirty="0">
                <a:latin typeface="Calibri Light" panose="020F0302020204030204" pitchFamily="34" charset="0"/>
                <a:cs typeface="Calibri Light" panose="020F0302020204030204" pitchFamily="34" charset="0"/>
              </a:rPr>
              <a:t> &amp; Deng (2012).</a:t>
            </a:r>
          </a:p>
          <a:p>
            <a:endParaRPr lang="en-GB" sz="1400" dirty="0">
              <a:solidFill>
                <a:schemeClr val="tx1"/>
              </a:solidFill>
              <a:latin typeface="Calibri Light" panose="020F0302020204030204" pitchFamily="34" charset="0"/>
              <a:cs typeface="Calibri Light" panose="020F0302020204030204" pitchFamily="34" charset="0"/>
            </a:endParaRPr>
          </a:p>
        </p:txBody>
      </p:sp>
      <p:sp>
        <p:nvSpPr>
          <p:cNvPr id="26" name="Footer Placeholder 5">
            <a:extLst>
              <a:ext uri="{FF2B5EF4-FFF2-40B4-BE49-F238E27FC236}">
                <a16:creationId xmlns:a16="http://schemas.microsoft.com/office/drawing/2014/main" id="{10FE9E7E-008C-D01B-C88F-24F378BBA80E}"/>
              </a:ext>
            </a:extLst>
          </p:cNvPr>
          <p:cNvSpPr txBox="1">
            <a:spLocks/>
          </p:cNvSpPr>
          <p:nvPr/>
        </p:nvSpPr>
        <p:spPr>
          <a:xfrm>
            <a:off x="3515894" y="4818186"/>
            <a:ext cx="5628106"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8D9EBC"/>
                </a:solidFill>
              </a:rPr>
              <a:t>© University of Reading 2023                                                   </a:t>
            </a:r>
            <a:r>
              <a:rPr lang="en-US" sz="1100" dirty="0" err="1">
                <a:solidFill>
                  <a:schemeClr val="tx1">
                    <a:lumMod val="50000"/>
                    <a:lumOff val="50000"/>
                  </a:schemeClr>
                </a:solidFill>
              </a:rPr>
              <a:t>www.walker.reading.ac.uk</a:t>
            </a:r>
            <a:endParaRPr lang="en-US" sz="1100" dirty="0">
              <a:solidFill>
                <a:schemeClr val="tx1">
                  <a:lumMod val="50000"/>
                  <a:lumOff val="50000"/>
                </a:schemeClr>
              </a:solidFill>
            </a:endParaRPr>
          </a:p>
        </p:txBody>
      </p:sp>
    </p:spTree>
    <p:extLst>
      <p:ext uri="{BB962C8B-B14F-4D97-AF65-F5344CB8AC3E}">
        <p14:creationId xmlns:p14="http://schemas.microsoft.com/office/powerpoint/2010/main" val="126961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8E55-83C0-3B8B-DEB6-79A9BF635FFA}"/>
              </a:ext>
            </a:extLst>
          </p:cNvPr>
          <p:cNvSpPr>
            <a:spLocks noGrp="1"/>
          </p:cNvSpPr>
          <p:nvPr>
            <p:ph type="title"/>
          </p:nvPr>
        </p:nvSpPr>
        <p:spPr>
          <a:xfrm>
            <a:off x="388643" y="132894"/>
            <a:ext cx="8229600" cy="822658"/>
          </a:xfrm>
        </p:spPr>
        <p:txBody>
          <a:bodyPr/>
          <a:lstStyle/>
          <a:p>
            <a:r>
              <a:rPr lang="en-GB" dirty="0"/>
              <a:t>PC-stable Skeleton Detection example</a:t>
            </a:r>
          </a:p>
        </p:txBody>
      </p:sp>
      <p:sp>
        <p:nvSpPr>
          <p:cNvPr id="4" name="Footer Placeholder 3">
            <a:extLst>
              <a:ext uri="{FF2B5EF4-FFF2-40B4-BE49-F238E27FC236}">
                <a16:creationId xmlns:a16="http://schemas.microsoft.com/office/drawing/2014/main" id="{F28BA3FF-B4D6-163F-EFA6-0945A6769C1B}"/>
              </a:ext>
            </a:extLst>
          </p:cNvPr>
          <p:cNvSpPr>
            <a:spLocks noGrp="1"/>
          </p:cNvSpPr>
          <p:nvPr>
            <p:ph type="ftr" sz="quarter" idx="3"/>
          </p:nvPr>
        </p:nvSpPr>
        <p:spPr>
          <a:xfrm>
            <a:off x="1467651" y="4731933"/>
            <a:ext cx="6787150" cy="273844"/>
          </a:xfrm>
          <a:prstGeom prst="rect">
            <a:avLst/>
          </a:prstGeom>
        </p:spPr>
        <p:txBody>
          <a:bodyPr vert="horz" lIns="91440" tIns="45720" rIns="180000" bIns="45720" rtlCol="0" anchor="ctr"/>
          <a:lstStyle>
            <a:defPPr>
              <a:defRPr lang="en-US"/>
            </a:defPPr>
            <a:lvl1pPr marL="0" algn="r" defTabSz="457200" rtl="0" eaLnBrk="1" latinLnBrk="0" hangingPunct="1">
              <a:defRPr sz="1000" kern="1200">
                <a:solidFill>
                  <a:srgbClr val="90243F"/>
                </a:solidFill>
                <a:latin typeface="AvenirNext LT Pro Regular" panose="020B0504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8D9EBC"/>
                </a:solidFill>
              </a:rPr>
              <a:t>© University of Reading 2023                                                                             </a:t>
            </a:r>
            <a:r>
              <a:rPr lang="en-US">
                <a:latin typeface="AvenirNext LT Pro Bold" panose="020B0804020202020204" pitchFamily="34" charset="0"/>
              </a:rPr>
              <a:t>walker.reading.ac.uk</a:t>
            </a:r>
            <a:endParaRPr lang="en-US" dirty="0">
              <a:latin typeface="AvenirNext LT Pro Bold" panose="020B0804020202020204" pitchFamily="34" charset="0"/>
            </a:endParaRPr>
          </a:p>
        </p:txBody>
      </p:sp>
      <p:pic>
        <p:nvPicPr>
          <p:cNvPr id="7" name="Picture 6">
            <a:extLst>
              <a:ext uri="{FF2B5EF4-FFF2-40B4-BE49-F238E27FC236}">
                <a16:creationId xmlns:a16="http://schemas.microsoft.com/office/drawing/2014/main" id="{1D9D61C6-A79B-6B31-BA98-E94FD8E6B9D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39930" y="1645231"/>
            <a:ext cx="1036321" cy="1853038"/>
          </a:xfrm>
          <a:prstGeom prst="rect">
            <a:avLst/>
          </a:prstGeom>
        </p:spPr>
      </p:pic>
      <p:grpSp>
        <p:nvGrpSpPr>
          <p:cNvPr id="11" name="Group 10">
            <a:extLst>
              <a:ext uri="{FF2B5EF4-FFF2-40B4-BE49-F238E27FC236}">
                <a16:creationId xmlns:a16="http://schemas.microsoft.com/office/drawing/2014/main" id="{66648AC1-7CBF-8312-FAAC-BCE69619E79F}"/>
              </a:ext>
            </a:extLst>
          </p:cNvPr>
          <p:cNvGrpSpPr/>
          <p:nvPr/>
        </p:nvGrpSpPr>
        <p:grpSpPr>
          <a:xfrm>
            <a:off x="1934648" y="1645231"/>
            <a:ext cx="3023717" cy="1841540"/>
            <a:chOff x="1293223" y="3161472"/>
            <a:chExt cx="2692944" cy="1561078"/>
          </a:xfrm>
        </p:grpSpPr>
        <p:pic>
          <p:nvPicPr>
            <p:cNvPr id="9" name="Picture 8">
              <a:extLst>
                <a:ext uri="{FF2B5EF4-FFF2-40B4-BE49-F238E27FC236}">
                  <a16:creationId xmlns:a16="http://schemas.microsoft.com/office/drawing/2014/main" id="{ABE95A1B-A784-4BB2-39C0-8F2259A605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19795" y="3165375"/>
              <a:ext cx="2366372" cy="1557175"/>
            </a:xfrm>
            <a:prstGeom prst="rect">
              <a:avLst/>
            </a:prstGeom>
          </p:spPr>
        </p:pic>
        <p:pic>
          <p:nvPicPr>
            <p:cNvPr id="10" name="Picture 9">
              <a:extLst>
                <a:ext uri="{FF2B5EF4-FFF2-40B4-BE49-F238E27FC236}">
                  <a16:creationId xmlns:a16="http://schemas.microsoft.com/office/drawing/2014/main" id="{1EB7AD13-BA44-0212-59F0-FA3F1865934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293223" y="3161472"/>
              <a:ext cx="326572" cy="1557175"/>
            </a:xfrm>
            <a:prstGeom prst="rect">
              <a:avLst/>
            </a:prstGeom>
          </p:spPr>
        </p:pic>
      </p:grpSp>
      <p:sp>
        <p:nvSpPr>
          <p:cNvPr id="12" name="TextBox 11">
            <a:extLst>
              <a:ext uri="{FF2B5EF4-FFF2-40B4-BE49-F238E27FC236}">
                <a16:creationId xmlns:a16="http://schemas.microsoft.com/office/drawing/2014/main" id="{28000803-962C-33DB-02BD-BCDC29548085}"/>
              </a:ext>
            </a:extLst>
          </p:cNvPr>
          <p:cNvSpPr txBox="1"/>
          <p:nvPr/>
        </p:nvSpPr>
        <p:spPr>
          <a:xfrm>
            <a:off x="388643" y="995247"/>
            <a:ext cx="1338893" cy="369332"/>
          </a:xfrm>
          <a:prstGeom prst="rect">
            <a:avLst/>
          </a:prstGeom>
          <a:noFill/>
        </p:spPr>
        <p:txBody>
          <a:bodyPr wrap="none" rtlCol="0">
            <a:spAutoFit/>
          </a:bodyPr>
          <a:lstStyle/>
          <a:p>
            <a:r>
              <a:rPr lang="en-GB" dirty="0"/>
              <a:t>Initial Graph</a:t>
            </a:r>
          </a:p>
        </p:txBody>
      </p:sp>
      <p:sp>
        <p:nvSpPr>
          <p:cNvPr id="13" name="TextBox 12">
            <a:extLst>
              <a:ext uri="{FF2B5EF4-FFF2-40B4-BE49-F238E27FC236}">
                <a16:creationId xmlns:a16="http://schemas.microsoft.com/office/drawing/2014/main" id="{53FD7C91-46FB-F468-DA64-2F8371BB38B1}"/>
              </a:ext>
            </a:extLst>
          </p:cNvPr>
          <p:cNvSpPr txBox="1"/>
          <p:nvPr/>
        </p:nvSpPr>
        <p:spPr>
          <a:xfrm>
            <a:off x="2117990" y="1001961"/>
            <a:ext cx="2738057" cy="584775"/>
          </a:xfrm>
          <a:prstGeom prst="rect">
            <a:avLst/>
          </a:prstGeom>
          <a:noFill/>
        </p:spPr>
        <p:txBody>
          <a:bodyPr wrap="none" rtlCol="0">
            <a:spAutoFit/>
          </a:bodyPr>
          <a:lstStyle/>
          <a:p>
            <a:pPr algn="ctr"/>
            <a:r>
              <a:rPr lang="en-GB" dirty="0"/>
              <a:t>Level 1: </a:t>
            </a:r>
          </a:p>
          <a:p>
            <a:pPr algn="ctr"/>
            <a:r>
              <a:rPr lang="en-GB" sz="1400" dirty="0"/>
              <a:t>Dependence Test with 0 conditions</a:t>
            </a:r>
          </a:p>
        </p:txBody>
      </p:sp>
      <p:sp>
        <p:nvSpPr>
          <p:cNvPr id="14" name="TextBox 13">
            <a:extLst>
              <a:ext uri="{FF2B5EF4-FFF2-40B4-BE49-F238E27FC236}">
                <a16:creationId xmlns:a16="http://schemas.microsoft.com/office/drawing/2014/main" id="{C0A01937-EE53-B179-F69F-69E501C99E3A}"/>
              </a:ext>
            </a:extLst>
          </p:cNvPr>
          <p:cNvSpPr txBox="1"/>
          <p:nvPr/>
        </p:nvSpPr>
        <p:spPr>
          <a:xfrm>
            <a:off x="5112738" y="1001961"/>
            <a:ext cx="3826543" cy="584775"/>
          </a:xfrm>
          <a:prstGeom prst="rect">
            <a:avLst/>
          </a:prstGeom>
          <a:noFill/>
        </p:spPr>
        <p:txBody>
          <a:bodyPr wrap="square" rtlCol="0">
            <a:spAutoFit/>
          </a:bodyPr>
          <a:lstStyle/>
          <a:p>
            <a:pPr algn="ctr"/>
            <a:r>
              <a:rPr lang="en-GB" dirty="0"/>
              <a:t>Level 2: </a:t>
            </a:r>
          </a:p>
          <a:p>
            <a:pPr algn="ctr"/>
            <a:r>
              <a:rPr lang="en-GB" sz="1400" dirty="0"/>
              <a:t>Conditional Dependence Test with 1 condition</a:t>
            </a:r>
          </a:p>
        </p:txBody>
      </p:sp>
      <p:sp>
        <p:nvSpPr>
          <p:cNvPr id="16" name="TextBox 15">
            <a:extLst>
              <a:ext uri="{FF2B5EF4-FFF2-40B4-BE49-F238E27FC236}">
                <a16:creationId xmlns:a16="http://schemas.microsoft.com/office/drawing/2014/main" id="{9AA7B9CF-1A50-4B1D-9A7A-85BD7830B3FF}"/>
              </a:ext>
            </a:extLst>
          </p:cNvPr>
          <p:cNvSpPr txBox="1"/>
          <p:nvPr/>
        </p:nvSpPr>
        <p:spPr>
          <a:xfrm>
            <a:off x="1672763" y="4071314"/>
            <a:ext cx="1257139" cy="369332"/>
          </a:xfrm>
          <a:prstGeom prst="rect">
            <a:avLst/>
          </a:prstGeom>
          <a:noFill/>
        </p:spPr>
        <p:txBody>
          <a:bodyPr wrap="none" rtlCol="0">
            <a:spAutoFit/>
          </a:bodyPr>
          <a:lstStyle/>
          <a:p>
            <a:r>
              <a:rPr lang="en-GB" dirty="0"/>
              <a:t>Final Graph</a:t>
            </a:r>
          </a:p>
        </p:txBody>
      </p:sp>
      <p:pic>
        <p:nvPicPr>
          <p:cNvPr id="22" name="Picture 21">
            <a:extLst>
              <a:ext uri="{FF2B5EF4-FFF2-40B4-BE49-F238E27FC236}">
                <a16:creationId xmlns:a16="http://schemas.microsoft.com/office/drawing/2014/main" id="{7E3261F9-0B0C-14F2-B001-4813F7708F82}"/>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2929902" y="3944800"/>
            <a:ext cx="1265247" cy="765418"/>
          </a:xfrm>
          <a:prstGeom prst="rect">
            <a:avLst/>
          </a:prstGeom>
        </p:spPr>
      </p:pic>
      <p:grpSp>
        <p:nvGrpSpPr>
          <p:cNvPr id="5" name="Group 4">
            <a:extLst>
              <a:ext uri="{FF2B5EF4-FFF2-40B4-BE49-F238E27FC236}">
                <a16:creationId xmlns:a16="http://schemas.microsoft.com/office/drawing/2014/main" id="{997FE2B5-74BF-248B-79C4-67CE30D83415}"/>
              </a:ext>
            </a:extLst>
          </p:cNvPr>
          <p:cNvGrpSpPr/>
          <p:nvPr/>
        </p:nvGrpSpPr>
        <p:grpSpPr>
          <a:xfrm>
            <a:off x="5244108" y="1748812"/>
            <a:ext cx="3563802" cy="2219935"/>
            <a:chOff x="5244107" y="1629554"/>
            <a:chExt cx="3563802" cy="2219935"/>
          </a:xfrm>
        </p:grpSpPr>
        <p:pic>
          <p:nvPicPr>
            <p:cNvPr id="8" name="Picture 7">
              <a:extLst>
                <a:ext uri="{FF2B5EF4-FFF2-40B4-BE49-F238E27FC236}">
                  <a16:creationId xmlns:a16="http://schemas.microsoft.com/office/drawing/2014/main" id="{A358698F-6E0D-51B1-FD50-F441E749DEAA}"/>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l="-67" b="-327"/>
            <a:stretch/>
          </p:blipFill>
          <p:spPr>
            <a:xfrm>
              <a:off x="5244108" y="1766923"/>
              <a:ext cx="3563801" cy="2082566"/>
            </a:xfrm>
            <a:prstGeom prst="rect">
              <a:avLst/>
            </a:prstGeom>
          </p:spPr>
        </p:pic>
        <p:pic>
          <p:nvPicPr>
            <p:cNvPr id="3" name="Picture 2">
              <a:extLst>
                <a:ext uri="{FF2B5EF4-FFF2-40B4-BE49-F238E27FC236}">
                  <a16:creationId xmlns:a16="http://schemas.microsoft.com/office/drawing/2014/main" id="{03101495-9409-8A98-F1D5-8B6289686FEB}"/>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l="-67"/>
            <a:stretch/>
          </p:blipFill>
          <p:spPr>
            <a:xfrm>
              <a:off x="5244107" y="1629554"/>
              <a:ext cx="3563801" cy="157994"/>
            </a:xfrm>
            <a:prstGeom prst="rect">
              <a:avLst/>
            </a:prstGeom>
          </p:spPr>
        </p:pic>
      </p:grpSp>
    </p:spTree>
    <p:extLst>
      <p:ext uri="{BB962C8B-B14F-4D97-AF65-F5344CB8AC3E}">
        <p14:creationId xmlns:p14="http://schemas.microsoft.com/office/powerpoint/2010/main" val="150655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6DD95-1860-2635-C679-E82889454980}"/>
              </a:ext>
            </a:extLst>
          </p:cNvPr>
          <p:cNvSpPr>
            <a:spLocks noGrp="1"/>
          </p:cNvSpPr>
          <p:nvPr>
            <p:ph type="title"/>
          </p:nvPr>
        </p:nvSpPr>
        <p:spPr>
          <a:xfrm>
            <a:off x="276230" y="205979"/>
            <a:ext cx="8544242" cy="637579"/>
          </a:xfrm>
        </p:spPr>
        <p:txBody>
          <a:bodyPr/>
          <a:lstStyle/>
          <a:p>
            <a:r>
              <a:rPr lang="en-GB" dirty="0"/>
              <a:t>Assumptions in constraint-based Causal Discovery</a:t>
            </a:r>
          </a:p>
        </p:txBody>
      </p:sp>
      <p:sp>
        <p:nvSpPr>
          <p:cNvPr id="3" name="Content Placeholder 2">
            <a:extLst>
              <a:ext uri="{FF2B5EF4-FFF2-40B4-BE49-F238E27FC236}">
                <a16:creationId xmlns:a16="http://schemas.microsoft.com/office/drawing/2014/main" id="{34B7E534-0BA0-438F-2069-7A208C291FD0}"/>
              </a:ext>
            </a:extLst>
          </p:cNvPr>
          <p:cNvSpPr>
            <a:spLocks noGrp="1"/>
          </p:cNvSpPr>
          <p:nvPr>
            <p:ph idx="1"/>
          </p:nvPr>
        </p:nvSpPr>
        <p:spPr>
          <a:xfrm>
            <a:off x="447789" y="1139457"/>
            <a:ext cx="5787876" cy="3362205"/>
          </a:xfrm>
        </p:spPr>
        <p:txBody>
          <a:bodyPr>
            <a:normAutofit/>
          </a:bodyPr>
          <a:lstStyle/>
          <a:p>
            <a:r>
              <a:rPr lang="en-GB" b="1" dirty="0">
                <a:solidFill>
                  <a:schemeClr val="tx1"/>
                </a:solidFill>
                <a:effectLst/>
                <a:latin typeface="+mn-lt"/>
              </a:rPr>
              <a:t>Causal Sufficiency: </a:t>
            </a:r>
            <a:r>
              <a:rPr lang="en-GB" dirty="0">
                <a:solidFill>
                  <a:schemeClr val="tx1"/>
                </a:solidFill>
                <a:effectLst/>
                <a:latin typeface="+mn-lt"/>
              </a:rPr>
              <a:t>no common drivers are left out of the variables chosen</a:t>
            </a:r>
          </a:p>
          <a:p>
            <a:pPr marL="0" indent="0">
              <a:buNone/>
            </a:pPr>
            <a:endParaRPr lang="en-GB" dirty="0">
              <a:solidFill>
                <a:schemeClr val="tx1"/>
              </a:solidFill>
              <a:effectLst/>
              <a:latin typeface="+mn-lt"/>
            </a:endParaRPr>
          </a:p>
          <a:p>
            <a:pPr marL="0" indent="0">
              <a:buNone/>
            </a:pPr>
            <a:endParaRPr lang="en-GB" dirty="0">
              <a:solidFill>
                <a:schemeClr val="tx1"/>
              </a:solidFill>
              <a:effectLst/>
              <a:latin typeface="+mn-lt"/>
            </a:endParaRPr>
          </a:p>
          <a:p>
            <a:r>
              <a:rPr lang="en-GB" b="1" dirty="0">
                <a:solidFill>
                  <a:schemeClr val="tx1"/>
                </a:solidFill>
                <a:effectLst/>
                <a:latin typeface="+mn-lt"/>
              </a:rPr>
              <a:t>Causal Markov condition: </a:t>
            </a:r>
            <a:r>
              <a:rPr lang="en-GB" dirty="0">
                <a:solidFill>
                  <a:schemeClr val="tx1"/>
                </a:solidFill>
                <a:effectLst/>
                <a:latin typeface="+mn-lt"/>
              </a:rPr>
              <a:t>a variable Y is independent of every other </a:t>
            </a:r>
            <a:r>
              <a:rPr lang="en-GB" dirty="0">
                <a:solidFill>
                  <a:schemeClr val="tx1"/>
                </a:solidFill>
                <a:latin typeface="+mn-lt"/>
              </a:rPr>
              <a:t>antecedent </a:t>
            </a:r>
            <a:r>
              <a:rPr lang="en-GB" dirty="0">
                <a:solidFill>
                  <a:schemeClr val="tx1"/>
                </a:solidFill>
                <a:effectLst/>
                <a:latin typeface="+mn-lt"/>
              </a:rPr>
              <a:t>variable when conditioned on Y’s parents</a:t>
            </a:r>
          </a:p>
          <a:p>
            <a:pPr marL="0" indent="0">
              <a:buNone/>
            </a:pPr>
            <a:endParaRPr lang="en-GB" dirty="0">
              <a:solidFill>
                <a:schemeClr val="tx1"/>
              </a:solidFill>
              <a:effectLst/>
              <a:latin typeface="+mn-lt"/>
            </a:endParaRPr>
          </a:p>
          <a:p>
            <a:pPr marL="0" indent="0">
              <a:buNone/>
            </a:pPr>
            <a:endParaRPr lang="en-GB" dirty="0">
              <a:solidFill>
                <a:schemeClr val="tx1"/>
              </a:solidFill>
              <a:effectLst/>
              <a:latin typeface="+mn-lt"/>
            </a:endParaRPr>
          </a:p>
          <a:p>
            <a:r>
              <a:rPr lang="en-GB" b="1" dirty="0">
                <a:solidFill>
                  <a:schemeClr val="tx1"/>
                </a:solidFill>
                <a:effectLst/>
                <a:latin typeface="+mn-lt"/>
              </a:rPr>
              <a:t>Faithfulness assumption</a:t>
            </a:r>
            <a:r>
              <a:rPr lang="en-GB" dirty="0">
                <a:solidFill>
                  <a:schemeClr val="tx1"/>
                </a:solidFill>
                <a:effectLst/>
                <a:latin typeface="+mn-lt"/>
              </a:rPr>
              <a:t>: all observed conditional independencies arise from the causal structure</a:t>
            </a:r>
          </a:p>
          <a:p>
            <a:pPr marL="0" indent="0">
              <a:buNone/>
            </a:pPr>
            <a:endParaRPr lang="en-GB" dirty="0">
              <a:solidFill>
                <a:schemeClr val="tx1"/>
              </a:solidFill>
              <a:latin typeface="+mn-lt"/>
            </a:endParaRPr>
          </a:p>
          <a:p>
            <a:pPr marL="0" indent="0">
              <a:buNone/>
            </a:pPr>
            <a:r>
              <a:rPr lang="en-GB" dirty="0">
                <a:solidFill>
                  <a:schemeClr val="tx1"/>
                </a:solidFill>
                <a:effectLst/>
                <a:latin typeface="+mn-lt"/>
              </a:rPr>
              <a:t>Taken together, these three conditions</a:t>
            </a:r>
            <a:r>
              <a:rPr lang="en-GB" dirty="0">
                <a:solidFill>
                  <a:schemeClr val="tx1"/>
                </a:solidFill>
                <a:latin typeface="+mn-lt"/>
              </a:rPr>
              <a:t> </a:t>
            </a:r>
            <a:r>
              <a:rPr lang="en-GB" dirty="0">
                <a:solidFill>
                  <a:schemeClr val="tx1"/>
                </a:solidFill>
                <a:effectLst/>
                <a:latin typeface="+mn-lt"/>
              </a:rPr>
              <a:t>allow to infer information about causal interactions from testing</a:t>
            </a:r>
            <a:r>
              <a:rPr lang="en-GB" dirty="0">
                <a:solidFill>
                  <a:schemeClr val="tx1"/>
                </a:solidFill>
                <a:latin typeface="+mn-lt"/>
              </a:rPr>
              <a:t> data </a:t>
            </a:r>
            <a:r>
              <a:rPr lang="en-GB" dirty="0">
                <a:solidFill>
                  <a:schemeClr val="tx1"/>
                </a:solidFill>
                <a:effectLst/>
                <a:latin typeface="+mn-lt"/>
              </a:rPr>
              <a:t>with conditional independence.</a:t>
            </a:r>
          </a:p>
          <a:p>
            <a:pPr marL="0" indent="0">
              <a:buNone/>
            </a:pPr>
            <a:endParaRPr lang="en-GB" dirty="0">
              <a:solidFill>
                <a:schemeClr val="tx1"/>
              </a:solidFill>
              <a:latin typeface="+mn-lt"/>
            </a:endParaRPr>
          </a:p>
        </p:txBody>
      </p:sp>
      <p:pic>
        <p:nvPicPr>
          <p:cNvPr id="5" name="Picture 2">
            <a:extLst>
              <a:ext uri="{FF2B5EF4-FFF2-40B4-BE49-F238E27FC236}">
                <a16:creationId xmlns:a16="http://schemas.microsoft.com/office/drawing/2014/main" id="{6BF35BD3-3E7C-923A-DCC2-22B8EF676473}"/>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r="-1439"/>
          <a:stretch/>
        </p:blipFill>
        <p:spPr bwMode="auto">
          <a:xfrm>
            <a:off x="7597348" y="1101596"/>
            <a:ext cx="908962" cy="8581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9C714B8-F788-3FE1-2EFB-D6E534D75065}"/>
              </a:ext>
            </a:extLst>
          </p:cNvPr>
          <p:cNvSpPr/>
          <p:nvPr/>
        </p:nvSpPr>
        <p:spPr>
          <a:xfrm>
            <a:off x="7853500" y="1065654"/>
            <a:ext cx="396658" cy="2989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8F987331-493C-43E3-9C6F-8CA2D5FFEFD2}"/>
              </a:ext>
            </a:extLst>
          </p:cNvPr>
          <p:cNvSpPr/>
          <p:nvPr/>
        </p:nvSpPr>
        <p:spPr>
          <a:xfrm>
            <a:off x="8119861" y="831898"/>
            <a:ext cx="226882" cy="2454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64B00A54-101A-EC59-AEB5-A96CA9722973}"/>
              </a:ext>
            </a:extLst>
          </p:cNvPr>
          <p:cNvCxnSpPr>
            <a:stCxn id="7" idx="3"/>
          </p:cNvCxnSpPr>
          <p:nvPr/>
        </p:nvCxnSpPr>
        <p:spPr>
          <a:xfrm flipH="1">
            <a:off x="7769227" y="1041381"/>
            <a:ext cx="383860" cy="19615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F792AC8A-7D73-8740-04D1-A8B1CE428E6E}"/>
              </a:ext>
            </a:extLst>
          </p:cNvPr>
          <p:cNvCxnSpPr>
            <a:cxnSpLocks/>
            <a:stCxn id="7" idx="4"/>
          </p:cNvCxnSpPr>
          <p:nvPr/>
        </p:nvCxnSpPr>
        <p:spPr>
          <a:xfrm>
            <a:off x="8233302" y="1077323"/>
            <a:ext cx="0" cy="37256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BF4E662E-F2F4-06B5-5DBA-AC1BC127F7E9}"/>
              </a:ext>
            </a:extLst>
          </p:cNvPr>
          <p:cNvSpPr txBox="1"/>
          <p:nvPr/>
        </p:nvSpPr>
        <p:spPr>
          <a:xfrm>
            <a:off x="6571615" y="1231148"/>
            <a:ext cx="908960" cy="646331"/>
          </a:xfrm>
          <a:prstGeom prst="rect">
            <a:avLst/>
          </a:prstGeom>
          <a:noFill/>
        </p:spPr>
        <p:txBody>
          <a:bodyPr wrap="square" rtlCol="0">
            <a:spAutoFit/>
          </a:bodyPr>
          <a:lstStyle/>
          <a:p>
            <a:r>
              <a:rPr lang="en-GB" sz="1200" dirty="0"/>
              <a:t>If X exists, needs to be included</a:t>
            </a:r>
          </a:p>
        </p:txBody>
      </p:sp>
      <p:sp>
        <p:nvSpPr>
          <p:cNvPr id="17" name="TextBox 16">
            <a:extLst>
              <a:ext uri="{FF2B5EF4-FFF2-40B4-BE49-F238E27FC236}">
                <a16:creationId xmlns:a16="http://schemas.microsoft.com/office/drawing/2014/main" id="{2DD2F938-AE48-807F-8E75-F501624891DD}"/>
              </a:ext>
            </a:extLst>
          </p:cNvPr>
          <p:cNvSpPr txBox="1"/>
          <p:nvPr/>
        </p:nvSpPr>
        <p:spPr>
          <a:xfrm>
            <a:off x="8092366" y="788060"/>
            <a:ext cx="353370" cy="369332"/>
          </a:xfrm>
          <a:prstGeom prst="rect">
            <a:avLst/>
          </a:prstGeom>
          <a:noFill/>
        </p:spPr>
        <p:txBody>
          <a:bodyPr wrap="square">
            <a:spAutoFit/>
          </a:bodyPr>
          <a:lstStyle/>
          <a:p>
            <a:r>
              <a:rPr lang="en-GB" sz="1800" dirty="0"/>
              <a:t>X</a:t>
            </a:r>
            <a:endParaRPr lang="en-GB" dirty="0"/>
          </a:p>
        </p:txBody>
      </p:sp>
      <p:sp>
        <p:nvSpPr>
          <p:cNvPr id="18" name="TextBox 17">
            <a:extLst>
              <a:ext uri="{FF2B5EF4-FFF2-40B4-BE49-F238E27FC236}">
                <a16:creationId xmlns:a16="http://schemas.microsoft.com/office/drawing/2014/main" id="{A3DD855C-0CC2-E288-C11E-E700B397C1CF}"/>
              </a:ext>
            </a:extLst>
          </p:cNvPr>
          <p:cNvSpPr txBox="1"/>
          <p:nvPr/>
        </p:nvSpPr>
        <p:spPr>
          <a:xfrm>
            <a:off x="6425566" y="2253528"/>
            <a:ext cx="2080744" cy="461665"/>
          </a:xfrm>
          <a:prstGeom prst="rect">
            <a:avLst/>
          </a:prstGeom>
          <a:noFill/>
        </p:spPr>
        <p:txBody>
          <a:bodyPr wrap="square" rtlCol="0">
            <a:spAutoFit/>
          </a:bodyPr>
          <a:lstStyle/>
          <a:p>
            <a:r>
              <a:rPr lang="en-GB" sz="1200" dirty="0"/>
              <a:t>D-separation </a:t>
            </a:r>
          </a:p>
          <a:p>
            <a:r>
              <a:rPr lang="en-GB" sz="1200" dirty="0"/>
              <a:t>in network        </a:t>
            </a:r>
            <a:r>
              <a:rPr lang="en-GB" sz="1200" dirty="0">
                <a:sym typeface="Wingdings" pitchFamily="2" charset="2"/>
              </a:rPr>
              <a:t></a:t>
            </a:r>
            <a:endParaRPr lang="en-GB" sz="1200" dirty="0"/>
          </a:p>
        </p:txBody>
      </p:sp>
      <p:sp>
        <p:nvSpPr>
          <p:cNvPr id="20" name="TextBox 19">
            <a:extLst>
              <a:ext uri="{FF2B5EF4-FFF2-40B4-BE49-F238E27FC236}">
                <a16:creationId xmlns:a16="http://schemas.microsoft.com/office/drawing/2014/main" id="{01E575D7-A9C9-1601-5905-721C142BB2BC}"/>
              </a:ext>
            </a:extLst>
          </p:cNvPr>
          <p:cNvSpPr txBox="1"/>
          <p:nvPr/>
        </p:nvSpPr>
        <p:spPr>
          <a:xfrm>
            <a:off x="6425567" y="3072036"/>
            <a:ext cx="1427934" cy="461665"/>
          </a:xfrm>
          <a:prstGeom prst="rect">
            <a:avLst/>
          </a:prstGeom>
          <a:noFill/>
        </p:spPr>
        <p:txBody>
          <a:bodyPr wrap="square">
            <a:spAutoFit/>
          </a:bodyPr>
          <a:lstStyle/>
          <a:p>
            <a:r>
              <a:rPr lang="en-GB" sz="1200" dirty="0">
                <a:sym typeface="Wingdings" pitchFamily="2" charset="2"/>
              </a:rPr>
              <a:t>independence   in data</a:t>
            </a:r>
            <a:endParaRPr lang="en-GB" sz="1200" dirty="0"/>
          </a:p>
        </p:txBody>
      </p:sp>
      <p:sp>
        <p:nvSpPr>
          <p:cNvPr id="21" name="TextBox 20">
            <a:extLst>
              <a:ext uri="{FF2B5EF4-FFF2-40B4-BE49-F238E27FC236}">
                <a16:creationId xmlns:a16="http://schemas.microsoft.com/office/drawing/2014/main" id="{103B5F7F-B35A-0903-C9C9-CBD819B003E6}"/>
              </a:ext>
            </a:extLst>
          </p:cNvPr>
          <p:cNvSpPr txBox="1"/>
          <p:nvPr/>
        </p:nvSpPr>
        <p:spPr>
          <a:xfrm>
            <a:off x="7853500" y="3079068"/>
            <a:ext cx="2080744" cy="461665"/>
          </a:xfrm>
          <a:prstGeom prst="rect">
            <a:avLst/>
          </a:prstGeom>
          <a:noFill/>
        </p:spPr>
        <p:txBody>
          <a:bodyPr wrap="square" rtlCol="0">
            <a:spAutoFit/>
          </a:bodyPr>
          <a:lstStyle/>
          <a:p>
            <a:r>
              <a:rPr lang="en-GB" sz="1200" dirty="0"/>
              <a:t>D-separation </a:t>
            </a:r>
          </a:p>
          <a:p>
            <a:r>
              <a:rPr lang="en-GB" sz="1200" dirty="0"/>
              <a:t>in network</a:t>
            </a:r>
          </a:p>
        </p:txBody>
      </p:sp>
      <p:sp>
        <p:nvSpPr>
          <p:cNvPr id="22" name="TextBox 21">
            <a:extLst>
              <a:ext uri="{FF2B5EF4-FFF2-40B4-BE49-F238E27FC236}">
                <a16:creationId xmlns:a16="http://schemas.microsoft.com/office/drawing/2014/main" id="{DB0163FC-E420-4377-1F65-C5B2D8F4E233}"/>
              </a:ext>
            </a:extLst>
          </p:cNvPr>
          <p:cNvSpPr txBox="1"/>
          <p:nvPr/>
        </p:nvSpPr>
        <p:spPr>
          <a:xfrm>
            <a:off x="7688758" y="2246496"/>
            <a:ext cx="1173888" cy="461665"/>
          </a:xfrm>
          <a:prstGeom prst="rect">
            <a:avLst/>
          </a:prstGeom>
          <a:noFill/>
        </p:spPr>
        <p:txBody>
          <a:bodyPr wrap="square">
            <a:spAutoFit/>
          </a:bodyPr>
          <a:lstStyle/>
          <a:p>
            <a:r>
              <a:rPr lang="en-GB" sz="1200" dirty="0">
                <a:sym typeface="Wingdings" pitchFamily="2" charset="2"/>
              </a:rPr>
              <a:t>independence in data</a:t>
            </a:r>
            <a:endParaRPr lang="en-GB" sz="1200" dirty="0"/>
          </a:p>
        </p:txBody>
      </p:sp>
      <p:sp>
        <p:nvSpPr>
          <p:cNvPr id="8" name="Footer Placeholder 5">
            <a:extLst>
              <a:ext uri="{FF2B5EF4-FFF2-40B4-BE49-F238E27FC236}">
                <a16:creationId xmlns:a16="http://schemas.microsoft.com/office/drawing/2014/main" id="{69EE9C3C-77B6-D2F5-8F25-67ED2A6C324A}"/>
              </a:ext>
            </a:extLst>
          </p:cNvPr>
          <p:cNvSpPr txBox="1">
            <a:spLocks/>
          </p:cNvSpPr>
          <p:nvPr/>
        </p:nvSpPr>
        <p:spPr>
          <a:xfrm>
            <a:off x="3515894" y="4818186"/>
            <a:ext cx="5628106"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8D9EBC"/>
                </a:solidFill>
              </a:rPr>
              <a:t>© University of Reading 2023                                                   </a:t>
            </a:r>
            <a:r>
              <a:rPr lang="en-US" sz="1100" dirty="0" err="1">
                <a:solidFill>
                  <a:schemeClr val="tx1">
                    <a:lumMod val="50000"/>
                    <a:lumOff val="50000"/>
                  </a:schemeClr>
                </a:solidFill>
              </a:rPr>
              <a:t>www.walker.reading.ac.uk</a:t>
            </a:r>
            <a:endParaRPr lang="en-US" sz="1100" dirty="0">
              <a:solidFill>
                <a:schemeClr val="tx1">
                  <a:lumMod val="50000"/>
                  <a:lumOff val="50000"/>
                </a:schemeClr>
              </a:solidFill>
            </a:endParaRPr>
          </a:p>
        </p:txBody>
      </p:sp>
    </p:spTree>
    <p:extLst>
      <p:ext uri="{BB962C8B-B14F-4D97-AF65-F5344CB8AC3E}">
        <p14:creationId xmlns:p14="http://schemas.microsoft.com/office/powerpoint/2010/main" val="28493767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45B6F-6590-F8E3-4593-FE2EEFA2D11F}"/>
              </a:ext>
            </a:extLst>
          </p:cNvPr>
          <p:cNvSpPr>
            <a:spLocks noGrp="1"/>
          </p:cNvSpPr>
          <p:nvPr>
            <p:ph type="title"/>
          </p:nvPr>
        </p:nvSpPr>
        <p:spPr/>
        <p:txBody>
          <a:bodyPr/>
          <a:lstStyle/>
          <a:p>
            <a:r>
              <a:rPr lang="en-GB" dirty="0"/>
              <a:t>A word of caution on Causal Discovery (1)</a:t>
            </a:r>
          </a:p>
        </p:txBody>
      </p:sp>
      <p:sp>
        <p:nvSpPr>
          <p:cNvPr id="4" name="Footer Placeholder 3">
            <a:extLst>
              <a:ext uri="{FF2B5EF4-FFF2-40B4-BE49-F238E27FC236}">
                <a16:creationId xmlns:a16="http://schemas.microsoft.com/office/drawing/2014/main" id="{97DF23A7-0D9E-FC30-90FF-221169885C0D}"/>
              </a:ext>
            </a:extLst>
          </p:cNvPr>
          <p:cNvSpPr>
            <a:spLocks noGrp="1"/>
          </p:cNvSpPr>
          <p:nvPr>
            <p:ph type="ftr" sz="quarter" idx="3"/>
          </p:nvPr>
        </p:nvSpPr>
        <p:spPr>
          <a:xfrm>
            <a:off x="1467651" y="4731933"/>
            <a:ext cx="6787150" cy="273844"/>
          </a:xfrm>
          <a:prstGeom prst="rect">
            <a:avLst/>
          </a:prstGeom>
        </p:spPr>
        <p:txBody>
          <a:bodyPr vert="horz" lIns="91440" tIns="45720" rIns="180000" bIns="45720" rtlCol="0" anchor="ctr"/>
          <a:lstStyle>
            <a:defPPr>
              <a:defRPr lang="en-US"/>
            </a:defPPr>
            <a:lvl1pPr marL="0" algn="r" defTabSz="457200" rtl="0" eaLnBrk="1" latinLnBrk="0" hangingPunct="1">
              <a:defRPr sz="1000" kern="1200">
                <a:solidFill>
                  <a:srgbClr val="90243F"/>
                </a:solidFill>
                <a:latin typeface="AvenirNext LT Pro Regular" panose="020B0504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8D9EBC"/>
                </a:solidFill>
              </a:rPr>
              <a:t>© University of Reading 2023                                                                             </a:t>
            </a:r>
            <a:r>
              <a:rPr lang="en-US">
                <a:latin typeface="AvenirNext LT Pro Bold" panose="020B0804020202020204" pitchFamily="34" charset="0"/>
              </a:rPr>
              <a:t>walker.reading.ac.uk</a:t>
            </a:r>
            <a:endParaRPr lang="en-US" dirty="0">
              <a:latin typeface="AvenirNext LT Pro Bold" panose="020B0804020202020204" pitchFamily="34" charset="0"/>
            </a:endParaRPr>
          </a:p>
        </p:txBody>
      </p:sp>
      <p:sp>
        <p:nvSpPr>
          <p:cNvPr id="6" name="Content Placeholder 5">
            <a:extLst>
              <a:ext uri="{FF2B5EF4-FFF2-40B4-BE49-F238E27FC236}">
                <a16:creationId xmlns:a16="http://schemas.microsoft.com/office/drawing/2014/main" id="{15867373-70A2-1B2B-65C5-E51284B2CBAC}"/>
              </a:ext>
            </a:extLst>
          </p:cNvPr>
          <p:cNvSpPr>
            <a:spLocks noGrp="1"/>
          </p:cNvSpPr>
          <p:nvPr>
            <p:ph idx="1"/>
          </p:nvPr>
        </p:nvSpPr>
        <p:spPr>
          <a:xfrm>
            <a:off x="276230" y="1151453"/>
            <a:ext cx="4583802" cy="3394472"/>
          </a:xfrm>
        </p:spPr>
        <p:txBody>
          <a:bodyPr>
            <a:normAutofit/>
          </a:bodyPr>
          <a:lstStyle/>
          <a:p>
            <a:r>
              <a:rPr lang="en-GB" dirty="0"/>
              <a:t>Application of causal discovery methods require understanding of the physical process investigated to make the best</a:t>
            </a:r>
          </a:p>
          <a:p>
            <a:pPr marL="0" indent="0">
              <a:buNone/>
            </a:pPr>
            <a:endParaRPr lang="en-GB" dirty="0"/>
          </a:p>
          <a:p>
            <a:pPr lvl="1"/>
            <a:r>
              <a:rPr lang="en-GB" sz="1400" dirty="0">
                <a:solidFill>
                  <a:schemeClr val="tx1"/>
                </a:solidFill>
              </a:rPr>
              <a:t>Selection of variables and data</a:t>
            </a:r>
          </a:p>
          <a:p>
            <a:pPr lvl="1"/>
            <a:r>
              <a:rPr lang="en-GB" sz="1400" dirty="0">
                <a:solidFill>
                  <a:schemeClr val="tx1"/>
                </a:solidFill>
              </a:rPr>
              <a:t>Spatial and temporal aggregation to extract the most suitable variables</a:t>
            </a:r>
          </a:p>
          <a:p>
            <a:pPr lvl="1"/>
            <a:r>
              <a:rPr lang="en-GB" sz="1400" dirty="0">
                <a:solidFill>
                  <a:schemeClr val="tx1"/>
                </a:solidFill>
              </a:rPr>
              <a:t>Selection of CD method  based on assumptions</a:t>
            </a:r>
          </a:p>
          <a:p>
            <a:pPr lvl="1"/>
            <a:r>
              <a:rPr lang="en-GB" sz="1400" dirty="0">
                <a:solidFill>
                  <a:schemeClr val="tx1"/>
                </a:solidFill>
              </a:rPr>
              <a:t>In constraint-based, selection of the most suitable conditional independence metric </a:t>
            </a:r>
          </a:p>
          <a:p>
            <a:pPr marL="400050" lvl="1" indent="0">
              <a:buNone/>
            </a:pPr>
            <a:r>
              <a:rPr lang="en-GB" sz="1400" dirty="0">
                <a:solidFill>
                  <a:schemeClr val="tx1"/>
                </a:solidFill>
              </a:rPr>
              <a:t>(e.g. correlation if linear..)</a:t>
            </a:r>
          </a:p>
          <a:p>
            <a:pPr lvl="1"/>
            <a:r>
              <a:rPr lang="en-GB" sz="1400" dirty="0">
                <a:solidFill>
                  <a:schemeClr val="tx1"/>
                </a:solidFill>
              </a:rPr>
              <a:t>Questioning and interpretation of results</a:t>
            </a:r>
          </a:p>
          <a:p>
            <a:endParaRPr lang="en-GB" dirty="0"/>
          </a:p>
        </p:txBody>
      </p:sp>
      <p:pic>
        <p:nvPicPr>
          <p:cNvPr id="7" name="Graphic 6" descr="Scientific Thought outline">
            <a:extLst>
              <a:ext uri="{FF2B5EF4-FFF2-40B4-BE49-F238E27FC236}">
                <a16:creationId xmlns:a16="http://schemas.microsoft.com/office/drawing/2014/main" id="{B53ECE5E-C80E-4255-FAAC-334396EC46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08104" y="1203598"/>
            <a:ext cx="3156319" cy="3156319"/>
          </a:xfrm>
          <a:prstGeom prst="rect">
            <a:avLst/>
          </a:prstGeom>
        </p:spPr>
      </p:pic>
    </p:spTree>
    <p:extLst>
      <p:ext uri="{BB962C8B-B14F-4D97-AF65-F5344CB8AC3E}">
        <p14:creationId xmlns:p14="http://schemas.microsoft.com/office/powerpoint/2010/main" val="41023423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45B6F-6590-F8E3-4593-FE2EEFA2D11F}"/>
              </a:ext>
            </a:extLst>
          </p:cNvPr>
          <p:cNvSpPr>
            <a:spLocks noGrp="1"/>
          </p:cNvSpPr>
          <p:nvPr>
            <p:ph type="title"/>
          </p:nvPr>
        </p:nvSpPr>
        <p:spPr/>
        <p:txBody>
          <a:bodyPr/>
          <a:lstStyle/>
          <a:p>
            <a:r>
              <a:rPr lang="en-GB" dirty="0"/>
              <a:t>A word of caution on Causal Discovery (2)</a:t>
            </a:r>
          </a:p>
        </p:txBody>
      </p:sp>
      <p:sp>
        <p:nvSpPr>
          <p:cNvPr id="3" name="Content Placeholder 2">
            <a:extLst>
              <a:ext uri="{FF2B5EF4-FFF2-40B4-BE49-F238E27FC236}">
                <a16:creationId xmlns:a16="http://schemas.microsoft.com/office/drawing/2014/main" id="{62E08708-E98A-D615-6CD3-816A2BE1C7E4}"/>
              </a:ext>
            </a:extLst>
          </p:cNvPr>
          <p:cNvSpPr>
            <a:spLocks noGrp="1"/>
          </p:cNvSpPr>
          <p:nvPr>
            <p:ph idx="1"/>
          </p:nvPr>
        </p:nvSpPr>
        <p:spPr>
          <a:xfrm>
            <a:off x="457200" y="1087668"/>
            <a:ext cx="8229600" cy="3644265"/>
          </a:xfrm>
        </p:spPr>
        <p:txBody>
          <a:bodyPr>
            <a:normAutofit fontScale="92500" lnSpcReduction="10000"/>
          </a:bodyPr>
          <a:lstStyle/>
          <a:p>
            <a:pPr marL="0" indent="0">
              <a:buNone/>
            </a:pPr>
            <a:r>
              <a:rPr lang="en-GB" sz="1500" dirty="0">
                <a:solidFill>
                  <a:schemeClr val="tx1"/>
                </a:solidFill>
                <a:latin typeface="Calibri Light" panose="020F0302020204030204" pitchFamily="34" charset="0"/>
                <a:cs typeface="Calibri Light" panose="020F0302020204030204" pitchFamily="34" charset="0"/>
              </a:rPr>
              <a:t>New methods are proposed almost monthly, and published packages vary in quality of implementation. </a:t>
            </a:r>
          </a:p>
          <a:p>
            <a:pPr marL="0" indent="0">
              <a:buNone/>
            </a:pPr>
            <a:endParaRPr lang="en-GB" sz="1500" dirty="0">
              <a:solidFill>
                <a:schemeClr val="tx1"/>
              </a:solidFill>
              <a:latin typeface="Calibri Light" panose="020F0302020204030204" pitchFamily="34" charset="0"/>
              <a:cs typeface="Calibri Light" panose="020F0302020204030204" pitchFamily="34" charset="0"/>
            </a:endParaRPr>
          </a:p>
          <a:p>
            <a:pPr marL="0" indent="0">
              <a:buNone/>
            </a:pPr>
            <a:r>
              <a:rPr lang="en-GB" sz="1500" dirty="0">
                <a:solidFill>
                  <a:schemeClr val="tx1"/>
                </a:solidFill>
                <a:latin typeface="Calibri Light" panose="020F0302020204030204" pitchFamily="34" charset="0"/>
                <a:cs typeface="Calibri Light" panose="020F0302020204030204" pitchFamily="34" charset="0"/>
              </a:rPr>
              <a:t>Accuracy recommendations based on public contests are limited to whatever algorithms were submitted to the contests and the particular properties of the data. </a:t>
            </a:r>
          </a:p>
          <a:p>
            <a:pPr marL="0" indent="0">
              <a:buNone/>
            </a:pPr>
            <a:endParaRPr lang="en-GB" sz="1500" dirty="0">
              <a:solidFill>
                <a:schemeClr val="tx1"/>
              </a:solidFill>
              <a:latin typeface="Calibri Light" panose="020F0302020204030204" pitchFamily="34" charset="0"/>
              <a:cs typeface="Calibri Light" panose="020F0302020204030204" pitchFamily="34" charset="0"/>
            </a:endParaRPr>
          </a:p>
          <a:p>
            <a:pPr marL="0" indent="0">
              <a:buNone/>
            </a:pPr>
            <a:r>
              <a:rPr lang="en-GB" sz="1500" dirty="0">
                <a:solidFill>
                  <a:schemeClr val="tx1"/>
                </a:solidFill>
                <a:latin typeface="Calibri Light" panose="020F0302020204030204" pitchFamily="34" charset="0"/>
                <a:cs typeface="Calibri Light" panose="020F0302020204030204" pitchFamily="34" charset="0"/>
              </a:rPr>
              <a:t>Some comparison studies are in Runge et al. 2019b </a:t>
            </a:r>
            <a:r>
              <a:rPr lang="en-GB" sz="1500" dirty="0">
                <a:solidFill>
                  <a:schemeClr val="tx1"/>
                </a:solidFill>
                <a:latin typeface="Calibri Light" panose="020F0302020204030204" pitchFamily="34" charset="0"/>
                <a:cs typeface="Calibri Light" panose="020F0302020204030204" pitchFamily="34" charset="0"/>
                <a:hlinkClick r:id="rId2">
                  <a:extLst>
                    <a:ext uri="{A12FA001-AC4F-418D-AE19-62706E023703}">
                      <ahyp:hlinkClr xmlns:ahyp="http://schemas.microsoft.com/office/drawing/2018/hyperlinkcolor" val="tx"/>
                    </a:ext>
                  </a:extLst>
                </a:hlinkClick>
              </a:rPr>
              <a:t>https://www.science.org/doi/10.1126/sciadv.aau4996</a:t>
            </a:r>
            <a:r>
              <a:rPr lang="en-GB" sz="1500" dirty="0">
                <a:solidFill>
                  <a:schemeClr val="tx1"/>
                </a:solidFill>
                <a:latin typeface="Calibri Light" panose="020F0302020204030204" pitchFamily="34" charset="0"/>
                <a:cs typeface="Calibri Light" panose="020F0302020204030204" pitchFamily="34" charset="0"/>
              </a:rPr>
              <a:t>, Nogueira et al. 2022 </a:t>
            </a:r>
            <a:r>
              <a:rPr lang="en-GB" sz="1400" dirty="0">
                <a:solidFill>
                  <a:schemeClr val="tx1"/>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https://doi.org/10.1002/widm.1449</a:t>
            </a:r>
            <a:r>
              <a:rPr lang="en-GB" sz="1400" dirty="0">
                <a:solidFill>
                  <a:schemeClr val="tx1"/>
                </a:solidFill>
                <a:latin typeface="Calibri" panose="020F0502020204030204" pitchFamily="34" charset="0"/>
                <a:cs typeface="Calibri" panose="020F0502020204030204" pitchFamily="34" charset="0"/>
              </a:rPr>
              <a:t>, </a:t>
            </a:r>
            <a:r>
              <a:rPr lang="en-GB" sz="1500" dirty="0" err="1">
                <a:solidFill>
                  <a:schemeClr val="tx1"/>
                </a:solidFill>
                <a:latin typeface="Calibri Light" panose="020F0302020204030204" pitchFamily="34" charset="0"/>
                <a:cs typeface="Calibri Light" panose="020F0302020204030204" pitchFamily="34" charset="0"/>
              </a:rPr>
              <a:t>causeme.net</a:t>
            </a:r>
            <a:r>
              <a:rPr lang="en-GB" sz="1500" dirty="0">
                <a:solidFill>
                  <a:schemeClr val="tx1"/>
                </a:solidFill>
                <a:latin typeface="Calibri Light" panose="020F0302020204030204" pitchFamily="34" charset="0"/>
                <a:cs typeface="Calibri Light" panose="020F0302020204030204" pitchFamily="34" charset="0"/>
              </a:rPr>
              <a:t> platform</a:t>
            </a:r>
          </a:p>
          <a:p>
            <a:pPr marL="0" indent="0">
              <a:buNone/>
            </a:pPr>
            <a:endParaRPr lang="en-GB" sz="1500" dirty="0">
              <a:solidFill>
                <a:schemeClr val="tx1"/>
              </a:solidFill>
              <a:latin typeface="Calibri Light" panose="020F0302020204030204" pitchFamily="34" charset="0"/>
              <a:cs typeface="Calibri Light" panose="020F0302020204030204" pitchFamily="34" charset="0"/>
            </a:endParaRPr>
          </a:p>
          <a:p>
            <a:pPr marL="0" indent="0">
              <a:buNone/>
            </a:pPr>
            <a:r>
              <a:rPr lang="en-GB" sz="1500" dirty="0">
                <a:solidFill>
                  <a:schemeClr val="tx1"/>
                </a:solidFill>
                <a:latin typeface="Calibri Light" panose="020F0302020204030204" pitchFamily="34" charset="0"/>
                <a:cs typeface="Calibri Light" panose="020F0302020204030204" pitchFamily="34" charset="0"/>
              </a:rPr>
              <a:t>Bootstrapping an algorithm repeatedly on the data can be informative about how much to trust the output, and can give an estimate of the probabilities of edges. If the results vary widely over the different bootstrap samples, the output should not be trusted. Unfortunately, the converse is not true - stable output is not necessarily correct causal output. </a:t>
            </a:r>
          </a:p>
          <a:p>
            <a:pPr marL="0" indent="0">
              <a:buNone/>
            </a:pPr>
            <a:endParaRPr lang="en-GB" sz="1500" dirty="0">
              <a:solidFill>
                <a:schemeClr val="tx1"/>
              </a:solidFill>
              <a:latin typeface="Calibri Light" panose="020F0302020204030204" pitchFamily="34" charset="0"/>
              <a:cs typeface="Calibri Light" panose="020F0302020204030204" pitchFamily="34" charset="0"/>
            </a:endParaRPr>
          </a:p>
          <a:p>
            <a:pPr marL="0" indent="0">
              <a:buNone/>
            </a:pPr>
            <a:endParaRPr lang="en-GB" sz="1500" dirty="0">
              <a:solidFill>
                <a:schemeClr val="tx1"/>
              </a:solidFill>
              <a:latin typeface="Calibri Light" panose="020F0302020204030204" pitchFamily="34" charset="0"/>
              <a:cs typeface="Calibri Light" panose="020F0302020204030204" pitchFamily="34" charset="0"/>
            </a:endParaRPr>
          </a:p>
          <a:p>
            <a:pPr marL="0" indent="0">
              <a:buNone/>
            </a:pPr>
            <a:r>
              <a:rPr lang="en-GB" sz="1500" dirty="0">
                <a:solidFill>
                  <a:schemeClr val="tx1">
                    <a:lumMod val="50000"/>
                    <a:lumOff val="50000"/>
                  </a:schemeClr>
                </a:solidFill>
                <a:latin typeface="Calibri Light" panose="020F0302020204030204" pitchFamily="34" charset="0"/>
                <a:cs typeface="Calibri Light" panose="020F0302020204030204" pitchFamily="34" charset="0"/>
              </a:rPr>
              <a:t>From </a:t>
            </a:r>
            <a:r>
              <a:rPr lang="en-GB" sz="1500" dirty="0" err="1">
                <a:solidFill>
                  <a:schemeClr val="tx1">
                    <a:lumMod val="50000"/>
                    <a:lumOff val="50000"/>
                  </a:schemeClr>
                </a:solidFill>
                <a:latin typeface="Calibri Light" panose="020F0302020204030204" pitchFamily="34" charset="0"/>
                <a:cs typeface="Calibri Light" panose="020F0302020204030204" pitchFamily="34" charset="0"/>
              </a:rPr>
              <a:t>Glymour</a:t>
            </a:r>
            <a:r>
              <a:rPr lang="en-GB" sz="1500" dirty="0">
                <a:solidFill>
                  <a:schemeClr val="tx1">
                    <a:lumMod val="50000"/>
                    <a:lumOff val="50000"/>
                  </a:schemeClr>
                </a:solidFill>
                <a:latin typeface="Calibri Light" panose="020F0302020204030204" pitchFamily="34" charset="0"/>
                <a:cs typeface="Calibri Light" panose="020F0302020204030204" pitchFamily="34" charset="0"/>
              </a:rPr>
              <a:t> et al. 2019, Review of Causal Discovery Methods Based on Graphical Models</a:t>
            </a:r>
          </a:p>
        </p:txBody>
      </p:sp>
      <p:sp>
        <p:nvSpPr>
          <p:cNvPr id="4" name="Footer Placeholder 3">
            <a:extLst>
              <a:ext uri="{FF2B5EF4-FFF2-40B4-BE49-F238E27FC236}">
                <a16:creationId xmlns:a16="http://schemas.microsoft.com/office/drawing/2014/main" id="{97DF23A7-0D9E-FC30-90FF-221169885C0D}"/>
              </a:ext>
            </a:extLst>
          </p:cNvPr>
          <p:cNvSpPr>
            <a:spLocks noGrp="1"/>
          </p:cNvSpPr>
          <p:nvPr>
            <p:ph type="ftr" sz="quarter" idx="3"/>
          </p:nvPr>
        </p:nvSpPr>
        <p:spPr>
          <a:xfrm>
            <a:off x="1467651" y="4731933"/>
            <a:ext cx="6787150" cy="273844"/>
          </a:xfrm>
          <a:prstGeom prst="rect">
            <a:avLst/>
          </a:prstGeom>
        </p:spPr>
        <p:txBody>
          <a:bodyPr vert="horz" lIns="91440" tIns="45720" rIns="180000" bIns="45720" rtlCol="0" anchor="ctr"/>
          <a:lstStyle>
            <a:defPPr>
              <a:defRPr lang="en-US"/>
            </a:defPPr>
            <a:lvl1pPr marL="0" algn="r" defTabSz="457200" rtl="0" eaLnBrk="1" latinLnBrk="0" hangingPunct="1">
              <a:defRPr sz="1000" kern="1200">
                <a:solidFill>
                  <a:srgbClr val="90243F"/>
                </a:solidFill>
                <a:latin typeface="AvenirNext LT Pro Regular" panose="020B0504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8D9EBC"/>
                </a:solidFill>
              </a:rPr>
              <a:t>© University of Reading 2023                                                                             </a:t>
            </a:r>
            <a:r>
              <a:rPr lang="en-US">
                <a:latin typeface="AvenirNext LT Pro Bold" panose="020B0804020202020204" pitchFamily="34" charset="0"/>
              </a:rPr>
              <a:t>walker.reading.ac.uk</a:t>
            </a:r>
            <a:endParaRPr lang="en-US" dirty="0">
              <a:latin typeface="AvenirNext LT Pro Bold" panose="020B0804020202020204" pitchFamily="34" charset="0"/>
            </a:endParaRPr>
          </a:p>
        </p:txBody>
      </p:sp>
    </p:spTree>
    <p:extLst>
      <p:ext uri="{BB962C8B-B14F-4D97-AF65-F5344CB8AC3E}">
        <p14:creationId xmlns:p14="http://schemas.microsoft.com/office/powerpoint/2010/main" val="1354661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5153B8-8786-0BBF-E33F-105D5F437648}"/>
              </a:ext>
            </a:extLst>
          </p:cNvPr>
          <p:cNvSpPr>
            <a:spLocks noGrp="1"/>
          </p:cNvSpPr>
          <p:nvPr>
            <p:ph type="title"/>
          </p:nvPr>
        </p:nvSpPr>
        <p:spPr/>
        <p:txBody>
          <a:bodyPr/>
          <a:lstStyle/>
          <a:p>
            <a:r>
              <a:rPr lang="en-GB" dirty="0"/>
              <a:t>Understanding the “why?”</a:t>
            </a:r>
            <a:endParaRPr lang="de-DE" dirty="0"/>
          </a:p>
        </p:txBody>
      </p:sp>
      <p:sp>
        <p:nvSpPr>
          <p:cNvPr id="4" name="Foliennummernplatzhalter 3">
            <a:extLst>
              <a:ext uri="{FF2B5EF4-FFF2-40B4-BE49-F238E27FC236}">
                <a16:creationId xmlns:a16="http://schemas.microsoft.com/office/drawing/2014/main" id="{E75A3752-3CBD-7508-C67A-952471F0A616}"/>
              </a:ext>
            </a:extLst>
          </p:cNvPr>
          <p:cNvSpPr>
            <a:spLocks noGrp="1"/>
          </p:cNvSpPr>
          <p:nvPr>
            <p:ph type="sldNum" sz="quarter" idx="12"/>
          </p:nvPr>
        </p:nvSpPr>
        <p:spPr/>
        <p:txBody>
          <a:bodyPr/>
          <a:lstStyle/>
          <a:p>
            <a:fld id="{92E2CEC0-65AA-4B2F-9305-0F176AF11590}" type="slidenum">
              <a:rPr lang="en-US" smtClean="0"/>
              <a:pPr/>
              <a:t>4</a:t>
            </a:fld>
            <a:endParaRPr lang="en-US"/>
          </a:p>
        </p:txBody>
      </p:sp>
      <p:sp>
        <p:nvSpPr>
          <p:cNvPr id="3" name="Textfeld 5">
            <a:extLst>
              <a:ext uri="{FF2B5EF4-FFF2-40B4-BE49-F238E27FC236}">
                <a16:creationId xmlns:a16="http://schemas.microsoft.com/office/drawing/2014/main" id="{CFE21E9A-C780-8079-134A-F3CCC78439AF}"/>
              </a:ext>
            </a:extLst>
          </p:cNvPr>
          <p:cNvSpPr txBox="1"/>
          <p:nvPr/>
        </p:nvSpPr>
        <p:spPr>
          <a:xfrm>
            <a:off x="276230" y="1275606"/>
            <a:ext cx="8410570" cy="3170099"/>
          </a:xfrm>
          <a:prstGeom prst="rect">
            <a:avLst/>
          </a:prstGeom>
          <a:noFill/>
        </p:spPr>
        <p:txBody>
          <a:bodyPr wrap="square">
            <a:spAutoFit/>
          </a:bodyPr>
          <a:lstStyle/>
          <a:p>
            <a:pPr algn="ctr"/>
            <a:r>
              <a:rPr lang="en-US" sz="2000" dirty="0">
                <a:latin typeface="Calibri Light" panose="020F0302020204030204" pitchFamily="34" charset="0"/>
                <a:cs typeface="Calibri Light" panose="020F0302020204030204" pitchFamily="34" charset="0"/>
              </a:rPr>
              <a:t>As scientists, we want to explain </a:t>
            </a:r>
            <a:r>
              <a:rPr lang="en-US" sz="2000" b="1" dirty="0">
                <a:latin typeface="Calibri Light" panose="020F0302020204030204" pitchFamily="34" charset="0"/>
                <a:cs typeface="Calibri Light" panose="020F0302020204030204" pitchFamily="34" charset="0"/>
              </a:rPr>
              <a:t>why </a:t>
            </a:r>
            <a:r>
              <a:rPr lang="en-US" sz="2000" dirty="0">
                <a:latin typeface="Calibri Light" panose="020F0302020204030204" pitchFamily="34" charset="0"/>
                <a:cs typeface="Calibri Light" panose="020F0302020204030204" pitchFamily="34" charset="0"/>
              </a:rPr>
              <a:t>things happen in the natural world</a:t>
            </a:r>
          </a:p>
          <a:p>
            <a:pPr algn="ctr"/>
            <a:endParaRPr lang="en-US" sz="2000" dirty="0">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To advance our collective understanding (fundamental research)</a:t>
            </a:r>
          </a:p>
          <a:p>
            <a:r>
              <a:rPr lang="en-GB" sz="2000" i="1" dirty="0">
                <a:solidFill>
                  <a:schemeClr val="tx1">
                    <a:lumMod val="50000"/>
                    <a:lumOff val="50000"/>
                  </a:schemeClr>
                </a:solidFill>
                <a:latin typeface="Calibri Light" panose="020F0302020204030204" pitchFamily="34" charset="0"/>
                <a:cs typeface="Calibri Light" panose="020F0302020204030204" pitchFamily="34" charset="0"/>
              </a:rPr>
              <a:t>How does the Sahel climate change due to global warming?</a:t>
            </a:r>
            <a:endParaRPr lang="en-DE" sz="2000" i="1">
              <a:solidFill>
                <a:schemeClr val="tx1">
                  <a:lumMod val="50000"/>
                  <a:lumOff val="50000"/>
                </a:schemeClr>
              </a:solidFill>
              <a:latin typeface="Calibri Light" panose="020F0302020204030204" pitchFamily="34" charset="0"/>
              <a:cs typeface="Calibri Light" panose="020F0302020204030204" pitchFamily="34" charset="0"/>
            </a:endParaRPr>
          </a:p>
          <a:p>
            <a:endParaRPr lang="en-US" sz="2000" dirty="0">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 To know what are the best actions to achieve specific results (supporting decision-making)</a:t>
            </a:r>
            <a:r>
              <a:rPr lang="en-US" sz="2000" b="1" dirty="0">
                <a:latin typeface="Calibri Light" panose="020F0302020204030204" pitchFamily="34" charset="0"/>
                <a:cs typeface="Calibri Light" panose="020F0302020204030204" pitchFamily="34" charset="0"/>
              </a:rPr>
              <a:t> </a:t>
            </a:r>
            <a:endParaRPr lang="en-DE" sz="2000" b="1" dirty="0">
              <a:latin typeface="Calibri Light" panose="020F0302020204030204" pitchFamily="34" charset="0"/>
              <a:cs typeface="Calibri Light" panose="020F0302020204030204" pitchFamily="34" charset="0"/>
            </a:endParaRPr>
          </a:p>
          <a:p>
            <a:r>
              <a:rPr lang="en-GB" sz="2000" i="1" dirty="0">
                <a:solidFill>
                  <a:schemeClr val="tx1">
                    <a:lumMod val="50000"/>
                    <a:lumOff val="50000"/>
                  </a:schemeClr>
                </a:solidFill>
                <a:latin typeface="Calibri Light" panose="020F0302020204030204" pitchFamily="34" charset="0"/>
                <a:cs typeface="Calibri Light" panose="020F0302020204030204" pitchFamily="34" charset="0"/>
              </a:rPr>
              <a:t>If we convert land to agriculture this region, do livelihoods improve nationally</a:t>
            </a:r>
            <a:r>
              <a:rPr lang="en-DE" sz="2000" i="1">
                <a:solidFill>
                  <a:schemeClr val="tx1">
                    <a:lumMod val="50000"/>
                    <a:lumOff val="50000"/>
                  </a:schemeClr>
                </a:solidFill>
                <a:latin typeface="Calibri Light" panose="020F0302020204030204" pitchFamily="34" charset="0"/>
                <a:cs typeface="Calibri Light" panose="020F0302020204030204" pitchFamily="34" charset="0"/>
              </a:rPr>
              <a:t>? </a:t>
            </a:r>
            <a:endParaRPr lang="en-DE" sz="2000" i="1" dirty="0">
              <a:solidFill>
                <a:schemeClr val="tx1">
                  <a:lumMod val="50000"/>
                  <a:lumOff val="50000"/>
                </a:schemeClr>
              </a:solidFill>
              <a:latin typeface="Calibri Light" panose="020F0302020204030204" pitchFamily="34" charset="0"/>
              <a:cs typeface="Calibri Light" panose="020F0302020204030204" pitchFamily="34" charset="0"/>
            </a:endParaRPr>
          </a:p>
          <a:p>
            <a:endParaRPr lang="en-DE" sz="2000" i="1" dirty="0">
              <a:solidFill>
                <a:schemeClr val="tx1">
                  <a:lumMod val="50000"/>
                  <a:lumOff val="50000"/>
                </a:schemeClr>
              </a:solidFill>
              <a:latin typeface="Calibri Light" panose="020F0302020204030204" pitchFamily="34" charset="0"/>
              <a:cs typeface="Calibri Light" panose="020F0302020204030204" pitchFamily="34" charset="0"/>
            </a:endParaRPr>
          </a:p>
          <a:p>
            <a:endParaRPr lang="en-DE" sz="2000" dirty="0">
              <a:latin typeface="Calibri Light" panose="020F0302020204030204" pitchFamily="34" charset="0"/>
              <a:cs typeface="Calibri Light" panose="020F0302020204030204" pitchFamily="34" charset="0"/>
            </a:endParaRPr>
          </a:p>
        </p:txBody>
      </p:sp>
      <p:sp>
        <p:nvSpPr>
          <p:cNvPr id="8" name="Footer Placeholder 5">
            <a:extLst>
              <a:ext uri="{FF2B5EF4-FFF2-40B4-BE49-F238E27FC236}">
                <a16:creationId xmlns:a16="http://schemas.microsoft.com/office/drawing/2014/main" id="{ED0FC8B3-8858-3F22-609F-CC75296ED43A}"/>
              </a:ext>
            </a:extLst>
          </p:cNvPr>
          <p:cNvSpPr txBox="1">
            <a:spLocks/>
          </p:cNvSpPr>
          <p:nvPr/>
        </p:nvSpPr>
        <p:spPr>
          <a:xfrm>
            <a:off x="3515894" y="4818186"/>
            <a:ext cx="5628106"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8D9EBC"/>
                </a:solidFill>
              </a:rPr>
              <a:t>© University of Reading 2023                                                   </a:t>
            </a:r>
            <a:r>
              <a:rPr lang="en-US" sz="1100" dirty="0" err="1">
                <a:solidFill>
                  <a:schemeClr val="tx1">
                    <a:lumMod val="50000"/>
                    <a:lumOff val="50000"/>
                  </a:schemeClr>
                </a:solidFill>
              </a:rPr>
              <a:t>www.walker.reading.ac.uk</a:t>
            </a:r>
            <a:endParaRPr lang="en-US" sz="1100" dirty="0">
              <a:solidFill>
                <a:schemeClr val="tx1">
                  <a:lumMod val="50000"/>
                  <a:lumOff val="50000"/>
                </a:schemeClr>
              </a:solidFill>
            </a:endParaRPr>
          </a:p>
        </p:txBody>
      </p:sp>
    </p:spTree>
    <p:extLst>
      <p:ext uri="{BB962C8B-B14F-4D97-AF65-F5344CB8AC3E}">
        <p14:creationId xmlns:p14="http://schemas.microsoft.com/office/powerpoint/2010/main" val="7812379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Grafik 33" descr="Ein Bild, das Text enthält.&#10;&#10;Automatisch generierte Beschreibung">
            <a:extLst>
              <a:ext uri="{FF2B5EF4-FFF2-40B4-BE49-F238E27FC236}">
                <a16:creationId xmlns:a16="http://schemas.microsoft.com/office/drawing/2014/main" id="{5A75C19B-3CC3-4F86-A3B2-74BC1F1F806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163" t="18442" r="6838" b="16663"/>
          <a:stretch/>
        </p:blipFill>
        <p:spPr>
          <a:xfrm>
            <a:off x="683568" y="1352459"/>
            <a:ext cx="4353277" cy="2999177"/>
          </a:xfrm>
          <a:prstGeom prst="rect">
            <a:avLst/>
          </a:prstGeom>
        </p:spPr>
      </p:pic>
      <p:sp>
        <p:nvSpPr>
          <p:cNvPr id="69" name="Ellipse 68">
            <a:extLst>
              <a:ext uri="{FF2B5EF4-FFF2-40B4-BE49-F238E27FC236}">
                <a16:creationId xmlns:a16="http://schemas.microsoft.com/office/drawing/2014/main" id="{D67D6F34-2437-4A76-AFE0-1DE6FA7DC596}"/>
              </a:ext>
            </a:extLst>
          </p:cNvPr>
          <p:cNvSpPr/>
          <p:nvPr/>
        </p:nvSpPr>
        <p:spPr>
          <a:xfrm rot="1748285">
            <a:off x="2558704" y="1529988"/>
            <a:ext cx="639889" cy="476352"/>
          </a:xfrm>
          <a:custGeom>
            <a:avLst/>
            <a:gdLst>
              <a:gd name="connsiteX0" fmla="*/ 0 w 1402042"/>
              <a:gd name="connsiteY0" fmla="*/ 393016 h 786032"/>
              <a:gd name="connsiteX1" fmla="*/ 701021 w 1402042"/>
              <a:gd name="connsiteY1" fmla="*/ 0 h 786032"/>
              <a:gd name="connsiteX2" fmla="*/ 1402042 w 1402042"/>
              <a:gd name="connsiteY2" fmla="*/ 393016 h 786032"/>
              <a:gd name="connsiteX3" fmla="*/ 701021 w 1402042"/>
              <a:gd name="connsiteY3" fmla="*/ 786032 h 786032"/>
              <a:gd name="connsiteX4" fmla="*/ 0 w 1402042"/>
              <a:gd name="connsiteY4" fmla="*/ 393016 h 786032"/>
              <a:gd name="connsiteX0" fmla="*/ 0 w 1428661"/>
              <a:gd name="connsiteY0" fmla="*/ 394633 h 788545"/>
              <a:gd name="connsiteX1" fmla="*/ 701021 w 1428661"/>
              <a:gd name="connsiteY1" fmla="*/ 1617 h 788545"/>
              <a:gd name="connsiteX2" fmla="*/ 1428661 w 1428661"/>
              <a:gd name="connsiteY2" fmla="*/ 300750 h 788545"/>
              <a:gd name="connsiteX3" fmla="*/ 701021 w 1428661"/>
              <a:gd name="connsiteY3" fmla="*/ 787649 h 788545"/>
              <a:gd name="connsiteX4" fmla="*/ 0 w 1428661"/>
              <a:gd name="connsiteY4" fmla="*/ 394633 h 788545"/>
              <a:gd name="connsiteX0" fmla="*/ 6375 w 1435036"/>
              <a:gd name="connsiteY0" fmla="*/ 394633 h 804398"/>
              <a:gd name="connsiteX1" fmla="*/ 707396 w 1435036"/>
              <a:gd name="connsiteY1" fmla="*/ 1617 h 804398"/>
              <a:gd name="connsiteX2" fmla="*/ 1435036 w 1435036"/>
              <a:gd name="connsiteY2" fmla="*/ 300750 h 804398"/>
              <a:gd name="connsiteX3" fmla="*/ 1130804 w 1435036"/>
              <a:gd name="connsiteY3" fmla="*/ 803792 h 804398"/>
              <a:gd name="connsiteX4" fmla="*/ 6375 w 1435036"/>
              <a:gd name="connsiteY4" fmla="*/ 394633 h 804398"/>
              <a:gd name="connsiteX0" fmla="*/ 6110 w 1286644"/>
              <a:gd name="connsiteY0" fmla="*/ 428400 h 841636"/>
              <a:gd name="connsiteX1" fmla="*/ 707131 w 1286644"/>
              <a:gd name="connsiteY1" fmla="*/ 35384 h 841636"/>
              <a:gd name="connsiteX2" fmla="*/ 1277177 w 1286644"/>
              <a:gd name="connsiteY2" fmla="*/ 166140 h 841636"/>
              <a:gd name="connsiteX3" fmla="*/ 1130539 w 1286644"/>
              <a:gd name="connsiteY3" fmla="*/ 837559 h 841636"/>
              <a:gd name="connsiteX4" fmla="*/ 6110 w 1286644"/>
              <a:gd name="connsiteY4" fmla="*/ 428400 h 841636"/>
              <a:gd name="connsiteX0" fmla="*/ 6975 w 1287509"/>
              <a:gd name="connsiteY0" fmla="*/ 471086 h 884434"/>
              <a:gd name="connsiteX1" fmla="*/ 684993 w 1287509"/>
              <a:gd name="connsiteY1" fmla="*/ 19596 h 884434"/>
              <a:gd name="connsiteX2" fmla="*/ 1278042 w 1287509"/>
              <a:gd name="connsiteY2" fmla="*/ 208826 h 884434"/>
              <a:gd name="connsiteX3" fmla="*/ 1131404 w 1287509"/>
              <a:gd name="connsiteY3" fmla="*/ 880245 h 884434"/>
              <a:gd name="connsiteX4" fmla="*/ 6975 w 1287509"/>
              <a:gd name="connsiteY4" fmla="*/ 471086 h 884434"/>
              <a:gd name="connsiteX0" fmla="*/ 1387 w 1272454"/>
              <a:gd name="connsiteY0" fmla="*/ 471086 h 809081"/>
              <a:gd name="connsiteX1" fmla="*/ 679405 w 1272454"/>
              <a:gd name="connsiteY1" fmla="*/ 19596 h 809081"/>
              <a:gd name="connsiteX2" fmla="*/ 1272454 w 1272454"/>
              <a:gd name="connsiteY2" fmla="*/ 208826 h 809081"/>
              <a:gd name="connsiteX3" fmla="*/ 865425 w 1272454"/>
              <a:gd name="connsiteY3" fmla="*/ 803943 h 809081"/>
              <a:gd name="connsiteX4" fmla="*/ 1387 w 1272454"/>
              <a:gd name="connsiteY4" fmla="*/ 471086 h 809081"/>
              <a:gd name="connsiteX0" fmla="*/ 1348 w 1182085"/>
              <a:gd name="connsiteY0" fmla="*/ 486717 h 826418"/>
              <a:gd name="connsiteX1" fmla="*/ 679366 w 1182085"/>
              <a:gd name="connsiteY1" fmla="*/ 35227 h 826418"/>
              <a:gd name="connsiteX2" fmla="*/ 1182085 w 1182085"/>
              <a:gd name="connsiteY2" fmla="*/ 176580 h 826418"/>
              <a:gd name="connsiteX3" fmla="*/ 865386 w 1182085"/>
              <a:gd name="connsiteY3" fmla="*/ 819574 h 826418"/>
              <a:gd name="connsiteX4" fmla="*/ 1348 w 1182085"/>
              <a:gd name="connsiteY4" fmla="*/ 486717 h 826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2085" h="826418">
                <a:moveTo>
                  <a:pt x="1348" y="486717"/>
                </a:moveTo>
                <a:cubicBezTo>
                  <a:pt x="-29655" y="355993"/>
                  <a:pt x="482577" y="86916"/>
                  <a:pt x="679366" y="35227"/>
                </a:cubicBezTo>
                <a:cubicBezTo>
                  <a:pt x="876155" y="-16462"/>
                  <a:pt x="1182085" y="-40477"/>
                  <a:pt x="1182085" y="176580"/>
                </a:cubicBezTo>
                <a:cubicBezTo>
                  <a:pt x="1182085" y="393637"/>
                  <a:pt x="1062175" y="767885"/>
                  <a:pt x="865386" y="819574"/>
                </a:cubicBezTo>
                <a:cubicBezTo>
                  <a:pt x="668597" y="871263"/>
                  <a:pt x="32351" y="617441"/>
                  <a:pt x="1348" y="486717"/>
                </a:cubicBezTo>
                <a:close/>
              </a:path>
            </a:pathLst>
          </a:custGeom>
          <a:solidFill>
            <a:schemeClr val="accent2">
              <a:alpha val="24000"/>
            </a:scheme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rgbClr val="C00000"/>
              </a:solidFill>
            </a:endParaRPr>
          </a:p>
        </p:txBody>
      </p:sp>
      <p:sp>
        <p:nvSpPr>
          <p:cNvPr id="2" name="Titel 1">
            <a:extLst>
              <a:ext uri="{FF2B5EF4-FFF2-40B4-BE49-F238E27FC236}">
                <a16:creationId xmlns:a16="http://schemas.microsoft.com/office/drawing/2014/main" id="{F1B41BD1-673A-4F00-97F2-DCDB38E16089}"/>
              </a:ext>
            </a:extLst>
          </p:cNvPr>
          <p:cNvSpPr>
            <a:spLocks noGrp="1"/>
          </p:cNvSpPr>
          <p:nvPr>
            <p:ph type="title"/>
          </p:nvPr>
        </p:nvSpPr>
        <p:spPr>
          <a:xfrm>
            <a:off x="276230" y="205979"/>
            <a:ext cx="8867770" cy="637579"/>
          </a:xfrm>
        </p:spPr>
        <p:txBody>
          <a:bodyPr/>
          <a:lstStyle/>
          <a:p>
            <a:pPr marL="0" indent="0">
              <a:spcAft>
                <a:spcPts val="1200"/>
              </a:spcAft>
              <a:buNone/>
            </a:pPr>
            <a:r>
              <a:rPr lang="en-DE" sz="2800" dirty="0"/>
              <a:t>Teleconnections</a:t>
            </a:r>
          </a:p>
        </p:txBody>
      </p:sp>
      <p:sp>
        <p:nvSpPr>
          <p:cNvPr id="4" name="Foliennummernplatzhalter 3">
            <a:extLst>
              <a:ext uri="{FF2B5EF4-FFF2-40B4-BE49-F238E27FC236}">
                <a16:creationId xmlns:a16="http://schemas.microsoft.com/office/drawing/2014/main" id="{937ECF3E-E934-4653-B768-72F5D00E0BAC}"/>
              </a:ext>
            </a:extLst>
          </p:cNvPr>
          <p:cNvSpPr>
            <a:spLocks noGrp="1"/>
          </p:cNvSpPr>
          <p:nvPr>
            <p:ph type="sldNum" sz="quarter" idx="12"/>
          </p:nvPr>
        </p:nvSpPr>
        <p:spPr/>
        <p:txBody>
          <a:bodyPr/>
          <a:lstStyle/>
          <a:p>
            <a:fld id="{92E2CEC0-65AA-4B2F-9305-0F176AF11590}" type="slidenum">
              <a:rPr lang="en-US" smtClean="0"/>
              <a:pPr/>
              <a:t>40</a:t>
            </a:fld>
            <a:endParaRPr lang="en-US"/>
          </a:p>
        </p:txBody>
      </p:sp>
      <p:sp>
        <p:nvSpPr>
          <p:cNvPr id="30" name="Freeform 70">
            <a:extLst>
              <a:ext uri="{FF2B5EF4-FFF2-40B4-BE49-F238E27FC236}">
                <a16:creationId xmlns:a16="http://schemas.microsoft.com/office/drawing/2014/main" id="{E53F8767-78EA-4854-B50E-0C2DCDA0D7F9}"/>
              </a:ext>
            </a:extLst>
          </p:cNvPr>
          <p:cNvSpPr/>
          <p:nvPr/>
        </p:nvSpPr>
        <p:spPr>
          <a:xfrm rot="1133812">
            <a:off x="766321" y="2879107"/>
            <a:ext cx="448459" cy="187785"/>
          </a:xfrm>
          <a:custGeom>
            <a:avLst/>
            <a:gdLst>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74001 w 1318451"/>
              <a:gd name="connsiteY0" fmla="*/ 0 h 1085850"/>
              <a:gd name="connsiteX1" fmla="*/ 1026351 w 1318451"/>
              <a:gd name="connsiteY1" fmla="*/ 184150 h 1085850"/>
              <a:gd name="connsiteX2" fmla="*/ 715201 w 1318451"/>
              <a:gd name="connsiteY2" fmla="*/ 260350 h 1085850"/>
              <a:gd name="connsiteX3" fmla="*/ 365951 w 1318451"/>
              <a:gd name="connsiteY3" fmla="*/ 292100 h 1085850"/>
              <a:gd name="connsiteX4" fmla="*/ 143701 w 1318451"/>
              <a:gd name="connsiteY4" fmla="*/ 438150 h 1085850"/>
              <a:gd name="connsiteX5" fmla="*/ 16701 w 1318451"/>
              <a:gd name="connsiteY5" fmla="*/ 609600 h 1085850"/>
              <a:gd name="connsiteX6" fmla="*/ 54801 w 1318451"/>
              <a:gd name="connsiteY6" fmla="*/ 869950 h 1085850"/>
              <a:gd name="connsiteX7" fmla="*/ 213551 w 1318451"/>
              <a:gd name="connsiteY7" fmla="*/ 1085850 h 1085850"/>
              <a:gd name="connsiteX8" fmla="*/ 588201 w 1318451"/>
              <a:gd name="connsiteY8" fmla="*/ 1047750 h 1085850"/>
              <a:gd name="connsiteX9" fmla="*/ 912051 w 1318451"/>
              <a:gd name="connsiteY9" fmla="*/ 977900 h 1085850"/>
              <a:gd name="connsiteX10" fmla="*/ 1064451 w 1318451"/>
              <a:gd name="connsiteY10" fmla="*/ 914400 h 1085850"/>
              <a:gd name="connsiteX11" fmla="*/ 1204151 w 1318451"/>
              <a:gd name="connsiteY11" fmla="*/ 692150 h 1085850"/>
              <a:gd name="connsiteX12" fmla="*/ 1280351 w 1318451"/>
              <a:gd name="connsiteY12" fmla="*/ 457200 h 1085850"/>
              <a:gd name="connsiteX13" fmla="*/ 1318451 w 1318451"/>
              <a:gd name="connsiteY13" fmla="*/ 76200 h 1085850"/>
              <a:gd name="connsiteX14" fmla="*/ 1274001 w 1318451"/>
              <a:gd name="connsiteY14" fmla="*/ 0 h 1085850"/>
              <a:gd name="connsiteX0" fmla="*/ 1265781 w 1310231"/>
              <a:gd name="connsiteY0" fmla="*/ 0 h 1085850"/>
              <a:gd name="connsiteX1" fmla="*/ 1018131 w 1310231"/>
              <a:gd name="connsiteY1" fmla="*/ 184150 h 1085850"/>
              <a:gd name="connsiteX2" fmla="*/ 706981 w 1310231"/>
              <a:gd name="connsiteY2" fmla="*/ 260350 h 1085850"/>
              <a:gd name="connsiteX3" fmla="*/ 357731 w 1310231"/>
              <a:gd name="connsiteY3" fmla="*/ 292100 h 1085850"/>
              <a:gd name="connsiteX4" fmla="*/ 135481 w 1310231"/>
              <a:gd name="connsiteY4" fmla="*/ 438150 h 1085850"/>
              <a:gd name="connsiteX5" fmla="*/ 8481 w 1310231"/>
              <a:gd name="connsiteY5" fmla="*/ 609600 h 1085850"/>
              <a:gd name="connsiteX6" fmla="*/ 46581 w 1310231"/>
              <a:gd name="connsiteY6" fmla="*/ 869950 h 1085850"/>
              <a:gd name="connsiteX7" fmla="*/ 205331 w 1310231"/>
              <a:gd name="connsiteY7" fmla="*/ 1085850 h 1085850"/>
              <a:gd name="connsiteX8" fmla="*/ 579981 w 1310231"/>
              <a:gd name="connsiteY8" fmla="*/ 1047750 h 1085850"/>
              <a:gd name="connsiteX9" fmla="*/ 903831 w 1310231"/>
              <a:gd name="connsiteY9" fmla="*/ 977900 h 1085850"/>
              <a:gd name="connsiteX10" fmla="*/ 1056231 w 1310231"/>
              <a:gd name="connsiteY10" fmla="*/ 914400 h 1085850"/>
              <a:gd name="connsiteX11" fmla="*/ 1195931 w 1310231"/>
              <a:gd name="connsiteY11" fmla="*/ 692150 h 1085850"/>
              <a:gd name="connsiteX12" fmla="*/ 1272131 w 1310231"/>
              <a:gd name="connsiteY12" fmla="*/ 457200 h 1085850"/>
              <a:gd name="connsiteX13" fmla="*/ 1310231 w 1310231"/>
              <a:gd name="connsiteY13" fmla="*/ 76200 h 1085850"/>
              <a:gd name="connsiteX14" fmla="*/ 1265781 w 1310231"/>
              <a:gd name="connsiteY14" fmla="*/ 0 h 1085850"/>
              <a:gd name="connsiteX0" fmla="*/ 1265781 w 1310231"/>
              <a:gd name="connsiteY0" fmla="*/ 0 h 1112958"/>
              <a:gd name="connsiteX1" fmla="*/ 1018131 w 1310231"/>
              <a:gd name="connsiteY1" fmla="*/ 184150 h 1112958"/>
              <a:gd name="connsiteX2" fmla="*/ 706981 w 1310231"/>
              <a:gd name="connsiteY2" fmla="*/ 260350 h 1112958"/>
              <a:gd name="connsiteX3" fmla="*/ 357731 w 1310231"/>
              <a:gd name="connsiteY3" fmla="*/ 292100 h 1112958"/>
              <a:gd name="connsiteX4" fmla="*/ 135481 w 1310231"/>
              <a:gd name="connsiteY4" fmla="*/ 438150 h 1112958"/>
              <a:gd name="connsiteX5" fmla="*/ 8481 w 1310231"/>
              <a:gd name="connsiteY5" fmla="*/ 609600 h 1112958"/>
              <a:gd name="connsiteX6" fmla="*/ 46581 w 1310231"/>
              <a:gd name="connsiteY6" fmla="*/ 869950 h 1112958"/>
              <a:gd name="connsiteX7" fmla="*/ 205331 w 1310231"/>
              <a:gd name="connsiteY7" fmla="*/ 1085850 h 1112958"/>
              <a:gd name="connsiteX8" fmla="*/ 579981 w 1310231"/>
              <a:gd name="connsiteY8" fmla="*/ 1047750 h 1112958"/>
              <a:gd name="connsiteX9" fmla="*/ 903831 w 1310231"/>
              <a:gd name="connsiteY9" fmla="*/ 977900 h 1112958"/>
              <a:gd name="connsiteX10" fmla="*/ 1056231 w 1310231"/>
              <a:gd name="connsiteY10" fmla="*/ 914400 h 1112958"/>
              <a:gd name="connsiteX11" fmla="*/ 1195931 w 1310231"/>
              <a:gd name="connsiteY11" fmla="*/ 692150 h 1112958"/>
              <a:gd name="connsiteX12" fmla="*/ 1272131 w 1310231"/>
              <a:gd name="connsiteY12" fmla="*/ 457200 h 1112958"/>
              <a:gd name="connsiteX13" fmla="*/ 1310231 w 1310231"/>
              <a:gd name="connsiteY13" fmla="*/ 76200 h 1112958"/>
              <a:gd name="connsiteX14" fmla="*/ 1265781 w 1310231"/>
              <a:gd name="connsiteY14" fmla="*/ 0 h 1112958"/>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56231 w 1310231"/>
              <a:gd name="connsiteY10" fmla="*/ 91440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56231 w 1310231"/>
              <a:gd name="connsiteY10" fmla="*/ 91440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56231 w 1310231"/>
              <a:gd name="connsiteY10" fmla="*/ 91440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37181 w 1310231"/>
              <a:gd name="connsiteY10" fmla="*/ 84455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37181 w 1310231"/>
              <a:gd name="connsiteY10" fmla="*/ 84455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865732 w 1310231"/>
              <a:gd name="connsiteY10" fmla="*/ 876301 h 1095703"/>
              <a:gd name="connsiteX11" fmla="*/ 1037181 w 1310231"/>
              <a:gd name="connsiteY11" fmla="*/ 844550 h 1095703"/>
              <a:gd name="connsiteX12" fmla="*/ 1195931 w 1310231"/>
              <a:gd name="connsiteY12" fmla="*/ 692150 h 1095703"/>
              <a:gd name="connsiteX13" fmla="*/ 1272131 w 1310231"/>
              <a:gd name="connsiteY13" fmla="*/ 457200 h 1095703"/>
              <a:gd name="connsiteX14" fmla="*/ 1310231 w 1310231"/>
              <a:gd name="connsiteY14" fmla="*/ 76200 h 1095703"/>
              <a:gd name="connsiteX15" fmla="*/ 1265781 w 1310231"/>
              <a:gd name="connsiteY15" fmla="*/ 0 h 1095703"/>
              <a:gd name="connsiteX0" fmla="*/ 1265781 w 1310231"/>
              <a:gd name="connsiteY0" fmla="*/ 0 h 1095312"/>
              <a:gd name="connsiteX1" fmla="*/ 1018131 w 1310231"/>
              <a:gd name="connsiteY1" fmla="*/ 184150 h 1095312"/>
              <a:gd name="connsiteX2" fmla="*/ 706981 w 1310231"/>
              <a:gd name="connsiteY2" fmla="*/ 260350 h 1095312"/>
              <a:gd name="connsiteX3" fmla="*/ 357731 w 1310231"/>
              <a:gd name="connsiteY3" fmla="*/ 292100 h 1095312"/>
              <a:gd name="connsiteX4" fmla="*/ 135481 w 1310231"/>
              <a:gd name="connsiteY4" fmla="*/ 438150 h 1095312"/>
              <a:gd name="connsiteX5" fmla="*/ 8481 w 1310231"/>
              <a:gd name="connsiteY5" fmla="*/ 609600 h 1095312"/>
              <a:gd name="connsiteX6" fmla="*/ 46581 w 1310231"/>
              <a:gd name="connsiteY6" fmla="*/ 869950 h 1095312"/>
              <a:gd name="connsiteX7" fmla="*/ 205331 w 1310231"/>
              <a:gd name="connsiteY7" fmla="*/ 1085850 h 1095312"/>
              <a:gd name="connsiteX8" fmla="*/ 579981 w 1310231"/>
              <a:gd name="connsiteY8" fmla="*/ 1047750 h 1095312"/>
              <a:gd name="connsiteX9" fmla="*/ 751431 w 1310231"/>
              <a:gd name="connsiteY9" fmla="*/ 965200 h 1095312"/>
              <a:gd name="connsiteX10" fmla="*/ 865732 w 1310231"/>
              <a:gd name="connsiteY10" fmla="*/ 876301 h 1095312"/>
              <a:gd name="connsiteX11" fmla="*/ 1037181 w 1310231"/>
              <a:gd name="connsiteY11" fmla="*/ 844550 h 1095312"/>
              <a:gd name="connsiteX12" fmla="*/ 1195931 w 1310231"/>
              <a:gd name="connsiteY12" fmla="*/ 692150 h 1095312"/>
              <a:gd name="connsiteX13" fmla="*/ 1272131 w 1310231"/>
              <a:gd name="connsiteY13" fmla="*/ 457200 h 1095312"/>
              <a:gd name="connsiteX14" fmla="*/ 1310231 w 1310231"/>
              <a:gd name="connsiteY14" fmla="*/ 76200 h 1095312"/>
              <a:gd name="connsiteX15" fmla="*/ 1265781 w 1310231"/>
              <a:gd name="connsiteY15" fmla="*/ 0 h 1095312"/>
              <a:gd name="connsiteX0" fmla="*/ 1265781 w 1310231"/>
              <a:gd name="connsiteY0" fmla="*/ 0 h 1095312"/>
              <a:gd name="connsiteX1" fmla="*/ 1018131 w 1310231"/>
              <a:gd name="connsiteY1" fmla="*/ 184150 h 1095312"/>
              <a:gd name="connsiteX2" fmla="*/ 706981 w 1310231"/>
              <a:gd name="connsiteY2" fmla="*/ 260350 h 1095312"/>
              <a:gd name="connsiteX3" fmla="*/ 357731 w 1310231"/>
              <a:gd name="connsiteY3" fmla="*/ 292100 h 1095312"/>
              <a:gd name="connsiteX4" fmla="*/ 135481 w 1310231"/>
              <a:gd name="connsiteY4" fmla="*/ 438150 h 1095312"/>
              <a:gd name="connsiteX5" fmla="*/ 8481 w 1310231"/>
              <a:gd name="connsiteY5" fmla="*/ 609600 h 1095312"/>
              <a:gd name="connsiteX6" fmla="*/ 46581 w 1310231"/>
              <a:gd name="connsiteY6" fmla="*/ 869950 h 1095312"/>
              <a:gd name="connsiteX7" fmla="*/ 205331 w 1310231"/>
              <a:gd name="connsiteY7" fmla="*/ 1085850 h 1095312"/>
              <a:gd name="connsiteX8" fmla="*/ 579981 w 1310231"/>
              <a:gd name="connsiteY8" fmla="*/ 1047750 h 1095312"/>
              <a:gd name="connsiteX9" fmla="*/ 751431 w 1310231"/>
              <a:gd name="connsiteY9" fmla="*/ 965200 h 1095312"/>
              <a:gd name="connsiteX10" fmla="*/ 865732 w 1310231"/>
              <a:gd name="connsiteY10" fmla="*/ 876301 h 1095312"/>
              <a:gd name="connsiteX11" fmla="*/ 1024481 w 1310231"/>
              <a:gd name="connsiteY11" fmla="*/ 774700 h 1095312"/>
              <a:gd name="connsiteX12" fmla="*/ 1195931 w 1310231"/>
              <a:gd name="connsiteY12" fmla="*/ 692150 h 1095312"/>
              <a:gd name="connsiteX13" fmla="*/ 1272131 w 1310231"/>
              <a:gd name="connsiteY13" fmla="*/ 457200 h 1095312"/>
              <a:gd name="connsiteX14" fmla="*/ 1310231 w 1310231"/>
              <a:gd name="connsiteY14" fmla="*/ 76200 h 1095312"/>
              <a:gd name="connsiteX15" fmla="*/ 1265781 w 1310231"/>
              <a:gd name="connsiteY15" fmla="*/ 0 h 1095312"/>
              <a:gd name="connsiteX0" fmla="*/ 1265781 w 1310231"/>
              <a:gd name="connsiteY0" fmla="*/ 0 h 1095312"/>
              <a:gd name="connsiteX1" fmla="*/ 1018131 w 1310231"/>
              <a:gd name="connsiteY1" fmla="*/ 184150 h 1095312"/>
              <a:gd name="connsiteX2" fmla="*/ 706981 w 1310231"/>
              <a:gd name="connsiteY2" fmla="*/ 260350 h 1095312"/>
              <a:gd name="connsiteX3" fmla="*/ 357731 w 1310231"/>
              <a:gd name="connsiteY3" fmla="*/ 292100 h 1095312"/>
              <a:gd name="connsiteX4" fmla="*/ 135481 w 1310231"/>
              <a:gd name="connsiteY4" fmla="*/ 438150 h 1095312"/>
              <a:gd name="connsiteX5" fmla="*/ 8481 w 1310231"/>
              <a:gd name="connsiteY5" fmla="*/ 609600 h 1095312"/>
              <a:gd name="connsiteX6" fmla="*/ 46581 w 1310231"/>
              <a:gd name="connsiteY6" fmla="*/ 869950 h 1095312"/>
              <a:gd name="connsiteX7" fmla="*/ 205331 w 1310231"/>
              <a:gd name="connsiteY7" fmla="*/ 1085850 h 1095312"/>
              <a:gd name="connsiteX8" fmla="*/ 579981 w 1310231"/>
              <a:gd name="connsiteY8" fmla="*/ 1047750 h 1095312"/>
              <a:gd name="connsiteX9" fmla="*/ 751431 w 1310231"/>
              <a:gd name="connsiteY9" fmla="*/ 965200 h 1095312"/>
              <a:gd name="connsiteX10" fmla="*/ 865732 w 1310231"/>
              <a:gd name="connsiteY10" fmla="*/ 876301 h 1095312"/>
              <a:gd name="connsiteX11" fmla="*/ 1024481 w 1310231"/>
              <a:gd name="connsiteY11" fmla="*/ 774700 h 1095312"/>
              <a:gd name="connsiteX12" fmla="*/ 1170531 w 1310231"/>
              <a:gd name="connsiteY12" fmla="*/ 635000 h 1095312"/>
              <a:gd name="connsiteX13" fmla="*/ 1272131 w 1310231"/>
              <a:gd name="connsiteY13" fmla="*/ 457200 h 1095312"/>
              <a:gd name="connsiteX14" fmla="*/ 1310231 w 1310231"/>
              <a:gd name="connsiteY14" fmla="*/ 76200 h 1095312"/>
              <a:gd name="connsiteX15" fmla="*/ 1265781 w 1310231"/>
              <a:gd name="connsiteY15" fmla="*/ 0 h 1095312"/>
              <a:gd name="connsiteX0" fmla="*/ 1329281 w 1329281"/>
              <a:gd name="connsiteY0" fmla="*/ 0 h 1146112"/>
              <a:gd name="connsiteX1" fmla="*/ 1018131 w 1329281"/>
              <a:gd name="connsiteY1" fmla="*/ 234950 h 1146112"/>
              <a:gd name="connsiteX2" fmla="*/ 706981 w 1329281"/>
              <a:gd name="connsiteY2" fmla="*/ 311150 h 1146112"/>
              <a:gd name="connsiteX3" fmla="*/ 357731 w 1329281"/>
              <a:gd name="connsiteY3" fmla="*/ 342900 h 1146112"/>
              <a:gd name="connsiteX4" fmla="*/ 135481 w 1329281"/>
              <a:gd name="connsiteY4" fmla="*/ 488950 h 1146112"/>
              <a:gd name="connsiteX5" fmla="*/ 8481 w 1329281"/>
              <a:gd name="connsiteY5" fmla="*/ 660400 h 1146112"/>
              <a:gd name="connsiteX6" fmla="*/ 46581 w 1329281"/>
              <a:gd name="connsiteY6" fmla="*/ 920750 h 1146112"/>
              <a:gd name="connsiteX7" fmla="*/ 205331 w 1329281"/>
              <a:gd name="connsiteY7" fmla="*/ 1136650 h 1146112"/>
              <a:gd name="connsiteX8" fmla="*/ 579981 w 1329281"/>
              <a:gd name="connsiteY8" fmla="*/ 1098550 h 1146112"/>
              <a:gd name="connsiteX9" fmla="*/ 751431 w 1329281"/>
              <a:gd name="connsiteY9" fmla="*/ 1016000 h 1146112"/>
              <a:gd name="connsiteX10" fmla="*/ 865732 w 1329281"/>
              <a:gd name="connsiteY10" fmla="*/ 927101 h 1146112"/>
              <a:gd name="connsiteX11" fmla="*/ 1024481 w 1329281"/>
              <a:gd name="connsiteY11" fmla="*/ 825500 h 1146112"/>
              <a:gd name="connsiteX12" fmla="*/ 1170531 w 1329281"/>
              <a:gd name="connsiteY12" fmla="*/ 685800 h 1146112"/>
              <a:gd name="connsiteX13" fmla="*/ 1272131 w 1329281"/>
              <a:gd name="connsiteY13" fmla="*/ 508000 h 1146112"/>
              <a:gd name="connsiteX14" fmla="*/ 1310231 w 1329281"/>
              <a:gd name="connsiteY14" fmla="*/ 127000 h 1146112"/>
              <a:gd name="connsiteX15" fmla="*/ 1329281 w 1329281"/>
              <a:gd name="connsiteY15" fmla="*/ 0 h 1146112"/>
              <a:gd name="connsiteX0" fmla="*/ 1310231 w 1310231"/>
              <a:gd name="connsiteY0" fmla="*/ 0 h 1146112"/>
              <a:gd name="connsiteX1" fmla="*/ 1018131 w 1310231"/>
              <a:gd name="connsiteY1" fmla="*/ 234950 h 1146112"/>
              <a:gd name="connsiteX2" fmla="*/ 706981 w 1310231"/>
              <a:gd name="connsiteY2" fmla="*/ 311150 h 1146112"/>
              <a:gd name="connsiteX3" fmla="*/ 357731 w 1310231"/>
              <a:gd name="connsiteY3" fmla="*/ 342900 h 1146112"/>
              <a:gd name="connsiteX4" fmla="*/ 135481 w 1310231"/>
              <a:gd name="connsiteY4" fmla="*/ 488950 h 1146112"/>
              <a:gd name="connsiteX5" fmla="*/ 8481 w 1310231"/>
              <a:gd name="connsiteY5" fmla="*/ 660400 h 1146112"/>
              <a:gd name="connsiteX6" fmla="*/ 46581 w 1310231"/>
              <a:gd name="connsiteY6" fmla="*/ 920750 h 1146112"/>
              <a:gd name="connsiteX7" fmla="*/ 205331 w 1310231"/>
              <a:gd name="connsiteY7" fmla="*/ 1136650 h 1146112"/>
              <a:gd name="connsiteX8" fmla="*/ 579981 w 1310231"/>
              <a:gd name="connsiteY8" fmla="*/ 1098550 h 1146112"/>
              <a:gd name="connsiteX9" fmla="*/ 751431 w 1310231"/>
              <a:gd name="connsiteY9" fmla="*/ 1016000 h 1146112"/>
              <a:gd name="connsiteX10" fmla="*/ 865732 w 1310231"/>
              <a:gd name="connsiteY10" fmla="*/ 927101 h 1146112"/>
              <a:gd name="connsiteX11" fmla="*/ 1024481 w 1310231"/>
              <a:gd name="connsiteY11" fmla="*/ 825500 h 1146112"/>
              <a:gd name="connsiteX12" fmla="*/ 1170531 w 1310231"/>
              <a:gd name="connsiteY12" fmla="*/ 685800 h 1146112"/>
              <a:gd name="connsiteX13" fmla="*/ 1272131 w 1310231"/>
              <a:gd name="connsiteY13" fmla="*/ 508000 h 1146112"/>
              <a:gd name="connsiteX14" fmla="*/ 1310231 w 1310231"/>
              <a:gd name="connsiteY14" fmla="*/ 127000 h 1146112"/>
              <a:gd name="connsiteX15" fmla="*/ 1310231 w 1310231"/>
              <a:gd name="connsiteY15" fmla="*/ 0 h 1146112"/>
              <a:gd name="connsiteX0" fmla="*/ 1310231 w 1310231"/>
              <a:gd name="connsiteY0" fmla="*/ 0 h 1146112"/>
              <a:gd name="connsiteX1" fmla="*/ 1018131 w 1310231"/>
              <a:gd name="connsiteY1" fmla="*/ 234950 h 1146112"/>
              <a:gd name="connsiteX2" fmla="*/ 713331 w 1310231"/>
              <a:gd name="connsiteY2" fmla="*/ 381000 h 1146112"/>
              <a:gd name="connsiteX3" fmla="*/ 357731 w 1310231"/>
              <a:gd name="connsiteY3" fmla="*/ 342900 h 1146112"/>
              <a:gd name="connsiteX4" fmla="*/ 135481 w 1310231"/>
              <a:gd name="connsiteY4" fmla="*/ 488950 h 1146112"/>
              <a:gd name="connsiteX5" fmla="*/ 8481 w 1310231"/>
              <a:gd name="connsiteY5" fmla="*/ 660400 h 1146112"/>
              <a:gd name="connsiteX6" fmla="*/ 46581 w 1310231"/>
              <a:gd name="connsiteY6" fmla="*/ 920750 h 1146112"/>
              <a:gd name="connsiteX7" fmla="*/ 205331 w 1310231"/>
              <a:gd name="connsiteY7" fmla="*/ 1136650 h 1146112"/>
              <a:gd name="connsiteX8" fmla="*/ 579981 w 1310231"/>
              <a:gd name="connsiteY8" fmla="*/ 1098550 h 1146112"/>
              <a:gd name="connsiteX9" fmla="*/ 751431 w 1310231"/>
              <a:gd name="connsiteY9" fmla="*/ 1016000 h 1146112"/>
              <a:gd name="connsiteX10" fmla="*/ 865732 w 1310231"/>
              <a:gd name="connsiteY10" fmla="*/ 927101 h 1146112"/>
              <a:gd name="connsiteX11" fmla="*/ 1024481 w 1310231"/>
              <a:gd name="connsiteY11" fmla="*/ 825500 h 1146112"/>
              <a:gd name="connsiteX12" fmla="*/ 1170531 w 1310231"/>
              <a:gd name="connsiteY12" fmla="*/ 685800 h 1146112"/>
              <a:gd name="connsiteX13" fmla="*/ 1272131 w 1310231"/>
              <a:gd name="connsiteY13" fmla="*/ 508000 h 1146112"/>
              <a:gd name="connsiteX14" fmla="*/ 1310231 w 1310231"/>
              <a:gd name="connsiteY14" fmla="*/ 127000 h 1146112"/>
              <a:gd name="connsiteX15" fmla="*/ 1310231 w 1310231"/>
              <a:gd name="connsiteY15" fmla="*/ 0 h 1146112"/>
              <a:gd name="connsiteX0" fmla="*/ 1310231 w 1310231"/>
              <a:gd name="connsiteY0" fmla="*/ 0 h 1146112"/>
              <a:gd name="connsiteX1" fmla="*/ 1018131 w 1310231"/>
              <a:gd name="connsiteY1" fmla="*/ 234950 h 1146112"/>
              <a:gd name="connsiteX2" fmla="*/ 713331 w 1310231"/>
              <a:gd name="connsiteY2" fmla="*/ 381000 h 1146112"/>
              <a:gd name="connsiteX3" fmla="*/ 370432 w 1310231"/>
              <a:gd name="connsiteY3" fmla="*/ 457201 h 1146112"/>
              <a:gd name="connsiteX4" fmla="*/ 357731 w 1310231"/>
              <a:gd name="connsiteY4" fmla="*/ 342900 h 1146112"/>
              <a:gd name="connsiteX5" fmla="*/ 135481 w 1310231"/>
              <a:gd name="connsiteY5" fmla="*/ 488950 h 1146112"/>
              <a:gd name="connsiteX6" fmla="*/ 8481 w 1310231"/>
              <a:gd name="connsiteY6" fmla="*/ 660400 h 1146112"/>
              <a:gd name="connsiteX7" fmla="*/ 46581 w 1310231"/>
              <a:gd name="connsiteY7" fmla="*/ 920750 h 1146112"/>
              <a:gd name="connsiteX8" fmla="*/ 205331 w 1310231"/>
              <a:gd name="connsiteY8" fmla="*/ 1136650 h 1146112"/>
              <a:gd name="connsiteX9" fmla="*/ 579981 w 1310231"/>
              <a:gd name="connsiteY9" fmla="*/ 1098550 h 1146112"/>
              <a:gd name="connsiteX10" fmla="*/ 751431 w 1310231"/>
              <a:gd name="connsiteY10" fmla="*/ 1016000 h 1146112"/>
              <a:gd name="connsiteX11" fmla="*/ 865732 w 1310231"/>
              <a:gd name="connsiteY11" fmla="*/ 927101 h 1146112"/>
              <a:gd name="connsiteX12" fmla="*/ 1024481 w 1310231"/>
              <a:gd name="connsiteY12" fmla="*/ 825500 h 1146112"/>
              <a:gd name="connsiteX13" fmla="*/ 1170531 w 1310231"/>
              <a:gd name="connsiteY13" fmla="*/ 685800 h 1146112"/>
              <a:gd name="connsiteX14" fmla="*/ 1272131 w 1310231"/>
              <a:gd name="connsiteY14" fmla="*/ 508000 h 1146112"/>
              <a:gd name="connsiteX15" fmla="*/ 1310231 w 1310231"/>
              <a:gd name="connsiteY15" fmla="*/ 127000 h 1146112"/>
              <a:gd name="connsiteX16" fmla="*/ 1310231 w 1310231"/>
              <a:gd name="connsiteY16" fmla="*/ 0 h 1146112"/>
              <a:gd name="connsiteX0" fmla="*/ 1310231 w 1310231"/>
              <a:gd name="connsiteY0" fmla="*/ 0 h 1146112"/>
              <a:gd name="connsiteX1" fmla="*/ 1018131 w 1310231"/>
              <a:gd name="connsiteY1" fmla="*/ 234950 h 1146112"/>
              <a:gd name="connsiteX2" fmla="*/ 713331 w 1310231"/>
              <a:gd name="connsiteY2" fmla="*/ 381000 h 1146112"/>
              <a:gd name="connsiteX3" fmla="*/ 370432 w 1310231"/>
              <a:gd name="connsiteY3" fmla="*/ 457201 h 1146112"/>
              <a:gd name="connsiteX4" fmla="*/ 275181 w 1310231"/>
              <a:gd name="connsiteY4" fmla="*/ 457200 h 1146112"/>
              <a:gd name="connsiteX5" fmla="*/ 135481 w 1310231"/>
              <a:gd name="connsiteY5" fmla="*/ 488950 h 1146112"/>
              <a:gd name="connsiteX6" fmla="*/ 8481 w 1310231"/>
              <a:gd name="connsiteY6" fmla="*/ 660400 h 1146112"/>
              <a:gd name="connsiteX7" fmla="*/ 46581 w 1310231"/>
              <a:gd name="connsiteY7" fmla="*/ 920750 h 1146112"/>
              <a:gd name="connsiteX8" fmla="*/ 205331 w 1310231"/>
              <a:gd name="connsiteY8" fmla="*/ 1136650 h 1146112"/>
              <a:gd name="connsiteX9" fmla="*/ 579981 w 1310231"/>
              <a:gd name="connsiteY9" fmla="*/ 1098550 h 1146112"/>
              <a:gd name="connsiteX10" fmla="*/ 751431 w 1310231"/>
              <a:gd name="connsiteY10" fmla="*/ 1016000 h 1146112"/>
              <a:gd name="connsiteX11" fmla="*/ 865732 w 1310231"/>
              <a:gd name="connsiteY11" fmla="*/ 927101 h 1146112"/>
              <a:gd name="connsiteX12" fmla="*/ 1024481 w 1310231"/>
              <a:gd name="connsiteY12" fmla="*/ 825500 h 1146112"/>
              <a:gd name="connsiteX13" fmla="*/ 1170531 w 1310231"/>
              <a:gd name="connsiteY13" fmla="*/ 685800 h 1146112"/>
              <a:gd name="connsiteX14" fmla="*/ 1272131 w 1310231"/>
              <a:gd name="connsiteY14" fmla="*/ 508000 h 1146112"/>
              <a:gd name="connsiteX15" fmla="*/ 1310231 w 1310231"/>
              <a:gd name="connsiteY15" fmla="*/ 127000 h 1146112"/>
              <a:gd name="connsiteX16" fmla="*/ 1310231 w 1310231"/>
              <a:gd name="connsiteY16" fmla="*/ 0 h 1146112"/>
              <a:gd name="connsiteX0" fmla="*/ 1310700 w 1310700"/>
              <a:gd name="connsiteY0" fmla="*/ 0 h 1146112"/>
              <a:gd name="connsiteX1" fmla="*/ 1018600 w 1310700"/>
              <a:gd name="connsiteY1" fmla="*/ 234950 h 1146112"/>
              <a:gd name="connsiteX2" fmla="*/ 713800 w 1310700"/>
              <a:gd name="connsiteY2" fmla="*/ 381000 h 1146112"/>
              <a:gd name="connsiteX3" fmla="*/ 370901 w 1310700"/>
              <a:gd name="connsiteY3" fmla="*/ 457201 h 1146112"/>
              <a:gd name="connsiteX4" fmla="*/ 275650 w 1310700"/>
              <a:gd name="connsiteY4" fmla="*/ 457200 h 1146112"/>
              <a:gd name="connsiteX5" fmla="*/ 142300 w 1310700"/>
              <a:gd name="connsiteY5" fmla="*/ 552450 h 1146112"/>
              <a:gd name="connsiteX6" fmla="*/ 8950 w 1310700"/>
              <a:gd name="connsiteY6" fmla="*/ 660400 h 1146112"/>
              <a:gd name="connsiteX7" fmla="*/ 47050 w 1310700"/>
              <a:gd name="connsiteY7" fmla="*/ 920750 h 1146112"/>
              <a:gd name="connsiteX8" fmla="*/ 205800 w 1310700"/>
              <a:gd name="connsiteY8" fmla="*/ 1136650 h 1146112"/>
              <a:gd name="connsiteX9" fmla="*/ 580450 w 1310700"/>
              <a:gd name="connsiteY9" fmla="*/ 1098550 h 1146112"/>
              <a:gd name="connsiteX10" fmla="*/ 751900 w 1310700"/>
              <a:gd name="connsiteY10" fmla="*/ 1016000 h 1146112"/>
              <a:gd name="connsiteX11" fmla="*/ 866201 w 1310700"/>
              <a:gd name="connsiteY11" fmla="*/ 927101 h 1146112"/>
              <a:gd name="connsiteX12" fmla="*/ 1024950 w 1310700"/>
              <a:gd name="connsiteY12" fmla="*/ 825500 h 1146112"/>
              <a:gd name="connsiteX13" fmla="*/ 1171000 w 1310700"/>
              <a:gd name="connsiteY13" fmla="*/ 685800 h 1146112"/>
              <a:gd name="connsiteX14" fmla="*/ 1272600 w 1310700"/>
              <a:gd name="connsiteY14" fmla="*/ 508000 h 1146112"/>
              <a:gd name="connsiteX15" fmla="*/ 1310700 w 1310700"/>
              <a:gd name="connsiteY15" fmla="*/ 127000 h 1146112"/>
              <a:gd name="connsiteX16" fmla="*/ 1310700 w 1310700"/>
              <a:gd name="connsiteY16" fmla="*/ 0 h 1146112"/>
              <a:gd name="connsiteX0" fmla="*/ 1279766 w 1279766"/>
              <a:gd name="connsiteY0" fmla="*/ 0 h 1146112"/>
              <a:gd name="connsiteX1" fmla="*/ 987666 w 1279766"/>
              <a:gd name="connsiteY1" fmla="*/ 234950 h 1146112"/>
              <a:gd name="connsiteX2" fmla="*/ 682866 w 1279766"/>
              <a:gd name="connsiteY2" fmla="*/ 381000 h 1146112"/>
              <a:gd name="connsiteX3" fmla="*/ 339967 w 1279766"/>
              <a:gd name="connsiteY3" fmla="*/ 457201 h 1146112"/>
              <a:gd name="connsiteX4" fmla="*/ 244716 w 1279766"/>
              <a:gd name="connsiteY4" fmla="*/ 457200 h 1146112"/>
              <a:gd name="connsiteX5" fmla="*/ 111366 w 1279766"/>
              <a:gd name="connsiteY5" fmla="*/ 552450 h 1146112"/>
              <a:gd name="connsiteX6" fmla="*/ 16116 w 1279766"/>
              <a:gd name="connsiteY6" fmla="*/ 704850 h 1146112"/>
              <a:gd name="connsiteX7" fmla="*/ 16116 w 1279766"/>
              <a:gd name="connsiteY7" fmla="*/ 920750 h 1146112"/>
              <a:gd name="connsiteX8" fmla="*/ 174866 w 1279766"/>
              <a:gd name="connsiteY8" fmla="*/ 1136650 h 1146112"/>
              <a:gd name="connsiteX9" fmla="*/ 549516 w 1279766"/>
              <a:gd name="connsiteY9" fmla="*/ 1098550 h 1146112"/>
              <a:gd name="connsiteX10" fmla="*/ 720966 w 1279766"/>
              <a:gd name="connsiteY10" fmla="*/ 1016000 h 1146112"/>
              <a:gd name="connsiteX11" fmla="*/ 835267 w 1279766"/>
              <a:gd name="connsiteY11" fmla="*/ 927101 h 1146112"/>
              <a:gd name="connsiteX12" fmla="*/ 994016 w 1279766"/>
              <a:gd name="connsiteY12" fmla="*/ 825500 h 1146112"/>
              <a:gd name="connsiteX13" fmla="*/ 1140066 w 1279766"/>
              <a:gd name="connsiteY13" fmla="*/ 685800 h 1146112"/>
              <a:gd name="connsiteX14" fmla="*/ 1241666 w 1279766"/>
              <a:gd name="connsiteY14" fmla="*/ 508000 h 1146112"/>
              <a:gd name="connsiteX15" fmla="*/ 1279766 w 1279766"/>
              <a:gd name="connsiteY15" fmla="*/ 127000 h 1146112"/>
              <a:gd name="connsiteX16" fmla="*/ 1279766 w 1279766"/>
              <a:gd name="connsiteY16" fmla="*/ 0 h 1146112"/>
              <a:gd name="connsiteX0" fmla="*/ 1263707 w 1263707"/>
              <a:gd name="connsiteY0" fmla="*/ 0 h 1149606"/>
              <a:gd name="connsiteX1" fmla="*/ 971607 w 1263707"/>
              <a:gd name="connsiteY1" fmla="*/ 234950 h 1149606"/>
              <a:gd name="connsiteX2" fmla="*/ 666807 w 1263707"/>
              <a:gd name="connsiteY2" fmla="*/ 381000 h 1149606"/>
              <a:gd name="connsiteX3" fmla="*/ 323908 w 1263707"/>
              <a:gd name="connsiteY3" fmla="*/ 457201 h 1149606"/>
              <a:gd name="connsiteX4" fmla="*/ 228657 w 1263707"/>
              <a:gd name="connsiteY4" fmla="*/ 457200 h 1149606"/>
              <a:gd name="connsiteX5" fmla="*/ 95307 w 1263707"/>
              <a:gd name="connsiteY5" fmla="*/ 552450 h 1149606"/>
              <a:gd name="connsiteX6" fmla="*/ 57 w 1263707"/>
              <a:gd name="connsiteY6" fmla="*/ 704850 h 1149606"/>
              <a:gd name="connsiteX7" fmla="*/ 82607 w 1263707"/>
              <a:gd name="connsiteY7" fmla="*/ 869950 h 1149606"/>
              <a:gd name="connsiteX8" fmla="*/ 158807 w 1263707"/>
              <a:gd name="connsiteY8" fmla="*/ 1136650 h 1149606"/>
              <a:gd name="connsiteX9" fmla="*/ 533457 w 1263707"/>
              <a:gd name="connsiteY9" fmla="*/ 1098550 h 1149606"/>
              <a:gd name="connsiteX10" fmla="*/ 704907 w 1263707"/>
              <a:gd name="connsiteY10" fmla="*/ 1016000 h 1149606"/>
              <a:gd name="connsiteX11" fmla="*/ 819208 w 1263707"/>
              <a:gd name="connsiteY11" fmla="*/ 927101 h 1149606"/>
              <a:gd name="connsiteX12" fmla="*/ 977957 w 1263707"/>
              <a:gd name="connsiteY12" fmla="*/ 825500 h 1149606"/>
              <a:gd name="connsiteX13" fmla="*/ 1124007 w 1263707"/>
              <a:gd name="connsiteY13" fmla="*/ 685800 h 1149606"/>
              <a:gd name="connsiteX14" fmla="*/ 1225607 w 1263707"/>
              <a:gd name="connsiteY14" fmla="*/ 508000 h 1149606"/>
              <a:gd name="connsiteX15" fmla="*/ 1263707 w 1263707"/>
              <a:gd name="connsiteY15" fmla="*/ 127000 h 1149606"/>
              <a:gd name="connsiteX16" fmla="*/ 1263707 w 1263707"/>
              <a:gd name="connsiteY16" fmla="*/ 0 h 1149606"/>
              <a:gd name="connsiteX0" fmla="*/ 1263732 w 1263732"/>
              <a:gd name="connsiteY0" fmla="*/ 0 h 1101119"/>
              <a:gd name="connsiteX1" fmla="*/ 971632 w 1263732"/>
              <a:gd name="connsiteY1" fmla="*/ 234950 h 1101119"/>
              <a:gd name="connsiteX2" fmla="*/ 666832 w 1263732"/>
              <a:gd name="connsiteY2" fmla="*/ 381000 h 1101119"/>
              <a:gd name="connsiteX3" fmla="*/ 323933 w 1263732"/>
              <a:gd name="connsiteY3" fmla="*/ 457201 h 1101119"/>
              <a:gd name="connsiteX4" fmla="*/ 228682 w 1263732"/>
              <a:gd name="connsiteY4" fmla="*/ 457200 h 1101119"/>
              <a:gd name="connsiteX5" fmla="*/ 95332 w 1263732"/>
              <a:gd name="connsiteY5" fmla="*/ 552450 h 1101119"/>
              <a:gd name="connsiteX6" fmla="*/ 82 w 1263732"/>
              <a:gd name="connsiteY6" fmla="*/ 704850 h 1101119"/>
              <a:gd name="connsiteX7" fmla="*/ 82632 w 1263732"/>
              <a:gd name="connsiteY7" fmla="*/ 869950 h 1101119"/>
              <a:gd name="connsiteX8" fmla="*/ 273132 w 1263732"/>
              <a:gd name="connsiteY8" fmla="*/ 1060450 h 1101119"/>
              <a:gd name="connsiteX9" fmla="*/ 533482 w 1263732"/>
              <a:gd name="connsiteY9" fmla="*/ 1098550 h 1101119"/>
              <a:gd name="connsiteX10" fmla="*/ 704932 w 1263732"/>
              <a:gd name="connsiteY10" fmla="*/ 1016000 h 1101119"/>
              <a:gd name="connsiteX11" fmla="*/ 819233 w 1263732"/>
              <a:gd name="connsiteY11" fmla="*/ 927101 h 1101119"/>
              <a:gd name="connsiteX12" fmla="*/ 977982 w 1263732"/>
              <a:gd name="connsiteY12" fmla="*/ 825500 h 1101119"/>
              <a:gd name="connsiteX13" fmla="*/ 1124032 w 1263732"/>
              <a:gd name="connsiteY13" fmla="*/ 685800 h 1101119"/>
              <a:gd name="connsiteX14" fmla="*/ 1225632 w 1263732"/>
              <a:gd name="connsiteY14" fmla="*/ 508000 h 1101119"/>
              <a:gd name="connsiteX15" fmla="*/ 1263732 w 1263732"/>
              <a:gd name="connsiteY15" fmla="*/ 127000 h 1101119"/>
              <a:gd name="connsiteX16" fmla="*/ 1263732 w 1263732"/>
              <a:gd name="connsiteY16" fmla="*/ 0 h 1101119"/>
              <a:gd name="connsiteX0" fmla="*/ 1263732 w 1263732"/>
              <a:gd name="connsiteY0" fmla="*/ 0 h 1074093"/>
              <a:gd name="connsiteX1" fmla="*/ 971632 w 1263732"/>
              <a:gd name="connsiteY1" fmla="*/ 234950 h 1074093"/>
              <a:gd name="connsiteX2" fmla="*/ 666832 w 1263732"/>
              <a:gd name="connsiteY2" fmla="*/ 381000 h 1074093"/>
              <a:gd name="connsiteX3" fmla="*/ 323933 w 1263732"/>
              <a:gd name="connsiteY3" fmla="*/ 457201 h 1074093"/>
              <a:gd name="connsiteX4" fmla="*/ 228682 w 1263732"/>
              <a:gd name="connsiteY4" fmla="*/ 457200 h 1074093"/>
              <a:gd name="connsiteX5" fmla="*/ 95332 w 1263732"/>
              <a:gd name="connsiteY5" fmla="*/ 552450 h 1074093"/>
              <a:gd name="connsiteX6" fmla="*/ 82 w 1263732"/>
              <a:gd name="connsiteY6" fmla="*/ 704850 h 1074093"/>
              <a:gd name="connsiteX7" fmla="*/ 82632 w 1263732"/>
              <a:gd name="connsiteY7" fmla="*/ 869950 h 1074093"/>
              <a:gd name="connsiteX8" fmla="*/ 273132 w 1263732"/>
              <a:gd name="connsiteY8" fmla="*/ 1060450 h 1074093"/>
              <a:gd name="connsiteX9" fmla="*/ 527132 w 1263732"/>
              <a:gd name="connsiteY9" fmla="*/ 1054100 h 1074093"/>
              <a:gd name="connsiteX10" fmla="*/ 704932 w 1263732"/>
              <a:gd name="connsiteY10" fmla="*/ 1016000 h 1074093"/>
              <a:gd name="connsiteX11" fmla="*/ 819233 w 1263732"/>
              <a:gd name="connsiteY11" fmla="*/ 927101 h 1074093"/>
              <a:gd name="connsiteX12" fmla="*/ 977982 w 1263732"/>
              <a:gd name="connsiteY12" fmla="*/ 825500 h 1074093"/>
              <a:gd name="connsiteX13" fmla="*/ 1124032 w 1263732"/>
              <a:gd name="connsiteY13" fmla="*/ 685800 h 1074093"/>
              <a:gd name="connsiteX14" fmla="*/ 1225632 w 1263732"/>
              <a:gd name="connsiteY14" fmla="*/ 508000 h 1074093"/>
              <a:gd name="connsiteX15" fmla="*/ 1263732 w 1263732"/>
              <a:gd name="connsiteY15" fmla="*/ 127000 h 1074093"/>
              <a:gd name="connsiteX16" fmla="*/ 1263732 w 1263732"/>
              <a:gd name="connsiteY16" fmla="*/ 0 h 1074093"/>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73183 w 1263732"/>
              <a:gd name="connsiteY10" fmla="*/ 990602 h 1075057"/>
              <a:gd name="connsiteX11" fmla="*/ 704932 w 1263732"/>
              <a:gd name="connsiteY11" fmla="*/ 10160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73183 w 1263732"/>
              <a:gd name="connsiteY10" fmla="*/ 990602 h 1075057"/>
              <a:gd name="connsiteX11" fmla="*/ 704932 w 1263732"/>
              <a:gd name="connsiteY11" fmla="*/ 9906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73183 w 1263732"/>
              <a:gd name="connsiteY10" fmla="*/ 990602 h 1075057"/>
              <a:gd name="connsiteX11" fmla="*/ 698582 w 1263732"/>
              <a:gd name="connsiteY11" fmla="*/ 9652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31933 w 1263732"/>
              <a:gd name="connsiteY12" fmla="*/ 8890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31933 w 1263732"/>
              <a:gd name="connsiteY12" fmla="*/ 889001 h 1075057"/>
              <a:gd name="connsiteX13" fmla="*/ 977982 w 1263732"/>
              <a:gd name="connsiteY13" fmla="*/ 8001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31933 w 1263732"/>
              <a:gd name="connsiteY12" fmla="*/ 889001 h 1075057"/>
              <a:gd name="connsiteX13" fmla="*/ 977982 w 1263732"/>
              <a:gd name="connsiteY13" fmla="*/ 800100 h 1075057"/>
              <a:gd name="connsiteX14" fmla="*/ 1117682 w 1263732"/>
              <a:gd name="connsiteY14" fmla="*/ 66675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44733 w 1244733"/>
              <a:gd name="connsiteY0" fmla="*/ 0 h 1075057"/>
              <a:gd name="connsiteX1" fmla="*/ 952633 w 1244733"/>
              <a:gd name="connsiteY1" fmla="*/ 234950 h 1075057"/>
              <a:gd name="connsiteX2" fmla="*/ 647833 w 1244733"/>
              <a:gd name="connsiteY2" fmla="*/ 381000 h 1075057"/>
              <a:gd name="connsiteX3" fmla="*/ 304934 w 1244733"/>
              <a:gd name="connsiteY3" fmla="*/ 457201 h 1075057"/>
              <a:gd name="connsiteX4" fmla="*/ 209683 w 1244733"/>
              <a:gd name="connsiteY4" fmla="*/ 457200 h 1075057"/>
              <a:gd name="connsiteX5" fmla="*/ 76333 w 1244733"/>
              <a:gd name="connsiteY5" fmla="*/ 552450 h 1075057"/>
              <a:gd name="connsiteX6" fmla="*/ 133 w 1244733"/>
              <a:gd name="connsiteY6" fmla="*/ 723900 h 1075057"/>
              <a:gd name="connsiteX7" fmla="*/ 63633 w 1244733"/>
              <a:gd name="connsiteY7" fmla="*/ 869950 h 1075057"/>
              <a:gd name="connsiteX8" fmla="*/ 254133 w 1244733"/>
              <a:gd name="connsiteY8" fmla="*/ 1060450 h 1075057"/>
              <a:gd name="connsiteX9" fmla="*/ 508133 w 1244733"/>
              <a:gd name="connsiteY9" fmla="*/ 1054100 h 1075057"/>
              <a:gd name="connsiteX10" fmla="*/ 628784 w 1244733"/>
              <a:gd name="connsiteY10" fmla="*/ 990602 h 1075057"/>
              <a:gd name="connsiteX11" fmla="*/ 679583 w 1244733"/>
              <a:gd name="connsiteY11" fmla="*/ 965200 h 1075057"/>
              <a:gd name="connsiteX12" fmla="*/ 812934 w 1244733"/>
              <a:gd name="connsiteY12" fmla="*/ 889001 h 1075057"/>
              <a:gd name="connsiteX13" fmla="*/ 958983 w 1244733"/>
              <a:gd name="connsiteY13" fmla="*/ 800100 h 1075057"/>
              <a:gd name="connsiteX14" fmla="*/ 1098683 w 1244733"/>
              <a:gd name="connsiteY14" fmla="*/ 666750 h 1075057"/>
              <a:gd name="connsiteX15" fmla="*/ 1206633 w 1244733"/>
              <a:gd name="connsiteY15" fmla="*/ 508000 h 1075057"/>
              <a:gd name="connsiteX16" fmla="*/ 1244733 w 1244733"/>
              <a:gd name="connsiteY16" fmla="*/ 127000 h 1075057"/>
              <a:gd name="connsiteX17" fmla="*/ 1244733 w 1244733"/>
              <a:gd name="connsiteY17" fmla="*/ 0 h 1075057"/>
              <a:gd name="connsiteX0" fmla="*/ 1244733 w 1244733"/>
              <a:gd name="connsiteY0" fmla="*/ 0 h 1075057"/>
              <a:gd name="connsiteX1" fmla="*/ 952633 w 1244733"/>
              <a:gd name="connsiteY1" fmla="*/ 234950 h 1075057"/>
              <a:gd name="connsiteX2" fmla="*/ 647833 w 1244733"/>
              <a:gd name="connsiteY2" fmla="*/ 381000 h 1075057"/>
              <a:gd name="connsiteX3" fmla="*/ 304934 w 1244733"/>
              <a:gd name="connsiteY3" fmla="*/ 457201 h 1075057"/>
              <a:gd name="connsiteX4" fmla="*/ 209683 w 1244733"/>
              <a:gd name="connsiteY4" fmla="*/ 457200 h 1075057"/>
              <a:gd name="connsiteX5" fmla="*/ 95384 w 1244733"/>
              <a:gd name="connsiteY5" fmla="*/ 571502 h 1075057"/>
              <a:gd name="connsiteX6" fmla="*/ 76333 w 1244733"/>
              <a:gd name="connsiteY6" fmla="*/ 552450 h 1075057"/>
              <a:gd name="connsiteX7" fmla="*/ 133 w 1244733"/>
              <a:gd name="connsiteY7" fmla="*/ 723900 h 1075057"/>
              <a:gd name="connsiteX8" fmla="*/ 63633 w 1244733"/>
              <a:gd name="connsiteY8" fmla="*/ 869950 h 1075057"/>
              <a:gd name="connsiteX9" fmla="*/ 254133 w 1244733"/>
              <a:gd name="connsiteY9" fmla="*/ 1060450 h 1075057"/>
              <a:gd name="connsiteX10" fmla="*/ 508133 w 1244733"/>
              <a:gd name="connsiteY10" fmla="*/ 1054100 h 1075057"/>
              <a:gd name="connsiteX11" fmla="*/ 628784 w 1244733"/>
              <a:gd name="connsiteY11" fmla="*/ 990602 h 1075057"/>
              <a:gd name="connsiteX12" fmla="*/ 679583 w 1244733"/>
              <a:gd name="connsiteY12" fmla="*/ 965200 h 1075057"/>
              <a:gd name="connsiteX13" fmla="*/ 812934 w 1244733"/>
              <a:gd name="connsiteY13" fmla="*/ 889001 h 1075057"/>
              <a:gd name="connsiteX14" fmla="*/ 958983 w 1244733"/>
              <a:gd name="connsiteY14" fmla="*/ 800100 h 1075057"/>
              <a:gd name="connsiteX15" fmla="*/ 1098683 w 1244733"/>
              <a:gd name="connsiteY15" fmla="*/ 666750 h 1075057"/>
              <a:gd name="connsiteX16" fmla="*/ 1206633 w 1244733"/>
              <a:gd name="connsiteY16" fmla="*/ 508000 h 1075057"/>
              <a:gd name="connsiteX17" fmla="*/ 1244733 w 1244733"/>
              <a:gd name="connsiteY17" fmla="*/ 127000 h 1075057"/>
              <a:gd name="connsiteX18" fmla="*/ 1244733 w 1244733"/>
              <a:gd name="connsiteY18" fmla="*/ 0 h 1075057"/>
              <a:gd name="connsiteX0" fmla="*/ 1244733 w 1244733"/>
              <a:gd name="connsiteY0" fmla="*/ 0 h 1075057"/>
              <a:gd name="connsiteX1" fmla="*/ 952633 w 1244733"/>
              <a:gd name="connsiteY1" fmla="*/ 234950 h 1075057"/>
              <a:gd name="connsiteX2" fmla="*/ 647833 w 1244733"/>
              <a:gd name="connsiteY2" fmla="*/ 381000 h 1075057"/>
              <a:gd name="connsiteX3" fmla="*/ 304934 w 1244733"/>
              <a:gd name="connsiteY3" fmla="*/ 457201 h 1075057"/>
              <a:gd name="connsiteX4" fmla="*/ 247783 w 1244733"/>
              <a:gd name="connsiteY4" fmla="*/ 476250 h 1075057"/>
              <a:gd name="connsiteX5" fmla="*/ 95384 w 1244733"/>
              <a:gd name="connsiteY5" fmla="*/ 571502 h 1075057"/>
              <a:gd name="connsiteX6" fmla="*/ 76333 w 1244733"/>
              <a:gd name="connsiteY6" fmla="*/ 552450 h 1075057"/>
              <a:gd name="connsiteX7" fmla="*/ 133 w 1244733"/>
              <a:gd name="connsiteY7" fmla="*/ 723900 h 1075057"/>
              <a:gd name="connsiteX8" fmla="*/ 63633 w 1244733"/>
              <a:gd name="connsiteY8" fmla="*/ 869950 h 1075057"/>
              <a:gd name="connsiteX9" fmla="*/ 254133 w 1244733"/>
              <a:gd name="connsiteY9" fmla="*/ 1060450 h 1075057"/>
              <a:gd name="connsiteX10" fmla="*/ 508133 w 1244733"/>
              <a:gd name="connsiteY10" fmla="*/ 1054100 h 1075057"/>
              <a:gd name="connsiteX11" fmla="*/ 628784 w 1244733"/>
              <a:gd name="connsiteY11" fmla="*/ 990602 h 1075057"/>
              <a:gd name="connsiteX12" fmla="*/ 679583 w 1244733"/>
              <a:gd name="connsiteY12" fmla="*/ 965200 h 1075057"/>
              <a:gd name="connsiteX13" fmla="*/ 812934 w 1244733"/>
              <a:gd name="connsiteY13" fmla="*/ 889001 h 1075057"/>
              <a:gd name="connsiteX14" fmla="*/ 958983 w 1244733"/>
              <a:gd name="connsiteY14" fmla="*/ 800100 h 1075057"/>
              <a:gd name="connsiteX15" fmla="*/ 1098683 w 1244733"/>
              <a:gd name="connsiteY15" fmla="*/ 666750 h 1075057"/>
              <a:gd name="connsiteX16" fmla="*/ 1206633 w 1244733"/>
              <a:gd name="connsiteY16" fmla="*/ 508000 h 1075057"/>
              <a:gd name="connsiteX17" fmla="*/ 1244733 w 1244733"/>
              <a:gd name="connsiteY17" fmla="*/ 127000 h 1075057"/>
              <a:gd name="connsiteX18" fmla="*/ 1244733 w 1244733"/>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05259 w 1245058"/>
              <a:gd name="connsiteY3" fmla="*/ 457201 h 1075057"/>
              <a:gd name="connsiteX4" fmla="*/ 2481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37009 w 1245058"/>
              <a:gd name="connsiteY3" fmla="*/ 469901 h 1075057"/>
              <a:gd name="connsiteX4" fmla="*/ 2481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37009 w 1245058"/>
              <a:gd name="connsiteY3" fmla="*/ 469901 h 1075057"/>
              <a:gd name="connsiteX4" fmla="*/ 260808 w 1245058"/>
              <a:gd name="connsiteY4" fmla="*/ 49530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49709 w 1245058"/>
              <a:gd name="connsiteY3" fmla="*/ 488951 h 1075057"/>
              <a:gd name="connsiteX4" fmla="*/ 260808 w 1245058"/>
              <a:gd name="connsiteY4" fmla="*/ 49530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49709 w 1245058"/>
              <a:gd name="connsiteY3" fmla="*/ 450851 h 1075057"/>
              <a:gd name="connsiteX4" fmla="*/ 260808 w 1245058"/>
              <a:gd name="connsiteY4" fmla="*/ 49530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49709 w 1245058"/>
              <a:gd name="connsiteY3" fmla="*/ 450851 h 1075057"/>
              <a:gd name="connsiteX4" fmla="*/ 2354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483059 w 1245058"/>
              <a:gd name="connsiteY3" fmla="*/ 482601 h 1075057"/>
              <a:gd name="connsiteX4" fmla="*/ 2354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483059 w 1245058"/>
              <a:gd name="connsiteY3" fmla="*/ 482601 h 1075057"/>
              <a:gd name="connsiteX4" fmla="*/ 438608 w 1245058"/>
              <a:gd name="connsiteY4" fmla="*/ 6413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53451 w 1253451"/>
              <a:gd name="connsiteY0" fmla="*/ 0 h 1075057"/>
              <a:gd name="connsiteX1" fmla="*/ 961351 w 1253451"/>
              <a:gd name="connsiteY1" fmla="*/ 234950 h 1075057"/>
              <a:gd name="connsiteX2" fmla="*/ 656551 w 1253451"/>
              <a:gd name="connsiteY2" fmla="*/ 381000 h 1075057"/>
              <a:gd name="connsiteX3" fmla="*/ 491452 w 1253451"/>
              <a:gd name="connsiteY3" fmla="*/ 482601 h 1075057"/>
              <a:gd name="connsiteX4" fmla="*/ 447001 w 1253451"/>
              <a:gd name="connsiteY4" fmla="*/ 641350 h 1075057"/>
              <a:gd name="connsiteX5" fmla="*/ 104102 w 1253451"/>
              <a:gd name="connsiteY5" fmla="*/ 571502 h 1075057"/>
              <a:gd name="connsiteX6" fmla="*/ 250151 w 1253451"/>
              <a:gd name="connsiteY6" fmla="*/ 628650 h 1075057"/>
              <a:gd name="connsiteX7" fmla="*/ 8851 w 1253451"/>
              <a:gd name="connsiteY7" fmla="*/ 723900 h 1075057"/>
              <a:gd name="connsiteX8" fmla="*/ 72351 w 1253451"/>
              <a:gd name="connsiteY8" fmla="*/ 869950 h 1075057"/>
              <a:gd name="connsiteX9" fmla="*/ 262851 w 1253451"/>
              <a:gd name="connsiteY9" fmla="*/ 1060450 h 1075057"/>
              <a:gd name="connsiteX10" fmla="*/ 516851 w 1253451"/>
              <a:gd name="connsiteY10" fmla="*/ 1054100 h 1075057"/>
              <a:gd name="connsiteX11" fmla="*/ 637502 w 1253451"/>
              <a:gd name="connsiteY11" fmla="*/ 990602 h 1075057"/>
              <a:gd name="connsiteX12" fmla="*/ 688301 w 1253451"/>
              <a:gd name="connsiteY12" fmla="*/ 965200 h 1075057"/>
              <a:gd name="connsiteX13" fmla="*/ 821652 w 1253451"/>
              <a:gd name="connsiteY13" fmla="*/ 889001 h 1075057"/>
              <a:gd name="connsiteX14" fmla="*/ 967701 w 1253451"/>
              <a:gd name="connsiteY14" fmla="*/ 800100 h 1075057"/>
              <a:gd name="connsiteX15" fmla="*/ 1107401 w 1253451"/>
              <a:gd name="connsiteY15" fmla="*/ 666750 h 1075057"/>
              <a:gd name="connsiteX16" fmla="*/ 1215351 w 1253451"/>
              <a:gd name="connsiteY16" fmla="*/ 508000 h 1075057"/>
              <a:gd name="connsiteX17" fmla="*/ 1253451 w 1253451"/>
              <a:gd name="connsiteY17" fmla="*/ 127000 h 1075057"/>
              <a:gd name="connsiteX18" fmla="*/ 1253451 w 1253451"/>
              <a:gd name="connsiteY18" fmla="*/ 0 h 1075057"/>
              <a:gd name="connsiteX0" fmla="*/ 1253451 w 1253451"/>
              <a:gd name="connsiteY0" fmla="*/ 0 h 1075057"/>
              <a:gd name="connsiteX1" fmla="*/ 961351 w 1253451"/>
              <a:gd name="connsiteY1" fmla="*/ 234950 h 1075057"/>
              <a:gd name="connsiteX2" fmla="*/ 656551 w 1253451"/>
              <a:gd name="connsiteY2" fmla="*/ 381000 h 1075057"/>
              <a:gd name="connsiteX3" fmla="*/ 491452 w 1253451"/>
              <a:gd name="connsiteY3" fmla="*/ 482601 h 1075057"/>
              <a:gd name="connsiteX4" fmla="*/ 447001 w 1253451"/>
              <a:gd name="connsiteY4" fmla="*/ 641350 h 1075057"/>
              <a:gd name="connsiteX5" fmla="*/ 345402 w 1253451"/>
              <a:gd name="connsiteY5" fmla="*/ 654052 h 1075057"/>
              <a:gd name="connsiteX6" fmla="*/ 250151 w 1253451"/>
              <a:gd name="connsiteY6" fmla="*/ 628650 h 1075057"/>
              <a:gd name="connsiteX7" fmla="*/ 8851 w 1253451"/>
              <a:gd name="connsiteY7" fmla="*/ 723900 h 1075057"/>
              <a:gd name="connsiteX8" fmla="*/ 72351 w 1253451"/>
              <a:gd name="connsiteY8" fmla="*/ 869950 h 1075057"/>
              <a:gd name="connsiteX9" fmla="*/ 262851 w 1253451"/>
              <a:gd name="connsiteY9" fmla="*/ 1060450 h 1075057"/>
              <a:gd name="connsiteX10" fmla="*/ 516851 w 1253451"/>
              <a:gd name="connsiteY10" fmla="*/ 1054100 h 1075057"/>
              <a:gd name="connsiteX11" fmla="*/ 637502 w 1253451"/>
              <a:gd name="connsiteY11" fmla="*/ 990602 h 1075057"/>
              <a:gd name="connsiteX12" fmla="*/ 688301 w 1253451"/>
              <a:gd name="connsiteY12" fmla="*/ 965200 h 1075057"/>
              <a:gd name="connsiteX13" fmla="*/ 821652 w 1253451"/>
              <a:gd name="connsiteY13" fmla="*/ 889001 h 1075057"/>
              <a:gd name="connsiteX14" fmla="*/ 967701 w 1253451"/>
              <a:gd name="connsiteY14" fmla="*/ 800100 h 1075057"/>
              <a:gd name="connsiteX15" fmla="*/ 1107401 w 1253451"/>
              <a:gd name="connsiteY15" fmla="*/ 666750 h 1075057"/>
              <a:gd name="connsiteX16" fmla="*/ 1215351 w 1253451"/>
              <a:gd name="connsiteY16" fmla="*/ 508000 h 1075057"/>
              <a:gd name="connsiteX17" fmla="*/ 1253451 w 1253451"/>
              <a:gd name="connsiteY17" fmla="*/ 127000 h 1075057"/>
              <a:gd name="connsiteX18" fmla="*/ 1253451 w 1253451"/>
              <a:gd name="connsiteY18" fmla="*/ 0 h 1075057"/>
              <a:gd name="connsiteX0" fmla="*/ 1181828 w 1181828"/>
              <a:gd name="connsiteY0" fmla="*/ 0 h 1075057"/>
              <a:gd name="connsiteX1" fmla="*/ 889728 w 1181828"/>
              <a:gd name="connsiteY1" fmla="*/ 234950 h 1075057"/>
              <a:gd name="connsiteX2" fmla="*/ 584928 w 1181828"/>
              <a:gd name="connsiteY2" fmla="*/ 381000 h 1075057"/>
              <a:gd name="connsiteX3" fmla="*/ 419829 w 1181828"/>
              <a:gd name="connsiteY3" fmla="*/ 482601 h 1075057"/>
              <a:gd name="connsiteX4" fmla="*/ 375378 w 1181828"/>
              <a:gd name="connsiteY4" fmla="*/ 641350 h 1075057"/>
              <a:gd name="connsiteX5" fmla="*/ 273779 w 1181828"/>
              <a:gd name="connsiteY5" fmla="*/ 654052 h 1075057"/>
              <a:gd name="connsiteX6" fmla="*/ 178528 w 1181828"/>
              <a:gd name="connsiteY6" fmla="*/ 628650 h 1075057"/>
              <a:gd name="connsiteX7" fmla="*/ 127728 w 1181828"/>
              <a:gd name="connsiteY7" fmla="*/ 685800 h 1075057"/>
              <a:gd name="connsiteX8" fmla="*/ 728 w 1181828"/>
              <a:gd name="connsiteY8" fmla="*/ 869950 h 1075057"/>
              <a:gd name="connsiteX9" fmla="*/ 191228 w 1181828"/>
              <a:gd name="connsiteY9" fmla="*/ 1060450 h 1075057"/>
              <a:gd name="connsiteX10" fmla="*/ 445228 w 1181828"/>
              <a:gd name="connsiteY10" fmla="*/ 1054100 h 1075057"/>
              <a:gd name="connsiteX11" fmla="*/ 565879 w 1181828"/>
              <a:gd name="connsiteY11" fmla="*/ 990602 h 1075057"/>
              <a:gd name="connsiteX12" fmla="*/ 616678 w 1181828"/>
              <a:gd name="connsiteY12" fmla="*/ 965200 h 1075057"/>
              <a:gd name="connsiteX13" fmla="*/ 750029 w 1181828"/>
              <a:gd name="connsiteY13" fmla="*/ 889001 h 1075057"/>
              <a:gd name="connsiteX14" fmla="*/ 896078 w 1181828"/>
              <a:gd name="connsiteY14" fmla="*/ 800100 h 1075057"/>
              <a:gd name="connsiteX15" fmla="*/ 1035778 w 1181828"/>
              <a:gd name="connsiteY15" fmla="*/ 666750 h 1075057"/>
              <a:gd name="connsiteX16" fmla="*/ 1143728 w 1181828"/>
              <a:gd name="connsiteY16" fmla="*/ 508000 h 1075057"/>
              <a:gd name="connsiteX17" fmla="*/ 1181828 w 1181828"/>
              <a:gd name="connsiteY17" fmla="*/ 127000 h 1075057"/>
              <a:gd name="connsiteX18" fmla="*/ 1181828 w 1181828"/>
              <a:gd name="connsiteY18" fmla="*/ 0 h 1075057"/>
              <a:gd name="connsiteX0" fmla="*/ 1054208 w 1054208"/>
              <a:gd name="connsiteY0" fmla="*/ 0 h 1083044"/>
              <a:gd name="connsiteX1" fmla="*/ 762108 w 1054208"/>
              <a:gd name="connsiteY1" fmla="*/ 234950 h 1083044"/>
              <a:gd name="connsiteX2" fmla="*/ 457308 w 1054208"/>
              <a:gd name="connsiteY2" fmla="*/ 381000 h 1083044"/>
              <a:gd name="connsiteX3" fmla="*/ 292209 w 1054208"/>
              <a:gd name="connsiteY3" fmla="*/ 482601 h 1083044"/>
              <a:gd name="connsiteX4" fmla="*/ 247758 w 1054208"/>
              <a:gd name="connsiteY4" fmla="*/ 641350 h 1083044"/>
              <a:gd name="connsiteX5" fmla="*/ 146159 w 1054208"/>
              <a:gd name="connsiteY5" fmla="*/ 654052 h 1083044"/>
              <a:gd name="connsiteX6" fmla="*/ 50908 w 1054208"/>
              <a:gd name="connsiteY6" fmla="*/ 628650 h 1083044"/>
              <a:gd name="connsiteX7" fmla="*/ 108 w 1054208"/>
              <a:gd name="connsiteY7" fmla="*/ 685800 h 1083044"/>
              <a:gd name="connsiteX8" fmla="*/ 38208 w 1054208"/>
              <a:gd name="connsiteY8" fmla="*/ 762000 h 1083044"/>
              <a:gd name="connsiteX9" fmla="*/ 63608 w 1054208"/>
              <a:gd name="connsiteY9" fmla="*/ 1060450 h 1083044"/>
              <a:gd name="connsiteX10" fmla="*/ 317608 w 1054208"/>
              <a:gd name="connsiteY10" fmla="*/ 1054100 h 1083044"/>
              <a:gd name="connsiteX11" fmla="*/ 438259 w 1054208"/>
              <a:gd name="connsiteY11" fmla="*/ 990602 h 1083044"/>
              <a:gd name="connsiteX12" fmla="*/ 489058 w 1054208"/>
              <a:gd name="connsiteY12" fmla="*/ 965200 h 1083044"/>
              <a:gd name="connsiteX13" fmla="*/ 622409 w 1054208"/>
              <a:gd name="connsiteY13" fmla="*/ 889001 h 1083044"/>
              <a:gd name="connsiteX14" fmla="*/ 768458 w 1054208"/>
              <a:gd name="connsiteY14" fmla="*/ 800100 h 1083044"/>
              <a:gd name="connsiteX15" fmla="*/ 908158 w 1054208"/>
              <a:gd name="connsiteY15" fmla="*/ 666750 h 1083044"/>
              <a:gd name="connsiteX16" fmla="*/ 1016108 w 1054208"/>
              <a:gd name="connsiteY16" fmla="*/ 508000 h 1083044"/>
              <a:gd name="connsiteX17" fmla="*/ 1054208 w 1054208"/>
              <a:gd name="connsiteY17" fmla="*/ 127000 h 1083044"/>
              <a:gd name="connsiteX18" fmla="*/ 1054208 w 1054208"/>
              <a:gd name="connsiteY18" fmla="*/ 0 h 1083044"/>
              <a:gd name="connsiteX0" fmla="*/ 1054234 w 1054234"/>
              <a:gd name="connsiteY0" fmla="*/ 0 h 1060247"/>
              <a:gd name="connsiteX1" fmla="*/ 762134 w 1054234"/>
              <a:gd name="connsiteY1" fmla="*/ 234950 h 1060247"/>
              <a:gd name="connsiteX2" fmla="*/ 457334 w 1054234"/>
              <a:gd name="connsiteY2" fmla="*/ 381000 h 1060247"/>
              <a:gd name="connsiteX3" fmla="*/ 292235 w 1054234"/>
              <a:gd name="connsiteY3" fmla="*/ 482601 h 1060247"/>
              <a:gd name="connsiteX4" fmla="*/ 247784 w 1054234"/>
              <a:gd name="connsiteY4" fmla="*/ 641350 h 1060247"/>
              <a:gd name="connsiteX5" fmla="*/ 146185 w 1054234"/>
              <a:gd name="connsiteY5" fmla="*/ 654052 h 1060247"/>
              <a:gd name="connsiteX6" fmla="*/ 50934 w 1054234"/>
              <a:gd name="connsiteY6" fmla="*/ 628650 h 1060247"/>
              <a:gd name="connsiteX7" fmla="*/ 134 w 1054234"/>
              <a:gd name="connsiteY7" fmla="*/ 685800 h 1060247"/>
              <a:gd name="connsiteX8" fmla="*/ 38234 w 1054234"/>
              <a:gd name="connsiteY8" fmla="*/ 762000 h 1060247"/>
              <a:gd name="connsiteX9" fmla="*/ 101734 w 1054234"/>
              <a:gd name="connsiteY9" fmla="*/ 812800 h 1060247"/>
              <a:gd name="connsiteX10" fmla="*/ 317634 w 1054234"/>
              <a:gd name="connsiteY10" fmla="*/ 1054100 h 1060247"/>
              <a:gd name="connsiteX11" fmla="*/ 438285 w 1054234"/>
              <a:gd name="connsiteY11" fmla="*/ 990602 h 1060247"/>
              <a:gd name="connsiteX12" fmla="*/ 489084 w 1054234"/>
              <a:gd name="connsiteY12" fmla="*/ 965200 h 1060247"/>
              <a:gd name="connsiteX13" fmla="*/ 622435 w 1054234"/>
              <a:gd name="connsiteY13" fmla="*/ 889001 h 1060247"/>
              <a:gd name="connsiteX14" fmla="*/ 768484 w 1054234"/>
              <a:gd name="connsiteY14" fmla="*/ 800100 h 1060247"/>
              <a:gd name="connsiteX15" fmla="*/ 908184 w 1054234"/>
              <a:gd name="connsiteY15" fmla="*/ 666750 h 1060247"/>
              <a:gd name="connsiteX16" fmla="*/ 1016134 w 1054234"/>
              <a:gd name="connsiteY16" fmla="*/ 508000 h 1060247"/>
              <a:gd name="connsiteX17" fmla="*/ 1054234 w 1054234"/>
              <a:gd name="connsiteY17" fmla="*/ 127000 h 1060247"/>
              <a:gd name="connsiteX18" fmla="*/ 1054234 w 1054234"/>
              <a:gd name="connsiteY18" fmla="*/ 0 h 1060247"/>
              <a:gd name="connsiteX0" fmla="*/ 1054234 w 1054234"/>
              <a:gd name="connsiteY0" fmla="*/ 0 h 990750"/>
              <a:gd name="connsiteX1" fmla="*/ 762134 w 1054234"/>
              <a:gd name="connsiteY1" fmla="*/ 234950 h 990750"/>
              <a:gd name="connsiteX2" fmla="*/ 457334 w 1054234"/>
              <a:gd name="connsiteY2" fmla="*/ 381000 h 990750"/>
              <a:gd name="connsiteX3" fmla="*/ 292235 w 1054234"/>
              <a:gd name="connsiteY3" fmla="*/ 482601 h 990750"/>
              <a:gd name="connsiteX4" fmla="*/ 247784 w 1054234"/>
              <a:gd name="connsiteY4" fmla="*/ 641350 h 990750"/>
              <a:gd name="connsiteX5" fmla="*/ 146185 w 1054234"/>
              <a:gd name="connsiteY5" fmla="*/ 654052 h 990750"/>
              <a:gd name="connsiteX6" fmla="*/ 50934 w 1054234"/>
              <a:gd name="connsiteY6" fmla="*/ 628650 h 990750"/>
              <a:gd name="connsiteX7" fmla="*/ 134 w 1054234"/>
              <a:gd name="connsiteY7" fmla="*/ 685800 h 990750"/>
              <a:gd name="connsiteX8" fmla="*/ 38234 w 1054234"/>
              <a:gd name="connsiteY8" fmla="*/ 762000 h 990750"/>
              <a:gd name="connsiteX9" fmla="*/ 101734 w 1054234"/>
              <a:gd name="connsiteY9" fmla="*/ 812800 h 990750"/>
              <a:gd name="connsiteX10" fmla="*/ 254134 w 1054234"/>
              <a:gd name="connsiteY10" fmla="*/ 768350 h 990750"/>
              <a:gd name="connsiteX11" fmla="*/ 438285 w 1054234"/>
              <a:gd name="connsiteY11" fmla="*/ 990602 h 990750"/>
              <a:gd name="connsiteX12" fmla="*/ 489084 w 1054234"/>
              <a:gd name="connsiteY12" fmla="*/ 965200 h 990750"/>
              <a:gd name="connsiteX13" fmla="*/ 622435 w 1054234"/>
              <a:gd name="connsiteY13" fmla="*/ 889001 h 990750"/>
              <a:gd name="connsiteX14" fmla="*/ 768484 w 1054234"/>
              <a:gd name="connsiteY14" fmla="*/ 800100 h 990750"/>
              <a:gd name="connsiteX15" fmla="*/ 908184 w 1054234"/>
              <a:gd name="connsiteY15" fmla="*/ 666750 h 990750"/>
              <a:gd name="connsiteX16" fmla="*/ 1016134 w 1054234"/>
              <a:gd name="connsiteY16" fmla="*/ 508000 h 990750"/>
              <a:gd name="connsiteX17" fmla="*/ 1054234 w 1054234"/>
              <a:gd name="connsiteY17" fmla="*/ 127000 h 990750"/>
              <a:gd name="connsiteX18" fmla="*/ 1054234 w 1054234"/>
              <a:gd name="connsiteY18" fmla="*/ 0 h 990750"/>
              <a:gd name="connsiteX0" fmla="*/ 1054234 w 1054234"/>
              <a:gd name="connsiteY0" fmla="*/ 0 h 965258"/>
              <a:gd name="connsiteX1" fmla="*/ 762134 w 1054234"/>
              <a:gd name="connsiteY1" fmla="*/ 234950 h 965258"/>
              <a:gd name="connsiteX2" fmla="*/ 457334 w 1054234"/>
              <a:gd name="connsiteY2" fmla="*/ 381000 h 965258"/>
              <a:gd name="connsiteX3" fmla="*/ 292235 w 1054234"/>
              <a:gd name="connsiteY3" fmla="*/ 482601 h 965258"/>
              <a:gd name="connsiteX4" fmla="*/ 247784 w 1054234"/>
              <a:gd name="connsiteY4" fmla="*/ 641350 h 965258"/>
              <a:gd name="connsiteX5" fmla="*/ 146185 w 1054234"/>
              <a:gd name="connsiteY5" fmla="*/ 654052 h 965258"/>
              <a:gd name="connsiteX6" fmla="*/ 50934 w 1054234"/>
              <a:gd name="connsiteY6" fmla="*/ 628650 h 965258"/>
              <a:gd name="connsiteX7" fmla="*/ 134 w 1054234"/>
              <a:gd name="connsiteY7" fmla="*/ 685800 h 965258"/>
              <a:gd name="connsiteX8" fmla="*/ 38234 w 1054234"/>
              <a:gd name="connsiteY8" fmla="*/ 762000 h 965258"/>
              <a:gd name="connsiteX9" fmla="*/ 101734 w 1054234"/>
              <a:gd name="connsiteY9" fmla="*/ 812800 h 965258"/>
              <a:gd name="connsiteX10" fmla="*/ 254134 w 1054234"/>
              <a:gd name="connsiteY10" fmla="*/ 768350 h 965258"/>
              <a:gd name="connsiteX11" fmla="*/ 285885 w 1054234"/>
              <a:gd name="connsiteY11" fmla="*/ 876302 h 965258"/>
              <a:gd name="connsiteX12" fmla="*/ 489084 w 1054234"/>
              <a:gd name="connsiteY12" fmla="*/ 965200 h 965258"/>
              <a:gd name="connsiteX13" fmla="*/ 622435 w 1054234"/>
              <a:gd name="connsiteY13" fmla="*/ 889001 h 965258"/>
              <a:gd name="connsiteX14" fmla="*/ 768484 w 1054234"/>
              <a:gd name="connsiteY14" fmla="*/ 800100 h 965258"/>
              <a:gd name="connsiteX15" fmla="*/ 908184 w 1054234"/>
              <a:gd name="connsiteY15" fmla="*/ 666750 h 965258"/>
              <a:gd name="connsiteX16" fmla="*/ 1016134 w 1054234"/>
              <a:gd name="connsiteY16" fmla="*/ 508000 h 965258"/>
              <a:gd name="connsiteX17" fmla="*/ 1054234 w 1054234"/>
              <a:gd name="connsiteY17" fmla="*/ 127000 h 965258"/>
              <a:gd name="connsiteX18" fmla="*/ 1054234 w 1054234"/>
              <a:gd name="connsiteY18" fmla="*/ 0 h 965258"/>
              <a:gd name="connsiteX0" fmla="*/ 1054234 w 1054234"/>
              <a:gd name="connsiteY0" fmla="*/ 0 h 893013"/>
              <a:gd name="connsiteX1" fmla="*/ 762134 w 1054234"/>
              <a:gd name="connsiteY1" fmla="*/ 234950 h 893013"/>
              <a:gd name="connsiteX2" fmla="*/ 457334 w 1054234"/>
              <a:gd name="connsiteY2" fmla="*/ 381000 h 893013"/>
              <a:gd name="connsiteX3" fmla="*/ 292235 w 1054234"/>
              <a:gd name="connsiteY3" fmla="*/ 482601 h 893013"/>
              <a:gd name="connsiteX4" fmla="*/ 247784 w 1054234"/>
              <a:gd name="connsiteY4" fmla="*/ 641350 h 893013"/>
              <a:gd name="connsiteX5" fmla="*/ 146185 w 1054234"/>
              <a:gd name="connsiteY5" fmla="*/ 654052 h 893013"/>
              <a:gd name="connsiteX6" fmla="*/ 50934 w 1054234"/>
              <a:gd name="connsiteY6" fmla="*/ 628650 h 893013"/>
              <a:gd name="connsiteX7" fmla="*/ 134 w 1054234"/>
              <a:gd name="connsiteY7" fmla="*/ 685800 h 893013"/>
              <a:gd name="connsiteX8" fmla="*/ 38234 w 1054234"/>
              <a:gd name="connsiteY8" fmla="*/ 762000 h 893013"/>
              <a:gd name="connsiteX9" fmla="*/ 101734 w 1054234"/>
              <a:gd name="connsiteY9" fmla="*/ 812800 h 893013"/>
              <a:gd name="connsiteX10" fmla="*/ 254134 w 1054234"/>
              <a:gd name="connsiteY10" fmla="*/ 768350 h 893013"/>
              <a:gd name="connsiteX11" fmla="*/ 285885 w 1054234"/>
              <a:gd name="connsiteY11" fmla="*/ 876302 h 893013"/>
              <a:gd name="connsiteX12" fmla="*/ 387484 w 1054234"/>
              <a:gd name="connsiteY12" fmla="*/ 831850 h 893013"/>
              <a:gd name="connsiteX13" fmla="*/ 622435 w 1054234"/>
              <a:gd name="connsiteY13" fmla="*/ 889001 h 893013"/>
              <a:gd name="connsiteX14" fmla="*/ 768484 w 1054234"/>
              <a:gd name="connsiteY14" fmla="*/ 800100 h 893013"/>
              <a:gd name="connsiteX15" fmla="*/ 908184 w 1054234"/>
              <a:gd name="connsiteY15" fmla="*/ 666750 h 893013"/>
              <a:gd name="connsiteX16" fmla="*/ 1016134 w 1054234"/>
              <a:gd name="connsiteY16" fmla="*/ 508000 h 893013"/>
              <a:gd name="connsiteX17" fmla="*/ 1054234 w 1054234"/>
              <a:gd name="connsiteY17" fmla="*/ 127000 h 893013"/>
              <a:gd name="connsiteX18" fmla="*/ 1054234 w 1054234"/>
              <a:gd name="connsiteY18" fmla="*/ 0 h 893013"/>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768484 w 1054234"/>
              <a:gd name="connsiteY14" fmla="*/ 800100 h 876581"/>
              <a:gd name="connsiteX15" fmla="*/ 908184 w 1054234"/>
              <a:gd name="connsiteY15" fmla="*/ 666750 h 876581"/>
              <a:gd name="connsiteX16" fmla="*/ 1016134 w 1054234"/>
              <a:gd name="connsiteY16" fmla="*/ 508000 h 876581"/>
              <a:gd name="connsiteX17" fmla="*/ 1054234 w 1054234"/>
              <a:gd name="connsiteY17" fmla="*/ 127000 h 876581"/>
              <a:gd name="connsiteX18" fmla="*/ 1054234 w 1054234"/>
              <a:gd name="connsiteY18"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908184 w 1054234"/>
              <a:gd name="connsiteY15" fmla="*/ 666750 h 876581"/>
              <a:gd name="connsiteX16" fmla="*/ 1016134 w 1054234"/>
              <a:gd name="connsiteY16" fmla="*/ 508000 h 876581"/>
              <a:gd name="connsiteX17" fmla="*/ 1054234 w 1054234"/>
              <a:gd name="connsiteY17" fmla="*/ 127000 h 876581"/>
              <a:gd name="connsiteX18" fmla="*/ 1054234 w 1054234"/>
              <a:gd name="connsiteY18"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889134 w 1054234"/>
              <a:gd name="connsiteY15" fmla="*/ 628650 h 876581"/>
              <a:gd name="connsiteX16" fmla="*/ 1016134 w 1054234"/>
              <a:gd name="connsiteY16" fmla="*/ 508000 h 876581"/>
              <a:gd name="connsiteX17" fmla="*/ 1054234 w 1054234"/>
              <a:gd name="connsiteY17" fmla="*/ 127000 h 876581"/>
              <a:gd name="connsiteX18" fmla="*/ 1054234 w 1054234"/>
              <a:gd name="connsiteY18"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889134 w 1054234"/>
              <a:gd name="connsiteY15" fmla="*/ 628650 h 876581"/>
              <a:gd name="connsiteX16" fmla="*/ 882785 w 1054234"/>
              <a:gd name="connsiteY16" fmla="*/ 584203 h 876581"/>
              <a:gd name="connsiteX17" fmla="*/ 1016134 w 1054234"/>
              <a:gd name="connsiteY17" fmla="*/ 508000 h 876581"/>
              <a:gd name="connsiteX18" fmla="*/ 1054234 w 1054234"/>
              <a:gd name="connsiteY18" fmla="*/ 127000 h 876581"/>
              <a:gd name="connsiteX19" fmla="*/ 1054234 w 1054234"/>
              <a:gd name="connsiteY19"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889134 w 1054234"/>
              <a:gd name="connsiteY15" fmla="*/ 628650 h 876581"/>
              <a:gd name="connsiteX16" fmla="*/ 882785 w 1054234"/>
              <a:gd name="connsiteY16" fmla="*/ 584203 h 876581"/>
              <a:gd name="connsiteX17" fmla="*/ 990734 w 1054234"/>
              <a:gd name="connsiteY17" fmla="*/ 488950 h 876581"/>
              <a:gd name="connsiteX18" fmla="*/ 1054234 w 1054234"/>
              <a:gd name="connsiteY18" fmla="*/ 127000 h 876581"/>
              <a:gd name="connsiteX19" fmla="*/ 1054234 w 1054234"/>
              <a:gd name="connsiteY19" fmla="*/ 0 h 876581"/>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87484 w 1054234"/>
              <a:gd name="connsiteY12" fmla="*/ 831850 h 882918"/>
              <a:gd name="connsiteX13" fmla="*/ 400185 w 1054234"/>
              <a:gd name="connsiteY13" fmla="*/ 762001 h 882918"/>
              <a:gd name="connsiteX14" fmla="*/ 641484 w 1054234"/>
              <a:gd name="connsiteY14" fmla="*/ 711200 h 882918"/>
              <a:gd name="connsiteX15" fmla="*/ 889134 w 1054234"/>
              <a:gd name="connsiteY15" fmla="*/ 628650 h 882918"/>
              <a:gd name="connsiteX16" fmla="*/ 882785 w 1054234"/>
              <a:gd name="connsiteY16" fmla="*/ 584203 h 882918"/>
              <a:gd name="connsiteX17" fmla="*/ 990734 w 1054234"/>
              <a:gd name="connsiteY17" fmla="*/ 488950 h 882918"/>
              <a:gd name="connsiteX18" fmla="*/ 1054234 w 1054234"/>
              <a:gd name="connsiteY18" fmla="*/ 127000 h 882918"/>
              <a:gd name="connsiteX19" fmla="*/ 1054234 w 1054234"/>
              <a:gd name="connsiteY19" fmla="*/ 0 h 882918"/>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30334 w 1054234"/>
              <a:gd name="connsiteY12" fmla="*/ 723900 h 882918"/>
              <a:gd name="connsiteX13" fmla="*/ 400185 w 1054234"/>
              <a:gd name="connsiteY13" fmla="*/ 762001 h 882918"/>
              <a:gd name="connsiteX14" fmla="*/ 641484 w 1054234"/>
              <a:gd name="connsiteY14" fmla="*/ 711200 h 882918"/>
              <a:gd name="connsiteX15" fmla="*/ 889134 w 1054234"/>
              <a:gd name="connsiteY15" fmla="*/ 628650 h 882918"/>
              <a:gd name="connsiteX16" fmla="*/ 882785 w 1054234"/>
              <a:gd name="connsiteY16" fmla="*/ 584203 h 882918"/>
              <a:gd name="connsiteX17" fmla="*/ 990734 w 1054234"/>
              <a:gd name="connsiteY17" fmla="*/ 488950 h 882918"/>
              <a:gd name="connsiteX18" fmla="*/ 1054234 w 1054234"/>
              <a:gd name="connsiteY18" fmla="*/ 127000 h 882918"/>
              <a:gd name="connsiteX19" fmla="*/ 1054234 w 1054234"/>
              <a:gd name="connsiteY19" fmla="*/ 0 h 882918"/>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30334 w 1054234"/>
              <a:gd name="connsiteY12" fmla="*/ 723900 h 882918"/>
              <a:gd name="connsiteX13" fmla="*/ 311285 w 1054234"/>
              <a:gd name="connsiteY13" fmla="*/ 863601 h 882918"/>
              <a:gd name="connsiteX14" fmla="*/ 641484 w 1054234"/>
              <a:gd name="connsiteY14" fmla="*/ 711200 h 882918"/>
              <a:gd name="connsiteX15" fmla="*/ 889134 w 1054234"/>
              <a:gd name="connsiteY15" fmla="*/ 628650 h 882918"/>
              <a:gd name="connsiteX16" fmla="*/ 882785 w 1054234"/>
              <a:gd name="connsiteY16" fmla="*/ 584203 h 882918"/>
              <a:gd name="connsiteX17" fmla="*/ 990734 w 1054234"/>
              <a:gd name="connsiteY17" fmla="*/ 488950 h 882918"/>
              <a:gd name="connsiteX18" fmla="*/ 1054234 w 1054234"/>
              <a:gd name="connsiteY18" fmla="*/ 127000 h 882918"/>
              <a:gd name="connsiteX19" fmla="*/ 1054234 w 1054234"/>
              <a:gd name="connsiteY19" fmla="*/ 0 h 882918"/>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30334 w 1054234"/>
              <a:gd name="connsiteY12" fmla="*/ 723900 h 882918"/>
              <a:gd name="connsiteX13" fmla="*/ 311285 w 1054234"/>
              <a:gd name="connsiteY13" fmla="*/ 863601 h 882918"/>
              <a:gd name="connsiteX14" fmla="*/ 355735 w 1054234"/>
              <a:gd name="connsiteY14" fmla="*/ 831852 h 882918"/>
              <a:gd name="connsiteX15" fmla="*/ 641484 w 1054234"/>
              <a:gd name="connsiteY15" fmla="*/ 711200 h 882918"/>
              <a:gd name="connsiteX16" fmla="*/ 889134 w 1054234"/>
              <a:gd name="connsiteY16" fmla="*/ 628650 h 882918"/>
              <a:gd name="connsiteX17" fmla="*/ 882785 w 1054234"/>
              <a:gd name="connsiteY17" fmla="*/ 584203 h 882918"/>
              <a:gd name="connsiteX18" fmla="*/ 990734 w 1054234"/>
              <a:gd name="connsiteY18" fmla="*/ 488950 h 882918"/>
              <a:gd name="connsiteX19" fmla="*/ 1054234 w 1054234"/>
              <a:gd name="connsiteY19" fmla="*/ 127000 h 882918"/>
              <a:gd name="connsiteX20" fmla="*/ 1054234 w 1054234"/>
              <a:gd name="connsiteY20" fmla="*/ 0 h 882918"/>
              <a:gd name="connsiteX0" fmla="*/ 1054234 w 1054234"/>
              <a:gd name="connsiteY0" fmla="*/ 0 h 929510"/>
              <a:gd name="connsiteX1" fmla="*/ 762134 w 1054234"/>
              <a:gd name="connsiteY1" fmla="*/ 234950 h 929510"/>
              <a:gd name="connsiteX2" fmla="*/ 457334 w 1054234"/>
              <a:gd name="connsiteY2" fmla="*/ 381000 h 929510"/>
              <a:gd name="connsiteX3" fmla="*/ 292235 w 1054234"/>
              <a:gd name="connsiteY3" fmla="*/ 482601 h 929510"/>
              <a:gd name="connsiteX4" fmla="*/ 247784 w 1054234"/>
              <a:gd name="connsiteY4" fmla="*/ 641350 h 929510"/>
              <a:gd name="connsiteX5" fmla="*/ 146185 w 1054234"/>
              <a:gd name="connsiteY5" fmla="*/ 654052 h 929510"/>
              <a:gd name="connsiteX6" fmla="*/ 50934 w 1054234"/>
              <a:gd name="connsiteY6" fmla="*/ 628650 h 929510"/>
              <a:gd name="connsiteX7" fmla="*/ 134 w 1054234"/>
              <a:gd name="connsiteY7" fmla="*/ 685800 h 929510"/>
              <a:gd name="connsiteX8" fmla="*/ 38234 w 1054234"/>
              <a:gd name="connsiteY8" fmla="*/ 762000 h 929510"/>
              <a:gd name="connsiteX9" fmla="*/ 101734 w 1054234"/>
              <a:gd name="connsiteY9" fmla="*/ 812800 h 929510"/>
              <a:gd name="connsiteX10" fmla="*/ 254134 w 1054234"/>
              <a:gd name="connsiteY10" fmla="*/ 768350 h 929510"/>
              <a:gd name="connsiteX11" fmla="*/ 222385 w 1054234"/>
              <a:gd name="connsiteY11" fmla="*/ 882652 h 929510"/>
              <a:gd name="connsiteX12" fmla="*/ 330334 w 1054234"/>
              <a:gd name="connsiteY12" fmla="*/ 723900 h 929510"/>
              <a:gd name="connsiteX13" fmla="*/ 292235 w 1054234"/>
              <a:gd name="connsiteY13" fmla="*/ 927101 h 929510"/>
              <a:gd name="connsiteX14" fmla="*/ 355735 w 1054234"/>
              <a:gd name="connsiteY14" fmla="*/ 831852 h 929510"/>
              <a:gd name="connsiteX15" fmla="*/ 641484 w 1054234"/>
              <a:gd name="connsiteY15" fmla="*/ 711200 h 929510"/>
              <a:gd name="connsiteX16" fmla="*/ 889134 w 1054234"/>
              <a:gd name="connsiteY16" fmla="*/ 628650 h 929510"/>
              <a:gd name="connsiteX17" fmla="*/ 882785 w 1054234"/>
              <a:gd name="connsiteY17" fmla="*/ 584203 h 929510"/>
              <a:gd name="connsiteX18" fmla="*/ 990734 w 1054234"/>
              <a:gd name="connsiteY18" fmla="*/ 488950 h 929510"/>
              <a:gd name="connsiteX19" fmla="*/ 1054234 w 1054234"/>
              <a:gd name="connsiteY19" fmla="*/ 127000 h 929510"/>
              <a:gd name="connsiteX20" fmla="*/ 1054234 w 1054234"/>
              <a:gd name="connsiteY20" fmla="*/ 0 h 929510"/>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641484 w 1054234"/>
              <a:gd name="connsiteY15" fmla="*/ 711200 h 930937"/>
              <a:gd name="connsiteX16" fmla="*/ 889134 w 1054234"/>
              <a:gd name="connsiteY16" fmla="*/ 628650 h 930937"/>
              <a:gd name="connsiteX17" fmla="*/ 882785 w 1054234"/>
              <a:gd name="connsiteY17" fmla="*/ 584203 h 930937"/>
              <a:gd name="connsiteX18" fmla="*/ 990734 w 1054234"/>
              <a:gd name="connsiteY18" fmla="*/ 488950 h 930937"/>
              <a:gd name="connsiteX19" fmla="*/ 1054234 w 1054234"/>
              <a:gd name="connsiteY19" fmla="*/ 127000 h 930937"/>
              <a:gd name="connsiteX20" fmla="*/ 1054234 w 1054234"/>
              <a:gd name="connsiteY20"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63684 w 1054234"/>
              <a:gd name="connsiteY15" fmla="*/ 711200 h 930937"/>
              <a:gd name="connsiteX16" fmla="*/ 889134 w 1054234"/>
              <a:gd name="connsiteY16" fmla="*/ 628650 h 930937"/>
              <a:gd name="connsiteX17" fmla="*/ 882785 w 1054234"/>
              <a:gd name="connsiteY17" fmla="*/ 584203 h 930937"/>
              <a:gd name="connsiteX18" fmla="*/ 990734 w 1054234"/>
              <a:gd name="connsiteY18" fmla="*/ 488950 h 930937"/>
              <a:gd name="connsiteX19" fmla="*/ 1054234 w 1054234"/>
              <a:gd name="connsiteY19" fmla="*/ 127000 h 930937"/>
              <a:gd name="connsiteX20" fmla="*/ 1054234 w 1054234"/>
              <a:gd name="connsiteY20"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63684 w 1054234"/>
              <a:gd name="connsiteY15" fmla="*/ 711200 h 930937"/>
              <a:gd name="connsiteX16" fmla="*/ 609735 w 1054234"/>
              <a:gd name="connsiteY16" fmla="*/ 660402 h 930937"/>
              <a:gd name="connsiteX17" fmla="*/ 889134 w 1054234"/>
              <a:gd name="connsiteY17" fmla="*/ 628650 h 930937"/>
              <a:gd name="connsiteX18" fmla="*/ 882785 w 1054234"/>
              <a:gd name="connsiteY18" fmla="*/ 584203 h 930937"/>
              <a:gd name="connsiteX19" fmla="*/ 990734 w 1054234"/>
              <a:gd name="connsiteY19" fmla="*/ 488950 h 930937"/>
              <a:gd name="connsiteX20" fmla="*/ 1054234 w 1054234"/>
              <a:gd name="connsiteY20" fmla="*/ 127000 h 930937"/>
              <a:gd name="connsiteX21" fmla="*/ 1054234 w 1054234"/>
              <a:gd name="connsiteY21"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609735 w 1054234"/>
              <a:gd name="connsiteY16" fmla="*/ 660402 h 930937"/>
              <a:gd name="connsiteX17" fmla="*/ 889134 w 1054234"/>
              <a:gd name="connsiteY17" fmla="*/ 628650 h 930937"/>
              <a:gd name="connsiteX18" fmla="*/ 882785 w 1054234"/>
              <a:gd name="connsiteY18" fmla="*/ 584203 h 930937"/>
              <a:gd name="connsiteX19" fmla="*/ 990734 w 1054234"/>
              <a:gd name="connsiteY19" fmla="*/ 488950 h 930937"/>
              <a:gd name="connsiteX20" fmla="*/ 1054234 w 1054234"/>
              <a:gd name="connsiteY20" fmla="*/ 127000 h 930937"/>
              <a:gd name="connsiteX21" fmla="*/ 1054234 w 1054234"/>
              <a:gd name="connsiteY21"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77985 w 1054234"/>
              <a:gd name="connsiteY16" fmla="*/ 704852 h 930937"/>
              <a:gd name="connsiteX17" fmla="*/ 889134 w 1054234"/>
              <a:gd name="connsiteY17" fmla="*/ 628650 h 930937"/>
              <a:gd name="connsiteX18" fmla="*/ 882785 w 1054234"/>
              <a:gd name="connsiteY18" fmla="*/ 584203 h 930937"/>
              <a:gd name="connsiteX19" fmla="*/ 990734 w 1054234"/>
              <a:gd name="connsiteY19" fmla="*/ 488950 h 930937"/>
              <a:gd name="connsiteX20" fmla="*/ 1054234 w 1054234"/>
              <a:gd name="connsiteY20" fmla="*/ 127000 h 930937"/>
              <a:gd name="connsiteX21" fmla="*/ 1054234 w 1054234"/>
              <a:gd name="connsiteY21"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77985 w 1054234"/>
              <a:gd name="connsiteY16" fmla="*/ 704852 h 930937"/>
              <a:gd name="connsiteX17" fmla="*/ 736735 w 1054234"/>
              <a:gd name="connsiteY17" fmla="*/ 654052 h 930937"/>
              <a:gd name="connsiteX18" fmla="*/ 889134 w 1054234"/>
              <a:gd name="connsiteY18" fmla="*/ 628650 h 930937"/>
              <a:gd name="connsiteX19" fmla="*/ 882785 w 1054234"/>
              <a:gd name="connsiteY19" fmla="*/ 584203 h 930937"/>
              <a:gd name="connsiteX20" fmla="*/ 990734 w 1054234"/>
              <a:gd name="connsiteY20" fmla="*/ 488950 h 930937"/>
              <a:gd name="connsiteX21" fmla="*/ 1054234 w 1054234"/>
              <a:gd name="connsiteY21" fmla="*/ 127000 h 930937"/>
              <a:gd name="connsiteX22" fmla="*/ 1054234 w 1054234"/>
              <a:gd name="connsiteY22"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77985 w 1054234"/>
              <a:gd name="connsiteY16" fmla="*/ 704852 h 930937"/>
              <a:gd name="connsiteX17" fmla="*/ 743085 w 1054234"/>
              <a:gd name="connsiteY17" fmla="*/ 698502 h 930937"/>
              <a:gd name="connsiteX18" fmla="*/ 889134 w 1054234"/>
              <a:gd name="connsiteY18" fmla="*/ 628650 h 930937"/>
              <a:gd name="connsiteX19" fmla="*/ 882785 w 1054234"/>
              <a:gd name="connsiteY19" fmla="*/ 584203 h 930937"/>
              <a:gd name="connsiteX20" fmla="*/ 990734 w 1054234"/>
              <a:gd name="connsiteY20" fmla="*/ 488950 h 930937"/>
              <a:gd name="connsiteX21" fmla="*/ 1054234 w 1054234"/>
              <a:gd name="connsiteY21" fmla="*/ 127000 h 930937"/>
              <a:gd name="connsiteX22" fmla="*/ 1054234 w 1054234"/>
              <a:gd name="connsiteY22"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97035 w 1054234"/>
              <a:gd name="connsiteY16" fmla="*/ 723902 h 930937"/>
              <a:gd name="connsiteX17" fmla="*/ 743085 w 1054234"/>
              <a:gd name="connsiteY17" fmla="*/ 698502 h 930937"/>
              <a:gd name="connsiteX18" fmla="*/ 889134 w 1054234"/>
              <a:gd name="connsiteY18" fmla="*/ 628650 h 930937"/>
              <a:gd name="connsiteX19" fmla="*/ 882785 w 1054234"/>
              <a:gd name="connsiteY19" fmla="*/ 584203 h 930937"/>
              <a:gd name="connsiteX20" fmla="*/ 990734 w 1054234"/>
              <a:gd name="connsiteY20" fmla="*/ 488950 h 930937"/>
              <a:gd name="connsiteX21" fmla="*/ 1054234 w 1054234"/>
              <a:gd name="connsiteY21" fmla="*/ 127000 h 930937"/>
              <a:gd name="connsiteX22" fmla="*/ 1054234 w 1054234"/>
              <a:gd name="connsiteY22"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470035 w 1054234"/>
              <a:gd name="connsiteY16" fmla="*/ 71755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495435 w 1054234"/>
              <a:gd name="connsiteY16" fmla="*/ 72390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495435 w 1054234"/>
              <a:gd name="connsiteY16" fmla="*/ 72390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4930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914535 w 1054234"/>
              <a:gd name="connsiteY20" fmla="*/ 5715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603385 w 1054234"/>
              <a:gd name="connsiteY2" fmla="*/ 304802 h 930937"/>
              <a:gd name="connsiteX3" fmla="*/ 463684 w 1054234"/>
              <a:gd name="connsiteY3" fmla="*/ 355600 h 930937"/>
              <a:gd name="connsiteX4" fmla="*/ 292235 w 1054234"/>
              <a:gd name="connsiteY4" fmla="*/ 457201 h 930937"/>
              <a:gd name="connsiteX5" fmla="*/ 247784 w 1054234"/>
              <a:gd name="connsiteY5" fmla="*/ 641350 h 930937"/>
              <a:gd name="connsiteX6" fmla="*/ 146185 w 1054234"/>
              <a:gd name="connsiteY6" fmla="*/ 654052 h 930937"/>
              <a:gd name="connsiteX7" fmla="*/ 50934 w 1054234"/>
              <a:gd name="connsiteY7" fmla="*/ 628650 h 930937"/>
              <a:gd name="connsiteX8" fmla="*/ 134 w 1054234"/>
              <a:gd name="connsiteY8" fmla="*/ 685800 h 930937"/>
              <a:gd name="connsiteX9" fmla="*/ 38234 w 1054234"/>
              <a:gd name="connsiteY9" fmla="*/ 762000 h 930937"/>
              <a:gd name="connsiteX10" fmla="*/ 101734 w 1054234"/>
              <a:gd name="connsiteY10" fmla="*/ 812800 h 930937"/>
              <a:gd name="connsiteX11" fmla="*/ 254134 w 1054234"/>
              <a:gd name="connsiteY11" fmla="*/ 768350 h 930937"/>
              <a:gd name="connsiteX12" fmla="*/ 222385 w 1054234"/>
              <a:gd name="connsiteY12" fmla="*/ 882652 h 930937"/>
              <a:gd name="connsiteX13" fmla="*/ 330334 w 1054234"/>
              <a:gd name="connsiteY13" fmla="*/ 723900 h 930937"/>
              <a:gd name="connsiteX14" fmla="*/ 292235 w 1054234"/>
              <a:gd name="connsiteY14" fmla="*/ 927101 h 930937"/>
              <a:gd name="connsiteX15" fmla="*/ 362085 w 1054234"/>
              <a:gd name="connsiteY15" fmla="*/ 869952 h 930937"/>
              <a:gd name="connsiteX16" fmla="*/ 438284 w 1054234"/>
              <a:gd name="connsiteY16" fmla="*/ 755650 h 930937"/>
              <a:gd name="connsiteX17" fmla="*/ 508135 w 1054234"/>
              <a:gd name="connsiteY17" fmla="*/ 781052 h 930937"/>
              <a:gd name="connsiteX18" fmla="*/ 597035 w 1054234"/>
              <a:gd name="connsiteY18" fmla="*/ 723902 h 930937"/>
              <a:gd name="connsiteX19" fmla="*/ 762135 w 1054234"/>
              <a:gd name="connsiteY19" fmla="*/ 698502 h 930937"/>
              <a:gd name="connsiteX20" fmla="*/ 889134 w 1054234"/>
              <a:gd name="connsiteY20" fmla="*/ 628650 h 930937"/>
              <a:gd name="connsiteX21" fmla="*/ 914535 w 1054234"/>
              <a:gd name="connsiteY21" fmla="*/ 571503 h 930937"/>
              <a:gd name="connsiteX22" fmla="*/ 990734 w 1054234"/>
              <a:gd name="connsiteY22" fmla="*/ 488950 h 930937"/>
              <a:gd name="connsiteX23" fmla="*/ 1054234 w 1054234"/>
              <a:gd name="connsiteY23" fmla="*/ 127000 h 930937"/>
              <a:gd name="connsiteX24" fmla="*/ 1054234 w 1054234"/>
              <a:gd name="connsiteY24" fmla="*/ 0 h 930937"/>
              <a:gd name="connsiteX0" fmla="*/ 1054234 w 1054234"/>
              <a:gd name="connsiteY0" fmla="*/ 0 h 930937"/>
              <a:gd name="connsiteX1" fmla="*/ 889135 w 1054234"/>
              <a:gd name="connsiteY1" fmla="*/ 127002 h 930937"/>
              <a:gd name="connsiteX2" fmla="*/ 762134 w 1054234"/>
              <a:gd name="connsiteY2" fmla="*/ 234950 h 930937"/>
              <a:gd name="connsiteX3" fmla="*/ 603385 w 1054234"/>
              <a:gd name="connsiteY3" fmla="*/ 304802 h 930937"/>
              <a:gd name="connsiteX4" fmla="*/ 463684 w 1054234"/>
              <a:gd name="connsiteY4" fmla="*/ 355600 h 930937"/>
              <a:gd name="connsiteX5" fmla="*/ 292235 w 1054234"/>
              <a:gd name="connsiteY5" fmla="*/ 45720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463684 w 1054234"/>
              <a:gd name="connsiteY4" fmla="*/ 355600 h 930937"/>
              <a:gd name="connsiteX5" fmla="*/ 292235 w 1054234"/>
              <a:gd name="connsiteY5" fmla="*/ 45720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412884 w 1054234"/>
              <a:gd name="connsiteY4" fmla="*/ 311150 h 930937"/>
              <a:gd name="connsiteX5" fmla="*/ 292235 w 1054234"/>
              <a:gd name="connsiteY5" fmla="*/ 45720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412884 w 1054234"/>
              <a:gd name="connsiteY4" fmla="*/ 31115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8575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8575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8575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24999 w 1054234"/>
              <a:gd name="connsiteY2" fmla="*/ 151028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24999 w 1054234"/>
              <a:gd name="connsiteY2" fmla="*/ 151028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31604 w 1054234"/>
              <a:gd name="connsiteY3" fmla="*/ 206656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24289 w 1054234"/>
              <a:gd name="connsiteY3" fmla="*/ 184711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134690 w 1054234"/>
              <a:gd name="connsiteY6" fmla="*/ 468894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134690 w 1054234"/>
              <a:gd name="connsiteY6" fmla="*/ 468894 h 930937"/>
              <a:gd name="connsiteX7" fmla="*/ 58401 w 1054234"/>
              <a:gd name="connsiteY7" fmla="*/ 563474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134690 w 1054234"/>
              <a:gd name="connsiteY6" fmla="*/ 468894 h 930937"/>
              <a:gd name="connsiteX7" fmla="*/ 58401 w 1054234"/>
              <a:gd name="connsiteY7" fmla="*/ 563474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121510 w 1054234"/>
              <a:gd name="connsiteY12" fmla="*/ 842552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27105"/>
              <a:gd name="connsiteX1" fmla="*/ 889135 w 1054234"/>
              <a:gd name="connsiteY1" fmla="*/ 31905 h 927105"/>
              <a:gd name="connsiteX2" fmla="*/ 695739 w 1054234"/>
              <a:gd name="connsiteY2" fmla="*/ 107137 h 927105"/>
              <a:gd name="connsiteX3" fmla="*/ 524289 w 1054234"/>
              <a:gd name="connsiteY3" fmla="*/ 184711 h 927105"/>
              <a:gd name="connsiteX4" fmla="*/ 323984 w 1054234"/>
              <a:gd name="connsiteY4" fmla="*/ 304800 h 927105"/>
              <a:gd name="connsiteX5" fmla="*/ 260485 w 1054234"/>
              <a:gd name="connsiteY5" fmla="*/ 450851 h 927105"/>
              <a:gd name="connsiteX6" fmla="*/ 134690 w 1054234"/>
              <a:gd name="connsiteY6" fmla="*/ 468894 h 927105"/>
              <a:gd name="connsiteX7" fmla="*/ 58401 w 1054234"/>
              <a:gd name="connsiteY7" fmla="*/ 563474 h 927105"/>
              <a:gd name="connsiteX8" fmla="*/ 50934 w 1054234"/>
              <a:gd name="connsiteY8" fmla="*/ 628650 h 927105"/>
              <a:gd name="connsiteX9" fmla="*/ 134 w 1054234"/>
              <a:gd name="connsiteY9" fmla="*/ 685800 h 927105"/>
              <a:gd name="connsiteX10" fmla="*/ 38234 w 1054234"/>
              <a:gd name="connsiteY10" fmla="*/ 762000 h 927105"/>
              <a:gd name="connsiteX11" fmla="*/ 101734 w 1054234"/>
              <a:gd name="connsiteY11" fmla="*/ 812800 h 927105"/>
              <a:gd name="connsiteX12" fmla="*/ 121510 w 1054234"/>
              <a:gd name="connsiteY12" fmla="*/ 842552 h 927105"/>
              <a:gd name="connsiteX13" fmla="*/ 222385 w 1054234"/>
              <a:gd name="connsiteY13" fmla="*/ 882652 h 927105"/>
              <a:gd name="connsiteX14" fmla="*/ 276946 w 1054234"/>
              <a:gd name="connsiteY14" fmla="*/ 867267 h 927105"/>
              <a:gd name="connsiteX15" fmla="*/ 292235 w 1054234"/>
              <a:gd name="connsiteY15" fmla="*/ 927101 h 927105"/>
              <a:gd name="connsiteX16" fmla="*/ 362085 w 1054234"/>
              <a:gd name="connsiteY16" fmla="*/ 869952 h 927105"/>
              <a:gd name="connsiteX17" fmla="*/ 438284 w 1054234"/>
              <a:gd name="connsiteY17" fmla="*/ 755650 h 927105"/>
              <a:gd name="connsiteX18" fmla="*/ 508135 w 1054234"/>
              <a:gd name="connsiteY18" fmla="*/ 781052 h 927105"/>
              <a:gd name="connsiteX19" fmla="*/ 597035 w 1054234"/>
              <a:gd name="connsiteY19" fmla="*/ 723902 h 927105"/>
              <a:gd name="connsiteX20" fmla="*/ 774835 w 1054234"/>
              <a:gd name="connsiteY20" fmla="*/ 717552 h 927105"/>
              <a:gd name="connsiteX21" fmla="*/ 918394 w 1054234"/>
              <a:gd name="connsiteY21" fmla="*/ 635965 h 927105"/>
              <a:gd name="connsiteX22" fmla="*/ 978035 w 1054234"/>
              <a:gd name="connsiteY22" fmla="*/ 603253 h 927105"/>
              <a:gd name="connsiteX23" fmla="*/ 1009784 w 1054234"/>
              <a:gd name="connsiteY23" fmla="*/ 495300 h 927105"/>
              <a:gd name="connsiteX24" fmla="*/ 1054234 w 1054234"/>
              <a:gd name="connsiteY24" fmla="*/ 127000 h 927105"/>
              <a:gd name="connsiteX25" fmla="*/ 1054234 w 1054234"/>
              <a:gd name="connsiteY25" fmla="*/ 0 h 927105"/>
              <a:gd name="connsiteX0" fmla="*/ 1054234 w 1054234"/>
              <a:gd name="connsiteY0" fmla="*/ 0 h 927103"/>
              <a:gd name="connsiteX1" fmla="*/ 889135 w 1054234"/>
              <a:gd name="connsiteY1" fmla="*/ 31905 h 927103"/>
              <a:gd name="connsiteX2" fmla="*/ 695739 w 1054234"/>
              <a:gd name="connsiteY2" fmla="*/ 107137 h 927103"/>
              <a:gd name="connsiteX3" fmla="*/ 524289 w 1054234"/>
              <a:gd name="connsiteY3" fmla="*/ 184711 h 927103"/>
              <a:gd name="connsiteX4" fmla="*/ 323984 w 1054234"/>
              <a:gd name="connsiteY4" fmla="*/ 304800 h 927103"/>
              <a:gd name="connsiteX5" fmla="*/ 260485 w 1054234"/>
              <a:gd name="connsiteY5" fmla="*/ 450851 h 927103"/>
              <a:gd name="connsiteX6" fmla="*/ 134690 w 1054234"/>
              <a:gd name="connsiteY6" fmla="*/ 468894 h 927103"/>
              <a:gd name="connsiteX7" fmla="*/ 58401 w 1054234"/>
              <a:gd name="connsiteY7" fmla="*/ 563474 h 927103"/>
              <a:gd name="connsiteX8" fmla="*/ 50934 w 1054234"/>
              <a:gd name="connsiteY8" fmla="*/ 628650 h 927103"/>
              <a:gd name="connsiteX9" fmla="*/ 134 w 1054234"/>
              <a:gd name="connsiteY9" fmla="*/ 685800 h 927103"/>
              <a:gd name="connsiteX10" fmla="*/ 38234 w 1054234"/>
              <a:gd name="connsiteY10" fmla="*/ 762000 h 927103"/>
              <a:gd name="connsiteX11" fmla="*/ 101734 w 1054234"/>
              <a:gd name="connsiteY11" fmla="*/ 812800 h 927103"/>
              <a:gd name="connsiteX12" fmla="*/ 121510 w 1054234"/>
              <a:gd name="connsiteY12" fmla="*/ 842552 h 927103"/>
              <a:gd name="connsiteX13" fmla="*/ 222385 w 1054234"/>
              <a:gd name="connsiteY13" fmla="*/ 882652 h 927103"/>
              <a:gd name="connsiteX14" fmla="*/ 276946 w 1054234"/>
              <a:gd name="connsiteY14" fmla="*/ 867267 h 927103"/>
              <a:gd name="connsiteX15" fmla="*/ 292235 w 1054234"/>
              <a:gd name="connsiteY15" fmla="*/ 927101 h 927103"/>
              <a:gd name="connsiteX16" fmla="*/ 362085 w 1054234"/>
              <a:gd name="connsiteY16" fmla="*/ 869952 h 927103"/>
              <a:gd name="connsiteX17" fmla="*/ 472471 w 1054234"/>
              <a:gd name="connsiteY17" fmla="*/ 841290 h 927103"/>
              <a:gd name="connsiteX18" fmla="*/ 508135 w 1054234"/>
              <a:gd name="connsiteY18" fmla="*/ 781052 h 927103"/>
              <a:gd name="connsiteX19" fmla="*/ 597035 w 1054234"/>
              <a:gd name="connsiteY19" fmla="*/ 723902 h 927103"/>
              <a:gd name="connsiteX20" fmla="*/ 774835 w 1054234"/>
              <a:gd name="connsiteY20" fmla="*/ 717552 h 927103"/>
              <a:gd name="connsiteX21" fmla="*/ 918394 w 1054234"/>
              <a:gd name="connsiteY21" fmla="*/ 635965 h 927103"/>
              <a:gd name="connsiteX22" fmla="*/ 978035 w 1054234"/>
              <a:gd name="connsiteY22" fmla="*/ 603253 h 927103"/>
              <a:gd name="connsiteX23" fmla="*/ 1009784 w 1054234"/>
              <a:gd name="connsiteY23" fmla="*/ 495300 h 927103"/>
              <a:gd name="connsiteX24" fmla="*/ 1054234 w 1054234"/>
              <a:gd name="connsiteY24" fmla="*/ 127000 h 927103"/>
              <a:gd name="connsiteX25" fmla="*/ 1054234 w 1054234"/>
              <a:gd name="connsiteY25" fmla="*/ 0 h 927103"/>
              <a:gd name="connsiteX0" fmla="*/ 1054234 w 1054234"/>
              <a:gd name="connsiteY0" fmla="*/ 0 h 927105"/>
              <a:gd name="connsiteX1" fmla="*/ 889135 w 1054234"/>
              <a:gd name="connsiteY1" fmla="*/ 31905 h 927105"/>
              <a:gd name="connsiteX2" fmla="*/ 695739 w 1054234"/>
              <a:gd name="connsiteY2" fmla="*/ 107137 h 927105"/>
              <a:gd name="connsiteX3" fmla="*/ 524289 w 1054234"/>
              <a:gd name="connsiteY3" fmla="*/ 184711 h 927105"/>
              <a:gd name="connsiteX4" fmla="*/ 323984 w 1054234"/>
              <a:gd name="connsiteY4" fmla="*/ 304800 h 927105"/>
              <a:gd name="connsiteX5" fmla="*/ 260485 w 1054234"/>
              <a:gd name="connsiteY5" fmla="*/ 450851 h 927105"/>
              <a:gd name="connsiteX6" fmla="*/ 134690 w 1054234"/>
              <a:gd name="connsiteY6" fmla="*/ 468894 h 927105"/>
              <a:gd name="connsiteX7" fmla="*/ 58401 w 1054234"/>
              <a:gd name="connsiteY7" fmla="*/ 563474 h 927105"/>
              <a:gd name="connsiteX8" fmla="*/ 50934 w 1054234"/>
              <a:gd name="connsiteY8" fmla="*/ 628650 h 927105"/>
              <a:gd name="connsiteX9" fmla="*/ 134 w 1054234"/>
              <a:gd name="connsiteY9" fmla="*/ 685800 h 927105"/>
              <a:gd name="connsiteX10" fmla="*/ 38234 w 1054234"/>
              <a:gd name="connsiteY10" fmla="*/ 762000 h 927105"/>
              <a:gd name="connsiteX11" fmla="*/ 101734 w 1054234"/>
              <a:gd name="connsiteY11" fmla="*/ 812800 h 927105"/>
              <a:gd name="connsiteX12" fmla="*/ 121510 w 1054234"/>
              <a:gd name="connsiteY12" fmla="*/ 842552 h 927105"/>
              <a:gd name="connsiteX13" fmla="*/ 222385 w 1054234"/>
              <a:gd name="connsiteY13" fmla="*/ 882652 h 927105"/>
              <a:gd name="connsiteX14" fmla="*/ 276946 w 1054234"/>
              <a:gd name="connsiteY14" fmla="*/ 867267 h 927105"/>
              <a:gd name="connsiteX15" fmla="*/ 292235 w 1054234"/>
              <a:gd name="connsiteY15" fmla="*/ 927101 h 927105"/>
              <a:gd name="connsiteX16" fmla="*/ 362085 w 1054234"/>
              <a:gd name="connsiteY16" fmla="*/ 869952 h 927105"/>
              <a:gd name="connsiteX17" fmla="*/ 472471 w 1054234"/>
              <a:gd name="connsiteY17" fmla="*/ 841290 h 927105"/>
              <a:gd name="connsiteX18" fmla="*/ 508135 w 1054234"/>
              <a:gd name="connsiteY18" fmla="*/ 781052 h 927105"/>
              <a:gd name="connsiteX19" fmla="*/ 625855 w 1054234"/>
              <a:gd name="connsiteY19" fmla="*/ 777624 h 927105"/>
              <a:gd name="connsiteX20" fmla="*/ 774835 w 1054234"/>
              <a:gd name="connsiteY20" fmla="*/ 717552 h 927105"/>
              <a:gd name="connsiteX21" fmla="*/ 918394 w 1054234"/>
              <a:gd name="connsiteY21" fmla="*/ 635965 h 927105"/>
              <a:gd name="connsiteX22" fmla="*/ 978035 w 1054234"/>
              <a:gd name="connsiteY22" fmla="*/ 603253 h 927105"/>
              <a:gd name="connsiteX23" fmla="*/ 1009784 w 1054234"/>
              <a:gd name="connsiteY23" fmla="*/ 495300 h 927105"/>
              <a:gd name="connsiteX24" fmla="*/ 1054234 w 1054234"/>
              <a:gd name="connsiteY24" fmla="*/ 127000 h 927105"/>
              <a:gd name="connsiteX25" fmla="*/ 1054234 w 1054234"/>
              <a:gd name="connsiteY25" fmla="*/ 0 h 927105"/>
              <a:gd name="connsiteX0" fmla="*/ 1054234 w 1054234"/>
              <a:gd name="connsiteY0" fmla="*/ 0 h 927103"/>
              <a:gd name="connsiteX1" fmla="*/ 889135 w 1054234"/>
              <a:gd name="connsiteY1" fmla="*/ 31905 h 927103"/>
              <a:gd name="connsiteX2" fmla="*/ 695739 w 1054234"/>
              <a:gd name="connsiteY2" fmla="*/ 107137 h 927103"/>
              <a:gd name="connsiteX3" fmla="*/ 524289 w 1054234"/>
              <a:gd name="connsiteY3" fmla="*/ 184711 h 927103"/>
              <a:gd name="connsiteX4" fmla="*/ 323984 w 1054234"/>
              <a:gd name="connsiteY4" fmla="*/ 304800 h 927103"/>
              <a:gd name="connsiteX5" fmla="*/ 231993 w 1054234"/>
              <a:gd name="connsiteY5" fmla="*/ 379483 h 927103"/>
              <a:gd name="connsiteX6" fmla="*/ 134690 w 1054234"/>
              <a:gd name="connsiteY6" fmla="*/ 468894 h 927103"/>
              <a:gd name="connsiteX7" fmla="*/ 58401 w 1054234"/>
              <a:gd name="connsiteY7" fmla="*/ 563474 h 927103"/>
              <a:gd name="connsiteX8" fmla="*/ 50934 w 1054234"/>
              <a:gd name="connsiteY8" fmla="*/ 628650 h 927103"/>
              <a:gd name="connsiteX9" fmla="*/ 134 w 1054234"/>
              <a:gd name="connsiteY9" fmla="*/ 685800 h 927103"/>
              <a:gd name="connsiteX10" fmla="*/ 38234 w 1054234"/>
              <a:gd name="connsiteY10" fmla="*/ 762000 h 927103"/>
              <a:gd name="connsiteX11" fmla="*/ 101734 w 1054234"/>
              <a:gd name="connsiteY11" fmla="*/ 812800 h 927103"/>
              <a:gd name="connsiteX12" fmla="*/ 121510 w 1054234"/>
              <a:gd name="connsiteY12" fmla="*/ 842552 h 927103"/>
              <a:gd name="connsiteX13" fmla="*/ 222385 w 1054234"/>
              <a:gd name="connsiteY13" fmla="*/ 882652 h 927103"/>
              <a:gd name="connsiteX14" fmla="*/ 276946 w 1054234"/>
              <a:gd name="connsiteY14" fmla="*/ 867267 h 927103"/>
              <a:gd name="connsiteX15" fmla="*/ 292235 w 1054234"/>
              <a:gd name="connsiteY15" fmla="*/ 927101 h 927103"/>
              <a:gd name="connsiteX16" fmla="*/ 362085 w 1054234"/>
              <a:gd name="connsiteY16" fmla="*/ 869952 h 927103"/>
              <a:gd name="connsiteX17" fmla="*/ 472471 w 1054234"/>
              <a:gd name="connsiteY17" fmla="*/ 841290 h 927103"/>
              <a:gd name="connsiteX18" fmla="*/ 508135 w 1054234"/>
              <a:gd name="connsiteY18" fmla="*/ 781052 h 927103"/>
              <a:gd name="connsiteX19" fmla="*/ 625855 w 1054234"/>
              <a:gd name="connsiteY19" fmla="*/ 777624 h 927103"/>
              <a:gd name="connsiteX20" fmla="*/ 774835 w 1054234"/>
              <a:gd name="connsiteY20" fmla="*/ 717552 h 927103"/>
              <a:gd name="connsiteX21" fmla="*/ 918394 w 1054234"/>
              <a:gd name="connsiteY21" fmla="*/ 635965 h 927103"/>
              <a:gd name="connsiteX22" fmla="*/ 978035 w 1054234"/>
              <a:gd name="connsiteY22" fmla="*/ 603253 h 927103"/>
              <a:gd name="connsiteX23" fmla="*/ 1009784 w 1054234"/>
              <a:gd name="connsiteY23" fmla="*/ 495300 h 927103"/>
              <a:gd name="connsiteX24" fmla="*/ 1054234 w 1054234"/>
              <a:gd name="connsiteY24" fmla="*/ 127000 h 927103"/>
              <a:gd name="connsiteX25" fmla="*/ 1054234 w 1054234"/>
              <a:gd name="connsiteY25" fmla="*/ 0 h 927103"/>
              <a:gd name="connsiteX0" fmla="*/ 1054234 w 1141357"/>
              <a:gd name="connsiteY0" fmla="*/ 0 h 927105"/>
              <a:gd name="connsiteX1" fmla="*/ 889135 w 1141357"/>
              <a:gd name="connsiteY1" fmla="*/ 31905 h 927105"/>
              <a:gd name="connsiteX2" fmla="*/ 695739 w 1141357"/>
              <a:gd name="connsiteY2" fmla="*/ 107137 h 927105"/>
              <a:gd name="connsiteX3" fmla="*/ 524289 w 1141357"/>
              <a:gd name="connsiteY3" fmla="*/ 184711 h 927105"/>
              <a:gd name="connsiteX4" fmla="*/ 323984 w 1141357"/>
              <a:gd name="connsiteY4" fmla="*/ 304800 h 927105"/>
              <a:gd name="connsiteX5" fmla="*/ 231993 w 1141357"/>
              <a:gd name="connsiteY5" fmla="*/ 379483 h 927105"/>
              <a:gd name="connsiteX6" fmla="*/ 134690 w 1141357"/>
              <a:gd name="connsiteY6" fmla="*/ 468894 h 927105"/>
              <a:gd name="connsiteX7" fmla="*/ 58401 w 1141357"/>
              <a:gd name="connsiteY7" fmla="*/ 563474 h 927105"/>
              <a:gd name="connsiteX8" fmla="*/ 50934 w 1141357"/>
              <a:gd name="connsiteY8" fmla="*/ 628650 h 927105"/>
              <a:gd name="connsiteX9" fmla="*/ 134 w 1141357"/>
              <a:gd name="connsiteY9" fmla="*/ 685800 h 927105"/>
              <a:gd name="connsiteX10" fmla="*/ 38234 w 1141357"/>
              <a:gd name="connsiteY10" fmla="*/ 762000 h 927105"/>
              <a:gd name="connsiteX11" fmla="*/ 101734 w 1141357"/>
              <a:gd name="connsiteY11" fmla="*/ 812800 h 927105"/>
              <a:gd name="connsiteX12" fmla="*/ 121510 w 1141357"/>
              <a:gd name="connsiteY12" fmla="*/ 842552 h 927105"/>
              <a:gd name="connsiteX13" fmla="*/ 222385 w 1141357"/>
              <a:gd name="connsiteY13" fmla="*/ 882652 h 927105"/>
              <a:gd name="connsiteX14" fmla="*/ 276946 w 1141357"/>
              <a:gd name="connsiteY14" fmla="*/ 867267 h 927105"/>
              <a:gd name="connsiteX15" fmla="*/ 292235 w 1141357"/>
              <a:gd name="connsiteY15" fmla="*/ 927101 h 927105"/>
              <a:gd name="connsiteX16" fmla="*/ 362085 w 1141357"/>
              <a:gd name="connsiteY16" fmla="*/ 869952 h 927105"/>
              <a:gd name="connsiteX17" fmla="*/ 472471 w 1141357"/>
              <a:gd name="connsiteY17" fmla="*/ 841290 h 927105"/>
              <a:gd name="connsiteX18" fmla="*/ 508135 w 1141357"/>
              <a:gd name="connsiteY18" fmla="*/ 781052 h 927105"/>
              <a:gd name="connsiteX19" fmla="*/ 625855 w 1141357"/>
              <a:gd name="connsiteY19" fmla="*/ 777624 h 927105"/>
              <a:gd name="connsiteX20" fmla="*/ 774835 w 1141357"/>
              <a:gd name="connsiteY20" fmla="*/ 717552 h 927105"/>
              <a:gd name="connsiteX21" fmla="*/ 918394 w 1141357"/>
              <a:gd name="connsiteY21" fmla="*/ 635965 h 927105"/>
              <a:gd name="connsiteX22" fmla="*/ 978035 w 1141357"/>
              <a:gd name="connsiteY22" fmla="*/ 603253 h 927105"/>
              <a:gd name="connsiteX23" fmla="*/ 1009784 w 1141357"/>
              <a:gd name="connsiteY23" fmla="*/ 495300 h 927105"/>
              <a:gd name="connsiteX24" fmla="*/ 1141357 w 1141357"/>
              <a:gd name="connsiteY24" fmla="*/ 252871 h 927105"/>
              <a:gd name="connsiteX25" fmla="*/ 1054234 w 1141357"/>
              <a:gd name="connsiteY25" fmla="*/ 0 h 927105"/>
              <a:gd name="connsiteX0" fmla="*/ 1054234 w 1141357"/>
              <a:gd name="connsiteY0" fmla="*/ 0 h 927103"/>
              <a:gd name="connsiteX1" fmla="*/ 889135 w 1141357"/>
              <a:gd name="connsiteY1" fmla="*/ 31905 h 927103"/>
              <a:gd name="connsiteX2" fmla="*/ 695739 w 1141357"/>
              <a:gd name="connsiteY2" fmla="*/ 107137 h 927103"/>
              <a:gd name="connsiteX3" fmla="*/ 524289 w 1141357"/>
              <a:gd name="connsiteY3" fmla="*/ 184711 h 927103"/>
              <a:gd name="connsiteX4" fmla="*/ 323984 w 1141357"/>
              <a:gd name="connsiteY4" fmla="*/ 304800 h 927103"/>
              <a:gd name="connsiteX5" fmla="*/ 231993 w 1141357"/>
              <a:gd name="connsiteY5" fmla="*/ 379483 h 927103"/>
              <a:gd name="connsiteX6" fmla="*/ 134690 w 1141357"/>
              <a:gd name="connsiteY6" fmla="*/ 468894 h 927103"/>
              <a:gd name="connsiteX7" fmla="*/ 58401 w 1141357"/>
              <a:gd name="connsiteY7" fmla="*/ 563474 h 927103"/>
              <a:gd name="connsiteX8" fmla="*/ 50934 w 1141357"/>
              <a:gd name="connsiteY8" fmla="*/ 628650 h 927103"/>
              <a:gd name="connsiteX9" fmla="*/ 134 w 1141357"/>
              <a:gd name="connsiteY9" fmla="*/ 685800 h 927103"/>
              <a:gd name="connsiteX10" fmla="*/ 38234 w 1141357"/>
              <a:gd name="connsiteY10" fmla="*/ 762000 h 927103"/>
              <a:gd name="connsiteX11" fmla="*/ 101734 w 1141357"/>
              <a:gd name="connsiteY11" fmla="*/ 812800 h 927103"/>
              <a:gd name="connsiteX12" fmla="*/ 121510 w 1141357"/>
              <a:gd name="connsiteY12" fmla="*/ 842552 h 927103"/>
              <a:gd name="connsiteX13" fmla="*/ 222385 w 1141357"/>
              <a:gd name="connsiteY13" fmla="*/ 882652 h 927103"/>
              <a:gd name="connsiteX14" fmla="*/ 276946 w 1141357"/>
              <a:gd name="connsiteY14" fmla="*/ 867267 h 927103"/>
              <a:gd name="connsiteX15" fmla="*/ 292235 w 1141357"/>
              <a:gd name="connsiteY15" fmla="*/ 927101 h 927103"/>
              <a:gd name="connsiteX16" fmla="*/ 362085 w 1141357"/>
              <a:gd name="connsiteY16" fmla="*/ 869952 h 927103"/>
              <a:gd name="connsiteX17" fmla="*/ 472471 w 1141357"/>
              <a:gd name="connsiteY17" fmla="*/ 841290 h 927103"/>
              <a:gd name="connsiteX18" fmla="*/ 508135 w 1141357"/>
              <a:gd name="connsiteY18" fmla="*/ 781052 h 927103"/>
              <a:gd name="connsiteX19" fmla="*/ 625855 w 1141357"/>
              <a:gd name="connsiteY19" fmla="*/ 777624 h 927103"/>
              <a:gd name="connsiteX20" fmla="*/ 774835 w 1141357"/>
              <a:gd name="connsiteY20" fmla="*/ 717552 h 927103"/>
              <a:gd name="connsiteX21" fmla="*/ 918394 w 1141357"/>
              <a:gd name="connsiteY21" fmla="*/ 635965 h 927103"/>
              <a:gd name="connsiteX22" fmla="*/ 978035 w 1141357"/>
              <a:gd name="connsiteY22" fmla="*/ 603253 h 927103"/>
              <a:gd name="connsiteX23" fmla="*/ 1082126 w 1141357"/>
              <a:gd name="connsiteY23" fmla="*/ 454826 h 927103"/>
              <a:gd name="connsiteX24" fmla="*/ 1141357 w 1141357"/>
              <a:gd name="connsiteY24" fmla="*/ 252871 h 927103"/>
              <a:gd name="connsiteX25" fmla="*/ 1054234 w 1141357"/>
              <a:gd name="connsiteY25" fmla="*/ 0 h 927103"/>
              <a:gd name="connsiteX0" fmla="*/ 1054234 w 1141357"/>
              <a:gd name="connsiteY0" fmla="*/ 0 h 927105"/>
              <a:gd name="connsiteX1" fmla="*/ 889135 w 1141357"/>
              <a:gd name="connsiteY1" fmla="*/ 31905 h 927105"/>
              <a:gd name="connsiteX2" fmla="*/ 695739 w 1141357"/>
              <a:gd name="connsiteY2" fmla="*/ 107137 h 927105"/>
              <a:gd name="connsiteX3" fmla="*/ 524289 w 1141357"/>
              <a:gd name="connsiteY3" fmla="*/ 184711 h 927105"/>
              <a:gd name="connsiteX4" fmla="*/ 323984 w 1141357"/>
              <a:gd name="connsiteY4" fmla="*/ 304800 h 927105"/>
              <a:gd name="connsiteX5" fmla="*/ 231993 w 1141357"/>
              <a:gd name="connsiteY5" fmla="*/ 379483 h 927105"/>
              <a:gd name="connsiteX6" fmla="*/ 134690 w 1141357"/>
              <a:gd name="connsiteY6" fmla="*/ 468894 h 927105"/>
              <a:gd name="connsiteX7" fmla="*/ 58401 w 1141357"/>
              <a:gd name="connsiteY7" fmla="*/ 563474 h 927105"/>
              <a:gd name="connsiteX8" fmla="*/ 50934 w 1141357"/>
              <a:gd name="connsiteY8" fmla="*/ 628650 h 927105"/>
              <a:gd name="connsiteX9" fmla="*/ 134 w 1141357"/>
              <a:gd name="connsiteY9" fmla="*/ 685800 h 927105"/>
              <a:gd name="connsiteX10" fmla="*/ 38234 w 1141357"/>
              <a:gd name="connsiteY10" fmla="*/ 762000 h 927105"/>
              <a:gd name="connsiteX11" fmla="*/ 101734 w 1141357"/>
              <a:gd name="connsiteY11" fmla="*/ 812800 h 927105"/>
              <a:gd name="connsiteX12" fmla="*/ 121510 w 1141357"/>
              <a:gd name="connsiteY12" fmla="*/ 842552 h 927105"/>
              <a:gd name="connsiteX13" fmla="*/ 222385 w 1141357"/>
              <a:gd name="connsiteY13" fmla="*/ 882652 h 927105"/>
              <a:gd name="connsiteX14" fmla="*/ 276946 w 1141357"/>
              <a:gd name="connsiteY14" fmla="*/ 867267 h 927105"/>
              <a:gd name="connsiteX15" fmla="*/ 292235 w 1141357"/>
              <a:gd name="connsiteY15" fmla="*/ 927101 h 927105"/>
              <a:gd name="connsiteX16" fmla="*/ 362085 w 1141357"/>
              <a:gd name="connsiteY16" fmla="*/ 869952 h 927105"/>
              <a:gd name="connsiteX17" fmla="*/ 472471 w 1141357"/>
              <a:gd name="connsiteY17" fmla="*/ 841290 h 927105"/>
              <a:gd name="connsiteX18" fmla="*/ 508135 w 1141357"/>
              <a:gd name="connsiteY18" fmla="*/ 781052 h 927105"/>
              <a:gd name="connsiteX19" fmla="*/ 625855 w 1141357"/>
              <a:gd name="connsiteY19" fmla="*/ 777624 h 927105"/>
              <a:gd name="connsiteX20" fmla="*/ 774835 w 1141357"/>
              <a:gd name="connsiteY20" fmla="*/ 717552 h 927105"/>
              <a:gd name="connsiteX21" fmla="*/ 918394 w 1141357"/>
              <a:gd name="connsiteY21" fmla="*/ 635965 h 927105"/>
              <a:gd name="connsiteX22" fmla="*/ 978035 w 1141357"/>
              <a:gd name="connsiteY22" fmla="*/ 603253 h 927105"/>
              <a:gd name="connsiteX23" fmla="*/ 1082126 w 1141357"/>
              <a:gd name="connsiteY23" fmla="*/ 454826 h 927105"/>
              <a:gd name="connsiteX24" fmla="*/ 1141357 w 1141357"/>
              <a:gd name="connsiteY24" fmla="*/ 252871 h 927105"/>
              <a:gd name="connsiteX25" fmla="*/ 1054234 w 1141357"/>
              <a:gd name="connsiteY25" fmla="*/ 0 h 927105"/>
              <a:gd name="connsiteX0" fmla="*/ 1054234 w 1155602"/>
              <a:gd name="connsiteY0" fmla="*/ 0 h 927103"/>
              <a:gd name="connsiteX1" fmla="*/ 889135 w 1155602"/>
              <a:gd name="connsiteY1" fmla="*/ 31905 h 927103"/>
              <a:gd name="connsiteX2" fmla="*/ 695739 w 1155602"/>
              <a:gd name="connsiteY2" fmla="*/ 107137 h 927103"/>
              <a:gd name="connsiteX3" fmla="*/ 524289 w 1155602"/>
              <a:gd name="connsiteY3" fmla="*/ 184711 h 927103"/>
              <a:gd name="connsiteX4" fmla="*/ 323984 w 1155602"/>
              <a:gd name="connsiteY4" fmla="*/ 304800 h 927103"/>
              <a:gd name="connsiteX5" fmla="*/ 231993 w 1155602"/>
              <a:gd name="connsiteY5" fmla="*/ 379483 h 927103"/>
              <a:gd name="connsiteX6" fmla="*/ 134690 w 1155602"/>
              <a:gd name="connsiteY6" fmla="*/ 468894 h 927103"/>
              <a:gd name="connsiteX7" fmla="*/ 58401 w 1155602"/>
              <a:gd name="connsiteY7" fmla="*/ 563474 h 927103"/>
              <a:gd name="connsiteX8" fmla="*/ 50934 w 1155602"/>
              <a:gd name="connsiteY8" fmla="*/ 628650 h 927103"/>
              <a:gd name="connsiteX9" fmla="*/ 134 w 1155602"/>
              <a:gd name="connsiteY9" fmla="*/ 685800 h 927103"/>
              <a:gd name="connsiteX10" fmla="*/ 38234 w 1155602"/>
              <a:gd name="connsiteY10" fmla="*/ 762000 h 927103"/>
              <a:gd name="connsiteX11" fmla="*/ 101734 w 1155602"/>
              <a:gd name="connsiteY11" fmla="*/ 812800 h 927103"/>
              <a:gd name="connsiteX12" fmla="*/ 121510 w 1155602"/>
              <a:gd name="connsiteY12" fmla="*/ 842552 h 927103"/>
              <a:gd name="connsiteX13" fmla="*/ 222385 w 1155602"/>
              <a:gd name="connsiteY13" fmla="*/ 882652 h 927103"/>
              <a:gd name="connsiteX14" fmla="*/ 276946 w 1155602"/>
              <a:gd name="connsiteY14" fmla="*/ 867267 h 927103"/>
              <a:gd name="connsiteX15" fmla="*/ 292235 w 1155602"/>
              <a:gd name="connsiteY15" fmla="*/ 927101 h 927103"/>
              <a:gd name="connsiteX16" fmla="*/ 362085 w 1155602"/>
              <a:gd name="connsiteY16" fmla="*/ 869952 h 927103"/>
              <a:gd name="connsiteX17" fmla="*/ 472471 w 1155602"/>
              <a:gd name="connsiteY17" fmla="*/ 841290 h 927103"/>
              <a:gd name="connsiteX18" fmla="*/ 508135 w 1155602"/>
              <a:gd name="connsiteY18" fmla="*/ 781052 h 927103"/>
              <a:gd name="connsiteX19" fmla="*/ 625855 w 1155602"/>
              <a:gd name="connsiteY19" fmla="*/ 777624 h 927103"/>
              <a:gd name="connsiteX20" fmla="*/ 774835 w 1155602"/>
              <a:gd name="connsiteY20" fmla="*/ 717552 h 927103"/>
              <a:gd name="connsiteX21" fmla="*/ 918394 w 1155602"/>
              <a:gd name="connsiteY21" fmla="*/ 635965 h 927103"/>
              <a:gd name="connsiteX22" fmla="*/ 978035 w 1155602"/>
              <a:gd name="connsiteY22" fmla="*/ 603253 h 927103"/>
              <a:gd name="connsiteX23" fmla="*/ 1082126 w 1155602"/>
              <a:gd name="connsiteY23" fmla="*/ 454826 h 927103"/>
              <a:gd name="connsiteX24" fmla="*/ 1155603 w 1155602"/>
              <a:gd name="connsiteY24" fmla="*/ 288555 h 927103"/>
              <a:gd name="connsiteX25" fmla="*/ 1054234 w 1155602"/>
              <a:gd name="connsiteY25" fmla="*/ 0 h 927103"/>
              <a:gd name="connsiteX0" fmla="*/ 1054234 w 1155603"/>
              <a:gd name="connsiteY0" fmla="*/ 0 h 927105"/>
              <a:gd name="connsiteX1" fmla="*/ 889135 w 1155603"/>
              <a:gd name="connsiteY1" fmla="*/ 31905 h 927105"/>
              <a:gd name="connsiteX2" fmla="*/ 695739 w 1155603"/>
              <a:gd name="connsiteY2" fmla="*/ 107137 h 927105"/>
              <a:gd name="connsiteX3" fmla="*/ 524289 w 1155603"/>
              <a:gd name="connsiteY3" fmla="*/ 184711 h 927105"/>
              <a:gd name="connsiteX4" fmla="*/ 323984 w 1155603"/>
              <a:gd name="connsiteY4" fmla="*/ 304800 h 927105"/>
              <a:gd name="connsiteX5" fmla="*/ 231993 w 1155603"/>
              <a:gd name="connsiteY5" fmla="*/ 379483 h 927105"/>
              <a:gd name="connsiteX6" fmla="*/ 134690 w 1155603"/>
              <a:gd name="connsiteY6" fmla="*/ 468894 h 927105"/>
              <a:gd name="connsiteX7" fmla="*/ 58401 w 1155603"/>
              <a:gd name="connsiteY7" fmla="*/ 563474 h 927105"/>
              <a:gd name="connsiteX8" fmla="*/ 50934 w 1155603"/>
              <a:gd name="connsiteY8" fmla="*/ 628650 h 927105"/>
              <a:gd name="connsiteX9" fmla="*/ 134 w 1155603"/>
              <a:gd name="connsiteY9" fmla="*/ 685800 h 927105"/>
              <a:gd name="connsiteX10" fmla="*/ 38234 w 1155603"/>
              <a:gd name="connsiteY10" fmla="*/ 762000 h 927105"/>
              <a:gd name="connsiteX11" fmla="*/ 101734 w 1155603"/>
              <a:gd name="connsiteY11" fmla="*/ 812800 h 927105"/>
              <a:gd name="connsiteX12" fmla="*/ 121510 w 1155603"/>
              <a:gd name="connsiteY12" fmla="*/ 842552 h 927105"/>
              <a:gd name="connsiteX13" fmla="*/ 222385 w 1155603"/>
              <a:gd name="connsiteY13" fmla="*/ 882652 h 927105"/>
              <a:gd name="connsiteX14" fmla="*/ 276946 w 1155603"/>
              <a:gd name="connsiteY14" fmla="*/ 867267 h 927105"/>
              <a:gd name="connsiteX15" fmla="*/ 292235 w 1155603"/>
              <a:gd name="connsiteY15" fmla="*/ 927101 h 927105"/>
              <a:gd name="connsiteX16" fmla="*/ 362085 w 1155603"/>
              <a:gd name="connsiteY16" fmla="*/ 869952 h 927105"/>
              <a:gd name="connsiteX17" fmla="*/ 472471 w 1155603"/>
              <a:gd name="connsiteY17" fmla="*/ 841290 h 927105"/>
              <a:gd name="connsiteX18" fmla="*/ 508135 w 1155603"/>
              <a:gd name="connsiteY18" fmla="*/ 781052 h 927105"/>
              <a:gd name="connsiteX19" fmla="*/ 625855 w 1155603"/>
              <a:gd name="connsiteY19" fmla="*/ 777624 h 927105"/>
              <a:gd name="connsiteX20" fmla="*/ 774835 w 1155603"/>
              <a:gd name="connsiteY20" fmla="*/ 717552 h 927105"/>
              <a:gd name="connsiteX21" fmla="*/ 918394 w 1155603"/>
              <a:gd name="connsiteY21" fmla="*/ 635965 h 927105"/>
              <a:gd name="connsiteX22" fmla="*/ 978035 w 1155603"/>
              <a:gd name="connsiteY22" fmla="*/ 603253 h 927105"/>
              <a:gd name="connsiteX23" fmla="*/ 1082126 w 1155603"/>
              <a:gd name="connsiteY23" fmla="*/ 454826 h 927105"/>
              <a:gd name="connsiteX24" fmla="*/ 1155603 w 1155603"/>
              <a:gd name="connsiteY24" fmla="*/ 288555 h 927105"/>
              <a:gd name="connsiteX25" fmla="*/ 1054234 w 1155603"/>
              <a:gd name="connsiteY25" fmla="*/ 0 h 927105"/>
              <a:gd name="connsiteX0" fmla="*/ 1054234 w 1161984"/>
              <a:gd name="connsiteY0" fmla="*/ 0 h 927103"/>
              <a:gd name="connsiteX1" fmla="*/ 889135 w 1161984"/>
              <a:gd name="connsiteY1" fmla="*/ 31905 h 927103"/>
              <a:gd name="connsiteX2" fmla="*/ 695739 w 1161984"/>
              <a:gd name="connsiteY2" fmla="*/ 107137 h 927103"/>
              <a:gd name="connsiteX3" fmla="*/ 524289 w 1161984"/>
              <a:gd name="connsiteY3" fmla="*/ 184711 h 927103"/>
              <a:gd name="connsiteX4" fmla="*/ 323984 w 1161984"/>
              <a:gd name="connsiteY4" fmla="*/ 304800 h 927103"/>
              <a:gd name="connsiteX5" fmla="*/ 231993 w 1161984"/>
              <a:gd name="connsiteY5" fmla="*/ 379483 h 927103"/>
              <a:gd name="connsiteX6" fmla="*/ 134690 w 1161984"/>
              <a:gd name="connsiteY6" fmla="*/ 468894 h 927103"/>
              <a:gd name="connsiteX7" fmla="*/ 58401 w 1161984"/>
              <a:gd name="connsiteY7" fmla="*/ 563474 h 927103"/>
              <a:gd name="connsiteX8" fmla="*/ 50934 w 1161984"/>
              <a:gd name="connsiteY8" fmla="*/ 628650 h 927103"/>
              <a:gd name="connsiteX9" fmla="*/ 134 w 1161984"/>
              <a:gd name="connsiteY9" fmla="*/ 685800 h 927103"/>
              <a:gd name="connsiteX10" fmla="*/ 38234 w 1161984"/>
              <a:gd name="connsiteY10" fmla="*/ 762000 h 927103"/>
              <a:gd name="connsiteX11" fmla="*/ 101734 w 1161984"/>
              <a:gd name="connsiteY11" fmla="*/ 812800 h 927103"/>
              <a:gd name="connsiteX12" fmla="*/ 121510 w 1161984"/>
              <a:gd name="connsiteY12" fmla="*/ 842552 h 927103"/>
              <a:gd name="connsiteX13" fmla="*/ 222385 w 1161984"/>
              <a:gd name="connsiteY13" fmla="*/ 882652 h 927103"/>
              <a:gd name="connsiteX14" fmla="*/ 276946 w 1161984"/>
              <a:gd name="connsiteY14" fmla="*/ 867267 h 927103"/>
              <a:gd name="connsiteX15" fmla="*/ 292235 w 1161984"/>
              <a:gd name="connsiteY15" fmla="*/ 927101 h 927103"/>
              <a:gd name="connsiteX16" fmla="*/ 362085 w 1161984"/>
              <a:gd name="connsiteY16" fmla="*/ 869952 h 927103"/>
              <a:gd name="connsiteX17" fmla="*/ 472471 w 1161984"/>
              <a:gd name="connsiteY17" fmla="*/ 841290 h 927103"/>
              <a:gd name="connsiteX18" fmla="*/ 508135 w 1161984"/>
              <a:gd name="connsiteY18" fmla="*/ 781052 h 927103"/>
              <a:gd name="connsiteX19" fmla="*/ 625855 w 1161984"/>
              <a:gd name="connsiteY19" fmla="*/ 777624 h 927103"/>
              <a:gd name="connsiteX20" fmla="*/ 774835 w 1161984"/>
              <a:gd name="connsiteY20" fmla="*/ 717552 h 927103"/>
              <a:gd name="connsiteX21" fmla="*/ 918394 w 1161984"/>
              <a:gd name="connsiteY21" fmla="*/ 635965 h 927103"/>
              <a:gd name="connsiteX22" fmla="*/ 978035 w 1161984"/>
              <a:gd name="connsiteY22" fmla="*/ 603253 h 927103"/>
              <a:gd name="connsiteX23" fmla="*/ 1082126 w 1161984"/>
              <a:gd name="connsiteY23" fmla="*/ 454826 h 927103"/>
              <a:gd name="connsiteX24" fmla="*/ 1155603 w 1161984"/>
              <a:gd name="connsiteY24" fmla="*/ 288555 h 927103"/>
              <a:gd name="connsiteX25" fmla="*/ 1054234 w 1161984"/>
              <a:gd name="connsiteY25" fmla="*/ 0 h 927103"/>
              <a:gd name="connsiteX0" fmla="*/ 1054234 w 1161984"/>
              <a:gd name="connsiteY0" fmla="*/ 0 h 927105"/>
              <a:gd name="connsiteX1" fmla="*/ 889135 w 1161984"/>
              <a:gd name="connsiteY1" fmla="*/ 31905 h 927105"/>
              <a:gd name="connsiteX2" fmla="*/ 695739 w 1161984"/>
              <a:gd name="connsiteY2" fmla="*/ 107137 h 927105"/>
              <a:gd name="connsiteX3" fmla="*/ 524289 w 1161984"/>
              <a:gd name="connsiteY3" fmla="*/ 184711 h 927105"/>
              <a:gd name="connsiteX4" fmla="*/ 323984 w 1161984"/>
              <a:gd name="connsiteY4" fmla="*/ 304800 h 927105"/>
              <a:gd name="connsiteX5" fmla="*/ 231993 w 1161984"/>
              <a:gd name="connsiteY5" fmla="*/ 379483 h 927105"/>
              <a:gd name="connsiteX6" fmla="*/ 134690 w 1161984"/>
              <a:gd name="connsiteY6" fmla="*/ 468894 h 927105"/>
              <a:gd name="connsiteX7" fmla="*/ 58401 w 1161984"/>
              <a:gd name="connsiteY7" fmla="*/ 563474 h 927105"/>
              <a:gd name="connsiteX8" fmla="*/ 50934 w 1161984"/>
              <a:gd name="connsiteY8" fmla="*/ 628650 h 927105"/>
              <a:gd name="connsiteX9" fmla="*/ 134 w 1161984"/>
              <a:gd name="connsiteY9" fmla="*/ 685800 h 927105"/>
              <a:gd name="connsiteX10" fmla="*/ 38234 w 1161984"/>
              <a:gd name="connsiteY10" fmla="*/ 762000 h 927105"/>
              <a:gd name="connsiteX11" fmla="*/ 101734 w 1161984"/>
              <a:gd name="connsiteY11" fmla="*/ 812800 h 927105"/>
              <a:gd name="connsiteX12" fmla="*/ 121510 w 1161984"/>
              <a:gd name="connsiteY12" fmla="*/ 842552 h 927105"/>
              <a:gd name="connsiteX13" fmla="*/ 222385 w 1161984"/>
              <a:gd name="connsiteY13" fmla="*/ 882652 h 927105"/>
              <a:gd name="connsiteX14" fmla="*/ 276946 w 1161984"/>
              <a:gd name="connsiteY14" fmla="*/ 867267 h 927105"/>
              <a:gd name="connsiteX15" fmla="*/ 292235 w 1161984"/>
              <a:gd name="connsiteY15" fmla="*/ 927101 h 927105"/>
              <a:gd name="connsiteX16" fmla="*/ 362085 w 1161984"/>
              <a:gd name="connsiteY16" fmla="*/ 869952 h 927105"/>
              <a:gd name="connsiteX17" fmla="*/ 472471 w 1161984"/>
              <a:gd name="connsiteY17" fmla="*/ 841290 h 927105"/>
              <a:gd name="connsiteX18" fmla="*/ 551863 w 1161984"/>
              <a:gd name="connsiteY18" fmla="*/ 835164 h 927105"/>
              <a:gd name="connsiteX19" fmla="*/ 625855 w 1161984"/>
              <a:gd name="connsiteY19" fmla="*/ 777624 h 927105"/>
              <a:gd name="connsiteX20" fmla="*/ 774835 w 1161984"/>
              <a:gd name="connsiteY20" fmla="*/ 717552 h 927105"/>
              <a:gd name="connsiteX21" fmla="*/ 918394 w 1161984"/>
              <a:gd name="connsiteY21" fmla="*/ 635965 h 927105"/>
              <a:gd name="connsiteX22" fmla="*/ 978035 w 1161984"/>
              <a:gd name="connsiteY22" fmla="*/ 603253 h 927105"/>
              <a:gd name="connsiteX23" fmla="*/ 1082126 w 1161984"/>
              <a:gd name="connsiteY23" fmla="*/ 454826 h 927105"/>
              <a:gd name="connsiteX24" fmla="*/ 1155603 w 1161984"/>
              <a:gd name="connsiteY24" fmla="*/ 288555 h 927105"/>
              <a:gd name="connsiteX25" fmla="*/ 1054234 w 1161984"/>
              <a:gd name="connsiteY25" fmla="*/ 0 h 927105"/>
              <a:gd name="connsiteX0" fmla="*/ 1054234 w 1161984"/>
              <a:gd name="connsiteY0" fmla="*/ 0 h 927103"/>
              <a:gd name="connsiteX1" fmla="*/ 889135 w 1161984"/>
              <a:gd name="connsiteY1" fmla="*/ 31905 h 927103"/>
              <a:gd name="connsiteX2" fmla="*/ 695739 w 1161984"/>
              <a:gd name="connsiteY2" fmla="*/ 107137 h 927103"/>
              <a:gd name="connsiteX3" fmla="*/ 524289 w 1161984"/>
              <a:gd name="connsiteY3" fmla="*/ 184711 h 927103"/>
              <a:gd name="connsiteX4" fmla="*/ 323984 w 1161984"/>
              <a:gd name="connsiteY4" fmla="*/ 304800 h 927103"/>
              <a:gd name="connsiteX5" fmla="*/ 231993 w 1161984"/>
              <a:gd name="connsiteY5" fmla="*/ 379483 h 927103"/>
              <a:gd name="connsiteX6" fmla="*/ 134690 w 1161984"/>
              <a:gd name="connsiteY6" fmla="*/ 468894 h 927103"/>
              <a:gd name="connsiteX7" fmla="*/ 58401 w 1161984"/>
              <a:gd name="connsiteY7" fmla="*/ 563474 h 927103"/>
              <a:gd name="connsiteX8" fmla="*/ 50934 w 1161984"/>
              <a:gd name="connsiteY8" fmla="*/ 628650 h 927103"/>
              <a:gd name="connsiteX9" fmla="*/ 134 w 1161984"/>
              <a:gd name="connsiteY9" fmla="*/ 685800 h 927103"/>
              <a:gd name="connsiteX10" fmla="*/ 38234 w 1161984"/>
              <a:gd name="connsiteY10" fmla="*/ 762000 h 927103"/>
              <a:gd name="connsiteX11" fmla="*/ 101734 w 1161984"/>
              <a:gd name="connsiteY11" fmla="*/ 812800 h 927103"/>
              <a:gd name="connsiteX12" fmla="*/ 121510 w 1161984"/>
              <a:gd name="connsiteY12" fmla="*/ 842552 h 927103"/>
              <a:gd name="connsiteX13" fmla="*/ 222385 w 1161984"/>
              <a:gd name="connsiteY13" fmla="*/ 882652 h 927103"/>
              <a:gd name="connsiteX14" fmla="*/ 276946 w 1161984"/>
              <a:gd name="connsiteY14" fmla="*/ 867267 h 927103"/>
              <a:gd name="connsiteX15" fmla="*/ 292235 w 1161984"/>
              <a:gd name="connsiteY15" fmla="*/ 927101 h 927103"/>
              <a:gd name="connsiteX16" fmla="*/ 362085 w 1161984"/>
              <a:gd name="connsiteY16" fmla="*/ 869952 h 927103"/>
              <a:gd name="connsiteX17" fmla="*/ 472471 w 1161984"/>
              <a:gd name="connsiteY17" fmla="*/ 841290 h 927103"/>
              <a:gd name="connsiteX18" fmla="*/ 551863 w 1161984"/>
              <a:gd name="connsiteY18" fmla="*/ 835164 h 927103"/>
              <a:gd name="connsiteX19" fmla="*/ 625855 w 1161984"/>
              <a:gd name="connsiteY19" fmla="*/ 777624 h 927103"/>
              <a:gd name="connsiteX20" fmla="*/ 774835 w 1161984"/>
              <a:gd name="connsiteY20" fmla="*/ 717552 h 927103"/>
              <a:gd name="connsiteX21" fmla="*/ 918394 w 1161984"/>
              <a:gd name="connsiteY21" fmla="*/ 635965 h 927103"/>
              <a:gd name="connsiteX22" fmla="*/ 978035 w 1161984"/>
              <a:gd name="connsiteY22" fmla="*/ 603253 h 927103"/>
              <a:gd name="connsiteX23" fmla="*/ 1082126 w 1161984"/>
              <a:gd name="connsiteY23" fmla="*/ 454826 h 927103"/>
              <a:gd name="connsiteX24" fmla="*/ 1155603 w 1161984"/>
              <a:gd name="connsiteY24" fmla="*/ 288555 h 927103"/>
              <a:gd name="connsiteX25" fmla="*/ 1054234 w 1161984"/>
              <a:gd name="connsiteY25" fmla="*/ 0 h 927103"/>
              <a:gd name="connsiteX0" fmla="*/ 1054234 w 1161984"/>
              <a:gd name="connsiteY0" fmla="*/ 0 h 888839"/>
              <a:gd name="connsiteX1" fmla="*/ 889135 w 1161984"/>
              <a:gd name="connsiteY1" fmla="*/ 31905 h 888839"/>
              <a:gd name="connsiteX2" fmla="*/ 695739 w 1161984"/>
              <a:gd name="connsiteY2" fmla="*/ 107137 h 888839"/>
              <a:gd name="connsiteX3" fmla="*/ 524289 w 1161984"/>
              <a:gd name="connsiteY3" fmla="*/ 184711 h 888839"/>
              <a:gd name="connsiteX4" fmla="*/ 323984 w 1161984"/>
              <a:gd name="connsiteY4" fmla="*/ 304800 h 888839"/>
              <a:gd name="connsiteX5" fmla="*/ 231993 w 1161984"/>
              <a:gd name="connsiteY5" fmla="*/ 379483 h 888839"/>
              <a:gd name="connsiteX6" fmla="*/ 134690 w 1161984"/>
              <a:gd name="connsiteY6" fmla="*/ 468894 h 888839"/>
              <a:gd name="connsiteX7" fmla="*/ 58401 w 1161984"/>
              <a:gd name="connsiteY7" fmla="*/ 563474 h 888839"/>
              <a:gd name="connsiteX8" fmla="*/ 50934 w 1161984"/>
              <a:gd name="connsiteY8" fmla="*/ 628650 h 888839"/>
              <a:gd name="connsiteX9" fmla="*/ 134 w 1161984"/>
              <a:gd name="connsiteY9" fmla="*/ 685800 h 888839"/>
              <a:gd name="connsiteX10" fmla="*/ 38234 w 1161984"/>
              <a:gd name="connsiteY10" fmla="*/ 762000 h 888839"/>
              <a:gd name="connsiteX11" fmla="*/ 101734 w 1161984"/>
              <a:gd name="connsiteY11" fmla="*/ 812800 h 888839"/>
              <a:gd name="connsiteX12" fmla="*/ 121510 w 1161984"/>
              <a:gd name="connsiteY12" fmla="*/ 842552 h 888839"/>
              <a:gd name="connsiteX13" fmla="*/ 222385 w 1161984"/>
              <a:gd name="connsiteY13" fmla="*/ 882652 h 888839"/>
              <a:gd name="connsiteX14" fmla="*/ 276946 w 1161984"/>
              <a:gd name="connsiteY14" fmla="*/ 867267 h 888839"/>
              <a:gd name="connsiteX15" fmla="*/ 313829 w 1161984"/>
              <a:gd name="connsiteY15" fmla="*/ 888827 h 888839"/>
              <a:gd name="connsiteX16" fmla="*/ 362085 w 1161984"/>
              <a:gd name="connsiteY16" fmla="*/ 869952 h 888839"/>
              <a:gd name="connsiteX17" fmla="*/ 472471 w 1161984"/>
              <a:gd name="connsiteY17" fmla="*/ 841290 h 888839"/>
              <a:gd name="connsiteX18" fmla="*/ 551863 w 1161984"/>
              <a:gd name="connsiteY18" fmla="*/ 835164 h 888839"/>
              <a:gd name="connsiteX19" fmla="*/ 625855 w 1161984"/>
              <a:gd name="connsiteY19" fmla="*/ 777624 h 888839"/>
              <a:gd name="connsiteX20" fmla="*/ 774835 w 1161984"/>
              <a:gd name="connsiteY20" fmla="*/ 717552 h 888839"/>
              <a:gd name="connsiteX21" fmla="*/ 918394 w 1161984"/>
              <a:gd name="connsiteY21" fmla="*/ 635965 h 888839"/>
              <a:gd name="connsiteX22" fmla="*/ 978035 w 1161984"/>
              <a:gd name="connsiteY22" fmla="*/ 603253 h 888839"/>
              <a:gd name="connsiteX23" fmla="*/ 1082126 w 1161984"/>
              <a:gd name="connsiteY23" fmla="*/ 454826 h 888839"/>
              <a:gd name="connsiteX24" fmla="*/ 1155603 w 1161984"/>
              <a:gd name="connsiteY24" fmla="*/ 288555 h 888839"/>
              <a:gd name="connsiteX25" fmla="*/ 1054234 w 1161984"/>
              <a:gd name="connsiteY25" fmla="*/ 0 h 888839"/>
              <a:gd name="connsiteX0" fmla="*/ 1054234 w 1161984"/>
              <a:gd name="connsiteY0" fmla="*/ 0 h 888839"/>
              <a:gd name="connsiteX1" fmla="*/ 889135 w 1161984"/>
              <a:gd name="connsiteY1" fmla="*/ 31905 h 888839"/>
              <a:gd name="connsiteX2" fmla="*/ 695739 w 1161984"/>
              <a:gd name="connsiteY2" fmla="*/ 107137 h 888839"/>
              <a:gd name="connsiteX3" fmla="*/ 524289 w 1161984"/>
              <a:gd name="connsiteY3" fmla="*/ 184711 h 888839"/>
              <a:gd name="connsiteX4" fmla="*/ 323984 w 1161984"/>
              <a:gd name="connsiteY4" fmla="*/ 304800 h 888839"/>
              <a:gd name="connsiteX5" fmla="*/ 231993 w 1161984"/>
              <a:gd name="connsiteY5" fmla="*/ 379483 h 888839"/>
              <a:gd name="connsiteX6" fmla="*/ 134690 w 1161984"/>
              <a:gd name="connsiteY6" fmla="*/ 468894 h 888839"/>
              <a:gd name="connsiteX7" fmla="*/ 58401 w 1161984"/>
              <a:gd name="connsiteY7" fmla="*/ 563474 h 888839"/>
              <a:gd name="connsiteX8" fmla="*/ 50934 w 1161984"/>
              <a:gd name="connsiteY8" fmla="*/ 628650 h 888839"/>
              <a:gd name="connsiteX9" fmla="*/ 134 w 1161984"/>
              <a:gd name="connsiteY9" fmla="*/ 685800 h 888839"/>
              <a:gd name="connsiteX10" fmla="*/ 38234 w 1161984"/>
              <a:gd name="connsiteY10" fmla="*/ 762000 h 888839"/>
              <a:gd name="connsiteX11" fmla="*/ 101734 w 1161984"/>
              <a:gd name="connsiteY11" fmla="*/ 812800 h 888839"/>
              <a:gd name="connsiteX12" fmla="*/ 98059 w 1161984"/>
              <a:gd name="connsiteY12" fmla="*/ 820752 h 888839"/>
              <a:gd name="connsiteX13" fmla="*/ 222385 w 1161984"/>
              <a:gd name="connsiteY13" fmla="*/ 882652 h 888839"/>
              <a:gd name="connsiteX14" fmla="*/ 276946 w 1161984"/>
              <a:gd name="connsiteY14" fmla="*/ 867267 h 888839"/>
              <a:gd name="connsiteX15" fmla="*/ 313829 w 1161984"/>
              <a:gd name="connsiteY15" fmla="*/ 888827 h 888839"/>
              <a:gd name="connsiteX16" fmla="*/ 362085 w 1161984"/>
              <a:gd name="connsiteY16" fmla="*/ 869952 h 888839"/>
              <a:gd name="connsiteX17" fmla="*/ 472471 w 1161984"/>
              <a:gd name="connsiteY17" fmla="*/ 841290 h 888839"/>
              <a:gd name="connsiteX18" fmla="*/ 551863 w 1161984"/>
              <a:gd name="connsiteY18" fmla="*/ 835164 h 888839"/>
              <a:gd name="connsiteX19" fmla="*/ 625855 w 1161984"/>
              <a:gd name="connsiteY19" fmla="*/ 777624 h 888839"/>
              <a:gd name="connsiteX20" fmla="*/ 774835 w 1161984"/>
              <a:gd name="connsiteY20" fmla="*/ 717552 h 888839"/>
              <a:gd name="connsiteX21" fmla="*/ 918394 w 1161984"/>
              <a:gd name="connsiteY21" fmla="*/ 635965 h 888839"/>
              <a:gd name="connsiteX22" fmla="*/ 978035 w 1161984"/>
              <a:gd name="connsiteY22" fmla="*/ 603253 h 888839"/>
              <a:gd name="connsiteX23" fmla="*/ 1082126 w 1161984"/>
              <a:gd name="connsiteY23" fmla="*/ 454826 h 888839"/>
              <a:gd name="connsiteX24" fmla="*/ 1155603 w 1161984"/>
              <a:gd name="connsiteY24" fmla="*/ 288555 h 888839"/>
              <a:gd name="connsiteX25" fmla="*/ 1054234 w 1161984"/>
              <a:gd name="connsiteY25" fmla="*/ 0 h 888839"/>
              <a:gd name="connsiteX0" fmla="*/ 1054234 w 1161984"/>
              <a:gd name="connsiteY0" fmla="*/ 0 h 888839"/>
              <a:gd name="connsiteX1" fmla="*/ 889135 w 1161984"/>
              <a:gd name="connsiteY1" fmla="*/ 31905 h 888839"/>
              <a:gd name="connsiteX2" fmla="*/ 695739 w 1161984"/>
              <a:gd name="connsiteY2" fmla="*/ 107137 h 888839"/>
              <a:gd name="connsiteX3" fmla="*/ 524289 w 1161984"/>
              <a:gd name="connsiteY3" fmla="*/ 184711 h 888839"/>
              <a:gd name="connsiteX4" fmla="*/ 323984 w 1161984"/>
              <a:gd name="connsiteY4" fmla="*/ 304800 h 888839"/>
              <a:gd name="connsiteX5" fmla="*/ 231993 w 1161984"/>
              <a:gd name="connsiteY5" fmla="*/ 379483 h 888839"/>
              <a:gd name="connsiteX6" fmla="*/ 134690 w 1161984"/>
              <a:gd name="connsiteY6" fmla="*/ 468894 h 888839"/>
              <a:gd name="connsiteX7" fmla="*/ 58401 w 1161984"/>
              <a:gd name="connsiteY7" fmla="*/ 563474 h 888839"/>
              <a:gd name="connsiteX8" fmla="*/ 50934 w 1161984"/>
              <a:gd name="connsiteY8" fmla="*/ 628650 h 888839"/>
              <a:gd name="connsiteX9" fmla="*/ 134 w 1161984"/>
              <a:gd name="connsiteY9" fmla="*/ 685800 h 888839"/>
              <a:gd name="connsiteX10" fmla="*/ 38234 w 1161984"/>
              <a:gd name="connsiteY10" fmla="*/ 762000 h 888839"/>
              <a:gd name="connsiteX11" fmla="*/ 101734 w 1161984"/>
              <a:gd name="connsiteY11" fmla="*/ 812800 h 888839"/>
              <a:gd name="connsiteX12" fmla="*/ 98059 w 1161984"/>
              <a:gd name="connsiteY12" fmla="*/ 820752 h 888839"/>
              <a:gd name="connsiteX13" fmla="*/ 222385 w 1161984"/>
              <a:gd name="connsiteY13" fmla="*/ 882652 h 888839"/>
              <a:gd name="connsiteX14" fmla="*/ 276946 w 1161984"/>
              <a:gd name="connsiteY14" fmla="*/ 867267 h 888839"/>
              <a:gd name="connsiteX15" fmla="*/ 313829 w 1161984"/>
              <a:gd name="connsiteY15" fmla="*/ 888827 h 888839"/>
              <a:gd name="connsiteX16" fmla="*/ 362085 w 1161984"/>
              <a:gd name="connsiteY16" fmla="*/ 869952 h 888839"/>
              <a:gd name="connsiteX17" fmla="*/ 472471 w 1161984"/>
              <a:gd name="connsiteY17" fmla="*/ 841290 h 888839"/>
              <a:gd name="connsiteX18" fmla="*/ 551863 w 1161984"/>
              <a:gd name="connsiteY18" fmla="*/ 835164 h 888839"/>
              <a:gd name="connsiteX19" fmla="*/ 625855 w 1161984"/>
              <a:gd name="connsiteY19" fmla="*/ 777624 h 888839"/>
              <a:gd name="connsiteX20" fmla="*/ 774835 w 1161984"/>
              <a:gd name="connsiteY20" fmla="*/ 717552 h 888839"/>
              <a:gd name="connsiteX21" fmla="*/ 918394 w 1161984"/>
              <a:gd name="connsiteY21" fmla="*/ 635965 h 888839"/>
              <a:gd name="connsiteX22" fmla="*/ 978035 w 1161984"/>
              <a:gd name="connsiteY22" fmla="*/ 603253 h 888839"/>
              <a:gd name="connsiteX23" fmla="*/ 1082126 w 1161984"/>
              <a:gd name="connsiteY23" fmla="*/ 454826 h 888839"/>
              <a:gd name="connsiteX24" fmla="*/ 1155603 w 1161984"/>
              <a:gd name="connsiteY24" fmla="*/ 288555 h 888839"/>
              <a:gd name="connsiteX25" fmla="*/ 1054234 w 1161984"/>
              <a:gd name="connsiteY25" fmla="*/ 0 h 888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61984" h="888839">
                <a:moveTo>
                  <a:pt x="1054234" y="0"/>
                </a:moveTo>
                <a:cubicBezTo>
                  <a:pt x="1026718" y="0"/>
                  <a:pt x="948884" y="14049"/>
                  <a:pt x="889135" y="31905"/>
                </a:cubicBezTo>
                <a:cubicBezTo>
                  <a:pt x="829386" y="49761"/>
                  <a:pt x="756547" y="81669"/>
                  <a:pt x="695739" y="107137"/>
                </a:cubicBezTo>
                <a:cubicBezTo>
                  <a:pt x="634931" y="132605"/>
                  <a:pt x="586248" y="151767"/>
                  <a:pt x="524289" y="184711"/>
                </a:cubicBezTo>
                <a:cubicBezTo>
                  <a:pt x="462330" y="217655"/>
                  <a:pt x="372700" y="272338"/>
                  <a:pt x="323984" y="304800"/>
                </a:cubicBezTo>
                <a:cubicBezTo>
                  <a:pt x="275268" y="337262"/>
                  <a:pt x="263542" y="352134"/>
                  <a:pt x="231993" y="379483"/>
                </a:cubicBezTo>
                <a:cubicBezTo>
                  <a:pt x="200444" y="406832"/>
                  <a:pt x="163622" y="438229"/>
                  <a:pt x="134690" y="468894"/>
                </a:cubicBezTo>
                <a:cubicBezTo>
                  <a:pt x="105758" y="499559"/>
                  <a:pt x="72360" y="536848"/>
                  <a:pt x="58401" y="563474"/>
                </a:cubicBezTo>
                <a:cubicBezTo>
                  <a:pt x="44442" y="590100"/>
                  <a:pt x="60645" y="608262"/>
                  <a:pt x="50934" y="628650"/>
                </a:cubicBezTo>
                <a:cubicBezTo>
                  <a:pt x="41223" y="649038"/>
                  <a:pt x="2251" y="663575"/>
                  <a:pt x="134" y="685800"/>
                </a:cubicBezTo>
                <a:cubicBezTo>
                  <a:pt x="-1983" y="708025"/>
                  <a:pt x="21301" y="740833"/>
                  <a:pt x="38234" y="762000"/>
                </a:cubicBezTo>
                <a:cubicBezTo>
                  <a:pt x="55167" y="783167"/>
                  <a:pt x="91763" y="803008"/>
                  <a:pt x="101734" y="812800"/>
                </a:cubicBezTo>
                <a:cubicBezTo>
                  <a:pt x="111705" y="822592"/>
                  <a:pt x="77951" y="809110"/>
                  <a:pt x="98059" y="820752"/>
                </a:cubicBezTo>
                <a:cubicBezTo>
                  <a:pt x="118168" y="832394"/>
                  <a:pt x="192571" y="874900"/>
                  <a:pt x="222385" y="882652"/>
                </a:cubicBezTo>
                <a:cubicBezTo>
                  <a:pt x="252200" y="890405"/>
                  <a:pt x="261705" y="866238"/>
                  <a:pt x="276946" y="867267"/>
                </a:cubicBezTo>
                <a:cubicBezTo>
                  <a:pt x="292187" y="868296"/>
                  <a:pt x="299639" y="888380"/>
                  <a:pt x="313829" y="888827"/>
                </a:cubicBezTo>
                <a:cubicBezTo>
                  <a:pt x="328019" y="889274"/>
                  <a:pt x="335645" y="877875"/>
                  <a:pt x="362085" y="869952"/>
                </a:cubicBezTo>
                <a:cubicBezTo>
                  <a:pt x="388525" y="862029"/>
                  <a:pt x="440841" y="847088"/>
                  <a:pt x="472471" y="841290"/>
                </a:cubicBezTo>
                <a:cubicBezTo>
                  <a:pt x="504101" y="835492"/>
                  <a:pt x="526299" y="845775"/>
                  <a:pt x="551863" y="835164"/>
                </a:cubicBezTo>
                <a:cubicBezTo>
                  <a:pt x="577427" y="824553"/>
                  <a:pt x="588693" y="797226"/>
                  <a:pt x="625855" y="777624"/>
                </a:cubicBezTo>
                <a:cubicBezTo>
                  <a:pt x="663017" y="758022"/>
                  <a:pt x="726079" y="741162"/>
                  <a:pt x="774835" y="717552"/>
                </a:cubicBezTo>
                <a:cubicBezTo>
                  <a:pt x="823591" y="693942"/>
                  <a:pt x="884527" y="655015"/>
                  <a:pt x="918394" y="635965"/>
                </a:cubicBezTo>
                <a:cubicBezTo>
                  <a:pt x="952261" y="616915"/>
                  <a:pt x="950746" y="633443"/>
                  <a:pt x="978035" y="603253"/>
                </a:cubicBezTo>
                <a:cubicBezTo>
                  <a:pt x="1005324" y="573063"/>
                  <a:pt x="1031813" y="489733"/>
                  <a:pt x="1082126" y="454826"/>
                </a:cubicBezTo>
                <a:lnTo>
                  <a:pt x="1155603" y="288555"/>
                </a:lnTo>
                <a:cubicBezTo>
                  <a:pt x="1186300" y="219089"/>
                  <a:pt x="1098645" y="42775"/>
                  <a:pt x="1054234" y="0"/>
                </a:cubicBezTo>
                <a:close/>
              </a:path>
            </a:pathLst>
          </a:custGeom>
          <a:pattFill prst="zigZag">
            <a:fgClr>
              <a:srgbClr val="FF0000"/>
            </a:fgClr>
            <a:bgClr>
              <a:schemeClr val="accent2">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46" name="TextBox 2">
            <a:extLst>
              <a:ext uri="{FF2B5EF4-FFF2-40B4-BE49-F238E27FC236}">
                <a16:creationId xmlns:a16="http://schemas.microsoft.com/office/drawing/2014/main" id="{F52471BC-D631-4C0D-901A-0D0B00A15907}"/>
              </a:ext>
            </a:extLst>
          </p:cNvPr>
          <p:cNvSpPr txBox="1"/>
          <p:nvPr/>
        </p:nvSpPr>
        <p:spPr>
          <a:xfrm>
            <a:off x="3883663" y="2086937"/>
            <a:ext cx="1150085" cy="307777"/>
          </a:xfrm>
          <a:prstGeom prst="rect">
            <a:avLst/>
          </a:prstGeom>
          <a:solidFill>
            <a:schemeClr val="bg1">
              <a:alpha val="45000"/>
            </a:schemeClr>
          </a:solidFill>
        </p:spPr>
        <p:txBody>
          <a:bodyPr wrap="square" rtlCol="0">
            <a:spAutoFit/>
          </a:bodyPr>
          <a:lstStyle/>
          <a:p>
            <a:r>
              <a:rPr lang="en-GB" sz="1400" b="1" dirty="0">
                <a:solidFill>
                  <a:srgbClr val="713605"/>
                </a:solidFill>
                <a:latin typeface="Calibri Light" panose="020F0302020204030204" pitchFamily="34" charset="0"/>
                <a:cs typeface="Calibri Light" panose="020F0302020204030204" pitchFamily="34" charset="0"/>
              </a:rPr>
              <a:t>S</a:t>
            </a:r>
            <a:r>
              <a:rPr lang="en-DE" sz="1400" b="1" dirty="0">
                <a:solidFill>
                  <a:srgbClr val="713605"/>
                </a:solidFill>
                <a:latin typeface="Calibri Light" panose="020F0302020204030204" pitchFamily="34" charset="0"/>
                <a:cs typeface="Calibri Light" panose="020F0302020204030204" pitchFamily="34" charset="0"/>
              </a:rPr>
              <a:t>oil moisture</a:t>
            </a:r>
            <a:endParaRPr lang="en-US" sz="2400" b="1" dirty="0">
              <a:solidFill>
                <a:srgbClr val="713605"/>
              </a:solidFill>
              <a:latin typeface="Calibri Light" panose="020F0302020204030204" pitchFamily="34" charset="0"/>
              <a:cs typeface="Calibri Light" panose="020F0302020204030204" pitchFamily="34" charset="0"/>
            </a:endParaRPr>
          </a:p>
        </p:txBody>
      </p:sp>
      <p:sp>
        <p:nvSpPr>
          <p:cNvPr id="51" name="Freeform 70">
            <a:extLst>
              <a:ext uri="{FF2B5EF4-FFF2-40B4-BE49-F238E27FC236}">
                <a16:creationId xmlns:a16="http://schemas.microsoft.com/office/drawing/2014/main" id="{2CF518A1-E982-44F2-A806-DA513EDA6F06}"/>
              </a:ext>
            </a:extLst>
          </p:cNvPr>
          <p:cNvSpPr/>
          <p:nvPr/>
        </p:nvSpPr>
        <p:spPr>
          <a:xfrm rot="21406673" flipV="1">
            <a:off x="1598638" y="2702356"/>
            <a:ext cx="1236004" cy="260966"/>
          </a:xfrm>
          <a:custGeom>
            <a:avLst/>
            <a:gdLst>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74001 w 1318451"/>
              <a:gd name="connsiteY0" fmla="*/ 0 h 1085850"/>
              <a:gd name="connsiteX1" fmla="*/ 1026351 w 1318451"/>
              <a:gd name="connsiteY1" fmla="*/ 184150 h 1085850"/>
              <a:gd name="connsiteX2" fmla="*/ 715201 w 1318451"/>
              <a:gd name="connsiteY2" fmla="*/ 260350 h 1085850"/>
              <a:gd name="connsiteX3" fmla="*/ 365951 w 1318451"/>
              <a:gd name="connsiteY3" fmla="*/ 292100 h 1085850"/>
              <a:gd name="connsiteX4" fmla="*/ 143701 w 1318451"/>
              <a:gd name="connsiteY4" fmla="*/ 438150 h 1085850"/>
              <a:gd name="connsiteX5" fmla="*/ 16701 w 1318451"/>
              <a:gd name="connsiteY5" fmla="*/ 609600 h 1085850"/>
              <a:gd name="connsiteX6" fmla="*/ 54801 w 1318451"/>
              <a:gd name="connsiteY6" fmla="*/ 869950 h 1085850"/>
              <a:gd name="connsiteX7" fmla="*/ 213551 w 1318451"/>
              <a:gd name="connsiteY7" fmla="*/ 1085850 h 1085850"/>
              <a:gd name="connsiteX8" fmla="*/ 588201 w 1318451"/>
              <a:gd name="connsiteY8" fmla="*/ 1047750 h 1085850"/>
              <a:gd name="connsiteX9" fmla="*/ 912051 w 1318451"/>
              <a:gd name="connsiteY9" fmla="*/ 977900 h 1085850"/>
              <a:gd name="connsiteX10" fmla="*/ 1064451 w 1318451"/>
              <a:gd name="connsiteY10" fmla="*/ 914400 h 1085850"/>
              <a:gd name="connsiteX11" fmla="*/ 1204151 w 1318451"/>
              <a:gd name="connsiteY11" fmla="*/ 692150 h 1085850"/>
              <a:gd name="connsiteX12" fmla="*/ 1280351 w 1318451"/>
              <a:gd name="connsiteY12" fmla="*/ 457200 h 1085850"/>
              <a:gd name="connsiteX13" fmla="*/ 1318451 w 1318451"/>
              <a:gd name="connsiteY13" fmla="*/ 76200 h 1085850"/>
              <a:gd name="connsiteX14" fmla="*/ 1274001 w 1318451"/>
              <a:gd name="connsiteY14" fmla="*/ 0 h 1085850"/>
              <a:gd name="connsiteX0" fmla="*/ 1265781 w 1310231"/>
              <a:gd name="connsiteY0" fmla="*/ 0 h 1085850"/>
              <a:gd name="connsiteX1" fmla="*/ 1018131 w 1310231"/>
              <a:gd name="connsiteY1" fmla="*/ 184150 h 1085850"/>
              <a:gd name="connsiteX2" fmla="*/ 706981 w 1310231"/>
              <a:gd name="connsiteY2" fmla="*/ 260350 h 1085850"/>
              <a:gd name="connsiteX3" fmla="*/ 357731 w 1310231"/>
              <a:gd name="connsiteY3" fmla="*/ 292100 h 1085850"/>
              <a:gd name="connsiteX4" fmla="*/ 135481 w 1310231"/>
              <a:gd name="connsiteY4" fmla="*/ 438150 h 1085850"/>
              <a:gd name="connsiteX5" fmla="*/ 8481 w 1310231"/>
              <a:gd name="connsiteY5" fmla="*/ 609600 h 1085850"/>
              <a:gd name="connsiteX6" fmla="*/ 46581 w 1310231"/>
              <a:gd name="connsiteY6" fmla="*/ 869950 h 1085850"/>
              <a:gd name="connsiteX7" fmla="*/ 205331 w 1310231"/>
              <a:gd name="connsiteY7" fmla="*/ 1085850 h 1085850"/>
              <a:gd name="connsiteX8" fmla="*/ 579981 w 1310231"/>
              <a:gd name="connsiteY8" fmla="*/ 1047750 h 1085850"/>
              <a:gd name="connsiteX9" fmla="*/ 903831 w 1310231"/>
              <a:gd name="connsiteY9" fmla="*/ 977900 h 1085850"/>
              <a:gd name="connsiteX10" fmla="*/ 1056231 w 1310231"/>
              <a:gd name="connsiteY10" fmla="*/ 914400 h 1085850"/>
              <a:gd name="connsiteX11" fmla="*/ 1195931 w 1310231"/>
              <a:gd name="connsiteY11" fmla="*/ 692150 h 1085850"/>
              <a:gd name="connsiteX12" fmla="*/ 1272131 w 1310231"/>
              <a:gd name="connsiteY12" fmla="*/ 457200 h 1085850"/>
              <a:gd name="connsiteX13" fmla="*/ 1310231 w 1310231"/>
              <a:gd name="connsiteY13" fmla="*/ 76200 h 1085850"/>
              <a:gd name="connsiteX14" fmla="*/ 1265781 w 1310231"/>
              <a:gd name="connsiteY14" fmla="*/ 0 h 1085850"/>
              <a:gd name="connsiteX0" fmla="*/ 1265781 w 1310231"/>
              <a:gd name="connsiteY0" fmla="*/ 0 h 1112958"/>
              <a:gd name="connsiteX1" fmla="*/ 1018131 w 1310231"/>
              <a:gd name="connsiteY1" fmla="*/ 184150 h 1112958"/>
              <a:gd name="connsiteX2" fmla="*/ 706981 w 1310231"/>
              <a:gd name="connsiteY2" fmla="*/ 260350 h 1112958"/>
              <a:gd name="connsiteX3" fmla="*/ 357731 w 1310231"/>
              <a:gd name="connsiteY3" fmla="*/ 292100 h 1112958"/>
              <a:gd name="connsiteX4" fmla="*/ 135481 w 1310231"/>
              <a:gd name="connsiteY4" fmla="*/ 438150 h 1112958"/>
              <a:gd name="connsiteX5" fmla="*/ 8481 w 1310231"/>
              <a:gd name="connsiteY5" fmla="*/ 609600 h 1112958"/>
              <a:gd name="connsiteX6" fmla="*/ 46581 w 1310231"/>
              <a:gd name="connsiteY6" fmla="*/ 869950 h 1112958"/>
              <a:gd name="connsiteX7" fmla="*/ 205331 w 1310231"/>
              <a:gd name="connsiteY7" fmla="*/ 1085850 h 1112958"/>
              <a:gd name="connsiteX8" fmla="*/ 579981 w 1310231"/>
              <a:gd name="connsiteY8" fmla="*/ 1047750 h 1112958"/>
              <a:gd name="connsiteX9" fmla="*/ 903831 w 1310231"/>
              <a:gd name="connsiteY9" fmla="*/ 977900 h 1112958"/>
              <a:gd name="connsiteX10" fmla="*/ 1056231 w 1310231"/>
              <a:gd name="connsiteY10" fmla="*/ 914400 h 1112958"/>
              <a:gd name="connsiteX11" fmla="*/ 1195931 w 1310231"/>
              <a:gd name="connsiteY11" fmla="*/ 692150 h 1112958"/>
              <a:gd name="connsiteX12" fmla="*/ 1272131 w 1310231"/>
              <a:gd name="connsiteY12" fmla="*/ 457200 h 1112958"/>
              <a:gd name="connsiteX13" fmla="*/ 1310231 w 1310231"/>
              <a:gd name="connsiteY13" fmla="*/ 76200 h 1112958"/>
              <a:gd name="connsiteX14" fmla="*/ 1265781 w 1310231"/>
              <a:gd name="connsiteY14" fmla="*/ 0 h 1112958"/>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56231 w 1310231"/>
              <a:gd name="connsiteY10" fmla="*/ 91440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56231 w 1310231"/>
              <a:gd name="connsiteY10" fmla="*/ 91440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56231 w 1310231"/>
              <a:gd name="connsiteY10" fmla="*/ 91440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37181 w 1310231"/>
              <a:gd name="connsiteY10" fmla="*/ 84455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37181 w 1310231"/>
              <a:gd name="connsiteY10" fmla="*/ 84455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865732 w 1310231"/>
              <a:gd name="connsiteY10" fmla="*/ 876301 h 1095703"/>
              <a:gd name="connsiteX11" fmla="*/ 1037181 w 1310231"/>
              <a:gd name="connsiteY11" fmla="*/ 844550 h 1095703"/>
              <a:gd name="connsiteX12" fmla="*/ 1195931 w 1310231"/>
              <a:gd name="connsiteY12" fmla="*/ 692150 h 1095703"/>
              <a:gd name="connsiteX13" fmla="*/ 1272131 w 1310231"/>
              <a:gd name="connsiteY13" fmla="*/ 457200 h 1095703"/>
              <a:gd name="connsiteX14" fmla="*/ 1310231 w 1310231"/>
              <a:gd name="connsiteY14" fmla="*/ 76200 h 1095703"/>
              <a:gd name="connsiteX15" fmla="*/ 1265781 w 1310231"/>
              <a:gd name="connsiteY15" fmla="*/ 0 h 1095703"/>
              <a:gd name="connsiteX0" fmla="*/ 1265781 w 1310231"/>
              <a:gd name="connsiteY0" fmla="*/ 0 h 1095312"/>
              <a:gd name="connsiteX1" fmla="*/ 1018131 w 1310231"/>
              <a:gd name="connsiteY1" fmla="*/ 184150 h 1095312"/>
              <a:gd name="connsiteX2" fmla="*/ 706981 w 1310231"/>
              <a:gd name="connsiteY2" fmla="*/ 260350 h 1095312"/>
              <a:gd name="connsiteX3" fmla="*/ 357731 w 1310231"/>
              <a:gd name="connsiteY3" fmla="*/ 292100 h 1095312"/>
              <a:gd name="connsiteX4" fmla="*/ 135481 w 1310231"/>
              <a:gd name="connsiteY4" fmla="*/ 438150 h 1095312"/>
              <a:gd name="connsiteX5" fmla="*/ 8481 w 1310231"/>
              <a:gd name="connsiteY5" fmla="*/ 609600 h 1095312"/>
              <a:gd name="connsiteX6" fmla="*/ 46581 w 1310231"/>
              <a:gd name="connsiteY6" fmla="*/ 869950 h 1095312"/>
              <a:gd name="connsiteX7" fmla="*/ 205331 w 1310231"/>
              <a:gd name="connsiteY7" fmla="*/ 1085850 h 1095312"/>
              <a:gd name="connsiteX8" fmla="*/ 579981 w 1310231"/>
              <a:gd name="connsiteY8" fmla="*/ 1047750 h 1095312"/>
              <a:gd name="connsiteX9" fmla="*/ 751431 w 1310231"/>
              <a:gd name="connsiteY9" fmla="*/ 965200 h 1095312"/>
              <a:gd name="connsiteX10" fmla="*/ 865732 w 1310231"/>
              <a:gd name="connsiteY10" fmla="*/ 876301 h 1095312"/>
              <a:gd name="connsiteX11" fmla="*/ 1037181 w 1310231"/>
              <a:gd name="connsiteY11" fmla="*/ 844550 h 1095312"/>
              <a:gd name="connsiteX12" fmla="*/ 1195931 w 1310231"/>
              <a:gd name="connsiteY12" fmla="*/ 692150 h 1095312"/>
              <a:gd name="connsiteX13" fmla="*/ 1272131 w 1310231"/>
              <a:gd name="connsiteY13" fmla="*/ 457200 h 1095312"/>
              <a:gd name="connsiteX14" fmla="*/ 1310231 w 1310231"/>
              <a:gd name="connsiteY14" fmla="*/ 76200 h 1095312"/>
              <a:gd name="connsiteX15" fmla="*/ 1265781 w 1310231"/>
              <a:gd name="connsiteY15" fmla="*/ 0 h 1095312"/>
              <a:gd name="connsiteX0" fmla="*/ 1265781 w 1310231"/>
              <a:gd name="connsiteY0" fmla="*/ 0 h 1095312"/>
              <a:gd name="connsiteX1" fmla="*/ 1018131 w 1310231"/>
              <a:gd name="connsiteY1" fmla="*/ 184150 h 1095312"/>
              <a:gd name="connsiteX2" fmla="*/ 706981 w 1310231"/>
              <a:gd name="connsiteY2" fmla="*/ 260350 h 1095312"/>
              <a:gd name="connsiteX3" fmla="*/ 357731 w 1310231"/>
              <a:gd name="connsiteY3" fmla="*/ 292100 h 1095312"/>
              <a:gd name="connsiteX4" fmla="*/ 135481 w 1310231"/>
              <a:gd name="connsiteY4" fmla="*/ 438150 h 1095312"/>
              <a:gd name="connsiteX5" fmla="*/ 8481 w 1310231"/>
              <a:gd name="connsiteY5" fmla="*/ 609600 h 1095312"/>
              <a:gd name="connsiteX6" fmla="*/ 46581 w 1310231"/>
              <a:gd name="connsiteY6" fmla="*/ 869950 h 1095312"/>
              <a:gd name="connsiteX7" fmla="*/ 205331 w 1310231"/>
              <a:gd name="connsiteY7" fmla="*/ 1085850 h 1095312"/>
              <a:gd name="connsiteX8" fmla="*/ 579981 w 1310231"/>
              <a:gd name="connsiteY8" fmla="*/ 1047750 h 1095312"/>
              <a:gd name="connsiteX9" fmla="*/ 751431 w 1310231"/>
              <a:gd name="connsiteY9" fmla="*/ 965200 h 1095312"/>
              <a:gd name="connsiteX10" fmla="*/ 865732 w 1310231"/>
              <a:gd name="connsiteY10" fmla="*/ 876301 h 1095312"/>
              <a:gd name="connsiteX11" fmla="*/ 1024481 w 1310231"/>
              <a:gd name="connsiteY11" fmla="*/ 774700 h 1095312"/>
              <a:gd name="connsiteX12" fmla="*/ 1195931 w 1310231"/>
              <a:gd name="connsiteY12" fmla="*/ 692150 h 1095312"/>
              <a:gd name="connsiteX13" fmla="*/ 1272131 w 1310231"/>
              <a:gd name="connsiteY13" fmla="*/ 457200 h 1095312"/>
              <a:gd name="connsiteX14" fmla="*/ 1310231 w 1310231"/>
              <a:gd name="connsiteY14" fmla="*/ 76200 h 1095312"/>
              <a:gd name="connsiteX15" fmla="*/ 1265781 w 1310231"/>
              <a:gd name="connsiteY15" fmla="*/ 0 h 1095312"/>
              <a:gd name="connsiteX0" fmla="*/ 1265781 w 1310231"/>
              <a:gd name="connsiteY0" fmla="*/ 0 h 1095312"/>
              <a:gd name="connsiteX1" fmla="*/ 1018131 w 1310231"/>
              <a:gd name="connsiteY1" fmla="*/ 184150 h 1095312"/>
              <a:gd name="connsiteX2" fmla="*/ 706981 w 1310231"/>
              <a:gd name="connsiteY2" fmla="*/ 260350 h 1095312"/>
              <a:gd name="connsiteX3" fmla="*/ 357731 w 1310231"/>
              <a:gd name="connsiteY3" fmla="*/ 292100 h 1095312"/>
              <a:gd name="connsiteX4" fmla="*/ 135481 w 1310231"/>
              <a:gd name="connsiteY4" fmla="*/ 438150 h 1095312"/>
              <a:gd name="connsiteX5" fmla="*/ 8481 w 1310231"/>
              <a:gd name="connsiteY5" fmla="*/ 609600 h 1095312"/>
              <a:gd name="connsiteX6" fmla="*/ 46581 w 1310231"/>
              <a:gd name="connsiteY6" fmla="*/ 869950 h 1095312"/>
              <a:gd name="connsiteX7" fmla="*/ 205331 w 1310231"/>
              <a:gd name="connsiteY7" fmla="*/ 1085850 h 1095312"/>
              <a:gd name="connsiteX8" fmla="*/ 579981 w 1310231"/>
              <a:gd name="connsiteY8" fmla="*/ 1047750 h 1095312"/>
              <a:gd name="connsiteX9" fmla="*/ 751431 w 1310231"/>
              <a:gd name="connsiteY9" fmla="*/ 965200 h 1095312"/>
              <a:gd name="connsiteX10" fmla="*/ 865732 w 1310231"/>
              <a:gd name="connsiteY10" fmla="*/ 876301 h 1095312"/>
              <a:gd name="connsiteX11" fmla="*/ 1024481 w 1310231"/>
              <a:gd name="connsiteY11" fmla="*/ 774700 h 1095312"/>
              <a:gd name="connsiteX12" fmla="*/ 1170531 w 1310231"/>
              <a:gd name="connsiteY12" fmla="*/ 635000 h 1095312"/>
              <a:gd name="connsiteX13" fmla="*/ 1272131 w 1310231"/>
              <a:gd name="connsiteY13" fmla="*/ 457200 h 1095312"/>
              <a:gd name="connsiteX14" fmla="*/ 1310231 w 1310231"/>
              <a:gd name="connsiteY14" fmla="*/ 76200 h 1095312"/>
              <a:gd name="connsiteX15" fmla="*/ 1265781 w 1310231"/>
              <a:gd name="connsiteY15" fmla="*/ 0 h 1095312"/>
              <a:gd name="connsiteX0" fmla="*/ 1329281 w 1329281"/>
              <a:gd name="connsiteY0" fmla="*/ 0 h 1146112"/>
              <a:gd name="connsiteX1" fmla="*/ 1018131 w 1329281"/>
              <a:gd name="connsiteY1" fmla="*/ 234950 h 1146112"/>
              <a:gd name="connsiteX2" fmla="*/ 706981 w 1329281"/>
              <a:gd name="connsiteY2" fmla="*/ 311150 h 1146112"/>
              <a:gd name="connsiteX3" fmla="*/ 357731 w 1329281"/>
              <a:gd name="connsiteY3" fmla="*/ 342900 h 1146112"/>
              <a:gd name="connsiteX4" fmla="*/ 135481 w 1329281"/>
              <a:gd name="connsiteY4" fmla="*/ 488950 h 1146112"/>
              <a:gd name="connsiteX5" fmla="*/ 8481 w 1329281"/>
              <a:gd name="connsiteY5" fmla="*/ 660400 h 1146112"/>
              <a:gd name="connsiteX6" fmla="*/ 46581 w 1329281"/>
              <a:gd name="connsiteY6" fmla="*/ 920750 h 1146112"/>
              <a:gd name="connsiteX7" fmla="*/ 205331 w 1329281"/>
              <a:gd name="connsiteY7" fmla="*/ 1136650 h 1146112"/>
              <a:gd name="connsiteX8" fmla="*/ 579981 w 1329281"/>
              <a:gd name="connsiteY8" fmla="*/ 1098550 h 1146112"/>
              <a:gd name="connsiteX9" fmla="*/ 751431 w 1329281"/>
              <a:gd name="connsiteY9" fmla="*/ 1016000 h 1146112"/>
              <a:gd name="connsiteX10" fmla="*/ 865732 w 1329281"/>
              <a:gd name="connsiteY10" fmla="*/ 927101 h 1146112"/>
              <a:gd name="connsiteX11" fmla="*/ 1024481 w 1329281"/>
              <a:gd name="connsiteY11" fmla="*/ 825500 h 1146112"/>
              <a:gd name="connsiteX12" fmla="*/ 1170531 w 1329281"/>
              <a:gd name="connsiteY12" fmla="*/ 685800 h 1146112"/>
              <a:gd name="connsiteX13" fmla="*/ 1272131 w 1329281"/>
              <a:gd name="connsiteY13" fmla="*/ 508000 h 1146112"/>
              <a:gd name="connsiteX14" fmla="*/ 1310231 w 1329281"/>
              <a:gd name="connsiteY14" fmla="*/ 127000 h 1146112"/>
              <a:gd name="connsiteX15" fmla="*/ 1329281 w 1329281"/>
              <a:gd name="connsiteY15" fmla="*/ 0 h 1146112"/>
              <a:gd name="connsiteX0" fmla="*/ 1310231 w 1310231"/>
              <a:gd name="connsiteY0" fmla="*/ 0 h 1146112"/>
              <a:gd name="connsiteX1" fmla="*/ 1018131 w 1310231"/>
              <a:gd name="connsiteY1" fmla="*/ 234950 h 1146112"/>
              <a:gd name="connsiteX2" fmla="*/ 706981 w 1310231"/>
              <a:gd name="connsiteY2" fmla="*/ 311150 h 1146112"/>
              <a:gd name="connsiteX3" fmla="*/ 357731 w 1310231"/>
              <a:gd name="connsiteY3" fmla="*/ 342900 h 1146112"/>
              <a:gd name="connsiteX4" fmla="*/ 135481 w 1310231"/>
              <a:gd name="connsiteY4" fmla="*/ 488950 h 1146112"/>
              <a:gd name="connsiteX5" fmla="*/ 8481 w 1310231"/>
              <a:gd name="connsiteY5" fmla="*/ 660400 h 1146112"/>
              <a:gd name="connsiteX6" fmla="*/ 46581 w 1310231"/>
              <a:gd name="connsiteY6" fmla="*/ 920750 h 1146112"/>
              <a:gd name="connsiteX7" fmla="*/ 205331 w 1310231"/>
              <a:gd name="connsiteY7" fmla="*/ 1136650 h 1146112"/>
              <a:gd name="connsiteX8" fmla="*/ 579981 w 1310231"/>
              <a:gd name="connsiteY8" fmla="*/ 1098550 h 1146112"/>
              <a:gd name="connsiteX9" fmla="*/ 751431 w 1310231"/>
              <a:gd name="connsiteY9" fmla="*/ 1016000 h 1146112"/>
              <a:gd name="connsiteX10" fmla="*/ 865732 w 1310231"/>
              <a:gd name="connsiteY10" fmla="*/ 927101 h 1146112"/>
              <a:gd name="connsiteX11" fmla="*/ 1024481 w 1310231"/>
              <a:gd name="connsiteY11" fmla="*/ 825500 h 1146112"/>
              <a:gd name="connsiteX12" fmla="*/ 1170531 w 1310231"/>
              <a:gd name="connsiteY12" fmla="*/ 685800 h 1146112"/>
              <a:gd name="connsiteX13" fmla="*/ 1272131 w 1310231"/>
              <a:gd name="connsiteY13" fmla="*/ 508000 h 1146112"/>
              <a:gd name="connsiteX14" fmla="*/ 1310231 w 1310231"/>
              <a:gd name="connsiteY14" fmla="*/ 127000 h 1146112"/>
              <a:gd name="connsiteX15" fmla="*/ 1310231 w 1310231"/>
              <a:gd name="connsiteY15" fmla="*/ 0 h 1146112"/>
              <a:gd name="connsiteX0" fmla="*/ 1310231 w 1310231"/>
              <a:gd name="connsiteY0" fmla="*/ 0 h 1146112"/>
              <a:gd name="connsiteX1" fmla="*/ 1018131 w 1310231"/>
              <a:gd name="connsiteY1" fmla="*/ 234950 h 1146112"/>
              <a:gd name="connsiteX2" fmla="*/ 713331 w 1310231"/>
              <a:gd name="connsiteY2" fmla="*/ 381000 h 1146112"/>
              <a:gd name="connsiteX3" fmla="*/ 357731 w 1310231"/>
              <a:gd name="connsiteY3" fmla="*/ 342900 h 1146112"/>
              <a:gd name="connsiteX4" fmla="*/ 135481 w 1310231"/>
              <a:gd name="connsiteY4" fmla="*/ 488950 h 1146112"/>
              <a:gd name="connsiteX5" fmla="*/ 8481 w 1310231"/>
              <a:gd name="connsiteY5" fmla="*/ 660400 h 1146112"/>
              <a:gd name="connsiteX6" fmla="*/ 46581 w 1310231"/>
              <a:gd name="connsiteY6" fmla="*/ 920750 h 1146112"/>
              <a:gd name="connsiteX7" fmla="*/ 205331 w 1310231"/>
              <a:gd name="connsiteY7" fmla="*/ 1136650 h 1146112"/>
              <a:gd name="connsiteX8" fmla="*/ 579981 w 1310231"/>
              <a:gd name="connsiteY8" fmla="*/ 1098550 h 1146112"/>
              <a:gd name="connsiteX9" fmla="*/ 751431 w 1310231"/>
              <a:gd name="connsiteY9" fmla="*/ 1016000 h 1146112"/>
              <a:gd name="connsiteX10" fmla="*/ 865732 w 1310231"/>
              <a:gd name="connsiteY10" fmla="*/ 927101 h 1146112"/>
              <a:gd name="connsiteX11" fmla="*/ 1024481 w 1310231"/>
              <a:gd name="connsiteY11" fmla="*/ 825500 h 1146112"/>
              <a:gd name="connsiteX12" fmla="*/ 1170531 w 1310231"/>
              <a:gd name="connsiteY12" fmla="*/ 685800 h 1146112"/>
              <a:gd name="connsiteX13" fmla="*/ 1272131 w 1310231"/>
              <a:gd name="connsiteY13" fmla="*/ 508000 h 1146112"/>
              <a:gd name="connsiteX14" fmla="*/ 1310231 w 1310231"/>
              <a:gd name="connsiteY14" fmla="*/ 127000 h 1146112"/>
              <a:gd name="connsiteX15" fmla="*/ 1310231 w 1310231"/>
              <a:gd name="connsiteY15" fmla="*/ 0 h 1146112"/>
              <a:gd name="connsiteX0" fmla="*/ 1310231 w 1310231"/>
              <a:gd name="connsiteY0" fmla="*/ 0 h 1146112"/>
              <a:gd name="connsiteX1" fmla="*/ 1018131 w 1310231"/>
              <a:gd name="connsiteY1" fmla="*/ 234950 h 1146112"/>
              <a:gd name="connsiteX2" fmla="*/ 713331 w 1310231"/>
              <a:gd name="connsiteY2" fmla="*/ 381000 h 1146112"/>
              <a:gd name="connsiteX3" fmla="*/ 370432 w 1310231"/>
              <a:gd name="connsiteY3" fmla="*/ 457201 h 1146112"/>
              <a:gd name="connsiteX4" fmla="*/ 357731 w 1310231"/>
              <a:gd name="connsiteY4" fmla="*/ 342900 h 1146112"/>
              <a:gd name="connsiteX5" fmla="*/ 135481 w 1310231"/>
              <a:gd name="connsiteY5" fmla="*/ 488950 h 1146112"/>
              <a:gd name="connsiteX6" fmla="*/ 8481 w 1310231"/>
              <a:gd name="connsiteY6" fmla="*/ 660400 h 1146112"/>
              <a:gd name="connsiteX7" fmla="*/ 46581 w 1310231"/>
              <a:gd name="connsiteY7" fmla="*/ 920750 h 1146112"/>
              <a:gd name="connsiteX8" fmla="*/ 205331 w 1310231"/>
              <a:gd name="connsiteY8" fmla="*/ 1136650 h 1146112"/>
              <a:gd name="connsiteX9" fmla="*/ 579981 w 1310231"/>
              <a:gd name="connsiteY9" fmla="*/ 1098550 h 1146112"/>
              <a:gd name="connsiteX10" fmla="*/ 751431 w 1310231"/>
              <a:gd name="connsiteY10" fmla="*/ 1016000 h 1146112"/>
              <a:gd name="connsiteX11" fmla="*/ 865732 w 1310231"/>
              <a:gd name="connsiteY11" fmla="*/ 927101 h 1146112"/>
              <a:gd name="connsiteX12" fmla="*/ 1024481 w 1310231"/>
              <a:gd name="connsiteY12" fmla="*/ 825500 h 1146112"/>
              <a:gd name="connsiteX13" fmla="*/ 1170531 w 1310231"/>
              <a:gd name="connsiteY13" fmla="*/ 685800 h 1146112"/>
              <a:gd name="connsiteX14" fmla="*/ 1272131 w 1310231"/>
              <a:gd name="connsiteY14" fmla="*/ 508000 h 1146112"/>
              <a:gd name="connsiteX15" fmla="*/ 1310231 w 1310231"/>
              <a:gd name="connsiteY15" fmla="*/ 127000 h 1146112"/>
              <a:gd name="connsiteX16" fmla="*/ 1310231 w 1310231"/>
              <a:gd name="connsiteY16" fmla="*/ 0 h 1146112"/>
              <a:gd name="connsiteX0" fmla="*/ 1310231 w 1310231"/>
              <a:gd name="connsiteY0" fmla="*/ 0 h 1146112"/>
              <a:gd name="connsiteX1" fmla="*/ 1018131 w 1310231"/>
              <a:gd name="connsiteY1" fmla="*/ 234950 h 1146112"/>
              <a:gd name="connsiteX2" fmla="*/ 713331 w 1310231"/>
              <a:gd name="connsiteY2" fmla="*/ 381000 h 1146112"/>
              <a:gd name="connsiteX3" fmla="*/ 370432 w 1310231"/>
              <a:gd name="connsiteY3" fmla="*/ 457201 h 1146112"/>
              <a:gd name="connsiteX4" fmla="*/ 275181 w 1310231"/>
              <a:gd name="connsiteY4" fmla="*/ 457200 h 1146112"/>
              <a:gd name="connsiteX5" fmla="*/ 135481 w 1310231"/>
              <a:gd name="connsiteY5" fmla="*/ 488950 h 1146112"/>
              <a:gd name="connsiteX6" fmla="*/ 8481 w 1310231"/>
              <a:gd name="connsiteY6" fmla="*/ 660400 h 1146112"/>
              <a:gd name="connsiteX7" fmla="*/ 46581 w 1310231"/>
              <a:gd name="connsiteY7" fmla="*/ 920750 h 1146112"/>
              <a:gd name="connsiteX8" fmla="*/ 205331 w 1310231"/>
              <a:gd name="connsiteY8" fmla="*/ 1136650 h 1146112"/>
              <a:gd name="connsiteX9" fmla="*/ 579981 w 1310231"/>
              <a:gd name="connsiteY9" fmla="*/ 1098550 h 1146112"/>
              <a:gd name="connsiteX10" fmla="*/ 751431 w 1310231"/>
              <a:gd name="connsiteY10" fmla="*/ 1016000 h 1146112"/>
              <a:gd name="connsiteX11" fmla="*/ 865732 w 1310231"/>
              <a:gd name="connsiteY11" fmla="*/ 927101 h 1146112"/>
              <a:gd name="connsiteX12" fmla="*/ 1024481 w 1310231"/>
              <a:gd name="connsiteY12" fmla="*/ 825500 h 1146112"/>
              <a:gd name="connsiteX13" fmla="*/ 1170531 w 1310231"/>
              <a:gd name="connsiteY13" fmla="*/ 685800 h 1146112"/>
              <a:gd name="connsiteX14" fmla="*/ 1272131 w 1310231"/>
              <a:gd name="connsiteY14" fmla="*/ 508000 h 1146112"/>
              <a:gd name="connsiteX15" fmla="*/ 1310231 w 1310231"/>
              <a:gd name="connsiteY15" fmla="*/ 127000 h 1146112"/>
              <a:gd name="connsiteX16" fmla="*/ 1310231 w 1310231"/>
              <a:gd name="connsiteY16" fmla="*/ 0 h 1146112"/>
              <a:gd name="connsiteX0" fmla="*/ 1310700 w 1310700"/>
              <a:gd name="connsiteY0" fmla="*/ 0 h 1146112"/>
              <a:gd name="connsiteX1" fmla="*/ 1018600 w 1310700"/>
              <a:gd name="connsiteY1" fmla="*/ 234950 h 1146112"/>
              <a:gd name="connsiteX2" fmla="*/ 713800 w 1310700"/>
              <a:gd name="connsiteY2" fmla="*/ 381000 h 1146112"/>
              <a:gd name="connsiteX3" fmla="*/ 370901 w 1310700"/>
              <a:gd name="connsiteY3" fmla="*/ 457201 h 1146112"/>
              <a:gd name="connsiteX4" fmla="*/ 275650 w 1310700"/>
              <a:gd name="connsiteY4" fmla="*/ 457200 h 1146112"/>
              <a:gd name="connsiteX5" fmla="*/ 142300 w 1310700"/>
              <a:gd name="connsiteY5" fmla="*/ 552450 h 1146112"/>
              <a:gd name="connsiteX6" fmla="*/ 8950 w 1310700"/>
              <a:gd name="connsiteY6" fmla="*/ 660400 h 1146112"/>
              <a:gd name="connsiteX7" fmla="*/ 47050 w 1310700"/>
              <a:gd name="connsiteY7" fmla="*/ 920750 h 1146112"/>
              <a:gd name="connsiteX8" fmla="*/ 205800 w 1310700"/>
              <a:gd name="connsiteY8" fmla="*/ 1136650 h 1146112"/>
              <a:gd name="connsiteX9" fmla="*/ 580450 w 1310700"/>
              <a:gd name="connsiteY9" fmla="*/ 1098550 h 1146112"/>
              <a:gd name="connsiteX10" fmla="*/ 751900 w 1310700"/>
              <a:gd name="connsiteY10" fmla="*/ 1016000 h 1146112"/>
              <a:gd name="connsiteX11" fmla="*/ 866201 w 1310700"/>
              <a:gd name="connsiteY11" fmla="*/ 927101 h 1146112"/>
              <a:gd name="connsiteX12" fmla="*/ 1024950 w 1310700"/>
              <a:gd name="connsiteY12" fmla="*/ 825500 h 1146112"/>
              <a:gd name="connsiteX13" fmla="*/ 1171000 w 1310700"/>
              <a:gd name="connsiteY13" fmla="*/ 685800 h 1146112"/>
              <a:gd name="connsiteX14" fmla="*/ 1272600 w 1310700"/>
              <a:gd name="connsiteY14" fmla="*/ 508000 h 1146112"/>
              <a:gd name="connsiteX15" fmla="*/ 1310700 w 1310700"/>
              <a:gd name="connsiteY15" fmla="*/ 127000 h 1146112"/>
              <a:gd name="connsiteX16" fmla="*/ 1310700 w 1310700"/>
              <a:gd name="connsiteY16" fmla="*/ 0 h 1146112"/>
              <a:gd name="connsiteX0" fmla="*/ 1279766 w 1279766"/>
              <a:gd name="connsiteY0" fmla="*/ 0 h 1146112"/>
              <a:gd name="connsiteX1" fmla="*/ 987666 w 1279766"/>
              <a:gd name="connsiteY1" fmla="*/ 234950 h 1146112"/>
              <a:gd name="connsiteX2" fmla="*/ 682866 w 1279766"/>
              <a:gd name="connsiteY2" fmla="*/ 381000 h 1146112"/>
              <a:gd name="connsiteX3" fmla="*/ 339967 w 1279766"/>
              <a:gd name="connsiteY3" fmla="*/ 457201 h 1146112"/>
              <a:gd name="connsiteX4" fmla="*/ 244716 w 1279766"/>
              <a:gd name="connsiteY4" fmla="*/ 457200 h 1146112"/>
              <a:gd name="connsiteX5" fmla="*/ 111366 w 1279766"/>
              <a:gd name="connsiteY5" fmla="*/ 552450 h 1146112"/>
              <a:gd name="connsiteX6" fmla="*/ 16116 w 1279766"/>
              <a:gd name="connsiteY6" fmla="*/ 704850 h 1146112"/>
              <a:gd name="connsiteX7" fmla="*/ 16116 w 1279766"/>
              <a:gd name="connsiteY7" fmla="*/ 920750 h 1146112"/>
              <a:gd name="connsiteX8" fmla="*/ 174866 w 1279766"/>
              <a:gd name="connsiteY8" fmla="*/ 1136650 h 1146112"/>
              <a:gd name="connsiteX9" fmla="*/ 549516 w 1279766"/>
              <a:gd name="connsiteY9" fmla="*/ 1098550 h 1146112"/>
              <a:gd name="connsiteX10" fmla="*/ 720966 w 1279766"/>
              <a:gd name="connsiteY10" fmla="*/ 1016000 h 1146112"/>
              <a:gd name="connsiteX11" fmla="*/ 835267 w 1279766"/>
              <a:gd name="connsiteY11" fmla="*/ 927101 h 1146112"/>
              <a:gd name="connsiteX12" fmla="*/ 994016 w 1279766"/>
              <a:gd name="connsiteY12" fmla="*/ 825500 h 1146112"/>
              <a:gd name="connsiteX13" fmla="*/ 1140066 w 1279766"/>
              <a:gd name="connsiteY13" fmla="*/ 685800 h 1146112"/>
              <a:gd name="connsiteX14" fmla="*/ 1241666 w 1279766"/>
              <a:gd name="connsiteY14" fmla="*/ 508000 h 1146112"/>
              <a:gd name="connsiteX15" fmla="*/ 1279766 w 1279766"/>
              <a:gd name="connsiteY15" fmla="*/ 127000 h 1146112"/>
              <a:gd name="connsiteX16" fmla="*/ 1279766 w 1279766"/>
              <a:gd name="connsiteY16" fmla="*/ 0 h 1146112"/>
              <a:gd name="connsiteX0" fmla="*/ 1263707 w 1263707"/>
              <a:gd name="connsiteY0" fmla="*/ 0 h 1149606"/>
              <a:gd name="connsiteX1" fmla="*/ 971607 w 1263707"/>
              <a:gd name="connsiteY1" fmla="*/ 234950 h 1149606"/>
              <a:gd name="connsiteX2" fmla="*/ 666807 w 1263707"/>
              <a:gd name="connsiteY2" fmla="*/ 381000 h 1149606"/>
              <a:gd name="connsiteX3" fmla="*/ 323908 w 1263707"/>
              <a:gd name="connsiteY3" fmla="*/ 457201 h 1149606"/>
              <a:gd name="connsiteX4" fmla="*/ 228657 w 1263707"/>
              <a:gd name="connsiteY4" fmla="*/ 457200 h 1149606"/>
              <a:gd name="connsiteX5" fmla="*/ 95307 w 1263707"/>
              <a:gd name="connsiteY5" fmla="*/ 552450 h 1149606"/>
              <a:gd name="connsiteX6" fmla="*/ 57 w 1263707"/>
              <a:gd name="connsiteY6" fmla="*/ 704850 h 1149606"/>
              <a:gd name="connsiteX7" fmla="*/ 82607 w 1263707"/>
              <a:gd name="connsiteY7" fmla="*/ 869950 h 1149606"/>
              <a:gd name="connsiteX8" fmla="*/ 158807 w 1263707"/>
              <a:gd name="connsiteY8" fmla="*/ 1136650 h 1149606"/>
              <a:gd name="connsiteX9" fmla="*/ 533457 w 1263707"/>
              <a:gd name="connsiteY9" fmla="*/ 1098550 h 1149606"/>
              <a:gd name="connsiteX10" fmla="*/ 704907 w 1263707"/>
              <a:gd name="connsiteY10" fmla="*/ 1016000 h 1149606"/>
              <a:gd name="connsiteX11" fmla="*/ 819208 w 1263707"/>
              <a:gd name="connsiteY11" fmla="*/ 927101 h 1149606"/>
              <a:gd name="connsiteX12" fmla="*/ 977957 w 1263707"/>
              <a:gd name="connsiteY12" fmla="*/ 825500 h 1149606"/>
              <a:gd name="connsiteX13" fmla="*/ 1124007 w 1263707"/>
              <a:gd name="connsiteY13" fmla="*/ 685800 h 1149606"/>
              <a:gd name="connsiteX14" fmla="*/ 1225607 w 1263707"/>
              <a:gd name="connsiteY14" fmla="*/ 508000 h 1149606"/>
              <a:gd name="connsiteX15" fmla="*/ 1263707 w 1263707"/>
              <a:gd name="connsiteY15" fmla="*/ 127000 h 1149606"/>
              <a:gd name="connsiteX16" fmla="*/ 1263707 w 1263707"/>
              <a:gd name="connsiteY16" fmla="*/ 0 h 1149606"/>
              <a:gd name="connsiteX0" fmla="*/ 1263732 w 1263732"/>
              <a:gd name="connsiteY0" fmla="*/ 0 h 1101119"/>
              <a:gd name="connsiteX1" fmla="*/ 971632 w 1263732"/>
              <a:gd name="connsiteY1" fmla="*/ 234950 h 1101119"/>
              <a:gd name="connsiteX2" fmla="*/ 666832 w 1263732"/>
              <a:gd name="connsiteY2" fmla="*/ 381000 h 1101119"/>
              <a:gd name="connsiteX3" fmla="*/ 323933 w 1263732"/>
              <a:gd name="connsiteY3" fmla="*/ 457201 h 1101119"/>
              <a:gd name="connsiteX4" fmla="*/ 228682 w 1263732"/>
              <a:gd name="connsiteY4" fmla="*/ 457200 h 1101119"/>
              <a:gd name="connsiteX5" fmla="*/ 95332 w 1263732"/>
              <a:gd name="connsiteY5" fmla="*/ 552450 h 1101119"/>
              <a:gd name="connsiteX6" fmla="*/ 82 w 1263732"/>
              <a:gd name="connsiteY6" fmla="*/ 704850 h 1101119"/>
              <a:gd name="connsiteX7" fmla="*/ 82632 w 1263732"/>
              <a:gd name="connsiteY7" fmla="*/ 869950 h 1101119"/>
              <a:gd name="connsiteX8" fmla="*/ 273132 w 1263732"/>
              <a:gd name="connsiteY8" fmla="*/ 1060450 h 1101119"/>
              <a:gd name="connsiteX9" fmla="*/ 533482 w 1263732"/>
              <a:gd name="connsiteY9" fmla="*/ 1098550 h 1101119"/>
              <a:gd name="connsiteX10" fmla="*/ 704932 w 1263732"/>
              <a:gd name="connsiteY10" fmla="*/ 1016000 h 1101119"/>
              <a:gd name="connsiteX11" fmla="*/ 819233 w 1263732"/>
              <a:gd name="connsiteY11" fmla="*/ 927101 h 1101119"/>
              <a:gd name="connsiteX12" fmla="*/ 977982 w 1263732"/>
              <a:gd name="connsiteY12" fmla="*/ 825500 h 1101119"/>
              <a:gd name="connsiteX13" fmla="*/ 1124032 w 1263732"/>
              <a:gd name="connsiteY13" fmla="*/ 685800 h 1101119"/>
              <a:gd name="connsiteX14" fmla="*/ 1225632 w 1263732"/>
              <a:gd name="connsiteY14" fmla="*/ 508000 h 1101119"/>
              <a:gd name="connsiteX15" fmla="*/ 1263732 w 1263732"/>
              <a:gd name="connsiteY15" fmla="*/ 127000 h 1101119"/>
              <a:gd name="connsiteX16" fmla="*/ 1263732 w 1263732"/>
              <a:gd name="connsiteY16" fmla="*/ 0 h 1101119"/>
              <a:gd name="connsiteX0" fmla="*/ 1263732 w 1263732"/>
              <a:gd name="connsiteY0" fmla="*/ 0 h 1074093"/>
              <a:gd name="connsiteX1" fmla="*/ 971632 w 1263732"/>
              <a:gd name="connsiteY1" fmla="*/ 234950 h 1074093"/>
              <a:gd name="connsiteX2" fmla="*/ 666832 w 1263732"/>
              <a:gd name="connsiteY2" fmla="*/ 381000 h 1074093"/>
              <a:gd name="connsiteX3" fmla="*/ 323933 w 1263732"/>
              <a:gd name="connsiteY3" fmla="*/ 457201 h 1074093"/>
              <a:gd name="connsiteX4" fmla="*/ 228682 w 1263732"/>
              <a:gd name="connsiteY4" fmla="*/ 457200 h 1074093"/>
              <a:gd name="connsiteX5" fmla="*/ 95332 w 1263732"/>
              <a:gd name="connsiteY5" fmla="*/ 552450 h 1074093"/>
              <a:gd name="connsiteX6" fmla="*/ 82 w 1263732"/>
              <a:gd name="connsiteY6" fmla="*/ 704850 h 1074093"/>
              <a:gd name="connsiteX7" fmla="*/ 82632 w 1263732"/>
              <a:gd name="connsiteY7" fmla="*/ 869950 h 1074093"/>
              <a:gd name="connsiteX8" fmla="*/ 273132 w 1263732"/>
              <a:gd name="connsiteY8" fmla="*/ 1060450 h 1074093"/>
              <a:gd name="connsiteX9" fmla="*/ 527132 w 1263732"/>
              <a:gd name="connsiteY9" fmla="*/ 1054100 h 1074093"/>
              <a:gd name="connsiteX10" fmla="*/ 704932 w 1263732"/>
              <a:gd name="connsiteY10" fmla="*/ 1016000 h 1074093"/>
              <a:gd name="connsiteX11" fmla="*/ 819233 w 1263732"/>
              <a:gd name="connsiteY11" fmla="*/ 927101 h 1074093"/>
              <a:gd name="connsiteX12" fmla="*/ 977982 w 1263732"/>
              <a:gd name="connsiteY12" fmla="*/ 825500 h 1074093"/>
              <a:gd name="connsiteX13" fmla="*/ 1124032 w 1263732"/>
              <a:gd name="connsiteY13" fmla="*/ 685800 h 1074093"/>
              <a:gd name="connsiteX14" fmla="*/ 1225632 w 1263732"/>
              <a:gd name="connsiteY14" fmla="*/ 508000 h 1074093"/>
              <a:gd name="connsiteX15" fmla="*/ 1263732 w 1263732"/>
              <a:gd name="connsiteY15" fmla="*/ 127000 h 1074093"/>
              <a:gd name="connsiteX16" fmla="*/ 1263732 w 1263732"/>
              <a:gd name="connsiteY16" fmla="*/ 0 h 1074093"/>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73183 w 1263732"/>
              <a:gd name="connsiteY10" fmla="*/ 990602 h 1075057"/>
              <a:gd name="connsiteX11" fmla="*/ 704932 w 1263732"/>
              <a:gd name="connsiteY11" fmla="*/ 10160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73183 w 1263732"/>
              <a:gd name="connsiteY10" fmla="*/ 990602 h 1075057"/>
              <a:gd name="connsiteX11" fmla="*/ 704932 w 1263732"/>
              <a:gd name="connsiteY11" fmla="*/ 9906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73183 w 1263732"/>
              <a:gd name="connsiteY10" fmla="*/ 990602 h 1075057"/>
              <a:gd name="connsiteX11" fmla="*/ 698582 w 1263732"/>
              <a:gd name="connsiteY11" fmla="*/ 9652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31933 w 1263732"/>
              <a:gd name="connsiteY12" fmla="*/ 8890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31933 w 1263732"/>
              <a:gd name="connsiteY12" fmla="*/ 889001 h 1075057"/>
              <a:gd name="connsiteX13" fmla="*/ 977982 w 1263732"/>
              <a:gd name="connsiteY13" fmla="*/ 8001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31933 w 1263732"/>
              <a:gd name="connsiteY12" fmla="*/ 889001 h 1075057"/>
              <a:gd name="connsiteX13" fmla="*/ 977982 w 1263732"/>
              <a:gd name="connsiteY13" fmla="*/ 800100 h 1075057"/>
              <a:gd name="connsiteX14" fmla="*/ 1117682 w 1263732"/>
              <a:gd name="connsiteY14" fmla="*/ 66675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44733 w 1244733"/>
              <a:gd name="connsiteY0" fmla="*/ 0 h 1075057"/>
              <a:gd name="connsiteX1" fmla="*/ 952633 w 1244733"/>
              <a:gd name="connsiteY1" fmla="*/ 234950 h 1075057"/>
              <a:gd name="connsiteX2" fmla="*/ 647833 w 1244733"/>
              <a:gd name="connsiteY2" fmla="*/ 381000 h 1075057"/>
              <a:gd name="connsiteX3" fmla="*/ 304934 w 1244733"/>
              <a:gd name="connsiteY3" fmla="*/ 457201 h 1075057"/>
              <a:gd name="connsiteX4" fmla="*/ 209683 w 1244733"/>
              <a:gd name="connsiteY4" fmla="*/ 457200 h 1075057"/>
              <a:gd name="connsiteX5" fmla="*/ 76333 w 1244733"/>
              <a:gd name="connsiteY5" fmla="*/ 552450 h 1075057"/>
              <a:gd name="connsiteX6" fmla="*/ 133 w 1244733"/>
              <a:gd name="connsiteY6" fmla="*/ 723900 h 1075057"/>
              <a:gd name="connsiteX7" fmla="*/ 63633 w 1244733"/>
              <a:gd name="connsiteY7" fmla="*/ 869950 h 1075057"/>
              <a:gd name="connsiteX8" fmla="*/ 254133 w 1244733"/>
              <a:gd name="connsiteY8" fmla="*/ 1060450 h 1075057"/>
              <a:gd name="connsiteX9" fmla="*/ 508133 w 1244733"/>
              <a:gd name="connsiteY9" fmla="*/ 1054100 h 1075057"/>
              <a:gd name="connsiteX10" fmla="*/ 628784 w 1244733"/>
              <a:gd name="connsiteY10" fmla="*/ 990602 h 1075057"/>
              <a:gd name="connsiteX11" fmla="*/ 679583 w 1244733"/>
              <a:gd name="connsiteY11" fmla="*/ 965200 h 1075057"/>
              <a:gd name="connsiteX12" fmla="*/ 812934 w 1244733"/>
              <a:gd name="connsiteY12" fmla="*/ 889001 h 1075057"/>
              <a:gd name="connsiteX13" fmla="*/ 958983 w 1244733"/>
              <a:gd name="connsiteY13" fmla="*/ 800100 h 1075057"/>
              <a:gd name="connsiteX14" fmla="*/ 1098683 w 1244733"/>
              <a:gd name="connsiteY14" fmla="*/ 666750 h 1075057"/>
              <a:gd name="connsiteX15" fmla="*/ 1206633 w 1244733"/>
              <a:gd name="connsiteY15" fmla="*/ 508000 h 1075057"/>
              <a:gd name="connsiteX16" fmla="*/ 1244733 w 1244733"/>
              <a:gd name="connsiteY16" fmla="*/ 127000 h 1075057"/>
              <a:gd name="connsiteX17" fmla="*/ 1244733 w 1244733"/>
              <a:gd name="connsiteY17" fmla="*/ 0 h 1075057"/>
              <a:gd name="connsiteX0" fmla="*/ 1244733 w 1244733"/>
              <a:gd name="connsiteY0" fmla="*/ 0 h 1075057"/>
              <a:gd name="connsiteX1" fmla="*/ 952633 w 1244733"/>
              <a:gd name="connsiteY1" fmla="*/ 234950 h 1075057"/>
              <a:gd name="connsiteX2" fmla="*/ 647833 w 1244733"/>
              <a:gd name="connsiteY2" fmla="*/ 381000 h 1075057"/>
              <a:gd name="connsiteX3" fmla="*/ 304934 w 1244733"/>
              <a:gd name="connsiteY3" fmla="*/ 457201 h 1075057"/>
              <a:gd name="connsiteX4" fmla="*/ 209683 w 1244733"/>
              <a:gd name="connsiteY4" fmla="*/ 457200 h 1075057"/>
              <a:gd name="connsiteX5" fmla="*/ 95384 w 1244733"/>
              <a:gd name="connsiteY5" fmla="*/ 571502 h 1075057"/>
              <a:gd name="connsiteX6" fmla="*/ 76333 w 1244733"/>
              <a:gd name="connsiteY6" fmla="*/ 552450 h 1075057"/>
              <a:gd name="connsiteX7" fmla="*/ 133 w 1244733"/>
              <a:gd name="connsiteY7" fmla="*/ 723900 h 1075057"/>
              <a:gd name="connsiteX8" fmla="*/ 63633 w 1244733"/>
              <a:gd name="connsiteY8" fmla="*/ 869950 h 1075057"/>
              <a:gd name="connsiteX9" fmla="*/ 254133 w 1244733"/>
              <a:gd name="connsiteY9" fmla="*/ 1060450 h 1075057"/>
              <a:gd name="connsiteX10" fmla="*/ 508133 w 1244733"/>
              <a:gd name="connsiteY10" fmla="*/ 1054100 h 1075057"/>
              <a:gd name="connsiteX11" fmla="*/ 628784 w 1244733"/>
              <a:gd name="connsiteY11" fmla="*/ 990602 h 1075057"/>
              <a:gd name="connsiteX12" fmla="*/ 679583 w 1244733"/>
              <a:gd name="connsiteY12" fmla="*/ 965200 h 1075057"/>
              <a:gd name="connsiteX13" fmla="*/ 812934 w 1244733"/>
              <a:gd name="connsiteY13" fmla="*/ 889001 h 1075057"/>
              <a:gd name="connsiteX14" fmla="*/ 958983 w 1244733"/>
              <a:gd name="connsiteY14" fmla="*/ 800100 h 1075057"/>
              <a:gd name="connsiteX15" fmla="*/ 1098683 w 1244733"/>
              <a:gd name="connsiteY15" fmla="*/ 666750 h 1075057"/>
              <a:gd name="connsiteX16" fmla="*/ 1206633 w 1244733"/>
              <a:gd name="connsiteY16" fmla="*/ 508000 h 1075057"/>
              <a:gd name="connsiteX17" fmla="*/ 1244733 w 1244733"/>
              <a:gd name="connsiteY17" fmla="*/ 127000 h 1075057"/>
              <a:gd name="connsiteX18" fmla="*/ 1244733 w 1244733"/>
              <a:gd name="connsiteY18" fmla="*/ 0 h 1075057"/>
              <a:gd name="connsiteX0" fmla="*/ 1244733 w 1244733"/>
              <a:gd name="connsiteY0" fmla="*/ 0 h 1075057"/>
              <a:gd name="connsiteX1" fmla="*/ 952633 w 1244733"/>
              <a:gd name="connsiteY1" fmla="*/ 234950 h 1075057"/>
              <a:gd name="connsiteX2" fmla="*/ 647833 w 1244733"/>
              <a:gd name="connsiteY2" fmla="*/ 381000 h 1075057"/>
              <a:gd name="connsiteX3" fmla="*/ 304934 w 1244733"/>
              <a:gd name="connsiteY3" fmla="*/ 457201 h 1075057"/>
              <a:gd name="connsiteX4" fmla="*/ 247783 w 1244733"/>
              <a:gd name="connsiteY4" fmla="*/ 476250 h 1075057"/>
              <a:gd name="connsiteX5" fmla="*/ 95384 w 1244733"/>
              <a:gd name="connsiteY5" fmla="*/ 571502 h 1075057"/>
              <a:gd name="connsiteX6" fmla="*/ 76333 w 1244733"/>
              <a:gd name="connsiteY6" fmla="*/ 552450 h 1075057"/>
              <a:gd name="connsiteX7" fmla="*/ 133 w 1244733"/>
              <a:gd name="connsiteY7" fmla="*/ 723900 h 1075057"/>
              <a:gd name="connsiteX8" fmla="*/ 63633 w 1244733"/>
              <a:gd name="connsiteY8" fmla="*/ 869950 h 1075057"/>
              <a:gd name="connsiteX9" fmla="*/ 254133 w 1244733"/>
              <a:gd name="connsiteY9" fmla="*/ 1060450 h 1075057"/>
              <a:gd name="connsiteX10" fmla="*/ 508133 w 1244733"/>
              <a:gd name="connsiteY10" fmla="*/ 1054100 h 1075057"/>
              <a:gd name="connsiteX11" fmla="*/ 628784 w 1244733"/>
              <a:gd name="connsiteY11" fmla="*/ 990602 h 1075057"/>
              <a:gd name="connsiteX12" fmla="*/ 679583 w 1244733"/>
              <a:gd name="connsiteY12" fmla="*/ 965200 h 1075057"/>
              <a:gd name="connsiteX13" fmla="*/ 812934 w 1244733"/>
              <a:gd name="connsiteY13" fmla="*/ 889001 h 1075057"/>
              <a:gd name="connsiteX14" fmla="*/ 958983 w 1244733"/>
              <a:gd name="connsiteY14" fmla="*/ 800100 h 1075057"/>
              <a:gd name="connsiteX15" fmla="*/ 1098683 w 1244733"/>
              <a:gd name="connsiteY15" fmla="*/ 666750 h 1075057"/>
              <a:gd name="connsiteX16" fmla="*/ 1206633 w 1244733"/>
              <a:gd name="connsiteY16" fmla="*/ 508000 h 1075057"/>
              <a:gd name="connsiteX17" fmla="*/ 1244733 w 1244733"/>
              <a:gd name="connsiteY17" fmla="*/ 127000 h 1075057"/>
              <a:gd name="connsiteX18" fmla="*/ 1244733 w 1244733"/>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05259 w 1245058"/>
              <a:gd name="connsiteY3" fmla="*/ 457201 h 1075057"/>
              <a:gd name="connsiteX4" fmla="*/ 2481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37009 w 1245058"/>
              <a:gd name="connsiteY3" fmla="*/ 469901 h 1075057"/>
              <a:gd name="connsiteX4" fmla="*/ 2481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37009 w 1245058"/>
              <a:gd name="connsiteY3" fmla="*/ 469901 h 1075057"/>
              <a:gd name="connsiteX4" fmla="*/ 260808 w 1245058"/>
              <a:gd name="connsiteY4" fmla="*/ 49530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49709 w 1245058"/>
              <a:gd name="connsiteY3" fmla="*/ 488951 h 1075057"/>
              <a:gd name="connsiteX4" fmla="*/ 260808 w 1245058"/>
              <a:gd name="connsiteY4" fmla="*/ 49530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49709 w 1245058"/>
              <a:gd name="connsiteY3" fmla="*/ 450851 h 1075057"/>
              <a:gd name="connsiteX4" fmla="*/ 260808 w 1245058"/>
              <a:gd name="connsiteY4" fmla="*/ 49530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49709 w 1245058"/>
              <a:gd name="connsiteY3" fmla="*/ 450851 h 1075057"/>
              <a:gd name="connsiteX4" fmla="*/ 2354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483059 w 1245058"/>
              <a:gd name="connsiteY3" fmla="*/ 482601 h 1075057"/>
              <a:gd name="connsiteX4" fmla="*/ 2354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483059 w 1245058"/>
              <a:gd name="connsiteY3" fmla="*/ 482601 h 1075057"/>
              <a:gd name="connsiteX4" fmla="*/ 438608 w 1245058"/>
              <a:gd name="connsiteY4" fmla="*/ 6413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53451 w 1253451"/>
              <a:gd name="connsiteY0" fmla="*/ 0 h 1075057"/>
              <a:gd name="connsiteX1" fmla="*/ 961351 w 1253451"/>
              <a:gd name="connsiteY1" fmla="*/ 234950 h 1075057"/>
              <a:gd name="connsiteX2" fmla="*/ 656551 w 1253451"/>
              <a:gd name="connsiteY2" fmla="*/ 381000 h 1075057"/>
              <a:gd name="connsiteX3" fmla="*/ 491452 w 1253451"/>
              <a:gd name="connsiteY3" fmla="*/ 482601 h 1075057"/>
              <a:gd name="connsiteX4" fmla="*/ 447001 w 1253451"/>
              <a:gd name="connsiteY4" fmla="*/ 641350 h 1075057"/>
              <a:gd name="connsiteX5" fmla="*/ 104102 w 1253451"/>
              <a:gd name="connsiteY5" fmla="*/ 571502 h 1075057"/>
              <a:gd name="connsiteX6" fmla="*/ 250151 w 1253451"/>
              <a:gd name="connsiteY6" fmla="*/ 628650 h 1075057"/>
              <a:gd name="connsiteX7" fmla="*/ 8851 w 1253451"/>
              <a:gd name="connsiteY7" fmla="*/ 723900 h 1075057"/>
              <a:gd name="connsiteX8" fmla="*/ 72351 w 1253451"/>
              <a:gd name="connsiteY8" fmla="*/ 869950 h 1075057"/>
              <a:gd name="connsiteX9" fmla="*/ 262851 w 1253451"/>
              <a:gd name="connsiteY9" fmla="*/ 1060450 h 1075057"/>
              <a:gd name="connsiteX10" fmla="*/ 516851 w 1253451"/>
              <a:gd name="connsiteY10" fmla="*/ 1054100 h 1075057"/>
              <a:gd name="connsiteX11" fmla="*/ 637502 w 1253451"/>
              <a:gd name="connsiteY11" fmla="*/ 990602 h 1075057"/>
              <a:gd name="connsiteX12" fmla="*/ 688301 w 1253451"/>
              <a:gd name="connsiteY12" fmla="*/ 965200 h 1075057"/>
              <a:gd name="connsiteX13" fmla="*/ 821652 w 1253451"/>
              <a:gd name="connsiteY13" fmla="*/ 889001 h 1075057"/>
              <a:gd name="connsiteX14" fmla="*/ 967701 w 1253451"/>
              <a:gd name="connsiteY14" fmla="*/ 800100 h 1075057"/>
              <a:gd name="connsiteX15" fmla="*/ 1107401 w 1253451"/>
              <a:gd name="connsiteY15" fmla="*/ 666750 h 1075057"/>
              <a:gd name="connsiteX16" fmla="*/ 1215351 w 1253451"/>
              <a:gd name="connsiteY16" fmla="*/ 508000 h 1075057"/>
              <a:gd name="connsiteX17" fmla="*/ 1253451 w 1253451"/>
              <a:gd name="connsiteY17" fmla="*/ 127000 h 1075057"/>
              <a:gd name="connsiteX18" fmla="*/ 1253451 w 1253451"/>
              <a:gd name="connsiteY18" fmla="*/ 0 h 1075057"/>
              <a:gd name="connsiteX0" fmla="*/ 1253451 w 1253451"/>
              <a:gd name="connsiteY0" fmla="*/ 0 h 1075057"/>
              <a:gd name="connsiteX1" fmla="*/ 961351 w 1253451"/>
              <a:gd name="connsiteY1" fmla="*/ 234950 h 1075057"/>
              <a:gd name="connsiteX2" fmla="*/ 656551 w 1253451"/>
              <a:gd name="connsiteY2" fmla="*/ 381000 h 1075057"/>
              <a:gd name="connsiteX3" fmla="*/ 491452 w 1253451"/>
              <a:gd name="connsiteY3" fmla="*/ 482601 h 1075057"/>
              <a:gd name="connsiteX4" fmla="*/ 447001 w 1253451"/>
              <a:gd name="connsiteY4" fmla="*/ 641350 h 1075057"/>
              <a:gd name="connsiteX5" fmla="*/ 345402 w 1253451"/>
              <a:gd name="connsiteY5" fmla="*/ 654052 h 1075057"/>
              <a:gd name="connsiteX6" fmla="*/ 250151 w 1253451"/>
              <a:gd name="connsiteY6" fmla="*/ 628650 h 1075057"/>
              <a:gd name="connsiteX7" fmla="*/ 8851 w 1253451"/>
              <a:gd name="connsiteY7" fmla="*/ 723900 h 1075057"/>
              <a:gd name="connsiteX8" fmla="*/ 72351 w 1253451"/>
              <a:gd name="connsiteY8" fmla="*/ 869950 h 1075057"/>
              <a:gd name="connsiteX9" fmla="*/ 262851 w 1253451"/>
              <a:gd name="connsiteY9" fmla="*/ 1060450 h 1075057"/>
              <a:gd name="connsiteX10" fmla="*/ 516851 w 1253451"/>
              <a:gd name="connsiteY10" fmla="*/ 1054100 h 1075057"/>
              <a:gd name="connsiteX11" fmla="*/ 637502 w 1253451"/>
              <a:gd name="connsiteY11" fmla="*/ 990602 h 1075057"/>
              <a:gd name="connsiteX12" fmla="*/ 688301 w 1253451"/>
              <a:gd name="connsiteY12" fmla="*/ 965200 h 1075057"/>
              <a:gd name="connsiteX13" fmla="*/ 821652 w 1253451"/>
              <a:gd name="connsiteY13" fmla="*/ 889001 h 1075057"/>
              <a:gd name="connsiteX14" fmla="*/ 967701 w 1253451"/>
              <a:gd name="connsiteY14" fmla="*/ 800100 h 1075057"/>
              <a:gd name="connsiteX15" fmla="*/ 1107401 w 1253451"/>
              <a:gd name="connsiteY15" fmla="*/ 666750 h 1075057"/>
              <a:gd name="connsiteX16" fmla="*/ 1215351 w 1253451"/>
              <a:gd name="connsiteY16" fmla="*/ 508000 h 1075057"/>
              <a:gd name="connsiteX17" fmla="*/ 1253451 w 1253451"/>
              <a:gd name="connsiteY17" fmla="*/ 127000 h 1075057"/>
              <a:gd name="connsiteX18" fmla="*/ 1253451 w 1253451"/>
              <a:gd name="connsiteY18" fmla="*/ 0 h 1075057"/>
              <a:gd name="connsiteX0" fmla="*/ 1181828 w 1181828"/>
              <a:gd name="connsiteY0" fmla="*/ 0 h 1075057"/>
              <a:gd name="connsiteX1" fmla="*/ 889728 w 1181828"/>
              <a:gd name="connsiteY1" fmla="*/ 234950 h 1075057"/>
              <a:gd name="connsiteX2" fmla="*/ 584928 w 1181828"/>
              <a:gd name="connsiteY2" fmla="*/ 381000 h 1075057"/>
              <a:gd name="connsiteX3" fmla="*/ 419829 w 1181828"/>
              <a:gd name="connsiteY3" fmla="*/ 482601 h 1075057"/>
              <a:gd name="connsiteX4" fmla="*/ 375378 w 1181828"/>
              <a:gd name="connsiteY4" fmla="*/ 641350 h 1075057"/>
              <a:gd name="connsiteX5" fmla="*/ 273779 w 1181828"/>
              <a:gd name="connsiteY5" fmla="*/ 654052 h 1075057"/>
              <a:gd name="connsiteX6" fmla="*/ 178528 w 1181828"/>
              <a:gd name="connsiteY6" fmla="*/ 628650 h 1075057"/>
              <a:gd name="connsiteX7" fmla="*/ 127728 w 1181828"/>
              <a:gd name="connsiteY7" fmla="*/ 685800 h 1075057"/>
              <a:gd name="connsiteX8" fmla="*/ 728 w 1181828"/>
              <a:gd name="connsiteY8" fmla="*/ 869950 h 1075057"/>
              <a:gd name="connsiteX9" fmla="*/ 191228 w 1181828"/>
              <a:gd name="connsiteY9" fmla="*/ 1060450 h 1075057"/>
              <a:gd name="connsiteX10" fmla="*/ 445228 w 1181828"/>
              <a:gd name="connsiteY10" fmla="*/ 1054100 h 1075057"/>
              <a:gd name="connsiteX11" fmla="*/ 565879 w 1181828"/>
              <a:gd name="connsiteY11" fmla="*/ 990602 h 1075057"/>
              <a:gd name="connsiteX12" fmla="*/ 616678 w 1181828"/>
              <a:gd name="connsiteY12" fmla="*/ 965200 h 1075057"/>
              <a:gd name="connsiteX13" fmla="*/ 750029 w 1181828"/>
              <a:gd name="connsiteY13" fmla="*/ 889001 h 1075057"/>
              <a:gd name="connsiteX14" fmla="*/ 896078 w 1181828"/>
              <a:gd name="connsiteY14" fmla="*/ 800100 h 1075057"/>
              <a:gd name="connsiteX15" fmla="*/ 1035778 w 1181828"/>
              <a:gd name="connsiteY15" fmla="*/ 666750 h 1075057"/>
              <a:gd name="connsiteX16" fmla="*/ 1143728 w 1181828"/>
              <a:gd name="connsiteY16" fmla="*/ 508000 h 1075057"/>
              <a:gd name="connsiteX17" fmla="*/ 1181828 w 1181828"/>
              <a:gd name="connsiteY17" fmla="*/ 127000 h 1075057"/>
              <a:gd name="connsiteX18" fmla="*/ 1181828 w 1181828"/>
              <a:gd name="connsiteY18" fmla="*/ 0 h 1075057"/>
              <a:gd name="connsiteX0" fmla="*/ 1054208 w 1054208"/>
              <a:gd name="connsiteY0" fmla="*/ 0 h 1083044"/>
              <a:gd name="connsiteX1" fmla="*/ 762108 w 1054208"/>
              <a:gd name="connsiteY1" fmla="*/ 234950 h 1083044"/>
              <a:gd name="connsiteX2" fmla="*/ 457308 w 1054208"/>
              <a:gd name="connsiteY2" fmla="*/ 381000 h 1083044"/>
              <a:gd name="connsiteX3" fmla="*/ 292209 w 1054208"/>
              <a:gd name="connsiteY3" fmla="*/ 482601 h 1083044"/>
              <a:gd name="connsiteX4" fmla="*/ 247758 w 1054208"/>
              <a:gd name="connsiteY4" fmla="*/ 641350 h 1083044"/>
              <a:gd name="connsiteX5" fmla="*/ 146159 w 1054208"/>
              <a:gd name="connsiteY5" fmla="*/ 654052 h 1083044"/>
              <a:gd name="connsiteX6" fmla="*/ 50908 w 1054208"/>
              <a:gd name="connsiteY6" fmla="*/ 628650 h 1083044"/>
              <a:gd name="connsiteX7" fmla="*/ 108 w 1054208"/>
              <a:gd name="connsiteY7" fmla="*/ 685800 h 1083044"/>
              <a:gd name="connsiteX8" fmla="*/ 38208 w 1054208"/>
              <a:gd name="connsiteY8" fmla="*/ 762000 h 1083044"/>
              <a:gd name="connsiteX9" fmla="*/ 63608 w 1054208"/>
              <a:gd name="connsiteY9" fmla="*/ 1060450 h 1083044"/>
              <a:gd name="connsiteX10" fmla="*/ 317608 w 1054208"/>
              <a:gd name="connsiteY10" fmla="*/ 1054100 h 1083044"/>
              <a:gd name="connsiteX11" fmla="*/ 438259 w 1054208"/>
              <a:gd name="connsiteY11" fmla="*/ 990602 h 1083044"/>
              <a:gd name="connsiteX12" fmla="*/ 489058 w 1054208"/>
              <a:gd name="connsiteY12" fmla="*/ 965200 h 1083044"/>
              <a:gd name="connsiteX13" fmla="*/ 622409 w 1054208"/>
              <a:gd name="connsiteY13" fmla="*/ 889001 h 1083044"/>
              <a:gd name="connsiteX14" fmla="*/ 768458 w 1054208"/>
              <a:gd name="connsiteY14" fmla="*/ 800100 h 1083044"/>
              <a:gd name="connsiteX15" fmla="*/ 908158 w 1054208"/>
              <a:gd name="connsiteY15" fmla="*/ 666750 h 1083044"/>
              <a:gd name="connsiteX16" fmla="*/ 1016108 w 1054208"/>
              <a:gd name="connsiteY16" fmla="*/ 508000 h 1083044"/>
              <a:gd name="connsiteX17" fmla="*/ 1054208 w 1054208"/>
              <a:gd name="connsiteY17" fmla="*/ 127000 h 1083044"/>
              <a:gd name="connsiteX18" fmla="*/ 1054208 w 1054208"/>
              <a:gd name="connsiteY18" fmla="*/ 0 h 1083044"/>
              <a:gd name="connsiteX0" fmla="*/ 1054234 w 1054234"/>
              <a:gd name="connsiteY0" fmla="*/ 0 h 1060247"/>
              <a:gd name="connsiteX1" fmla="*/ 762134 w 1054234"/>
              <a:gd name="connsiteY1" fmla="*/ 234950 h 1060247"/>
              <a:gd name="connsiteX2" fmla="*/ 457334 w 1054234"/>
              <a:gd name="connsiteY2" fmla="*/ 381000 h 1060247"/>
              <a:gd name="connsiteX3" fmla="*/ 292235 w 1054234"/>
              <a:gd name="connsiteY3" fmla="*/ 482601 h 1060247"/>
              <a:gd name="connsiteX4" fmla="*/ 247784 w 1054234"/>
              <a:gd name="connsiteY4" fmla="*/ 641350 h 1060247"/>
              <a:gd name="connsiteX5" fmla="*/ 146185 w 1054234"/>
              <a:gd name="connsiteY5" fmla="*/ 654052 h 1060247"/>
              <a:gd name="connsiteX6" fmla="*/ 50934 w 1054234"/>
              <a:gd name="connsiteY6" fmla="*/ 628650 h 1060247"/>
              <a:gd name="connsiteX7" fmla="*/ 134 w 1054234"/>
              <a:gd name="connsiteY7" fmla="*/ 685800 h 1060247"/>
              <a:gd name="connsiteX8" fmla="*/ 38234 w 1054234"/>
              <a:gd name="connsiteY8" fmla="*/ 762000 h 1060247"/>
              <a:gd name="connsiteX9" fmla="*/ 101734 w 1054234"/>
              <a:gd name="connsiteY9" fmla="*/ 812800 h 1060247"/>
              <a:gd name="connsiteX10" fmla="*/ 317634 w 1054234"/>
              <a:gd name="connsiteY10" fmla="*/ 1054100 h 1060247"/>
              <a:gd name="connsiteX11" fmla="*/ 438285 w 1054234"/>
              <a:gd name="connsiteY11" fmla="*/ 990602 h 1060247"/>
              <a:gd name="connsiteX12" fmla="*/ 489084 w 1054234"/>
              <a:gd name="connsiteY12" fmla="*/ 965200 h 1060247"/>
              <a:gd name="connsiteX13" fmla="*/ 622435 w 1054234"/>
              <a:gd name="connsiteY13" fmla="*/ 889001 h 1060247"/>
              <a:gd name="connsiteX14" fmla="*/ 768484 w 1054234"/>
              <a:gd name="connsiteY14" fmla="*/ 800100 h 1060247"/>
              <a:gd name="connsiteX15" fmla="*/ 908184 w 1054234"/>
              <a:gd name="connsiteY15" fmla="*/ 666750 h 1060247"/>
              <a:gd name="connsiteX16" fmla="*/ 1016134 w 1054234"/>
              <a:gd name="connsiteY16" fmla="*/ 508000 h 1060247"/>
              <a:gd name="connsiteX17" fmla="*/ 1054234 w 1054234"/>
              <a:gd name="connsiteY17" fmla="*/ 127000 h 1060247"/>
              <a:gd name="connsiteX18" fmla="*/ 1054234 w 1054234"/>
              <a:gd name="connsiteY18" fmla="*/ 0 h 1060247"/>
              <a:gd name="connsiteX0" fmla="*/ 1054234 w 1054234"/>
              <a:gd name="connsiteY0" fmla="*/ 0 h 990750"/>
              <a:gd name="connsiteX1" fmla="*/ 762134 w 1054234"/>
              <a:gd name="connsiteY1" fmla="*/ 234950 h 990750"/>
              <a:gd name="connsiteX2" fmla="*/ 457334 w 1054234"/>
              <a:gd name="connsiteY2" fmla="*/ 381000 h 990750"/>
              <a:gd name="connsiteX3" fmla="*/ 292235 w 1054234"/>
              <a:gd name="connsiteY3" fmla="*/ 482601 h 990750"/>
              <a:gd name="connsiteX4" fmla="*/ 247784 w 1054234"/>
              <a:gd name="connsiteY4" fmla="*/ 641350 h 990750"/>
              <a:gd name="connsiteX5" fmla="*/ 146185 w 1054234"/>
              <a:gd name="connsiteY5" fmla="*/ 654052 h 990750"/>
              <a:gd name="connsiteX6" fmla="*/ 50934 w 1054234"/>
              <a:gd name="connsiteY6" fmla="*/ 628650 h 990750"/>
              <a:gd name="connsiteX7" fmla="*/ 134 w 1054234"/>
              <a:gd name="connsiteY7" fmla="*/ 685800 h 990750"/>
              <a:gd name="connsiteX8" fmla="*/ 38234 w 1054234"/>
              <a:gd name="connsiteY8" fmla="*/ 762000 h 990750"/>
              <a:gd name="connsiteX9" fmla="*/ 101734 w 1054234"/>
              <a:gd name="connsiteY9" fmla="*/ 812800 h 990750"/>
              <a:gd name="connsiteX10" fmla="*/ 254134 w 1054234"/>
              <a:gd name="connsiteY10" fmla="*/ 768350 h 990750"/>
              <a:gd name="connsiteX11" fmla="*/ 438285 w 1054234"/>
              <a:gd name="connsiteY11" fmla="*/ 990602 h 990750"/>
              <a:gd name="connsiteX12" fmla="*/ 489084 w 1054234"/>
              <a:gd name="connsiteY12" fmla="*/ 965200 h 990750"/>
              <a:gd name="connsiteX13" fmla="*/ 622435 w 1054234"/>
              <a:gd name="connsiteY13" fmla="*/ 889001 h 990750"/>
              <a:gd name="connsiteX14" fmla="*/ 768484 w 1054234"/>
              <a:gd name="connsiteY14" fmla="*/ 800100 h 990750"/>
              <a:gd name="connsiteX15" fmla="*/ 908184 w 1054234"/>
              <a:gd name="connsiteY15" fmla="*/ 666750 h 990750"/>
              <a:gd name="connsiteX16" fmla="*/ 1016134 w 1054234"/>
              <a:gd name="connsiteY16" fmla="*/ 508000 h 990750"/>
              <a:gd name="connsiteX17" fmla="*/ 1054234 w 1054234"/>
              <a:gd name="connsiteY17" fmla="*/ 127000 h 990750"/>
              <a:gd name="connsiteX18" fmla="*/ 1054234 w 1054234"/>
              <a:gd name="connsiteY18" fmla="*/ 0 h 990750"/>
              <a:gd name="connsiteX0" fmla="*/ 1054234 w 1054234"/>
              <a:gd name="connsiteY0" fmla="*/ 0 h 965258"/>
              <a:gd name="connsiteX1" fmla="*/ 762134 w 1054234"/>
              <a:gd name="connsiteY1" fmla="*/ 234950 h 965258"/>
              <a:gd name="connsiteX2" fmla="*/ 457334 w 1054234"/>
              <a:gd name="connsiteY2" fmla="*/ 381000 h 965258"/>
              <a:gd name="connsiteX3" fmla="*/ 292235 w 1054234"/>
              <a:gd name="connsiteY3" fmla="*/ 482601 h 965258"/>
              <a:gd name="connsiteX4" fmla="*/ 247784 w 1054234"/>
              <a:gd name="connsiteY4" fmla="*/ 641350 h 965258"/>
              <a:gd name="connsiteX5" fmla="*/ 146185 w 1054234"/>
              <a:gd name="connsiteY5" fmla="*/ 654052 h 965258"/>
              <a:gd name="connsiteX6" fmla="*/ 50934 w 1054234"/>
              <a:gd name="connsiteY6" fmla="*/ 628650 h 965258"/>
              <a:gd name="connsiteX7" fmla="*/ 134 w 1054234"/>
              <a:gd name="connsiteY7" fmla="*/ 685800 h 965258"/>
              <a:gd name="connsiteX8" fmla="*/ 38234 w 1054234"/>
              <a:gd name="connsiteY8" fmla="*/ 762000 h 965258"/>
              <a:gd name="connsiteX9" fmla="*/ 101734 w 1054234"/>
              <a:gd name="connsiteY9" fmla="*/ 812800 h 965258"/>
              <a:gd name="connsiteX10" fmla="*/ 254134 w 1054234"/>
              <a:gd name="connsiteY10" fmla="*/ 768350 h 965258"/>
              <a:gd name="connsiteX11" fmla="*/ 285885 w 1054234"/>
              <a:gd name="connsiteY11" fmla="*/ 876302 h 965258"/>
              <a:gd name="connsiteX12" fmla="*/ 489084 w 1054234"/>
              <a:gd name="connsiteY12" fmla="*/ 965200 h 965258"/>
              <a:gd name="connsiteX13" fmla="*/ 622435 w 1054234"/>
              <a:gd name="connsiteY13" fmla="*/ 889001 h 965258"/>
              <a:gd name="connsiteX14" fmla="*/ 768484 w 1054234"/>
              <a:gd name="connsiteY14" fmla="*/ 800100 h 965258"/>
              <a:gd name="connsiteX15" fmla="*/ 908184 w 1054234"/>
              <a:gd name="connsiteY15" fmla="*/ 666750 h 965258"/>
              <a:gd name="connsiteX16" fmla="*/ 1016134 w 1054234"/>
              <a:gd name="connsiteY16" fmla="*/ 508000 h 965258"/>
              <a:gd name="connsiteX17" fmla="*/ 1054234 w 1054234"/>
              <a:gd name="connsiteY17" fmla="*/ 127000 h 965258"/>
              <a:gd name="connsiteX18" fmla="*/ 1054234 w 1054234"/>
              <a:gd name="connsiteY18" fmla="*/ 0 h 965258"/>
              <a:gd name="connsiteX0" fmla="*/ 1054234 w 1054234"/>
              <a:gd name="connsiteY0" fmla="*/ 0 h 893013"/>
              <a:gd name="connsiteX1" fmla="*/ 762134 w 1054234"/>
              <a:gd name="connsiteY1" fmla="*/ 234950 h 893013"/>
              <a:gd name="connsiteX2" fmla="*/ 457334 w 1054234"/>
              <a:gd name="connsiteY2" fmla="*/ 381000 h 893013"/>
              <a:gd name="connsiteX3" fmla="*/ 292235 w 1054234"/>
              <a:gd name="connsiteY3" fmla="*/ 482601 h 893013"/>
              <a:gd name="connsiteX4" fmla="*/ 247784 w 1054234"/>
              <a:gd name="connsiteY4" fmla="*/ 641350 h 893013"/>
              <a:gd name="connsiteX5" fmla="*/ 146185 w 1054234"/>
              <a:gd name="connsiteY5" fmla="*/ 654052 h 893013"/>
              <a:gd name="connsiteX6" fmla="*/ 50934 w 1054234"/>
              <a:gd name="connsiteY6" fmla="*/ 628650 h 893013"/>
              <a:gd name="connsiteX7" fmla="*/ 134 w 1054234"/>
              <a:gd name="connsiteY7" fmla="*/ 685800 h 893013"/>
              <a:gd name="connsiteX8" fmla="*/ 38234 w 1054234"/>
              <a:gd name="connsiteY8" fmla="*/ 762000 h 893013"/>
              <a:gd name="connsiteX9" fmla="*/ 101734 w 1054234"/>
              <a:gd name="connsiteY9" fmla="*/ 812800 h 893013"/>
              <a:gd name="connsiteX10" fmla="*/ 254134 w 1054234"/>
              <a:gd name="connsiteY10" fmla="*/ 768350 h 893013"/>
              <a:gd name="connsiteX11" fmla="*/ 285885 w 1054234"/>
              <a:gd name="connsiteY11" fmla="*/ 876302 h 893013"/>
              <a:gd name="connsiteX12" fmla="*/ 387484 w 1054234"/>
              <a:gd name="connsiteY12" fmla="*/ 831850 h 893013"/>
              <a:gd name="connsiteX13" fmla="*/ 622435 w 1054234"/>
              <a:gd name="connsiteY13" fmla="*/ 889001 h 893013"/>
              <a:gd name="connsiteX14" fmla="*/ 768484 w 1054234"/>
              <a:gd name="connsiteY14" fmla="*/ 800100 h 893013"/>
              <a:gd name="connsiteX15" fmla="*/ 908184 w 1054234"/>
              <a:gd name="connsiteY15" fmla="*/ 666750 h 893013"/>
              <a:gd name="connsiteX16" fmla="*/ 1016134 w 1054234"/>
              <a:gd name="connsiteY16" fmla="*/ 508000 h 893013"/>
              <a:gd name="connsiteX17" fmla="*/ 1054234 w 1054234"/>
              <a:gd name="connsiteY17" fmla="*/ 127000 h 893013"/>
              <a:gd name="connsiteX18" fmla="*/ 1054234 w 1054234"/>
              <a:gd name="connsiteY18" fmla="*/ 0 h 893013"/>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768484 w 1054234"/>
              <a:gd name="connsiteY14" fmla="*/ 800100 h 876581"/>
              <a:gd name="connsiteX15" fmla="*/ 908184 w 1054234"/>
              <a:gd name="connsiteY15" fmla="*/ 666750 h 876581"/>
              <a:gd name="connsiteX16" fmla="*/ 1016134 w 1054234"/>
              <a:gd name="connsiteY16" fmla="*/ 508000 h 876581"/>
              <a:gd name="connsiteX17" fmla="*/ 1054234 w 1054234"/>
              <a:gd name="connsiteY17" fmla="*/ 127000 h 876581"/>
              <a:gd name="connsiteX18" fmla="*/ 1054234 w 1054234"/>
              <a:gd name="connsiteY18"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908184 w 1054234"/>
              <a:gd name="connsiteY15" fmla="*/ 666750 h 876581"/>
              <a:gd name="connsiteX16" fmla="*/ 1016134 w 1054234"/>
              <a:gd name="connsiteY16" fmla="*/ 508000 h 876581"/>
              <a:gd name="connsiteX17" fmla="*/ 1054234 w 1054234"/>
              <a:gd name="connsiteY17" fmla="*/ 127000 h 876581"/>
              <a:gd name="connsiteX18" fmla="*/ 1054234 w 1054234"/>
              <a:gd name="connsiteY18"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889134 w 1054234"/>
              <a:gd name="connsiteY15" fmla="*/ 628650 h 876581"/>
              <a:gd name="connsiteX16" fmla="*/ 1016134 w 1054234"/>
              <a:gd name="connsiteY16" fmla="*/ 508000 h 876581"/>
              <a:gd name="connsiteX17" fmla="*/ 1054234 w 1054234"/>
              <a:gd name="connsiteY17" fmla="*/ 127000 h 876581"/>
              <a:gd name="connsiteX18" fmla="*/ 1054234 w 1054234"/>
              <a:gd name="connsiteY18"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889134 w 1054234"/>
              <a:gd name="connsiteY15" fmla="*/ 628650 h 876581"/>
              <a:gd name="connsiteX16" fmla="*/ 882785 w 1054234"/>
              <a:gd name="connsiteY16" fmla="*/ 584203 h 876581"/>
              <a:gd name="connsiteX17" fmla="*/ 1016134 w 1054234"/>
              <a:gd name="connsiteY17" fmla="*/ 508000 h 876581"/>
              <a:gd name="connsiteX18" fmla="*/ 1054234 w 1054234"/>
              <a:gd name="connsiteY18" fmla="*/ 127000 h 876581"/>
              <a:gd name="connsiteX19" fmla="*/ 1054234 w 1054234"/>
              <a:gd name="connsiteY19"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889134 w 1054234"/>
              <a:gd name="connsiteY15" fmla="*/ 628650 h 876581"/>
              <a:gd name="connsiteX16" fmla="*/ 882785 w 1054234"/>
              <a:gd name="connsiteY16" fmla="*/ 584203 h 876581"/>
              <a:gd name="connsiteX17" fmla="*/ 990734 w 1054234"/>
              <a:gd name="connsiteY17" fmla="*/ 488950 h 876581"/>
              <a:gd name="connsiteX18" fmla="*/ 1054234 w 1054234"/>
              <a:gd name="connsiteY18" fmla="*/ 127000 h 876581"/>
              <a:gd name="connsiteX19" fmla="*/ 1054234 w 1054234"/>
              <a:gd name="connsiteY19" fmla="*/ 0 h 876581"/>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87484 w 1054234"/>
              <a:gd name="connsiteY12" fmla="*/ 831850 h 882918"/>
              <a:gd name="connsiteX13" fmla="*/ 400185 w 1054234"/>
              <a:gd name="connsiteY13" fmla="*/ 762001 h 882918"/>
              <a:gd name="connsiteX14" fmla="*/ 641484 w 1054234"/>
              <a:gd name="connsiteY14" fmla="*/ 711200 h 882918"/>
              <a:gd name="connsiteX15" fmla="*/ 889134 w 1054234"/>
              <a:gd name="connsiteY15" fmla="*/ 628650 h 882918"/>
              <a:gd name="connsiteX16" fmla="*/ 882785 w 1054234"/>
              <a:gd name="connsiteY16" fmla="*/ 584203 h 882918"/>
              <a:gd name="connsiteX17" fmla="*/ 990734 w 1054234"/>
              <a:gd name="connsiteY17" fmla="*/ 488950 h 882918"/>
              <a:gd name="connsiteX18" fmla="*/ 1054234 w 1054234"/>
              <a:gd name="connsiteY18" fmla="*/ 127000 h 882918"/>
              <a:gd name="connsiteX19" fmla="*/ 1054234 w 1054234"/>
              <a:gd name="connsiteY19" fmla="*/ 0 h 882918"/>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30334 w 1054234"/>
              <a:gd name="connsiteY12" fmla="*/ 723900 h 882918"/>
              <a:gd name="connsiteX13" fmla="*/ 400185 w 1054234"/>
              <a:gd name="connsiteY13" fmla="*/ 762001 h 882918"/>
              <a:gd name="connsiteX14" fmla="*/ 641484 w 1054234"/>
              <a:gd name="connsiteY14" fmla="*/ 711200 h 882918"/>
              <a:gd name="connsiteX15" fmla="*/ 889134 w 1054234"/>
              <a:gd name="connsiteY15" fmla="*/ 628650 h 882918"/>
              <a:gd name="connsiteX16" fmla="*/ 882785 w 1054234"/>
              <a:gd name="connsiteY16" fmla="*/ 584203 h 882918"/>
              <a:gd name="connsiteX17" fmla="*/ 990734 w 1054234"/>
              <a:gd name="connsiteY17" fmla="*/ 488950 h 882918"/>
              <a:gd name="connsiteX18" fmla="*/ 1054234 w 1054234"/>
              <a:gd name="connsiteY18" fmla="*/ 127000 h 882918"/>
              <a:gd name="connsiteX19" fmla="*/ 1054234 w 1054234"/>
              <a:gd name="connsiteY19" fmla="*/ 0 h 882918"/>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30334 w 1054234"/>
              <a:gd name="connsiteY12" fmla="*/ 723900 h 882918"/>
              <a:gd name="connsiteX13" fmla="*/ 311285 w 1054234"/>
              <a:gd name="connsiteY13" fmla="*/ 863601 h 882918"/>
              <a:gd name="connsiteX14" fmla="*/ 641484 w 1054234"/>
              <a:gd name="connsiteY14" fmla="*/ 711200 h 882918"/>
              <a:gd name="connsiteX15" fmla="*/ 889134 w 1054234"/>
              <a:gd name="connsiteY15" fmla="*/ 628650 h 882918"/>
              <a:gd name="connsiteX16" fmla="*/ 882785 w 1054234"/>
              <a:gd name="connsiteY16" fmla="*/ 584203 h 882918"/>
              <a:gd name="connsiteX17" fmla="*/ 990734 w 1054234"/>
              <a:gd name="connsiteY17" fmla="*/ 488950 h 882918"/>
              <a:gd name="connsiteX18" fmla="*/ 1054234 w 1054234"/>
              <a:gd name="connsiteY18" fmla="*/ 127000 h 882918"/>
              <a:gd name="connsiteX19" fmla="*/ 1054234 w 1054234"/>
              <a:gd name="connsiteY19" fmla="*/ 0 h 882918"/>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30334 w 1054234"/>
              <a:gd name="connsiteY12" fmla="*/ 723900 h 882918"/>
              <a:gd name="connsiteX13" fmla="*/ 311285 w 1054234"/>
              <a:gd name="connsiteY13" fmla="*/ 863601 h 882918"/>
              <a:gd name="connsiteX14" fmla="*/ 355735 w 1054234"/>
              <a:gd name="connsiteY14" fmla="*/ 831852 h 882918"/>
              <a:gd name="connsiteX15" fmla="*/ 641484 w 1054234"/>
              <a:gd name="connsiteY15" fmla="*/ 711200 h 882918"/>
              <a:gd name="connsiteX16" fmla="*/ 889134 w 1054234"/>
              <a:gd name="connsiteY16" fmla="*/ 628650 h 882918"/>
              <a:gd name="connsiteX17" fmla="*/ 882785 w 1054234"/>
              <a:gd name="connsiteY17" fmla="*/ 584203 h 882918"/>
              <a:gd name="connsiteX18" fmla="*/ 990734 w 1054234"/>
              <a:gd name="connsiteY18" fmla="*/ 488950 h 882918"/>
              <a:gd name="connsiteX19" fmla="*/ 1054234 w 1054234"/>
              <a:gd name="connsiteY19" fmla="*/ 127000 h 882918"/>
              <a:gd name="connsiteX20" fmla="*/ 1054234 w 1054234"/>
              <a:gd name="connsiteY20" fmla="*/ 0 h 882918"/>
              <a:gd name="connsiteX0" fmla="*/ 1054234 w 1054234"/>
              <a:gd name="connsiteY0" fmla="*/ 0 h 929510"/>
              <a:gd name="connsiteX1" fmla="*/ 762134 w 1054234"/>
              <a:gd name="connsiteY1" fmla="*/ 234950 h 929510"/>
              <a:gd name="connsiteX2" fmla="*/ 457334 w 1054234"/>
              <a:gd name="connsiteY2" fmla="*/ 381000 h 929510"/>
              <a:gd name="connsiteX3" fmla="*/ 292235 w 1054234"/>
              <a:gd name="connsiteY3" fmla="*/ 482601 h 929510"/>
              <a:gd name="connsiteX4" fmla="*/ 247784 w 1054234"/>
              <a:gd name="connsiteY4" fmla="*/ 641350 h 929510"/>
              <a:gd name="connsiteX5" fmla="*/ 146185 w 1054234"/>
              <a:gd name="connsiteY5" fmla="*/ 654052 h 929510"/>
              <a:gd name="connsiteX6" fmla="*/ 50934 w 1054234"/>
              <a:gd name="connsiteY6" fmla="*/ 628650 h 929510"/>
              <a:gd name="connsiteX7" fmla="*/ 134 w 1054234"/>
              <a:gd name="connsiteY7" fmla="*/ 685800 h 929510"/>
              <a:gd name="connsiteX8" fmla="*/ 38234 w 1054234"/>
              <a:gd name="connsiteY8" fmla="*/ 762000 h 929510"/>
              <a:gd name="connsiteX9" fmla="*/ 101734 w 1054234"/>
              <a:gd name="connsiteY9" fmla="*/ 812800 h 929510"/>
              <a:gd name="connsiteX10" fmla="*/ 254134 w 1054234"/>
              <a:gd name="connsiteY10" fmla="*/ 768350 h 929510"/>
              <a:gd name="connsiteX11" fmla="*/ 222385 w 1054234"/>
              <a:gd name="connsiteY11" fmla="*/ 882652 h 929510"/>
              <a:gd name="connsiteX12" fmla="*/ 330334 w 1054234"/>
              <a:gd name="connsiteY12" fmla="*/ 723900 h 929510"/>
              <a:gd name="connsiteX13" fmla="*/ 292235 w 1054234"/>
              <a:gd name="connsiteY13" fmla="*/ 927101 h 929510"/>
              <a:gd name="connsiteX14" fmla="*/ 355735 w 1054234"/>
              <a:gd name="connsiteY14" fmla="*/ 831852 h 929510"/>
              <a:gd name="connsiteX15" fmla="*/ 641484 w 1054234"/>
              <a:gd name="connsiteY15" fmla="*/ 711200 h 929510"/>
              <a:gd name="connsiteX16" fmla="*/ 889134 w 1054234"/>
              <a:gd name="connsiteY16" fmla="*/ 628650 h 929510"/>
              <a:gd name="connsiteX17" fmla="*/ 882785 w 1054234"/>
              <a:gd name="connsiteY17" fmla="*/ 584203 h 929510"/>
              <a:gd name="connsiteX18" fmla="*/ 990734 w 1054234"/>
              <a:gd name="connsiteY18" fmla="*/ 488950 h 929510"/>
              <a:gd name="connsiteX19" fmla="*/ 1054234 w 1054234"/>
              <a:gd name="connsiteY19" fmla="*/ 127000 h 929510"/>
              <a:gd name="connsiteX20" fmla="*/ 1054234 w 1054234"/>
              <a:gd name="connsiteY20" fmla="*/ 0 h 929510"/>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641484 w 1054234"/>
              <a:gd name="connsiteY15" fmla="*/ 711200 h 930937"/>
              <a:gd name="connsiteX16" fmla="*/ 889134 w 1054234"/>
              <a:gd name="connsiteY16" fmla="*/ 628650 h 930937"/>
              <a:gd name="connsiteX17" fmla="*/ 882785 w 1054234"/>
              <a:gd name="connsiteY17" fmla="*/ 584203 h 930937"/>
              <a:gd name="connsiteX18" fmla="*/ 990734 w 1054234"/>
              <a:gd name="connsiteY18" fmla="*/ 488950 h 930937"/>
              <a:gd name="connsiteX19" fmla="*/ 1054234 w 1054234"/>
              <a:gd name="connsiteY19" fmla="*/ 127000 h 930937"/>
              <a:gd name="connsiteX20" fmla="*/ 1054234 w 1054234"/>
              <a:gd name="connsiteY20"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63684 w 1054234"/>
              <a:gd name="connsiteY15" fmla="*/ 711200 h 930937"/>
              <a:gd name="connsiteX16" fmla="*/ 889134 w 1054234"/>
              <a:gd name="connsiteY16" fmla="*/ 628650 h 930937"/>
              <a:gd name="connsiteX17" fmla="*/ 882785 w 1054234"/>
              <a:gd name="connsiteY17" fmla="*/ 584203 h 930937"/>
              <a:gd name="connsiteX18" fmla="*/ 990734 w 1054234"/>
              <a:gd name="connsiteY18" fmla="*/ 488950 h 930937"/>
              <a:gd name="connsiteX19" fmla="*/ 1054234 w 1054234"/>
              <a:gd name="connsiteY19" fmla="*/ 127000 h 930937"/>
              <a:gd name="connsiteX20" fmla="*/ 1054234 w 1054234"/>
              <a:gd name="connsiteY20"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63684 w 1054234"/>
              <a:gd name="connsiteY15" fmla="*/ 711200 h 930937"/>
              <a:gd name="connsiteX16" fmla="*/ 609735 w 1054234"/>
              <a:gd name="connsiteY16" fmla="*/ 660402 h 930937"/>
              <a:gd name="connsiteX17" fmla="*/ 889134 w 1054234"/>
              <a:gd name="connsiteY17" fmla="*/ 628650 h 930937"/>
              <a:gd name="connsiteX18" fmla="*/ 882785 w 1054234"/>
              <a:gd name="connsiteY18" fmla="*/ 584203 h 930937"/>
              <a:gd name="connsiteX19" fmla="*/ 990734 w 1054234"/>
              <a:gd name="connsiteY19" fmla="*/ 488950 h 930937"/>
              <a:gd name="connsiteX20" fmla="*/ 1054234 w 1054234"/>
              <a:gd name="connsiteY20" fmla="*/ 127000 h 930937"/>
              <a:gd name="connsiteX21" fmla="*/ 1054234 w 1054234"/>
              <a:gd name="connsiteY21"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609735 w 1054234"/>
              <a:gd name="connsiteY16" fmla="*/ 660402 h 930937"/>
              <a:gd name="connsiteX17" fmla="*/ 889134 w 1054234"/>
              <a:gd name="connsiteY17" fmla="*/ 628650 h 930937"/>
              <a:gd name="connsiteX18" fmla="*/ 882785 w 1054234"/>
              <a:gd name="connsiteY18" fmla="*/ 584203 h 930937"/>
              <a:gd name="connsiteX19" fmla="*/ 990734 w 1054234"/>
              <a:gd name="connsiteY19" fmla="*/ 488950 h 930937"/>
              <a:gd name="connsiteX20" fmla="*/ 1054234 w 1054234"/>
              <a:gd name="connsiteY20" fmla="*/ 127000 h 930937"/>
              <a:gd name="connsiteX21" fmla="*/ 1054234 w 1054234"/>
              <a:gd name="connsiteY21"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77985 w 1054234"/>
              <a:gd name="connsiteY16" fmla="*/ 704852 h 930937"/>
              <a:gd name="connsiteX17" fmla="*/ 889134 w 1054234"/>
              <a:gd name="connsiteY17" fmla="*/ 628650 h 930937"/>
              <a:gd name="connsiteX18" fmla="*/ 882785 w 1054234"/>
              <a:gd name="connsiteY18" fmla="*/ 584203 h 930937"/>
              <a:gd name="connsiteX19" fmla="*/ 990734 w 1054234"/>
              <a:gd name="connsiteY19" fmla="*/ 488950 h 930937"/>
              <a:gd name="connsiteX20" fmla="*/ 1054234 w 1054234"/>
              <a:gd name="connsiteY20" fmla="*/ 127000 h 930937"/>
              <a:gd name="connsiteX21" fmla="*/ 1054234 w 1054234"/>
              <a:gd name="connsiteY21"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77985 w 1054234"/>
              <a:gd name="connsiteY16" fmla="*/ 704852 h 930937"/>
              <a:gd name="connsiteX17" fmla="*/ 736735 w 1054234"/>
              <a:gd name="connsiteY17" fmla="*/ 654052 h 930937"/>
              <a:gd name="connsiteX18" fmla="*/ 889134 w 1054234"/>
              <a:gd name="connsiteY18" fmla="*/ 628650 h 930937"/>
              <a:gd name="connsiteX19" fmla="*/ 882785 w 1054234"/>
              <a:gd name="connsiteY19" fmla="*/ 584203 h 930937"/>
              <a:gd name="connsiteX20" fmla="*/ 990734 w 1054234"/>
              <a:gd name="connsiteY20" fmla="*/ 488950 h 930937"/>
              <a:gd name="connsiteX21" fmla="*/ 1054234 w 1054234"/>
              <a:gd name="connsiteY21" fmla="*/ 127000 h 930937"/>
              <a:gd name="connsiteX22" fmla="*/ 1054234 w 1054234"/>
              <a:gd name="connsiteY22"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77985 w 1054234"/>
              <a:gd name="connsiteY16" fmla="*/ 704852 h 930937"/>
              <a:gd name="connsiteX17" fmla="*/ 743085 w 1054234"/>
              <a:gd name="connsiteY17" fmla="*/ 698502 h 930937"/>
              <a:gd name="connsiteX18" fmla="*/ 889134 w 1054234"/>
              <a:gd name="connsiteY18" fmla="*/ 628650 h 930937"/>
              <a:gd name="connsiteX19" fmla="*/ 882785 w 1054234"/>
              <a:gd name="connsiteY19" fmla="*/ 584203 h 930937"/>
              <a:gd name="connsiteX20" fmla="*/ 990734 w 1054234"/>
              <a:gd name="connsiteY20" fmla="*/ 488950 h 930937"/>
              <a:gd name="connsiteX21" fmla="*/ 1054234 w 1054234"/>
              <a:gd name="connsiteY21" fmla="*/ 127000 h 930937"/>
              <a:gd name="connsiteX22" fmla="*/ 1054234 w 1054234"/>
              <a:gd name="connsiteY22"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97035 w 1054234"/>
              <a:gd name="connsiteY16" fmla="*/ 723902 h 930937"/>
              <a:gd name="connsiteX17" fmla="*/ 743085 w 1054234"/>
              <a:gd name="connsiteY17" fmla="*/ 698502 h 930937"/>
              <a:gd name="connsiteX18" fmla="*/ 889134 w 1054234"/>
              <a:gd name="connsiteY18" fmla="*/ 628650 h 930937"/>
              <a:gd name="connsiteX19" fmla="*/ 882785 w 1054234"/>
              <a:gd name="connsiteY19" fmla="*/ 584203 h 930937"/>
              <a:gd name="connsiteX20" fmla="*/ 990734 w 1054234"/>
              <a:gd name="connsiteY20" fmla="*/ 488950 h 930937"/>
              <a:gd name="connsiteX21" fmla="*/ 1054234 w 1054234"/>
              <a:gd name="connsiteY21" fmla="*/ 127000 h 930937"/>
              <a:gd name="connsiteX22" fmla="*/ 1054234 w 1054234"/>
              <a:gd name="connsiteY22"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470035 w 1054234"/>
              <a:gd name="connsiteY16" fmla="*/ 71755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495435 w 1054234"/>
              <a:gd name="connsiteY16" fmla="*/ 72390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495435 w 1054234"/>
              <a:gd name="connsiteY16" fmla="*/ 72390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4930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914535 w 1054234"/>
              <a:gd name="connsiteY20" fmla="*/ 5715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603385 w 1054234"/>
              <a:gd name="connsiteY2" fmla="*/ 304802 h 930937"/>
              <a:gd name="connsiteX3" fmla="*/ 463684 w 1054234"/>
              <a:gd name="connsiteY3" fmla="*/ 355600 h 930937"/>
              <a:gd name="connsiteX4" fmla="*/ 292235 w 1054234"/>
              <a:gd name="connsiteY4" fmla="*/ 457201 h 930937"/>
              <a:gd name="connsiteX5" fmla="*/ 247784 w 1054234"/>
              <a:gd name="connsiteY5" fmla="*/ 641350 h 930937"/>
              <a:gd name="connsiteX6" fmla="*/ 146185 w 1054234"/>
              <a:gd name="connsiteY6" fmla="*/ 654052 h 930937"/>
              <a:gd name="connsiteX7" fmla="*/ 50934 w 1054234"/>
              <a:gd name="connsiteY7" fmla="*/ 628650 h 930937"/>
              <a:gd name="connsiteX8" fmla="*/ 134 w 1054234"/>
              <a:gd name="connsiteY8" fmla="*/ 685800 h 930937"/>
              <a:gd name="connsiteX9" fmla="*/ 38234 w 1054234"/>
              <a:gd name="connsiteY9" fmla="*/ 762000 h 930937"/>
              <a:gd name="connsiteX10" fmla="*/ 101734 w 1054234"/>
              <a:gd name="connsiteY10" fmla="*/ 812800 h 930937"/>
              <a:gd name="connsiteX11" fmla="*/ 254134 w 1054234"/>
              <a:gd name="connsiteY11" fmla="*/ 768350 h 930937"/>
              <a:gd name="connsiteX12" fmla="*/ 222385 w 1054234"/>
              <a:gd name="connsiteY12" fmla="*/ 882652 h 930937"/>
              <a:gd name="connsiteX13" fmla="*/ 330334 w 1054234"/>
              <a:gd name="connsiteY13" fmla="*/ 723900 h 930937"/>
              <a:gd name="connsiteX14" fmla="*/ 292235 w 1054234"/>
              <a:gd name="connsiteY14" fmla="*/ 927101 h 930937"/>
              <a:gd name="connsiteX15" fmla="*/ 362085 w 1054234"/>
              <a:gd name="connsiteY15" fmla="*/ 869952 h 930937"/>
              <a:gd name="connsiteX16" fmla="*/ 438284 w 1054234"/>
              <a:gd name="connsiteY16" fmla="*/ 755650 h 930937"/>
              <a:gd name="connsiteX17" fmla="*/ 508135 w 1054234"/>
              <a:gd name="connsiteY17" fmla="*/ 781052 h 930937"/>
              <a:gd name="connsiteX18" fmla="*/ 597035 w 1054234"/>
              <a:gd name="connsiteY18" fmla="*/ 723902 h 930937"/>
              <a:gd name="connsiteX19" fmla="*/ 762135 w 1054234"/>
              <a:gd name="connsiteY19" fmla="*/ 698502 h 930937"/>
              <a:gd name="connsiteX20" fmla="*/ 889134 w 1054234"/>
              <a:gd name="connsiteY20" fmla="*/ 628650 h 930937"/>
              <a:gd name="connsiteX21" fmla="*/ 914535 w 1054234"/>
              <a:gd name="connsiteY21" fmla="*/ 571503 h 930937"/>
              <a:gd name="connsiteX22" fmla="*/ 990734 w 1054234"/>
              <a:gd name="connsiteY22" fmla="*/ 488950 h 930937"/>
              <a:gd name="connsiteX23" fmla="*/ 1054234 w 1054234"/>
              <a:gd name="connsiteY23" fmla="*/ 127000 h 930937"/>
              <a:gd name="connsiteX24" fmla="*/ 1054234 w 1054234"/>
              <a:gd name="connsiteY24" fmla="*/ 0 h 930937"/>
              <a:gd name="connsiteX0" fmla="*/ 1054234 w 1054234"/>
              <a:gd name="connsiteY0" fmla="*/ 0 h 930937"/>
              <a:gd name="connsiteX1" fmla="*/ 889135 w 1054234"/>
              <a:gd name="connsiteY1" fmla="*/ 127002 h 930937"/>
              <a:gd name="connsiteX2" fmla="*/ 762134 w 1054234"/>
              <a:gd name="connsiteY2" fmla="*/ 234950 h 930937"/>
              <a:gd name="connsiteX3" fmla="*/ 603385 w 1054234"/>
              <a:gd name="connsiteY3" fmla="*/ 304802 h 930937"/>
              <a:gd name="connsiteX4" fmla="*/ 463684 w 1054234"/>
              <a:gd name="connsiteY4" fmla="*/ 355600 h 930937"/>
              <a:gd name="connsiteX5" fmla="*/ 292235 w 1054234"/>
              <a:gd name="connsiteY5" fmla="*/ 45720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463684 w 1054234"/>
              <a:gd name="connsiteY4" fmla="*/ 355600 h 930937"/>
              <a:gd name="connsiteX5" fmla="*/ 292235 w 1054234"/>
              <a:gd name="connsiteY5" fmla="*/ 45720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412884 w 1054234"/>
              <a:gd name="connsiteY4" fmla="*/ 311150 h 930937"/>
              <a:gd name="connsiteX5" fmla="*/ 292235 w 1054234"/>
              <a:gd name="connsiteY5" fmla="*/ 45720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412884 w 1054234"/>
              <a:gd name="connsiteY4" fmla="*/ 31115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8575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8575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8575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24999 w 1054234"/>
              <a:gd name="connsiteY2" fmla="*/ 151028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24999 w 1054234"/>
              <a:gd name="connsiteY2" fmla="*/ 151028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31604 w 1054234"/>
              <a:gd name="connsiteY3" fmla="*/ 206656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24289 w 1054234"/>
              <a:gd name="connsiteY3" fmla="*/ 184711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134690 w 1054234"/>
              <a:gd name="connsiteY6" fmla="*/ 468894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134690 w 1054234"/>
              <a:gd name="connsiteY6" fmla="*/ 468894 h 930937"/>
              <a:gd name="connsiteX7" fmla="*/ 58401 w 1054234"/>
              <a:gd name="connsiteY7" fmla="*/ 563474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134690 w 1054234"/>
              <a:gd name="connsiteY6" fmla="*/ 468894 h 930937"/>
              <a:gd name="connsiteX7" fmla="*/ 58401 w 1054234"/>
              <a:gd name="connsiteY7" fmla="*/ 563474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121510 w 1054234"/>
              <a:gd name="connsiteY12" fmla="*/ 842552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27105"/>
              <a:gd name="connsiteX1" fmla="*/ 889135 w 1054234"/>
              <a:gd name="connsiteY1" fmla="*/ 31905 h 927105"/>
              <a:gd name="connsiteX2" fmla="*/ 695739 w 1054234"/>
              <a:gd name="connsiteY2" fmla="*/ 107137 h 927105"/>
              <a:gd name="connsiteX3" fmla="*/ 524289 w 1054234"/>
              <a:gd name="connsiteY3" fmla="*/ 184711 h 927105"/>
              <a:gd name="connsiteX4" fmla="*/ 323984 w 1054234"/>
              <a:gd name="connsiteY4" fmla="*/ 304800 h 927105"/>
              <a:gd name="connsiteX5" fmla="*/ 260485 w 1054234"/>
              <a:gd name="connsiteY5" fmla="*/ 450851 h 927105"/>
              <a:gd name="connsiteX6" fmla="*/ 134690 w 1054234"/>
              <a:gd name="connsiteY6" fmla="*/ 468894 h 927105"/>
              <a:gd name="connsiteX7" fmla="*/ 58401 w 1054234"/>
              <a:gd name="connsiteY7" fmla="*/ 563474 h 927105"/>
              <a:gd name="connsiteX8" fmla="*/ 50934 w 1054234"/>
              <a:gd name="connsiteY8" fmla="*/ 628650 h 927105"/>
              <a:gd name="connsiteX9" fmla="*/ 134 w 1054234"/>
              <a:gd name="connsiteY9" fmla="*/ 685800 h 927105"/>
              <a:gd name="connsiteX10" fmla="*/ 38234 w 1054234"/>
              <a:gd name="connsiteY10" fmla="*/ 762000 h 927105"/>
              <a:gd name="connsiteX11" fmla="*/ 101734 w 1054234"/>
              <a:gd name="connsiteY11" fmla="*/ 812800 h 927105"/>
              <a:gd name="connsiteX12" fmla="*/ 121510 w 1054234"/>
              <a:gd name="connsiteY12" fmla="*/ 842552 h 927105"/>
              <a:gd name="connsiteX13" fmla="*/ 222385 w 1054234"/>
              <a:gd name="connsiteY13" fmla="*/ 882652 h 927105"/>
              <a:gd name="connsiteX14" fmla="*/ 276946 w 1054234"/>
              <a:gd name="connsiteY14" fmla="*/ 867267 h 927105"/>
              <a:gd name="connsiteX15" fmla="*/ 292235 w 1054234"/>
              <a:gd name="connsiteY15" fmla="*/ 927101 h 927105"/>
              <a:gd name="connsiteX16" fmla="*/ 362085 w 1054234"/>
              <a:gd name="connsiteY16" fmla="*/ 869952 h 927105"/>
              <a:gd name="connsiteX17" fmla="*/ 438284 w 1054234"/>
              <a:gd name="connsiteY17" fmla="*/ 755650 h 927105"/>
              <a:gd name="connsiteX18" fmla="*/ 508135 w 1054234"/>
              <a:gd name="connsiteY18" fmla="*/ 781052 h 927105"/>
              <a:gd name="connsiteX19" fmla="*/ 597035 w 1054234"/>
              <a:gd name="connsiteY19" fmla="*/ 723902 h 927105"/>
              <a:gd name="connsiteX20" fmla="*/ 774835 w 1054234"/>
              <a:gd name="connsiteY20" fmla="*/ 717552 h 927105"/>
              <a:gd name="connsiteX21" fmla="*/ 918394 w 1054234"/>
              <a:gd name="connsiteY21" fmla="*/ 635965 h 927105"/>
              <a:gd name="connsiteX22" fmla="*/ 978035 w 1054234"/>
              <a:gd name="connsiteY22" fmla="*/ 603253 h 927105"/>
              <a:gd name="connsiteX23" fmla="*/ 1009784 w 1054234"/>
              <a:gd name="connsiteY23" fmla="*/ 495300 h 927105"/>
              <a:gd name="connsiteX24" fmla="*/ 1054234 w 1054234"/>
              <a:gd name="connsiteY24" fmla="*/ 127000 h 927105"/>
              <a:gd name="connsiteX25" fmla="*/ 1054234 w 1054234"/>
              <a:gd name="connsiteY25" fmla="*/ 0 h 927105"/>
              <a:gd name="connsiteX0" fmla="*/ 1054234 w 1054234"/>
              <a:gd name="connsiteY0" fmla="*/ 0 h 927103"/>
              <a:gd name="connsiteX1" fmla="*/ 889135 w 1054234"/>
              <a:gd name="connsiteY1" fmla="*/ 31905 h 927103"/>
              <a:gd name="connsiteX2" fmla="*/ 695739 w 1054234"/>
              <a:gd name="connsiteY2" fmla="*/ 107137 h 927103"/>
              <a:gd name="connsiteX3" fmla="*/ 524289 w 1054234"/>
              <a:gd name="connsiteY3" fmla="*/ 184711 h 927103"/>
              <a:gd name="connsiteX4" fmla="*/ 323984 w 1054234"/>
              <a:gd name="connsiteY4" fmla="*/ 304800 h 927103"/>
              <a:gd name="connsiteX5" fmla="*/ 260485 w 1054234"/>
              <a:gd name="connsiteY5" fmla="*/ 450851 h 927103"/>
              <a:gd name="connsiteX6" fmla="*/ 134690 w 1054234"/>
              <a:gd name="connsiteY6" fmla="*/ 468894 h 927103"/>
              <a:gd name="connsiteX7" fmla="*/ 58401 w 1054234"/>
              <a:gd name="connsiteY7" fmla="*/ 563474 h 927103"/>
              <a:gd name="connsiteX8" fmla="*/ 50934 w 1054234"/>
              <a:gd name="connsiteY8" fmla="*/ 628650 h 927103"/>
              <a:gd name="connsiteX9" fmla="*/ 134 w 1054234"/>
              <a:gd name="connsiteY9" fmla="*/ 685800 h 927103"/>
              <a:gd name="connsiteX10" fmla="*/ 38234 w 1054234"/>
              <a:gd name="connsiteY10" fmla="*/ 762000 h 927103"/>
              <a:gd name="connsiteX11" fmla="*/ 101734 w 1054234"/>
              <a:gd name="connsiteY11" fmla="*/ 812800 h 927103"/>
              <a:gd name="connsiteX12" fmla="*/ 121510 w 1054234"/>
              <a:gd name="connsiteY12" fmla="*/ 842552 h 927103"/>
              <a:gd name="connsiteX13" fmla="*/ 222385 w 1054234"/>
              <a:gd name="connsiteY13" fmla="*/ 882652 h 927103"/>
              <a:gd name="connsiteX14" fmla="*/ 276946 w 1054234"/>
              <a:gd name="connsiteY14" fmla="*/ 867267 h 927103"/>
              <a:gd name="connsiteX15" fmla="*/ 292235 w 1054234"/>
              <a:gd name="connsiteY15" fmla="*/ 927101 h 927103"/>
              <a:gd name="connsiteX16" fmla="*/ 362085 w 1054234"/>
              <a:gd name="connsiteY16" fmla="*/ 869952 h 927103"/>
              <a:gd name="connsiteX17" fmla="*/ 472471 w 1054234"/>
              <a:gd name="connsiteY17" fmla="*/ 841290 h 927103"/>
              <a:gd name="connsiteX18" fmla="*/ 508135 w 1054234"/>
              <a:gd name="connsiteY18" fmla="*/ 781052 h 927103"/>
              <a:gd name="connsiteX19" fmla="*/ 597035 w 1054234"/>
              <a:gd name="connsiteY19" fmla="*/ 723902 h 927103"/>
              <a:gd name="connsiteX20" fmla="*/ 774835 w 1054234"/>
              <a:gd name="connsiteY20" fmla="*/ 717552 h 927103"/>
              <a:gd name="connsiteX21" fmla="*/ 918394 w 1054234"/>
              <a:gd name="connsiteY21" fmla="*/ 635965 h 927103"/>
              <a:gd name="connsiteX22" fmla="*/ 978035 w 1054234"/>
              <a:gd name="connsiteY22" fmla="*/ 603253 h 927103"/>
              <a:gd name="connsiteX23" fmla="*/ 1009784 w 1054234"/>
              <a:gd name="connsiteY23" fmla="*/ 495300 h 927103"/>
              <a:gd name="connsiteX24" fmla="*/ 1054234 w 1054234"/>
              <a:gd name="connsiteY24" fmla="*/ 127000 h 927103"/>
              <a:gd name="connsiteX25" fmla="*/ 1054234 w 1054234"/>
              <a:gd name="connsiteY25" fmla="*/ 0 h 927103"/>
              <a:gd name="connsiteX0" fmla="*/ 1054234 w 1054234"/>
              <a:gd name="connsiteY0" fmla="*/ 0 h 927105"/>
              <a:gd name="connsiteX1" fmla="*/ 889135 w 1054234"/>
              <a:gd name="connsiteY1" fmla="*/ 31905 h 927105"/>
              <a:gd name="connsiteX2" fmla="*/ 695739 w 1054234"/>
              <a:gd name="connsiteY2" fmla="*/ 107137 h 927105"/>
              <a:gd name="connsiteX3" fmla="*/ 524289 w 1054234"/>
              <a:gd name="connsiteY3" fmla="*/ 184711 h 927105"/>
              <a:gd name="connsiteX4" fmla="*/ 323984 w 1054234"/>
              <a:gd name="connsiteY4" fmla="*/ 304800 h 927105"/>
              <a:gd name="connsiteX5" fmla="*/ 260485 w 1054234"/>
              <a:gd name="connsiteY5" fmla="*/ 450851 h 927105"/>
              <a:gd name="connsiteX6" fmla="*/ 134690 w 1054234"/>
              <a:gd name="connsiteY6" fmla="*/ 468894 h 927105"/>
              <a:gd name="connsiteX7" fmla="*/ 58401 w 1054234"/>
              <a:gd name="connsiteY7" fmla="*/ 563474 h 927105"/>
              <a:gd name="connsiteX8" fmla="*/ 50934 w 1054234"/>
              <a:gd name="connsiteY8" fmla="*/ 628650 h 927105"/>
              <a:gd name="connsiteX9" fmla="*/ 134 w 1054234"/>
              <a:gd name="connsiteY9" fmla="*/ 685800 h 927105"/>
              <a:gd name="connsiteX10" fmla="*/ 38234 w 1054234"/>
              <a:gd name="connsiteY10" fmla="*/ 762000 h 927105"/>
              <a:gd name="connsiteX11" fmla="*/ 101734 w 1054234"/>
              <a:gd name="connsiteY11" fmla="*/ 812800 h 927105"/>
              <a:gd name="connsiteX12" fmla="*/ 121510 w 1054234"/>
              <a:gd name="connsiteY12" fmla="*/ 842552 h 927105"/>
              <a:gd name="connsiteX13" fmla="*/ 222385 w 1054234"/>
              <a:gd name="connsiteY13" fmla="*/ 882652 h 927105"/>
              <a:gd name="connsiteX14" fmla="*/ 276946 w 1054234"/>
              <a:gd name="connsiteY14" fmla="*/ 867267 h 927105"/>
              <a:gd name="connsiteX15" fmla="*/ 292235 w 1054234"/>
              <a:gd name="connsiteY15" fmla="*/ 927101 h 927105"/>
              <a:gd name="connsiteX16" fmla="*/ 362085 w 1054234"/>
              <a:gd name="connsiteY16" fmla="*/ 869952 h 927105"/>
              <a:gd name="connsiteX17" fmla="*/ 472471 w 1054234"/>
              <a:gd name="connsiteY17" fmla="*/ 841290 h 927105"/>
              <a:gd name="connsiteX18" fmla="*/ 508135 w 1054234"/>
              <a:gd name="connsiteY18" fmla="*/ 781052 h 927105"/>
              <a:gd name="connsiteX19" fmla="*/ 625855 w 1054234"/>
              <a:gd name="connsiteY19" fmla="*/ 777624 h 927105"/>
              <a:gd name="connsiteX20" fmla="*/ 774835 w 1054234"/>
              <a:gd name="connsiteY20" fmla="*/ 717552 h 927105"/>
              <a:gd name="connsiteX21" fmla="*/ 918394 w 1054234"/>
              <a:gd name="connsiteY21" fmla="*/ 635965 h 927105"/>
              <a:gd name="connsiteX22" fmla="*/ 978035 w 1054234"/>
              <a:gd name="connsiteY22" fmla="*/ 603253 h 927105"/>
              <a:gd name="connsiteX23" fmla="*/ 1009784 w 1054234"/>
              <a:gd name="connsiteY23" fmla="*/ 495300 h 927105"/>
              <a:gd name="connsiteX24" fmla="*/ 1054234 w 1054234"/>
              <a:gd name="connsiteY24" fmla="*/ 127000 h 927105"/>
              <a:gd name="connsiteX25" fmla="*/ 1054234 w 1054234"/>
              <a:gd name="connsiteY25" fmla="*/ 0 h 927105"/>
              <a:gd name="connsiteX0" fmla="*/ 1054234 w 1054234"/>
              <a:gd name="connsiteY0" fmla="*/ 0 h 927103"/>
              <a:gd name="connsiteX1" fmla="*/ 889135 w 1054234"/>
              <a:gd name="connsiteY1" fmla="*/ 31905 h 927103"/>
              <a:gd name="connsiteX2" fmla="*/ 695739 w 1054234"/>
              <a:gd name="connsiteY2" fmla="*/ 107137 h 927103"/>
              <a:gd name="connsiteX3" fmla="*/ 524289 w 1054234"/>
              <a:gd name="connsiteY3" fmla="*/ 184711 h 927103"/>
              <a:gd name="connsiteX4" fmla="*/ 323984 w 1054234"/>
              <a:gd name="connsiteY4" fmla="*/ 304800 h 927103"/>
              <a:gd name="connsiteX5" fmla="*/ 231993 w 1054234"/>
              <a:gd name="connsiteY5" fmla="*/ 379483 h 927103"/>
              <a:gd name="connsiteX6" fmla="*/ 134690 w 1054234"/>
              <a:gd name="connsiteY6" fmla="*/ 468894 h 927103"/>
              <a:gd name="connsiteX7" fmla="*/ 58401 w 1054234"/>
              <a:gd name="connsiteY7" fmla="*/ 563474 h 927103"/>
              <a:gd name="connsiteX8" fmla="*/ 50934 w 1054234"/>
              <a:gd name="connsiteY8" fmla="*/ 628650 h 927103"/>
              <a:gd name="connsiteX9" fmla="*/ 134 w 1054234"/>
              <a:gd name="connsiteY9" fmla="*/ 685800 h 927103"/>
              <a:gd name="connsiteX10" fmla="*/ 38234 w 1054234"/>
              <a:gd name="connsiteY10" fmla="*/ 762000 h 927103"/>
              <a:gd name="connsiteX11" fmla="*/ 101734 w 1054234"/>
              <a:gd name="connsiteY11" fmla="*/ 812800 h 927103"/>
              <a:gd name="connsiteX12" fmla="*/ 121510 w 1054234"/>
              <a:gd name="connsiteY12" fmla="*/ 842552 h 927103"/>
              <a:gd name="connsiteX13" fmla="*/ 222385 w 1054234"/>
              <a:gd name="connsiteY13" fmla="*/ 882652 h 927103"/>
              <a:gd name="connsiteX14" fmla="*/ 276946 w 1054234"/>
              <a:gd name="connsiteY14" fmla="*/ 867267 h 927103"/>
              <a:gd name="connsiteX15" fmla="*/ 292235 w 1054234"/>
              <a:gd name="connsiteY15" fmla="*/ 927101 h 927103"/>
              <a:gd name="connsiteX16" fmla="*/ 362085 w 1054234"/>
              <a:gd name="connsiteY16" fmla="*/ 869952 h 927103"/>
              <a:gd name="connsiteX17" fmla="*/ 472471 w 1054234"/>
              <a:gd name="connsiteY17" fmla="*/ 841290 h 927103"/>
              <a:gd name="connsiteX18" fmla="*/ 508135 w 1054234"/>
              <a:gd name="connsiteY18" fmla="*/ 781052 h 927103"/>
              <a:gd name="connsiteX19" fmla="*/ 625855 w 1054234"/>
              <a:gd name="connsiteY19" fmla="*/ 777624 h 927103"/>
              <a:gd name="connsiteX20" fmla="*/ 774835 w 1054234"/>
              <a:gd name="connsiteY20" fmla="*/ 717552 h 927103"/>
              <a:gd name="connsiteX21" fmla="*/ 918394 w 1054234"/>
              <a:gd name="connsiteY21" fmla="*/ 635965 h 927103"/>
              <a:gd name="connsiteX22" fmla="*/ 978035 w 1054234"/>
              <a:gd name="connsiteY22" fmla="*/ 603253 h 927103"/>
              <a:gd name="connsiteX23" fmla="*/ 1009784 w 1054234"/>
              <a:gd name="connsiteY23" fmla="*/ 495300 h 927103"/>
              <a:gd name="connsiteX24" fmla="*/ 1054234 w 1054234"/>
              <a:gd name="connsiteY24" fmla="*/ 127000 h 927103"/>
              <a:gd name="connsiteX25" fmla="*/ 1054234 w 1054234"/>
              <a:gd name="connsiteY25" fmla="*/ 0 h 927103"/>
              <a:gd name="connsiteX0" fmla="*/ 1054234 w 1141357"/>
              <a:gd name="connsiteY0" fmla="*/ 0 h 927105"/>
              <a:gd name="connsiteX1" fmla="*/ 889135 w 1141357"/>
              <a:gd name="connsiteY1" fmla="*/ 31905 h 927105"/>
              <a:gd name="connsiteX2" fmla="*/ 695739 w 1141357"/>
              <a:gd name="connsiteY2" fmla="*/ 107137 h 927105"/>
              <a:gd name="connsiteX3" fmla="*/ 524289 w 1141357"/>
              <a:gd name="connsiteY3" fmla="*/ 184711 h 927105"/>
              <a:gd name="connsiteX4" fmla="*/ 323984 w 1141357"/>
              <a:gd name="connsiteY4" fmla="*/ 304800 h 927105"/>
              <a:gd name="connsiteX5" fmla="*/ 231993 w 1141357"/>
              <a:gd name="connsiteY5" fmla="*/ 379483 h 927105"/>
              <a:gd name="connsiteX6" fmla="*/ 134690 w 1141357"/>
              <a:gd name="connsiteY6" fmla="*/ 468894 h 927105"/>
              <a:gd name="connsiteX7" fmla="*/ 58401 w 1141357"/>
              <a:gd name="connsiteY7" fmla="*/ 563474 h 927105"/>
              <a:gd name="connsiteX8" fmla="*/ 50934 w 1141357"/>
              <a:gd name="connsiteY8" fmla="*/ 628650 h 927105"/>
              <a:gd name="connsiteX9" fmla="*/ 134 w 1141357"/>
              <a:gd name="connsiteY9" fmla="*/ 685800 h 927105"/>
              <a:gd name="connsiteX10" fmla="*/ 38234 w 1141357"/>
              <a:gd name="connsiteY10" fmla="*/ 762000 h 927105"/>
              <a:gd name="connsiteX11" fmla="*/ 101734 w 1141357"/>
              <a:gd name="connsiteY11" fmla="*/ 812800 h 927105"/>
              <a:gd name="connsiteX12" fmla="*/ 121510 w 1141357"/>
              <a:gd name="connsiteY12" fmla="*/ 842552 h 927105"/>
              <a:gd name="connsiteX13" fmla="*/ 222385 w 1141357"/>
              <a:gd name="connsiteY13" fmla="*/ 882652 h 927105"/>
              <a:gd name="connsiteX14" fmla="*/ 276946 w 1141357"/>
              <a:gd name="connsiteY14" fmla="*/ 867267 h 927105"/>
              <a:gd name="connsiteX15" fmla="*/ 292235 w 1141357"/>
              <a:gd name="connsiteY15" fmla="*/ 927101 h 927105"/>
              <a:gd name="connsiteX16" fmla="*/ 362085 w 1141357"/>
              <a:gd name="connsiteY16" fmla="*/ 869952 h 927105"/>
              <a:gd name="connsiteX17" fmla="*/ 472471 w 1141357"/>
              <a:gd name="connsiteY17" fmla="*/ 841290 h 927105"/>
              <a:gd name="connsiteX18" fmla="*/ 508135 w 1141357"/>
              <a:gd name="connsiteY18" fmla="*/ 781052 h 927105"/>
              <a:gd name="connsiteX19" fmla="*/ 625855 w 1141357"/>
              <a:gd name="connsiteY19" fmla="*/ 777624 h 927105"/>
              <a:gd name="connsiteX20" fmla="*/ 774835 w 1141357"/>
              <a:gd name="connsiteY20" fmla="*/ 717552 h 927105"/>
              <a:gd name="connsiteX21" fmla="*/ 918394 w 1141357"/>
              <a:gd name="connsiteY21" fmla="*/ 635965 h 927105"/>
              <a:gd name="connsiteX22" fmla="*/ 978035 w 1141357"/>
              <a:gd name="connsiteY22" fmla="*/ 603253 h 927105"/>
              <a:gd name="connsiteX23" fmla="*/ 1009784 w 1141357"/>
              <a:gd name="connsiteY23" fmla="*/ 495300 h 927105"/>
              <a:gd name="connsiteX24" fmla="*/ 1141357 w 1141357"/>
              <a:gd name="connsiteY24" fmla="*/ 252871 h 927105"/>
              <a:gd name="connsiteX25" fmla="*/ 1054234 w 1141357"/>
              <a:gd name="connsiteY25" fmla="*/ 0 h 927105"/>
              <a:gd name="connsiteX0" fmla="*/ 1054234 w 1141357"/>
              <a:gd name="connsiteY0" fmla="*/ 0 h 927103"/>
              <a:gd name="connsiteX1" fmla="*/ 889135 w 1141357"/>
              <a:gd name="connsiteY1" fmla="*/ 31905 h 927103"/>
              <a:gd name="connsiteX2" fmla="*/ 695739 w 1141357"/>
              <a:gd name="connsiteY2" fmla="*/ 107137 h 927103"/>
              <a:gd name="connsiteX3" fmla="*/ 524289 w 1141357"/>
              <a:gd name="connsiteY3" fmla="*/ 184711 h 927103"/>
              <a:gd name="connsiteX4" fmla="*/ 323984 w 1141357"/>
              <a:gd name="connsiteY4" fmla="*/ 304800 h 927103"/>
              <a:gd name="connsiteX5" fmla="*/ 231993 w 1141357"/>
              <a:gd name="connsiteY5" fmla="*/ 379483 h 927103"/>
              <a:gd name="connsiteX6" fmla="*/ 134690 w 1141357"/>
              <a:gd name="connsiteY6" fmla="*/ 468894 h 927103"/>
              <a:gd name="connsiteX7" fmla="*/ 58401 w 1141357"/>
              <a:gd name="connsiteY7" fmla="*/ 563474 h 927103"/>
              <a:gd name="connsiteX8" fmla="*/ 50934 w 1141357"/>
              <a:gd name="connsiteY8" fmla="*/ 628650 h 927103"/>
              <a:gd name="connsiteX9" fmla="*/ 134 w 1141357"/>
              <a:gd name="connsiteY9" fmla="*/ 685800 h 927103"/>
              <a:gd name="connsiteX10" fmla="*/ 38234 w 1141357"/>
              <a:gd name="connsiteY10" fmla="*/ 762000 h 927103"/>
              <a:gd name="connsiteX11" fmla="*/ 101734 w 1141357"/>
              <a:gd name="connsiteY11" fmla="*/ 812800 h 927103"/>
              <a:gd name="connsiteX12" fmla="*/ 121510 w 1141357"/>
              <a:gd name="connsiteY12" fmla="*/ 842552 h 927103"/>
              <a:gd name="connsiteX13" fmla="*/ 222385 w 1141357"/>
              <a:gd name="connsiteY13" fmla="*/ 882652 h 927103"/>
              <a:gd name="connsiteX14" fmla="*/ 276946 w 1141357"/>
              <a:gd name="connsiteY14" fmla="*/ 867267 h 927103"/>
              <a:gd name="connsiteX15" fmla="*/ 292235 w 1141357"/>
              <a:gd name="connsiteY15" fmla="*/ 927101 h 927103"/>
              <a:gd name="connsiteX16" fmla="*/ 362085 w 1141357"/>
              <a:gd name="connsiteY16" fmla="*/ 869952 h 927103"/>
              <a:gd name="connsiteX17" fmla="*/ 472471 w 1141357"/>
              <a:gd name="connsiteY17" fmla="*/ 841290 h 927103"/>
              <a:gd name="connsiteX18" fmla="*/ 508135 w 1141357"/>
              <a:gd name="connsiteY18" fmla="*/ 781052 h 927103"/>
              <a:gd name="connsiteX19" fmla="*/ 625855 w 1141357"/>
              <a:gd name="connsiteY19" fmla="*/ 777624 h 927103"/>
              <a:gd name="connsiteX20" fmla="*/ 774835 w 1141357"/>
              <a:gd name="connsiteY20" fmla="*/ 717552 h 927103"/>
              <a:gd name="connsiteX21" fmla="*/ 918394 w 1141357"/>
              <a:gd name="connsiteY21" fmla="*/ 635965 h 927103"/>
              <a:gd name="connsiteX22" fmla="*/ 978035 w 1141357"/>
              <a:gd name="connsiteY22" fmla="*/ 603253 h 927103"/>
              <a:gd name="connsiteX23" fmla="*/ 1082126 w 1141357"/>
              <a:gd name="connsiteY23" fmla="*/ 454826 h 927103"/>
              <a:gd name="connsiteX24" fmla="*/ 1141357 w 1141357"/>
              <a:gd name="connsiteY24" fmla="*/ 252871 h 927103"/>
              <a:gd name="connsiteX25" fmla="*/ 1054234 w 1141357"/>
              <a:gd name="connsiteY25" fmla="*/ 0 h 927103"/>
              <a:gd name="connsiteX0" fmla="*/ 1054234 w 1141357"/>
              <a:gd name="connsiteY0" fmla="*/ 0 h 927105"/>
              <a:gd name="connsiteX1" fmla="*/ 889135 w 1141357"/>
              <a:gd name="connsiteY1" fmla="*/ 31905 h 927105"/>
              <a:gd name="connsiteX2" fmla="*/ 695739 w 1141357"/>
              <a:gd name="connsiteY2" fmla="*/ 107137 h 927105"/>
              <a:gd name="connsiteX3" fmla="*/ 524289 w 1141357"/>
              <a:gd name="connsiteY3" fmla="*/ 184711 h 927105"/>
              <a:gd name="connsiteX4" fmla="*/ 323984 w 1141357"/>
              <a:gd name="connsiteY4" fmla="*/ 304800 h 927105"/>
              <a:gd name="connsiteX5" fmla="*/ 231993 w 1141357"/>
              <a:gd name="connsiteY5" fmla="*/ 379483 h 927105"/>
              <a:gd name="connsiteX6" fmla="*/ 134690 w 1141357"/>
              <a:gd name="connsiteY6" fmla="*/ 468894 h 927105"/>
              <a:gd name="connsiteX7" fmla="*/ 58401 w 1141357"/>
              <a:gd name="connsiteY7" fmla="*/ 563474 h 927105"/>
              <a:gd name="connsiteX8" fmla="*/ 50934 w 1141357"/>
              <a:gd name="connsiteY8" fmla="*/ 628650 h 927105"/>
              <a:gd name="connsiteX9" fmla="*/ 134 w 1141357"/>
              <a:gd name="connsiteY9" fmla="*/ 685800 h 927105"/>
              <a:gd name="connsiteX10" fmla="*/ 38234 w 1141357"/>
              <a:gd name="connsiteY10" fmla="*/ 762000 h 927105"/>
              <a:gd name="connsiteX11" fmla="*/ 101734 w 1141357"/>
              <a:gd name="connsiteY11" fmla="*/ 812800 h 927105"/>
              <a:gd name="connsiteX12" fmla="*/ 121510 w 1141357"/>
              <a:gd name="connsiteY12" fmla="*/ 842552 h 927105"/>
              <a:gd name="connsiteX13" fmla="*/ 222385 w 1141357"/>
              <a:gd name="connsiteY13" fmla="*/ 882652 h 927105"/>
              <a:gd name="connsiteX14" fmla="*/ 276946 w 1141357"/>
              <a:gd name="connsiteY14" fmla="*/ 867267 h 927105"/>
              <a:gd name="connsiteX15" fmla="*/ 292235 w 1141357"/>
              <a:gd name="connsiteY15" fmla="*/ 927101 h 927105"/>
              <a:gd name="connsiteX16" fmla="*/ 362085 w 1141357"/>
              <a:gd name="connsiteY16" fmla="*/ 869952 h 927105"/>
              <a:gd name="connsiteX17" fmla="*/ 472471 w 1141357"/>
              <a:gd name="connsiteY17" fmla="*/ 841290 h 927105"/>
              <a:gd name="connsiteX18" fmla="*/ 508135 w 1141357"/>
              <a:gd name="connsiteY18" fmla="*/ 781052 h 927105"/>
              <a:gd name="connsiteX19" fmla="*/ 625855 w 1141357"/>
              <a:gd name="connsiteY19" fmla="*/ 777624 h 927105"/>
              <a:gd name="connsiteX20" fmla="*/ 774835 w 1141357"/>
              <a:gd name="connsiteY20" fmla="*/ 717552 h 927105"/>
              <a:gd name="connsiteX21" fmla="*/ 918394 w 1141357"/>
              <a:gd name="connsiteY21" fmla="*/ 635965 h 927105"/>
              <a:gd name="connsiteX22" fmla="*/ 978035 w 1141357"/>
              <a:gd name="connsiteY22" fmla="*/ 603253 h 927105"/>
              <a:gd name="connsiteX23" fmla="*/ 1082126 w 1141357"/>
              <a:gd name="connsiteY23" fmla="*/ 454826 h 927105"/>
              <a:gd name="connsiteX24" fmla="*/ 1141357 w 1141357"/>
              <a:gd name="connsiteY24" fmla="*/ 252871 h 927105"/>
              <a:gd name="connsiteX25" fmla="*/ 1054234 w 1141357"/>
              <a:gd name="connsiteY25" fmla="*/ 0 h 927105"/>
              <a:gd name="connsiteX0" fmla="*/ 1054234 w 1155602"/>
              <a:gd name="connsiteY0" fmla="*/ 0 h 927103"/>
              <a:gd name="connsiteX1" fmla="*/ 889135 w 1155602"/>
              <a:gd name="connsiteY1" fmla="*/ 31905 h 927103"/>
              <a:gd name="connsiteX2" fmla="*/ 695739 w 1155602"/>
              <a:gd name="connsiteY2" fmla="*/ 107137 h 927103"/>
              <a:gd name="connsiteX3" fmla="*/ 524289 w 1155602"/>
              <a:gd name="connsiteY3" fmla="*/ 184711 h 927103"/>
              <a:gd name="connsiteX4" fmla="*/ 323984 w 1155602"/>
              <a:gd name="connsiteY4" fmla="*/ 304800 h 927103"/>
              <a:gd name="connsiteX5" fmla="*/ 231993 w 1155602"/>
              <a:gd name="connsiteY5" fmla="*/ 379483 h 927103"/>
              <a:gd name="connsiteX6" fmla="*/ 134690 w 1155602"/>
              <a:gd name="connsiteY6" fmla="*/ 468894 h 927103"/>
              <a:gd name="connsiteX7" fmla="*/ 58401 w 1155602"/>
              <a:gd name="connsiteY7" fmla="*/ 563474 h 927103"/>
              <a:gd name="connsiteX8" fmla="*/ 50934 w 1155602"/>
              <a:gd name="connsiteY8" fmla="*/ 628650 h 927103"/>
              <a:gd name="connsiteX9" fmla="*/ 134 w 1155602"/>
              <a:gd name="connsiteY9" fmla="*/ 685800 h 927103"/>
              <a:gd name="connsiteX10" fmla="*/ 38234 w 1155602"/>
              <a:gd name="connsiteY10" fmla="*/ 762000 h 927103"/>
              <a:gd name="connsiteX11" fmla="*/ 101734 w 1155602"/>
              <a:gd name="connsiteY11" fmla="*/ 812800 h 927103"/>
              <a:gd name="connsiteX12" fmla="*/ 121510 w 1155602"/>
              <a:gd name="connsiteY12" fmla="*/ 842552 h 927103"/>
              <a:gd name="connsiteX13" fmla="*/ 222385 w 1155602"/>
              <a:gd name="connsiteY13" fmla="*/ 882652 h 927103"/>
              <a:gd name="connsiteX14" fmla="*/ 276946 w 1155602"/>
              <a:gd name="connsiteY14" fmla="*/ 867267 h 927103"/>
              <a:gd name="connsiteX15" fmla="*/ 292235 w 1155602"/>
              <a:gd name="connsiteY15" fmla="*/ 927101 h 927103"/>
              <a:gd name="connsiteX16" fmla="*/ 362085 w 1155602"/>
              <a:gd name="connsiteY16" fmla="*/ 869952 h 927103"/>
              <a:gd name="connsiteX17" fmla="*/ 472471 w 1155602"/>
              <a:gd name="connsiteY17" fmla="*/ 841290 h 927103"/>
              <a:gd name="connsiteX18" fmla="*/ 508135 w 1155602"/>
              <a:gd name="connsiteY18" fmla="*/ 781052 h 927103"/>
              <a:gd name="connsiteX19" fmla="*/ 625855 w 1155602"/>
              <a:gd name="connsiteY19" fmla="*/ 777624 h 927103"/>
              <a:gd name="connsiteX20" fmla="*/ 774835 w 1155602"/>
              <a:gd name="connsiteY20" fmla="*/ 717552 h 927103"/>
              <a:gd name="connsiteX21" fmla="*/ 918394 w 1155602"/>
              <a:gd name="connsiteY21" fmla="*/ 635965 h 927103"/>
              <a:gd name="connsiteX22" fmla="*/ 978035 w 1155602"/>
              <a:gd name="connsiteY22" fmla="*/ 603253 h 927103"/>
              <a:gd name="connsiteX23" fmla="*/ 1082126 w 1155602"/>
              <a:gd name="connsiteY23" fmla="*/ 454826 h 927103"/>
              <a:gd name="connsiteX24" fmla="*/ 1155603 w 1155602"/>
              <a:gd name="connsiteY24" fmla="*/ 288555 h 927103"/>
              <a:gd name="connsiteX25" fmla="*/ 1054234 w 1155602"/>
              <a:gd name="connsiteY25" fmla="*/ 0 h 927103"/>
              <a:gd name="connsiteX0" fmla="*/ 1054234 w 1155603"/>
              <a:gd name="connsiteY0" fmla="*/ 0 h 927105"/>
              <a:gd name="connsiteX1" fmla="*/ 889135 w 1155603"/>
              <a:gd name="connsiteY1" fmla="*/ 31905 h 927105"/>
              <a:gd name="connsiteX2" fmla="*/ 695739 w 1155603"/>
              <a:gd name="connsiteY2" fmla="*/ 107137 h 927105"/>
              <a:gd name="connsiteX3" fmla="*/ 524289 w 1155603"/>
              <a:gd name="connsiteY3" fmla="*/ 184711 h 927105"/>
              <a:gd name="connsiteX4" fmla="*/ 323984 w 1155603"/>
              <a:gd name="connsiteY4" fmla="*/ 304800 h 927105"/>
              <a:gd name="connsiteX5" fmla="*/ 231993 w 1155603"/>
              <a:gd name="connsiteY5" fmla="*/ 379483 h 927105"/>
              <a:gd name="connsiteX6" fmla="*/ 134690 w 1155603"/>
              <a:gd name="connsiteY6" fmla="*/ 468894 h 927105"/>
              <a:gd name="connsiteX7" fmla="*/ 58401 w 1155603"/>
              <a:gd name="connsiteY7" fmla="*/ 563474 h 927105"/>
              <a:gd name="connsiteX8" fmla="*/ 50934 w 1155603"/>
              <a:gd name="connsiteY8" fmla="*/ 628650 h 927105"/>
              <a:gd name="connsiteX9" fmla="*/ 134 w 1155603"/>
              <a:gd name="connsiteY9" fmla="*/ 685800 h 927105"/>
              <a:gd name="connsiteX10" fmla="*/ 38234 w 1155603"/>
              <a:gd name="connsiteY10" fmla="*/ 762000 h 927105"/>
              <a:gd name="connsiteX11" fmla="*/ 101734 w 1155603"/>
              <a:gd name="connsiteY11" fmla="*/ 812800 h 927105"/>
              <a:gd name="connsiteX12" fmla="*/ 121510 w 1155603"/>
              <a:gd name="connsiteY12" fmla="*/ 842552 h 927105"/>
              <a:gd name="connsiteX13" fmla="*/ 222385 w 1155603"/>
              <a:gd name="connsiteY13" fmla="*/ 882652 h 927105"/>
              <a:gd name="connsiteX14" fmla="*/ 276946 w 1155603"/>
              <a:gd name="connsiteY14" fmla="*/ 867267 h 927105"/>
              <a:gd name="connsiteX15" fmla="*/ 292235 w 1155603"/>
              <a:gd name="connsiteY15" fmla="*/ 927101 h 927105"/>
              <a:gd name="connsiteX16" fmla="*/ 362085 w 1155603"/>
              <a:gd name="connsiteY16" fmla="*/ 869952 h 927105"/>
              <a:gd name="connsiteX17" fmla="*/ 472471 w 1155603"/>
              <a:gd name="connsiteY17" fmla="*/ 841290 h 927105"/>
              <a:gd name="connsiteX18" fmla="*/ 508135 w 1155603"/>
              <a:gd name="connsiteY18" fmla="*/ 781052 h 927105"/>
              <a:gd name="connsiteX19" fmla="*/ 625855 w 1155603"/>
              <a:gd name="connsiteY19" fmla="*/ 777624 h 927105"/>
              <a:gd name="connsiteX20" fmla="*/ 774835 w 1155603"/>
              <a:gd name="connsiteY20" fmla="*/ 717552 h 927105"/>
              <a:gd name="connsiteX21" fmla="*/ 918394 w 1155603"/>
              <a:gd name="connsiteY21" fmla="*/ 635965 h 927105"/>
              <a:gd name="connsiteX22" fmla="*/ 978035 w 1155603"/>
              <a:gd name="connsiteY22" fmla="*/ 603253 h 927105"/>
              <a:gd name="connsiteX23" fmla="*/ 1082126 w 1155603"/>
              <a:gd name="connsiteY23" fmla="*/ 454826 h 927105"/>
              <a:gd name="connsiteX24" fmla="*/ 1155603 w 1155603"/>
              <a:gd name="connsiteY24" fmla="*/ 288555 h 927105"/>
              <a:gd name="connsiteX25" fmla="*/ 1054234 w 1155603"/>
              <a:gd name="connsiteY25" fmla="*/ 0 h 927105"/>
              <a:gd name="connsiteX0" fmla="*/ 1054234 w 1161984"/>
              <a:gd name="connsiteY0" fmla="*/ 0 h 927103"/>
              <a:gd name="connsiteX1" fmla="*/ 889135 w 1161984"/>
              <a:gd name="connsiteY1" fmla="*/ 31905 h 927103"/>
              <a:gd name="connsiteX2" fmla="*/ 695739 w 1161984"/>
              <a:gd name="connsiteY2" fmla="*/ 107137 h 927103"/>
              <a:gd name="connsiteX3" fmla="*/ 524289 w 1161984"/>
              <a:gd name="connsiteY3" fmla="*/ 184711 h 927103"/>
              <a:gd name="connsiteX4" fmla="*/ 323984 w 1161984"/>
              <a:gd name="connsiteY4" fmla="*/ 304800 h 927103"/>
              <a:gd name="connsiteX5" fmla="*/ 231993 w 1161984"/>
              <a:gd name="connsiteY5" fmla="*/ 379483 h 927103"/>
              <a:gd name="connsiteX6" fmla="*/ 134690 w 1161984"/>
              <a:gd name="connsiteY6" fmla="*/ 468894 h 927103"/>
              <a:gd name="connsiteX7" fmla="*/ 58401 w 1161984"/>
              <a:gd name="connsiteY7" fmla="*/ 563474 h 927103"/>
              <a:gd name="connsiteX8" fmla="*/ 50934 w 1161984"/>
              <a:gd name="connsiteY8" fmla="*/ 628650 h 927103"/>
              <a:gd name="connsiteX9" fmla="*/ 134 w 1161984"/>
              <a:gd name="connsiteY9" fmla="*/ 685800 h 927103"/>
              <a:gd name="connsiteX10" fmla="*/ 38234 w 1161984"/>
              <a:gd name="connsiteY10" fmla="*/ 762000 h 927103"/>
              <a:gd name="connsiteX11" fmla="*/ 101734 w 1161984"/>
              <a:gd name="connsiteY11" fmla="*/ 812800 h 927103"/>
              <a:gd name="connsiteX12" fmla="*/ 121510 w 1161984"/>
              <a:gd name="connsiteY12" fmla="*/ 842552 h 927103"/>
              <a:gd name="connsiteX13" fmla="*/ 222385 w 1161984"/>
              <a:gd name="connsiteY13" fmla="*/ 882652 h 927103"/>
              <a:gd name="connsiteX14" fmla="*/ 276946 w 1161984"/>
              <a:gd name="connsiteY14" fmla="*/ 867267 h 927103"/>
              <a:gd name="connsiteX15" fmla="*/ 292235 w 1161984"/>
              <a:gd name="connsiteY15" fmla="*/ 927101 h 927103"/>
              <a:gd name="connsiteX16" fmla="*/ 362085 w 1161984"/>
              <a:gd name="connsiteY16" fmla="*/ 869952 h 927103"/>
              <a:gd name="connsiteX17" fmla="*/ 472471 w 1161984"/>
              <a:gd name="connsiteY17" fmla="*/ 841290 h 927103"/>
              <a:gd name="connsiteX18" fmla="*/ 508135 w 1161984"/>
              <a:gd name="connsiteY18" fmla="*/ 781052 h 927103"/>
              <a:gd name="connsiteX19" fmla="*/ 625855 w 1161984"/>
              <a:gd name="connsiteY19" fmla="*/ 777624 h 927103"/>
              <a:gd name="connsiteX20" fmla="*/ 774835 w 1161984"/>
              <a:gd name="connsiteY20" fmla="*/ 717552 h 927103"/>
              <a:gd name="connsiteX21" fmla="*/ 918394 w 1161984"/>
              <a:gd name="connsiteY21" fmla="*/ 635965 h 927103"/>
              <a:gd name="connsiteX22" fmla="*/ 978035 w 1161984"/>
              <a:gd name="connsiteY22" fmla="*/ 603253 h 927103"/>
              <a:gd name="connsiteX23" fmla="*/ 1082126 w 1161984"/>
              <a:gd name="connsiteY23" fmla="*/ 454826 h 927103"/>
              <a:gd name="connsiteX24" fmla="*/ 1155603 w 1161984"/>
              <a:gd name="connsiteY24" fmla="*/ 288555 h 927103"/>
              <a:gd name="connsiteX25" fmla="*/ 1054234 w 1161984"/>
              <a:gd name="connsiteY25" fmla="*/ 0 h 927103"/>
              <a:gd name="connsiteX0" fmla="*/ 1054234 w 1161984"/>
              <a:gd name="connsiteY0" fmla="*/ 0 h 927105"/>
              <a:gd name="connsiteX1" fmla="*/ 889135 w 1161984"/>
              <a:gd name="connsiteY1" fmla="*/ 31905 h 927105"/>
              <a:gd name="connsiteX2" fmla="*/ 695739 w 1161984"/>
              <a:gd name="connsiteY2" fmla="*/ 107137 h 927105"/>
              <a:gd name="connsiteX3" fmla="*/ 524289 w 1161984"/>
              <a:gd name="connsiteY3" fmla="*/ 184711 h 927105"/>
              <a:gd name="connsiteX4" fmla="*/ 323984 w 1161984"/>
              <a:gd name="connsiteY4" fmla="*/ 304800 h 927105"/>
              <a:gd name="connsiteX5" fmla="*/ 231993 w 1161984"/>
              <a:gd name="connsiteY5" fmla="*/ 379483 h 927105"/>
              <a:gd name="connsiteX6" fmla="*/ 134690 w 1161984"/>
              <a:gd name="connsiteY6" fmla="*/ 468894 h 927105"/>
              <a:gd name="connsiteX7" fmla="*/ 58401 w 1161984"/>
              <a:gd name="connsiteY7" fmla="*/ 563474 h 927105"/>
              <a:gd name="connsiteX8" fmla="*/ 50934 w 1161984"/>
              <a:gd name="connsiteY8" fmla="*/ 628650 h 927105"/>
              <a:gd name="connsiteX9" fmla="*/ 134 w 1161984"/>
              <a:gd name="connsiteY9" fmla="*/ 685800 h 927105"/>
              <a:gd name="connsiteX10" fmla="*/ 38234 w 1161984"/>
              <a:gd name="connsiteY10" fmla="*/ 762000 h 927105"/>
              <a:gd name="connsiteX11" fmla="*/ 101734 w 1161984"/>
              <a:gd name="connsiteY11" fmla="*/ 812800 h 927105"/>
              <a:gd name="connsiteX12" fmla="*/ 121510 w 1161984"/>
              <a:gd name="connsiteY12" fmla="*/ 842552 h 927105"/>
              <a:gd name="connsiteX13" fmla="*/ 222385 w 1161984"/>
              <a:gd name="connsiteY13" fmla="*/ 882652 h 927105"/>
              <a:gd name="connsiteX14" fmla="*/ 276946 w 1161984"/>
              <a:gd name="connsiteY14" fmla="*/ 867267 h 927105"/>
              <a:gd name="connsiteX15" fmla="*/ 292235 w 1161984"/>
              <a:gd name="connsiteY15" fmla="*/ 927101 h 927105"/>
              <a:gd name="connsiteX16" fmla="*/ 362085 w 1161984"/>
              <a:gd name="connsiteY16" fmla="*/ 869952 h 927105"/>
              <a:gd name="connsiteX17" fmla="*/ 472471 w 1161984"/>
              <a:gd name="connsiteY17" fmla="*/ 841290 h 927105"/>
              <a:gd name="connsiteX18" fmla="*/ 551863 w 1161984"/>
              <a:gd name="connsiteY18" fmla="*/ 835164 h 927105"/>
              <a:gd name="connsiteX19" fmla="*/ 625855 w 1161984"/>
              <a:gd name="connsiteY19" fmla="*/ 777624 h 927105"/>
              <a:gd name="connsiteX20" fmla="*/ 774835 w 1161984"/>
              <a:gd name="connsiteY20" fmla="*/ 717552 h 927105"/>
              <a:gd name="connsiteX21" fmla="*/ 918394 w 1161984"/>
              <a:gd name="connsiteY21" fmla="*/ 635965 h 927105"/>
              <a:gd name="connsiteX22" fmla="*/ 978035 w 1161984"/>
              <a:gd name="connsiteY22" fmla="*/ 603253 h 927105"/>
              <a:gd name="connsiteX23" fmla="*/ 1082126 w 1161984"/>
              <a:gd name="connsiteY23" fmla="*/ 454826 h 927105"/>
              <a:gd name="connsiteX24" fmla="*/ 1155603 w 1161984"/>
              <a:gd name="connsiteY24" fmla="*/ 288555 h 927105"/>
              <a:gd name="connsiteX25" fmla="*/ 1054234 w 1161984"/>
              <a:gd name="connsiteY25" fmla="*/ 0 h 927105"/>
              <a:gd name="connsiteX0" fmla="*/ 1054234 w 1161984"/>
              <a:gd name="connsiteY0" fmla="*/ 0 h 927103"/>
              <a:gd name="connsiteX1" fmla="*/ 889135 w 1161984"/>
              <a:gd name="connsiteY1" fmla="*/ 31905 h 927103"/>
              <a:gd name="connsiteX2" fmla="*/ 695739 w 1161984"/>
              <a:gd name="connsiteY2" fmla="*/ 107137 h 927103"/>
              <a:gd name="connsiteX3" fmla="*/ 524289 w 1161984"/>
              <a:gd name="connsiteY3" fmla="*/ 184711 h 927103"/>
              <a:gd name="connsiteX4" fmla="*/ 323984 w 1161984"/>
              <a:gd name="connsiteY4" fmla="*/ 304800 h 927103"/>
              <a:gd name="connsiteX5" fmla="*/ 231993 w 1161984"/>
              <a:gd name="connsiteY5" fmla="*/ 379483 h 927103"/>
              <a:gd name="connsiteX6" fmla="*/ 134690 w 1161984"/>
              <a:gd name="connsiteY6" fmla="*/ 468894 h 927103"/>
              <a:gd name="connsiteX7" fmla="*/ 58401 w 1161984"/>
              <a:gd name="connsiteY7" fmla="*/ 563474 h 927103"/>
              <a:gd name="connsiteX8" fmla="*/ 50934 w 1161984"/>
              <a:gd name="connsiteY8" fmla="*/ 628650 h 927103"/>
              <a:gd name="connsiteX9" fmla="*/ 134 w 1161984"/>
              <a:gd name="connsiteY9" fmla="*/ 685800 h 927103"/>
              <a:gd name="connsiteX10" fmla="*/ 38234 w 1161984"/>
              <a:gd name="connsiteY10" fmla="*/ 762000 h 927103"/>
              <a:gd name="connsiteX11" fmla="*/ 101734 w 1161984"/>
              <a:gd name="connsiteY11" fmla="*/ 812800 h 927103"/>
              <a:gd name="connsiteX12" fmla="*/ 121510 w 1161984"/>
              <a:gd name="connsiteY12" fmla="*/ 842552 h 927103"/>
              <a:gd name="connsiteX13" fmla="*/ 222385 w 1161984"/>
              <a:gd name="connsiteY13" fmla="*/ 882652 h 927103"/>
              <a:gd name="connsiteX14" fmla="*/ 276946 w 1161984"/>
              <a:gd name="connsiteY14" fmla="*/ 867267 h 927103"/>
              <a:gd name="connsiteX15" fmla="*/ 292235 w 1161984"/>
              <a:gd name="connsiteY15" fmla="*/ 927101 h 927103"/>
              <a:gd name="connsiteX16" fmla="*/ 362085 w 1161984"/>
              <a:gd name="connsiteY16" fmla="*/ 869952 h 927103"/>
              <a:gd name="connsiteX17" fmla="*/ 472471 w 1161984"/>
              <a:gd name="connsiteY17" fmla="*/ 841290 h 927103"/>
              <a:gd name="connsiteX18" fmla="*/ 551863 w 1161984"/>
              <a:gd name="connsiteY18" fmla="*/ 835164 h 927103"/>
              <a:gd name="connsiteX19" fmla="*/ 625855 w 1161984"/>
              <a:gd name="connsiteY19" fmla="*/ 777624 h 927103"/>
              <a:gd name="connsiteX20" fmla="*/ 774835 w 1161984"/>
              <a:gd name="connsiteY20" fmla="*/ 717552 h 927103"/>
              <a:gd name="connsiteX21" fmla="*/ 918394 w 1161984"/>
              <a:gd name="connsiteY21" fmla="*/ 635965 h 927103"/>
              <a:gd name="connsiteX22" fmla="*/ 978035 w 1161984"/>
              <a:gd name="connsiteY22" fmla="*/ 603253 h 927103"/>
              <a:gd name="connsiteX23" fmla="*/ 1082126 w 1161984"/>
              <a:gd name="connsiteY23" fmla="*/ 454826 h 927103"/>
              <a:gd name="connsiteX24" fmla="*/ 1155603 w 1161984"/>
              <a:gd name="connsiteY24" fmla="*/ 288555 h 927103"/>
              <a:gd name="connsiteX25" fmla="*/ 1054234 w 1161984"/>
              <a:gd name="connsiteY25" fmla="*/ 0 h 927103"/>
              <a:gd name="connsiteX0" fmla="*/ 1054234 w 1161984"/>
              <a:gd name="connsiteY0" fmla="*/ 0 h 888839"/>
              <a:gd name="connsiteX1" fmla="*/ 889135 w 1161984"/>
              <a:gd name="connsiteY1" fmla="*/ 31905 h 888839"/>
              <a:gd name="connsiteX2" fmla="*/ 695739 w 1161984"/>
              <a:gd name="connsiteY2" fmla="*/ 107137 h 888839"/>
              <a:gd name="connsiteX3" fmla="*/ 524289 w 1161984"/>
              <a:gd name="connsiteY3" fmla="*/ 184711 h 888839"/>
              <a:gd name="connsiteX4" fmla="*/ 323984 w 1161984"/>
              <a:gd name="connsiteY4" fmla="*/ 304800 h 888839"/>
              <a:gd name="connsiteX5" fmla="*/ 231993 w 1161984"/>
              <a:gd name="connsiteY5" fmla="*/ 379483 h 888839"/>
              <a:gd name="connsiteX6" fmla="*/ 134690 w 1161984"/>
              <a:gd name="connsiteY6" fmla="*/ 468894 h 888839"/>
              <a:gd name="connsiteX7" fmla="*/ 58401 w 1161984"/>
              <a:gd name="connsiteY7" fmla="*/ 563474 h 888839"/>
              <a:gd name="connsiteX8" fmla="*/ 50934 w 1161984"/>
              <a:gd name="connsiteY8" fmla="*/ 628650 h 888839"/>
              <a:gd name="connsiteX9" fmla="*/ 134 w 1161984"/>
              <a:gd name="connsiteY9" fmla="*/ 685800 h 888839"/>
              <a:gd name="connsiteX10" fmla="*/ 38234 w 1161984"/>
              <a:gd name="connsiteY10" fmla="*/ 762000 h 888839"/>
              <a:gd name="connsiteX11" fmla="*/ 101734 w 1161984"/>
              <a:gd name="connsiteY11" fmla="*/ 812800 h 888839"/>
              <a:gd name="connsiteX12" fmla="*/ 121510 w 1161984"/>
              <a:gd name="connsiteY12" fmla="*/ 842552 h 888839"/>
              <a:gd name="connsiteX13" fmla="*/ 222385 w 1161984"/>
              <a:gd name="connsiteY13" fmla="*/ 882652 h 888839"/>
              <a:gd name="connsiteX14" fmla="*/ 276946 w 1161984"/>
              <a:gd name="connsiteY14" fmla="*/ 867267 h 888839"/>
              <a:gd name="connsiteX15" fmla="*/ 313829 w 1161984"/>
              <a:gd name="connsiteY15" fmla="*/ 888827 h 888839"/>
              <a:gd name="connsiteX16" fmla="*/ 362085 w 1161984"/>
              <a:gd name="connsiteY16" fmla="*/ 869952 h 888839"/>
              <a:gd name="connsiteX17" fmla="*/ 472471 w 1161984"/>
              <a:gd name="connsiteY17" fmla="*/ 841290 h 888839"/>
              <a:gd name="connsiteX18" fmla="*/ 551863 w 1161984"/>
              <a:gd name="connsiteY18" fmla="*/ 835164 h 888839"/>
              <a:gd name="connsiteX19" fmla="*/ 625855 w 1161984"/>
              <a:gd name="connsiteY19" fmla="*/ 777624 h 888839"/>
              <a:gd name="connsiteX20" fmla="*/ 774835 w 1161984"/>
              <a:gd name="connsiteY20" fmla="*/ 717552 h 888839"/>
              <a:gd name="connsiteX21" fmla="*/ 918394 w 1161984"/>
              <a:gd name="connsiteY21" fmla="*/ 635965 h 888839"/>
              <a:gd name="connsiteX22" fmla="*/ 978035 w 1161984"/>
              <a:gd name="connsiteY22" fmla="*/ 603253 h 888839"/>
              <a:gd name="connsiteX23" fmla="*/ 1082126 w 1161984"/>
              <a:gd name="connsiteY23" fmla="*/ 454826 h 888839"/>
              <a:gd name="connsiteX24" fmla="*/ 1155603 w 1161984"/>
              <a:gd name="connsiteY24" fmla="*/ 288555 h 888839"/>
              <a:gd name="connsiteX25" fmla="*/ 1054234 w 1161984"/>
              <a:gd name="connsiteY25" fmla="*/ 0 h 888839"/>
              <a:gd name="connsiteX0" fmla="*/ 1054234 w 1161984"/>
              <a:gd name="connsiteY0" fmla="*/ 0 h 888839"/>
              <a:gd name="connsiteX1" fmla="*/ 889135 w 1161984"/>
              <a:gd name="connsiteY1" fmla="*/ 31905 h 888839"/>
              <a:gd name="connsiteX2" fmla="*/ 695739 w 1161984"/>
              <a:gd name="connsiteY2" fmla="*/ 107137 h 888839"/>
              <a:gd name="connsiteX3" fmla="*/ 524289 w 1161984"/>
              <a:gd name="connsiteY3" fmla="*/ 184711 h 888839"/>
              <a:gd name="connsiteX4" fmla="*/ 323984 w 1161984"/>
              <a:gd name="connsiteY4" fmla="*/ 304800 h 888839"/>
              <a:gd name="connsiteX5" fmla="*/ 231993 w 1161984"/>
              <a:gd name="connsiteY5" fmla="*/ 379483 h 888839"/>
              <a:gd name="connsiteX6" fmla="*/ 134690 w 1161984"/>
              <a:gd name="connsiteY6" fmla="*/ 468894 h 888839"/>
              <a:gd name="connsiteX7" fmla="*/ 58401 w 1161984"/>
              <a:gd name="connsiteY7" fmla="*/ 563474 h 888839"/>
              <a:gd name="connsiteX8" fmla="*/ 50934 w 1161984"/>
              <a:gd name="connsiteY8" fmla="*/ 628650 h 888839"/>
              <a:gd name="connsiteX9" fmla="*/ 134 w 1161984"/>
              <a:gd name="connsiteY9" fmla="*/ 685800 h 888839"/>
              <a:gd name="connsiteX10" fmla="*/ 38234 w 1161984"/>
              <a:gd name="connsiteY10" fmla="*/ 762000 h 888839"/>
              <a:gd name="connsiteX11" fmla="*/ 101734 w 1161984"/>
              <a:gd name="connsiteY11" fmla="*/ 812800 h 888839"/>
              <a:gd name="connsiteX12" fmla="*/ 98059 w 1161984"/>
              <a:gd name="connsiteY12" fmla="*/ 820752 h 888839"/>
              <a:gd name="connsiteX13" fmla="*/ 222385 w 1161984"/>
              <a:gd name="connsiteY13" fmla="*/ 882652 h 888839"/>
              <a:gd name="connsiteX14" fmla="*/ 276946 w 1161984"/>
              <a:gd name="connsiteY14" fmla="*/ 867267 h 888839"/>
              <a:gd name="connsiteX15" fmla="*/ 313829 w 1161984"/>
              <a:gd name="connsiteY15" fmla="*/ 888827 h 888839"/>
              <a:gd name="connsiteX16" fmla="*/ 362085 w 1161984"/>
              <a:gd name="connsiteY16" fmla="*/ 869952 h 888839"/>
              <a:gd name="connsiteX17" fmla="*/ 472471 w 1161984"/>
              <a:gd name="connsiteY17" fmla="*/ 841290 h 888839"/>
              <a:gd name="connsiteX18" fmla="*/ 551863 w 1161984"/>
              <a:gd name="connsiteY18" fmla="*/ 835164 h 888839"/>
              <a:gd name="connsiteX19" fmla="*/ 625855 w 1161984"/>
              <a:gd name="connsiteY19" fmla="*/ 777624 h 888839"/>
              <a:gd name="connsiteX20" fmla="*/ 774835 w 1161984"/>
              <a:gd name="connsiteY20" fmla="*/ 717552 h 888839"/>
              <a:gd name="connsiteX21" fmla="*/ 918394 w 1161984"/>
              <a:gd name="connsiteY21" fmla="*/ 635965 h 888839"/>
              <a:gd name="connsiteX22" fmla="*/ 978035 w 1161984"/>
              <a:gd name="connsiteY22" fmla="*/ 603253 h 888839"/>
              <a:gd name="connsiteX23" fmla="*/ 1082126 w 1161984"/>
              <a:gd name="connsiteY23" fmla="*/ 454826 h 888839"/>
              <a:gd name="connsiteX24" fmla="*/ 1155603 w 1161984"/>
              <a:gd name="connsiteY24" fmla="*/ 288555 h 888839"/>
              <a:gd name="connsiteX25" fmla="*/ 1054234 w 1161984"/>
              <a:gd name="connsiteY25" fmla="*/ 0 h 888839"/>
              <a:gd name="connsiteX0" fmla="*/ 1054234 w 1161984"/>
              <a:gd name="connsiteY0" fmla="*/ 0 h 888839"/>
              <a:gd name="connsiteX1" fmla="*/ 889135 w 1161984"/>
              <a:gd name="connsiteY1" fmla="*/ 31905 h 888839"/>
              <a:gd name="connsiteX2" fmla="*/ 695739 w 1161984"/>
              <a:gd name="connsiteY2" fmla="*/ 107137 h 888839"/>
              <a:gd name="connsiteX3" fmla="*/ 524289 w 1161984"/>
              <a:gd name="connsiteY3" fmla="*/ 184711 h 888839"/>
              <a:gd name="connsiteX4" fmla="*/ 323984 w 1161984"/>
              <a:gd name="connsiteY4" fmla="*/ 304800 h 888839"/>
              <a:gd name="connsiteX5" fmla="*/ 231993 w 1161984"/>
              <a:gd name="connsiteY5" fmla="*/ 379483 h 888839"/>
              <a:gd name="connsiteX6" fmla="*/ 134690 w 1161984"/>
              <a:gd name="connsiteY6" fmla="*/ 468894 h 888839"/>
              <a:gd name="connsiteX7" fmla="*/ 58401 w 1161984"/>
              <a:gd name="connsiteY7" fmla="*/ 563474 h 888839"/>
              <a:gd name="connsiteX8" fmla="*/ 50934 w 1161984"/>
              <a:gd name="connsiteY8" fmla="*/ 628650 h 888839"/>
              <a:gd name="connsiteX9" fmla="*/ 134 w 1161984"/>
              <a:gd name="connsiteY9" fmla="*/ 685800 h 888839"/>
              <a:gd name="connsiteX10" fmla="*/ 38234 w 1161984"/>
              <a:gd name="connsiteY10" fmla="*/ 762000 h 888839"/>
              <a:gd name="connsiteX11" fmla="*/ 101734 w 1161984"/>
              <a:gd name="connsiteY11" fmla="*/ 812800 h 888839"/>
              <a:gd name="connsiteX12" fmla="*/ 98059 w 1161984"/>
              <a:gd name="connsiteY12" fmla="*/ 820752 h 888839"/>
              <a:gd name="connsiteX13" fmla="*/ 222385 w 1161984"/>
              <a:gd name="connsiteY13" fmla="*/ 882652 h 888839"/>
              <a:gd name="connsiteX14" fmla="*/ 276946 w 1161984"/>
              <a:gd name="connsiteY14" fmla="*/ 867267 h 888839"/>
              <a:gd name="connsiteX15" fmla="*/ 313829 w 1161984"/>
              <a:gd name="connsiteY15" fmla="*/ 888827 h 888839"/>
              <a:gd name="connsiteX16" fmla="*/ 362085 w 1161984"/>
              <a:gd name="connsiteY16" fmla="*/ 869952 h 888839"/>
              <a:gd name="connsiteX17" fmla="*/ 472471 w 1161984"/>
              <a:gd name="connsiteY17" fmla="*/ 841290 h 888839"/>
              <a:gd name="connsiteX18" fmla="*/ 551863 w 1161984"/>
              <a:gd name="connsiteY18" fmla="*/ 835164 h 888839"/>
              <a:gd name="connsiteX19" fmla="*/ 625855 w 1161984"/>
              <a:gd name="connsiteY19" fmla="*/ 777624 h 888839"/>
              <a:gd name="connsiteX20" fmla="*/ 774835 w 1161984"/>
              <a:gd name="connsiteY20" fmla="*/ 717552 h 888839"/>
              <a:gd name="connsiteX21" fmla="*/ 918394 w 1161984"/>
              <a:gd name="connsiteY21" fmla="*/ 635965 h 888839"/>
              <a:gd name="connsiteX22" fmla="*/ 978035 w 1161984"/>
              <a:gd name="connsiteY22" fmla="*/ 603253 h 888839"/>
              <a:gd name="connsiteX23" fmla="*/ 1082126 w 1161984"/>
              <a:gd name="connsiteY23" fmla="*/ 454826 h 888839"/>
              <a:gd name="connsiteX24" fmla="*/ 1155603 w 1161984"/>
              <a:gd name="connsiteY24" fmla="*/ 288555 h 888839"/>
              <a:gd name="connsiteX25" fmla="*/ 1054234 w 1161984"/>
              <a:gd name="connsiteY25" fmla="*/ 0 h 888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61984" h="888839">
                <a:moveTo>
                  <a:pt x="1054234" y="0"/>
                </a:moveTo>
                <a:cubicBezTo>
                  <a:pt x="1026718" y="0"/>
                  <a:pt x="948884" y="14049"/>
                  <a:pt x="889135" y="31905"/>
                </a:cubicBezTo>
                <a:cubicBezTo>
                  <a:pt x="829386" y="49761"/>
                  <a:pt x="756547" y="81669"/>
                  <a:pt x="695739" y="107137"/>
                </a:cubicBezTo>
                <a:cubicBezTo>
                  <a:pt x="634931" y="132605"/>
                  <a:pt x="586248" y="151767"/>
                  <a:pt x="524289" y="184711"/>
                </a:cubicBezTo>
                <a:cubicBezTo>
                  <a:pt x="462330" y="217655"/>
                  <a:pt x="372700" y="272338"/>
                  <a:pt x="323984" y="304800"/>
                </a:cubicBezTo>
                <a:cubicBezTo>
                  <a:pt x="275268" y="337262"/>
                  <a:pt x="263542" y="352134"/>
                  <a:pt x="231993" y="379483"/>
                </a:cubicBezTo>
                <a:cubicBezTo>
                  <a:pt x="200444" y="406832"/>
                  <a:pt x="163622" y="438229"/>
                  <a:pt x="134690" y="468894"/>
                </a:cubicBezTo>
                <a:cubicBezTo>
                  <a:pt x="105758" y="499559"/>
                  <a:pt x="72360" y="536848"/>
                  <a:pt x="58401" y="563474"/>
                </a:cubicBezTo>
                <a:cubicBezTo>
                  <a:pt x="44442" y="590100"/>
                  <a:pt x="60645" y="608262"/>
                  <a:pt x="50934" y="628650"/>
                </a:cubicBezTo>
                <a:cubicBezTo>
                  <a:pt x="41223" y="649038"/>
                  <a:pt x="2251" y="663575"/>
                  <a:pt x="134" y="685800"/>
                </a:cubicBezTo>
                <a:cubicBezTo>
                  <a:pt x="-1983" y="708025"/>
                  <a:pt x="21301" y="740833"/>
                  <a:pt x="38234" y="762000"/>
                </a:cubicBezTo>
                <a:cubicBezTo>
                  <a:pt x="55167" y="783167"/>
                  <a:pt x="91763" y="803008"/>
                  <a:pt x="101734" y="812800"/>
                </a:cubicBezTo>
                <a:cubicBezTo>
                  <a:pt x="111705" y="822592"/>
                  <a:pt x="77951" y="809110"/>
                  <a:pt x="98059" y="820752"/>
                </a:cubicBezTo>
                <a:cubicBezTo>
                  <a:pt x="118168" y="832394"/>
                  <a:pt x="192571" y="874900"/>
                  <a:pt x="222385" y="882652"/>
                </a:cubicBezTo>
                <a:cubicBezTo>
                  <a:pt x="252200" y="890405"/>
                  <a:pt x="261705" y="866238"/>
                  <a:pt x="276946" y="867267"/>
                </a:cubicBezTo>
                <a:cubicBezTo>
                  <a:pt x="292187" y="868296"/>
                  <a:pt x="299639" y="888380"/>
                  <a:pt x="313829" y="888827"/>
                </a:cubicBezTo>
                <a:cubicBezTo>
                  <a:pt x="328019" y="889274"/>
                  <a:pt x="335645" y="877875"/>
                  <a:pt x="362085" y="869952"/>
                </a:cubicBezTo>
                <a:cubicBezTo>
                  <a:pt x="388525" y="862029"/>
                  <a:pt x="440841" y="847088"/>
                  <a:pt x="472471" y="841290"/>
                </a:cubicBezTo>
                <a:cubicBezTo>
                  <a:pt x="504101" y="835492"/>
                  <a:pt x="526299" y="845775"/>
                  <a:pt x="551863" y="835164"/>
                </a:cubicBezTo>
                <a:cubicBezTo>
                  <a:pt x="577427" y="824553"/>
                  <a:pt x="588693" y="797226"/>
                  <a:pt x="625855" y="777624"/>
                </a:cubicBezTo>
                <a:cubicBezTo>
                  <a:pt x="663017" y="758022"/>
                  <a:pt x="726079" y="741162"/>
                  <a:pt x="774835" y="717552"/>
                </a:cubicBezTo>
                <a:cubicBezTo>
                  <a:pt x="823591" y="693942"/>
                  <a:pt x="884527" y="655015"/>
                  <a:pt x="918394" y="635965"/>
                </a:cubicBezTo>
                <a:cubicBezTo>
                  <a:pt x="952261" y="616915"/>
                  <a:pt x="950746" y="633443"/>
                  <a:pt x="978035" y="603253"/>
                </a:cubicBezTo>
                <a:cubicBezTo>
                  <a:pt x="1005324" y="573063"/>
                  <a:pt x="1031813" y="489733"/>
                  <a:pt x="1082126" y="454826"/>
                </a:cubicBezTo>
                <a:lnTo>
                  <a:pt x="1155603" y="288555"/>
                </a:lnTo>
                <a:cubicBezTo>
                  <a:pt x="1186300" y="219089"/>
                  <a:pt x="1098645" y="42775"/>
                  <a:pt x="1054234" y="0"/>
                </a:cubicBezTo>
                <a:close/>
              </a:path>
            </a:pathLst>
          </a:custGeom>
          <a:pattFill prst="zigZag">
            <a:fgClr>
              <a:srgbClr val="FF0000"/>
            </a:fgClr>
            <a:bgClr>
              <a:schemeClr val="accent2">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66" name="TextBox 2">
            <a:extLst>
              <a:ext uri="{FF2B5EF4-FFF2-40B4-BE49-F238E27FC236}">
                <a16:creationId xmlns:a16="http://schemas.microsoft.com/office/drawing/2014/main" id="{37F6DA11-C4C4-4F9B-BA66-A1A2B14B0D34}"/>
              </a:ext>
            </a:extLst>
          </p:cNvPr>
          <p:cNvSpPr txBox="1"/>
          <p:nvPr/>
        </p:nvSpPr>
        <p:spPr>
          <a:xfrm>
            <a:off x="1577314" y="2888518"/>
            <a:ext cx="1386133" cy="523220"/>
          </a:xfrm>
          <a:prstGeom prst="rect">
            <a:avLst/>
          </a:prstGeom>
          <a:noFill/>
        </p:spPr>
        <p:txBody>
          <a:bodyPr wrap="square" rtlCol="0">
            <a:spAutoFit/>
          </a:bodyPr>
          <a:lstStyle/>
          <a:p>
            <a:pPr algn="ctr"/>
            <a:r>
              <a:rPr lang="en-DE" sz="1400" b="1" dirty="0">
                <a:solidFill>
                  <a:srgbClr val="C00000"/>
                </a:solidFill>
                <a:latin typeface="Calibri Light" panose="020F0302020204030204" pitchFamily="34" charset="0"/>
                <a:cs typeface="Calibri Light" panose="020F0302020204030204" pitchFamily="34" charset="0"/>
              </a:rPr>
              <a:t>sea surface temperatures</a:t>
            </a:r>
            <a:endParaRPr lang="en-US" sz="1400" b="1" dirty="0">
              <a:solidFill>
                <a:srgbClr val="C00000"/>
              </a:solidFill>
              <a:latin typeface="Calibri Light" panose="020F0302020204030204" pitchFamily="34" charset="0"/>
              <a:cs typeface="Calibri Light" panose="020F0302020204030204" pitchFamily="34" charset="0"/>
            </a:endParaRPr>
          </a:p>
        </p:txBody>
      </p:sp>
      <p:sp>
        <p:nvSpPr>
          <p:cNvPr id="56" name="Ellipse 55">
            <a:extLst>
              <a:ext uri="{FF2B5EF4-FFF2-40B4-BE49-F238E27FC236}">
                <a16:creationId xmlns:a16="http://schemas.microsoft.com/office/drawing/2014/main" id="{95746C70-9AEC-45C8-A1C2-E417FE3AA3C1}"/>
              </a:ext>
            </a:extLst>
          </p:cNvPr>
          <p:cNvSpPr/>
          <p:nvPr/>
        </p:nvSpPr>
        <p:spPr>
          <a:xfrm rot="566130">
            <a:off x="1831706" y="2295215"/>
            <a:ext cx="830142" cy="396519"/>
          </a:xfrm>
          <a:prstGeom prst="ellipse">
            <a:avLst/>
          </a:prstGeom>
          <a:solidFill>
            <a:schemeClr val="accent2">
              <a:alpha val="24000"/>
            </a:scheme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rgbClr val="C00000"/>
                </a:solidFill>
              </a:rPr>
              <a:t>H</a:t>
            </a:r>
          </a:p>
        </p:txBody>
      </p:sp>
      <p:sp>
        <p:nvSpPr>
          <p:cNvPr id="68" name="Ellipse 67">
            <a:extLst>
              <a:ext uri="{FF2B5EF4-FFF2-40B4-BE49-F238E27FC236}">
                <a16:creationId xmlns:a16="http://schemas.microsoft.com/office/drawing/2014/main" id="{C8E8BCAB-0889-4D52-A008-4CC68FABE0E5}"/>
              </a:ext>
            </a:extLst>
          </p:cNvPr>
          <p:cNvSpPr/>
          <p:nvPr/>
        </p:nvSpPr>
        <p:spPr>
          <a:xfrm rot="165714">
            <a:off x="2739990" y="1691296"/>
            <a:ext cx="345388" cy="236868"/>
          </a:xfrm>
          <a:prstGeom prst="ellipse">
            <a:avLst/>
          </a:prstGeom>
          <a:solidFill>
            <a:schemeClr val="accent2">
              <a:alpha val="24000"/>
            </a:scheme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rgbClr val="C00000"/>
                </a:solidFill>
              </a:rPr>
              <a:t>H</a:t>
            </a:r>
          </a:p>
        </p:txBody>
      </p:sp>
      <p:sp>
        <p:nvSpPr>
          <p:cNvPr id="70" name="Ellipse 69">
            <a:extLst>
              <a:ext uri="{FF2B5EF4-FFF2-40B4-BE49-F238E27FC236}">
                <a16:creationId xmlns:a16="http://schemas.microsoft.com/office/drawing/2014/main" id="{1D5BBE20-BD6F-44D7-8785-97B4DAB82F06}"/>
              </a:ext>
            </a:extLst>
          </p:cNvPr>
          <p:cNvSpPr/>
          <p:nvPr/>
        </p:nvSpPr>
        <p:spPr>
          <a:xfrm rot="1569626">
            <a:off x="2168445" y="1874448"/>
            <a:ext cx="520294" cy="328395"/>
          </a:xfrm>
          <a:custGeom>
            <a:avLst/>
            <a:gdLst>
              <a:gd name="connsiteX0" fmla="*/ 0 w 1125523"/>
              <a:gd name="connsiteY0" fmla="*/ 198807 h 397614"/>
              <a:gd name="connsiteX1" fmla="*/ 562762 w 1125523"/>
              <a:gd name="connsiteY1" fmla="*/ 0 h 397614"/>
              <a:gd name="connsiteX2" fmla="*/ 1125524 w 1125523"/>
              <a:gd name="connsiteY2" fmla="*/ 198807 h 397614"/>
              <a:gd name="connsiteX3" fmla="*/ 562762 w 1125523"/>
              <a:gd name="connsiteY3" fmla="*/ 397614 h 397614"/>
              <a:gd name="connsiteX4" fmla="*/ 0 w 1125523"/>
              <a:gd name="connsiteY4" fmla="*/ 198807 h 397614"/>
              <a:gd name="connsiteX0" fmla="*/ 0 w 1144905"/>
              <a:gd name="connsiteY0" fmla="*/ 69350 h 435148"/>
              <a:gd name="connsiteX1" fmla="*/ 582143 w 1144905"/>
              <a:gd name="connsiteY1" fmla="*/ 33535 h 435148"/>
              <a:gd name="connsiteX2" fmla="*/ 1144905 w 1144905"/>
              <a:gd name="connsiteY2" fmla="*/ 232342 h 435148"/>
              <a:gd name="connsiteX3" fmla="*/ 582143 w 1144905"/>
              <a:gd name="connsiteY3" fmla="*/ 431149 h 435148"/>
              <a:gd name="connsiteX4" fmla="*/ 0 w 1144905"/>
              <a:gd name="connsiteY4" fmla="*/ 69350 h 435148"/>
              <a:gd name="connsiteX0" fmla="*/ 277 w 1145182"/>
              <a:gd name="connsiteY0" fmla="*/ 71401 h 437199"/>
              <a:gd name="connsiteX1" fmla="*/ 656625 w 1145182"/>
              <a:gd name="connsiteY1" fmla="*/ 12512 h 437199"/>
              <a:gd name="connsiteX2" fmla="*/ 1145182 w 1145182"/>
              <a:gd name="connsiteY2" fmla="*/ 234393 h 437199"/>
              <a:gd name="connsiteX3" fmla="*/ 582420 w 1145182"/>
              <a:gd name="connsiteY3" fmla="*/ 433200 h 437199"/>
              <a:gd name="connsiteX4" fmla="*/ 277 w 1145182"/>
              <a:gd name="connsiteY4" fmla="*/ 71401 h 437199"/>
              <a:gd name="connsiteX0" fmla="*/ 12230 w 1157135"/>
              <a:gd name="connsiteY0" fmla="*/ 92561 h 458359"/>
              <a:gd name="connsiteX1" fmla="*/ 235291 w 1157135"/>
              <a:gd name="connsiteY1" fmla="*/ 6722 h 458359"/>
              <a:gd name="connsiteX2" fmla="*/ 668578 w 1157135"/>
              <a:gd name="connsiteY2" fmla="*/ 33672 h 458359"/>
              <a:gd name="connsiteX3" fmla="*/ 1157135 w 1157135"/>
              <a:gd name="connsiteY3" fmla="*/ 255553 h 458359"/>
              <a:gd name="connsiteX4" fmla="*/ 594373 w 1157135"/>
              <a:gd name="connsiteY4" fmla="*/ 454360 h 458359"/>
              <a:gd name="connsiteX5" fmla="*/ 12230 w 1157135"/>
              <a:gd name="connsiteY5" fmla="*/ 92561 h 458359"/>
              <a:gd name="connsiteX0" fmla="*/ 3766 w 1148671"/>
              <a:gd name="connsiteY0" fmla="*/ 74325 h 440123"/>
              <a:gd name="connsiteX1" fmla="*/ 350870 w 1148671"/>
              <a:gd name="connsiteY1" fmla="*/ 25035 h 440123"/>
              <a:gd name="connsiteX2" fmla="*/ 660114 w 1148671"/>
              <a:gd name="connsiteY2" fmla="*/ 15436 h 440123"/>
              <a:gd name="connsiteX3" fmla="*/ 1148671 w 1148671"/>
              <a:gd name="connsiteY3" fmla="*/ 237317 h 440123"/>
              <a:gd name="connsiteX4" fmla="*/ 585909 w 1148671"/>
              <a:gd name="connsiteY4" fmla="*/ 436124 h 440123"/>
              <a:gd name="connsiteX5" fmla="*/ 3766 w 1148671"/>
              <a:gd name="connsiteY5" fmla="*/ 74325 h 440123"/>
              <a:gd name="connsiteX0" fmla="*/ 3766 w 1148671"/>
              <a:gd name="connsiteY0" fmla="*/ 59460 h 425258"/>
              <a:gd name="connsiteX1" fmla="*/ 350870 w 1148671"/>
              <a:gd name="connsiteY1" fmla="*/ 10170 h 425258"/>
              <a:gd name="connsiteX2" fmla="*/ 776866 w 1148671"/>
              <a:gd name="connsiteY2" fmla="*/ 23737 h 425258"/>
              <a:gd name="connsiteX3" fmla="*/ 1148671 w 1148671"/>
              <a:gd name="connsiteY3" fmla="*/ 222452 h 425258"/>
              <a:gd name="connsiteX4" fmla="*/ 585909 w 1148671"/>
              <a:gd name="connsiteY4" fmla="*/ 421259 h 425258"/>
              <a:gd name="connsiteX5" fmla="*/ 3766 w 1148671"/>
              <a:gd name="connsiteY5" fmla="*/ 59460 h 425258"/>
              <a:gd name="connsiteX0" fmla="*/ 171 w 1145076"/>
              <a:gd name="connsiteY0" fmla="*/ 59460 h 458449"/>
              <a:gd name="connsiteX1" fmla="*/ 347275 w 1145076"/>
              <a:gd name="connsiteY1" fmla="*/ 10170 h 458449"/>
              <a:gd name="connsiteX2" fmla="*/ 773271 w 1145076"/>
              <a:gd name="connsiteY2" fmla="*/ 23737 h 458449"/>
              <a:gd name="connsiteX3" fmla="*/ 1145076 w 1145076"/>
              <a:gd name="connsiteY3" fmla="*/ 222452 h 458449"/>
              <a:gd name="connsiteX4" fmla="*/ 392556 w 1145076"/>
              <a:gd name="connsiteY4" fmla="*/ 455223 h 458449"/>
              <a:gd name="connsiteX5" fmla="*/ 171 w 1145076"/>
              <a:gd name="connsiteY5" fmla="*/ 59460 h 458449"/>
              <a:gd name="connsiteX0" fmla="*/ 171 w 1145076"/>
              <a:gd name="connsiteY0" fmla="*/ 59460 h 458449"/>
              <a:gd name="connsiteX1" fmla="*/ 347275 w 1145076"/>
              <a:gd name="connsiteY1" fmla="*/ 10170 h 458449"/>
              <a:gd name="connsiteX2" fmla="*/ 773271 w 1145076"/>
              <a:gd name="connsiteY2" fmla="*/ 23737 h 458449"/>
              <a:gd name="connsiteX3" fmla="*/ 1145076 w 1145076"/>
              <a:gd name="connsiteY3" fmla="*/ 222452 h 458449"/>
              <a:gd name="connsiteX4" fmla="*/ 392556 w 1145076"/>
              <a:gd name="connsiteY4" fmla="*/ 455223 h 458449"/>
              <a:gd name="connsiteX5" fmla="*/ 171 w 1145076"/>
              <a:gd name="connsiteY5" fmla="*/ 59460 h 458449"/>
              <a:gd name="connsiteX0" fmla="*/ 95 w 1145000"/>
              <a:gd name="connsiteY0" fmla="*/ 125921 h 524910"/>
              <a:gd name="connsiteX1" fmla="*/ 358183 w 1145000"/>
              <a:gd name="connsiteY1" fmla="*/ 1227 h 524910"/>
              <a:gd name="connsiteX2" fmla="*/ 773195 w 1145000"/>
              <a:gd name="connsiteY2" fmla="*/ 90198 h 524910"/>
              <a:gd name="connsiteX3" fmla="*/ 1145000 w 1145000"/>
              <a:gd name="connsiteY3" fmla="*/ 288913 h 524910"/>
              <a:gd name="connsiteX4" fmla="*/ 392480 w 1145000"/>
              <a:gd name="connsiteY4" fmla="*/ 521684 h 524910"/>
              <a:gd name="connsiteX5" fmla="*/ 95 w 1145000"/>
              <a:gd name="connsiteY5" fmla="*/ 125921 h 524910"/>
              <a:gd name="connsiteX0" fmla="*/ 102 w 1145007"/>
              <a:gd name="connsiteY0" fmla="*/ 124864 h 523853"/>
              <a:gd name="connsiteX1" fmla="*/ 358190 w 1145007"/>
              <a:gd name="connsiteY1" fmla="*/ 170 h 523853"/>
              <a:gd name="connsiteX2" fmla="*/ 768310 w 1145007"/>
              <a:gd name="connsiteY2" fmla="*/ 143872 h 523853"/>
              <a:gd name="connsiteX3" fmla="*/ 1145007 w 1145007"/>
              <a:gd name="connsiteY3" fmla="*/ 287856 h 523853"/>
              <a:gd name="connsiteX4" fmla="*/ 392487 w 1145007"/>
              <a:gd name="connsiteY4" fmla="*/ 520627 h 523853"/>
              <a:gd name="connsiteX5" fmla="*/ 102 w 1145007"/>
              <a:gd name="connsiteY5" fmla="*/ 124864 h 523853"/>
              <a:gd name="connsiteX0" fmla="*/ 102 w 1092676"/>
              <a:gd name="connsiteY0" fmla="*/ 124864 h 528884"/>
              <a:gd name="connsiteX1" fmla="*/ 358190 w 1092676"/>
              <a:gd name="connsiteY1" fmla="*/ 170 h 528884"/>
              <a:gd name="connsiteX2" fmla="*/ 768310 w 1092676"/>
              <a:gd name="connsiteY2" fmla="*/ 143872 h 528884"/>
              <a:gd name="connsiteX3" fmla="*/ 1092676 w 1092676"/>
              <a:gd name="connsiteY3" fmla="*/ 351077 h 528884"/>
              <a:gd name="connsiteX4" fmla="*/ 392487 w 1092676"/>
              <a:gd name="connsiteY4" fmla="*/ 520627 h 528884"/>
              <a:gd name="connsiteX5" fmla="*/ 102 w 1092676"/>
              <a:gd name="connsiteY5" fmla="*/ 124864 h 528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676" h="528884">
                <a:moveTo>
                  <a:pt x="102" y="124864"/>
                </a:moveTo>
                <a:cubicBezTo>
                  <a:pt x="-5614" y="38121"/>
                  <a:pt x="230155" y="-2998"/>
                  <a:pt x="358190" y="170"/>
                </a:cubicBezTo>
                <a:cubicBezTo>
                  <a:pt x="486225" y="3338"/>
                  <a:pt x="645896" y="85387"/>
                  <a:pt x="768310" y="143872"/>
                </a:cubicBezTo>
                <a:cubicBezTo>
                  <a:pt x="890724" y="202357"/>
                  <a:pt x="1092676" y="241279"/>
                  <a:pt x="1092676" y="351077"/>
                </a:cubicBezTo>
                <a:cubicBezTo>
                  <a:pt x="1092676" y="460875"/>
                  <a:pt x="574583" y="558329"/>
                  <a:pt x="392487" y="520627"/>
                </a:cubicBezTo>
                <a:cubicBezTo>
                  <a:pt x="210391" y="482925"/>
                  <a:pt x="5818" y="211607"/>
                  <a:pt x="102" y="124864"/>
                </a:cubicBezTo>
                <a:close/>
              </a:path>
            </a:pathLst>
          </a:custGeom>
          <a:solidFill>
            <a:schemeClr val="tx2">
              <a:alpha val="24000"/>
            </a:schemeClr>
          </a:solidFill>
          <a:ln w="9525">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1">
                    <a:lumMod val="75000"/>
                  </a:schemeClr>
                </a:solidFill>
              </a:rPr>
              <a:t>L</a:t>
            </a:r>
          </a:p>
        </p:txBody>
      </p:sp>
      <p:sp>
        <p:nvSpPr>
          <p:cNvPr id="78" name="Textfeld 77">
            <a:extLst>
              <a:ext uri="{FF2B5EF4-FFF2-40B4-BE49-F238E27FC236}">
                <a16:creationId xmlns:a16="http://schemas.microsoft.com/office/drawing/2014/main" id="{806BAFD0-211D-4AE7-8A0D-F46D71AFF637}"/>
              </a:ext>
            </a:extLst>
          </p:cNvPr>
          <p:cNvSpPr txBox="1"/>
          <p:nvPr/>
        </p:nvSpPr>
        <p:spPr>
          <a:xfrm>
            <a:off x="4542959" y="214765"/>
            <a:ext cx="4372056" cy="923330"/>
          </a:xfrm>
          <a:prstGeom prst="rect">
            <a:avLst/>
          </a:prstGeom>
          <a:solidFill>
            <a:schemeClr val="bg1">
              <a:lumMod val="95000"/>
            </a:schemeClr>
          </a:solidFill>
        </p:spPr>
        <p:txBody>
          <a:bodyPr wrap="square">
            <a:spAutoFit/>
          </a:bodyPr>
          <a:lstStyle/>
          <a:p>
            <a:pPr algn="ctr"/>
            <a:r>
              <a:rPr lang="en-DE" b="1" dirty="0">
                <a:latin typeface="Calibri Light" panose="020F0302020204030204" pitchFamily="34" charset="0"/>
                <a:cs typeface="Calibri Light" panose="020F0302020204030204" pitchFamily="34" charset="0"/>
              </a:rPr>
              <a:t>Teleconnections:</a:t>
            </a:r>
            <a:br>
              <a:rPr lang="en-DE" b="1" dirty="0">
                <a:latin typeface="Calibri Light" panose="020F0302020204030204" pitchFamily="34" charset="0"/>
                <a:cs typeface="Calibri Light" panose="020F0302020204030204" pitchFamily="34" charset="0"/>
              </a:rPr>
            </a:br>
            <a:r>
              <a:rPr lang="en-DE" b="1" dirty="0">
                <a:latin typeface="Calibri Light" panose="020F0302020204030204" pitchFamily="34" charset="0"/>
                <a:cs typeface="Calibri Light" panose="020F0302020204030204" pitchFamily="34" charset="0"/>
              </a:rPr>
              <a:t> S</a:t>
            </a:r>
            <a:r>
              <a:rPr lang="en-US" b="1" dirty="0" err="1">
                <a:latin typeface="Calibri Light" panose="020F0302020204030204" pitchFamily="34" charset="0"/>
                <a:cs typeface="Calibri Light" panose="020F0302020204030204" pitchFamily="34" charset="0"/>
              </a:rPr>
              <a:t>ource</a:t>
            </a:r>
            <a:r>
              <a:rPr lang="en-DE" b="1" dirty="0">
                <a:latin typeface="Calibri Light" panose="020F0302020204030204" pitchFamily="34" charset="0"/>
                <a:cs typeface="Calibri Light" panose="020F0302020204030204" pitchFamily="34" charset="0"/>
              </a:rPr>
              <a:t>s</a:t>
            </a:r>
            <a:r>
              <a:rPr lang="en-US" b="1" dirty="0">
                <a:latin typeface="Calibri Light" panose="020F0302020204030204" pitchFamily="34" charset="0"/>
                <a:cs typeface="Calibri Light" panose="020F0302020204030204" pitchFamily="34" charset="0"/>
              </a:rPr>
              <a:t> of predictability</a:t>
            </a:r>
            <a:r>
              <a:rPr lang="en-DE" b="1" dirty="0">
                <a:latin typeface="Calibri Light" panose="020F0302020204030204" pitchFamily="34" charset="0"/>
                <a:cs typeface="Calibri Light" panose="020F0302020204030204" pitchFamily="34" charset="0"/>
              </a:rPr>
              <a:t> </a:t>
            </a:r>
            <a:r>
              <a:rPr lang="en-DE" b="1">
                <a:latin typeface="Calibri Light" panose="020F0302020204030204" pitchFamily="34" charset="0"/>
                <a:cs typeface="Calibri Light" panose="020F0302020204030204" pitchFamily="34" charset="0"/>
              </a:rPr>
              <a:t>of regional</a:t>
            </a:r>
            <a:endParaRPr lang="en-GB" b="1" dirty="0">
              <a:latin typeface="Calibri Light" panose="020F0302020204030204" pitchFamily="34" charset="0"/>
              <a:cs typeface="Calibri Light" panose="020F0302020204030204" pitchFamily="34" charset="0"/>
            </a:endParaRPr>
          </a:p>
          <a:p>
            <a:pPr algn="ctr"/>
            <a:r>
              <a:rPr lang="en-DE" b="1">
                <a:latin typeface="Calibri Light" panose="020F0302020204030204" pitchFamily="34" charset="0"/>
                <a:cs typeface="Calibri Light" panose="020F0302020204030204" pitchFamily="34" charset="0"/>
              </a:rPr>
              <a:t> </a:t>
            </a:r>
            <a:r>
              <a:rPr lang="en-DE" b="1" dirty="0">
                <a:latin typeface="Calibri Light" panose="020F0302020204030204" pitchFamily="34" charset="0"/>
                <a:cs typeface="Calibri Light" panose="020F0302020204030204" pitchFamily="34" charset="0"/>
              </a:rPr>
              <a:t>extremes</a:t>
            </a:r>
            <a:endParaRPr lang="en-US" b="1" dirty="0">
              <a:latin typeface="Calibri Light" panose="020F0302020204030204" pitchFamily="34" charset="0"/>
              <a:cs typeface="Calibri Light" panose="020F0302020204030204" pitchFamily="34" charset="0"/>
            </a:endParaRPr>
          </a:p>
        </p:txBody>
      </p:sp>
      <p:pic>
        <p:nvPicPr>
          <p:cNvPr id="76" name="Grafik 75" descr="Regen mit einfarbiger Füllung">
            <a:extLst>
              <a:ext uri="{FF2B5EF4-FFF2-40B4-BE49-F238E27FC236}">
                <a16:creationId xmlns:a16="http://schemas.microsoft.com/office/drawing/2014/main" id="{5A62734B-80C4-4479-A84F-E1CB5429774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67277" y="2013943"/>
            <a:ext cx="410614" cy="410614"/>
          </a:xfrm>
          <a:prstGeom prst="rect">
            <a:avLst/>
          </a:prstGeom>
        </p:spPr>
      </p:pic>
      <p:pic>
        <p:nvPicPr>
          <p:cNvPr id="86" name="Grafik 85" descr="Regen mit einfarbiger Füllung">
            <a:extLst>
              <a:ext uri="{FF2B5EF4-FFF2-40B4-BE49-F238E27FC236}">
                <a16:creationId xmlns:a16="http://schemas.microsoft.com/office/drawing/2014/main" id="{7CD0065B-ACDE-4E2F-AE79-C6849EE321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91999" y="2003791"/>
            <a:ext cx="410614" cy="410614"/>
          </a:xfrm>
          <a:prstGeom prst="rect">
            <a:avLst/>
          </a:prstGeom>
        </p:spPr>
      </p:pic>
      <p:sp>
        <p:nvSpPr>
          <p:cNvPr id="64" name="Freeform 70">
            <a:extLst>
              <a:ext uri="{FF2B5EF4-FFF2-40B4-BE49-F238E27FC236}">
                <a16:creationId xmlns:a16="http://schemas.microsoft.com/office/drawing/2014/main" id="{089A9EFE-EC6D-4F3B-AA2F-44BA0440A0E4}"/>
              </a:ext>
            </a:extLst>
          </p:cNvPr>
          <p:cNvSpPr/>
          <p:nvPr/>
        </p:nvSpPr>
        <p:spPr>
          <a:xfrm rot="2287565">
            <a:off x="3303255" y="2172330"/>
            <a:ext cx="393593" cy="338505"/>
          </a:xfrm>
          <a:custGeom>
            <a:avLst/>
            <a:gdLst>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74001 w 1318451"/>
              <a:gd name="connsiteY0" fmla="*/ 0 h 1085850"/>
              <a:gd name="connsiteX1" fmla="*/ 1026351 w 1318451"/>
              <a:gd name="connsiteY1" fmla="*/ 184150 h 1085850"/>
              <a:gd name="connsiteX2" fmla="*/ 715201 w 1318451"/>
              <a:gd name="connsiteY2" fmla="*/ 260350 h 1085850"/>
              <a:gd name="connsiteX3" fmla="*/ 365951 w 1318451"/>
              <a:gd name="connsiteY3" fmla="*/ 292100 h 1085850"/>
              <a:gd name="connsiteX4" fmla="*/ 143701 w 1318451"/>
              <a:gd name="connsiteY4" fmla="*/ 438150 h 1085850"/>
              <a:gd name="connsiteX5" fmla="*/ 16701 w 1318451"/>
              <a:gd name="connsiteY5" fmla="*/ 609600 h 1085850"/>
              <a:gd name="connsiteX6" fmla="*/ 54801 w 1318451"/>
              <a:gd name="connsiteY6" fmla="*/ 869950 h 1085850"/>
              <a:gd name="connsiteX7" fmla="*/ 213551 w 1318451"/>
              <a:gd name="connsiteY7" fmla="*/ 1085850 h 1085850"/>
              <a:gd name="connsiteX8" fmla="*/ 588201 w 1318451"/>
              <a:gd name="connsiteY8" fmla="*/ 1047750 h 1085850"/>
              <a:gd name="connsiteX9" fmla="*/ 912051 w 1318451"/>
              <a:gd name="connsiteY9" fmla="*/ 977900 h 1085850"/>
              <a:gd name="connsiteX10" fmla="*/ 1064451 w 1318451"/>
              <a:gd name="connsiteY10" fmla="*/ 914400 h 1085850"/>
              <a:gd name="connsiteX11" fmla="*/ 1204151 w 1318451"/>
              <a:gd name="connsiteY11" fmla="*/ 692150 h 1085850"/>
              <a:gd name="connsiteX12" fmla="*/ 1280351 w 1318451"/>
              <a:gd name="connsiteY12" fmla="*/ 457200 h 1085850"/>
              <a:gd name="connsiteX13" fmla="*/ 1318451 w 1318451"/>
              <a:gd name="connsiteY13" fmla="*/ 76200 h 1085850"/>
              <a:gd name="connsiteX14" fmla="*/ 1274001 w 1318451"/>
              <a:gd name="connsiteY14" fmla="*/ 0 h 1085850"/>
              <a:gd name="connsiteX0" fmla="*/ 1265781 w 1310231"/>
              <a:gd name="connsiteY0" fmla="*/ 0 h 1085850"/>
              <a:gd name="connsiteX1" fmla="*/ 1018131 w 1310231"/>
              <a:gd name="connsiteY1" fmla="*/ 184150 h 1085850"/>
              <a:gd name="connsiteX2" fmla="*/ 706981 w 1310231"/>
              <a:gd name="connsiteY2" fmla="*/ 260350 h 1085850"/>
              <a:gd name="connsiteX3" fmla="*/ 357731 w 1310231"/>
              <a:gd name="connsiteY3" fmla="*/ 292100 h 1085850"/>
              <a:gd name="connsiteX4" fmla="*/ 135481 w 1310231"/>
              <a:gd name="connsiteY4" fmla="*/ 438150 h 1085850"/>
              <a:gd name="connsiteX5" fmla="*/ 8481 w 1310231"/>
              <a:gd name="connsiteY5" fmla="*/ 609600 h 1085850"/>
              <a:gd name="connsiteX6" fmla="*/ 46581 w 1310231"/>
              <a:gd name="connsiteY6" fmla="*/ 869950 h 1085850"/>
              <a:gd name="connsiteX7" fmla="*/ 205331 w 1310231"/>
              <a:gd name="connsiteY7" fmla="*/ 1085850 h 1085850"/>
              <a:gd name="connsiteX8" fmla="*/ 579981 w 1310231"/>
              <a:gd name="connsiteY8" fmla="*/ 1047750 h 1085850"/>
              <a:gd name="connsiteX9" fmla="*/ 903831 w 1310231"/>
              <a:gd name="connsiteY9" fmla="*/ 977900 h 1085850"/>
              <a:gd name="connsiteX10" fmla="*/ 1056231 w 1310231"/>
              <a:gd name="connsiteY10" fmla="*/ 914400 h 1085850"/>
              <a:gd name="connsiteX11" fmla="*/ 1195931 w 1310231"/>
              <a:gd name="connsiteY11" fmla="*/ 692150 h 1085850"/>
              <a:gd name="connsiteX12" fmla="*/ 1272131 w 1310231"/>
              <a:gd name="connsiteY12" fmla="*/ 457200 h 1085850"/>
              <a:gd name="connsiteX13" fmla="*/ 1310231 w 1310231"/>
              <a:gd name="connsiteY13" fmla="*/ 76200 h 1085850"/>
              <a:gd name="connsiteX14" fmla="*/ 1265781 w 1310231"/>
              <a:gd name="connsiteY14" fmla="*/ 0 h 1085850"/>
              <a:gd name="connsiteX0" fmla="*/ 1265781 w 1310231"/>
              <a:gd name="connsiteY0" fmla="*/ 0 h 1112958"/>
              <a:gd name="connsiteX1" fmla="*/ 1018131 w 1310231"/>
              <a:gd name="connsiteY1" fmla="*/ 184150 h 1112958"/>
              <a:gd name="connsiteX2" fmla="*/ 706981 w 1310231"/>
              <a:gd name="connsiteY2" fmla="*/ 260350 h 1112958"/>
              <a:gd name="connsiteX3" fmla="*/ 357731 w 1310231"/>
              <a:gd name="connsiteY3" fmla="*/ 292100 h 1112958"/>
              <a:gd name="connsiteX4" fmla="*/ 135481 w 1310231"/>
              <a:gd name="connsiteY4" fmla="*/ 438150 h 1112958"/>
              <a:gd name="connsiteX5" fmla="*/ 8481 w 1310231"/>
              <a:gd name="connsiteY5" fmla="*/ 609600 h 1112958"/>
              <a:gd name="connsiteX6" fmla="*/ 46581 w 1310231"/>
              <a:gd name="connsiteY6" fmla="*/ 869950 h 1112958"/>
              <a:gd name="connsiteX7" fmla="*/ 205331 w 1310231"/>
              <a:gd name="connsiteY7" fmla="*/ 1085850 h 1112958"/>
              <a:gd name="connsiteX8" fmla="*/ 579981 w 1310231"/>
              <a:gd name="connsiteY8" fmla="*/ 1047750 h 1112958"/>
              <a:gd name="connsiteX9" fmla="*/ 903831 w 1310231"/>
              <a:gd name="connsiteY9" fmla="*/ 977900 h 1112958"/>
              <a:gd name="connsiteX10" fmla="*/ 1056231 w 1310231"/>
              <a:gd name="connsiteY10" fmla="*/ 914400 h 1112958"/>
              <a:gd name="connsiteX11" fmla="*/ 1195931 w 1310231"/>
              <a:gd name="connsiteY11" fmla="*/ 692150 h 1112958"/>
              <a:gd name="connsiteX12" fmla="*/ 1272131 w 1310231"/>
              <a:gd name="connsiteY12" fmla="*/ 457200 h 1112958"/>
              <a:gd name="connsiteX13" fmla="*/ 1310231 w 1310231"/>
              <a:gd name="connsiteY13" fmla="*/ 76200 h 1112958"/>
              <a:gd name="connsiteX14" fmla="*/ 1265781 w 1310231"/>
              <a:gd name="connsiteY14" fmla="*/ 0 h 1112958"/>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56231 w 1310231"/>
              <a:gd name="connsiteY10" fmla="*/ 91440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56231 w 1310231"/>
              <a:gd name="connsiteY10" fmla="*/ 91440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56231 w 1310231"/>
              <a:gd name="connsiteY10" fmla="*/ 91440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37181 w 1310231"/>
              <a:gd name="connsiteY10" fmla="*/ 84455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37181 w 1310231"/>
              <a:gd name="connsiteY10" fmla="*/ 84455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865732 w 1310231"/>
              <a:gd name="connsiteY10" fmla="*/ 876301 h 1095703"/>
              <a:gd name="connsiteX11" fmla="*/ 1037181 w 1310231"/>
              <a:gd name="connsiteY11" fmla="*/ 844550 h 1095703"/>
              <a:gd name="connsiteX12" fmla="*/ 1195931 w 1310231"/>
              <a:gd name="connsiteY12" fmla="*/ 692150 h 1095703"/>
              <a:gd name="connsiteX13" fmla="*/ 1272131 w 1310231"/>
              <a:gd name="connsiteY13" fmla="*/ 457200 h 1095703"/>
              <a:gd name="connsiteX14" fmla="*/ 1310231 w 1310231"/>
              <a:gd name="connsiteY14" fmla="*/ 76200 h 1095703"/>
              <a:gd name="connsiteX15" fmla="*/ 1265781 w 1310231"/>
              <a:gd name="connsiteY15" fmla="*/ 0 h 1095703"/>
              <a:gd name="connsiteX0" fmla="*/ 1265781 w 1310231"/>
              <a:gd name="connsiteY0" fmla="*/ 0 h 1095312"/>
              <a:gd name="connsiteX1" fmla="*/ 1018131 w 1310231"/>
              <a:gd name="connsiteY1" fmla="*/ 184150 h 1095312"/>
              <a:gd name="connsiteX2" fmla="*/ 706981 w 1310231"/>
              <a:gd name="connsiteY2" fmla="*/ 260350 h 1095312"/>
              <a:gd name="connsiteX3" fmla="*/ 357731 w 1310231"/>
              <a:gd name="connsiteY3" fmla="*/ 292100 h 1095312"/>
              <a:gd name="connsiteX4" fmla="*/ 135481 w 1310231"/>
              <a:gd name="connsiteY4" fmla="*/ 438150 h 1095312"/>
              <a:gd name="connsiteX5" fmla="*/ 8481 w 1310231"/>
              <a:gd name="connsiteY5" fmla="*/ 609600 h 1095312"/>
              <a:gd name="connsiteX6" fmla="*/ 46581 w 1310231"/>
              <a:gd name="connsiteY6" fmla="*/ 869950 h 1095312"/>
              <a:gd name="connsiteX7" fmla="*/ 205331 w 1310231"/>
              <a:gd name="connsiteY7" fmla="*/ 1085850 h 1095312"/>
              <a:gd name="connsiteX8" fmla="*/ 579981 w 1310231"/>
              <a:gd name="connsiteY8" fmla="*/ 1047750 h 1095312"/>
              <a:gd name="connsiteX9" fmla="*/ 751431 w 1310231"/>
              <a:gd name="connsiteY9" fmla="*/ 965200 h 1095312"/>
              <a:gd name="connsiteX10" fmla="*/ 865732 w 1310231"/>
              <a:gd name="connsiteY10" fmla="*/ 876301 h 1095312"/>
              <a:gd name="connsiteX11" fmla="*/ 1037181 w 1310231"/>
              <a:gd name="connsiteY11" fmla="*/ 844550 h 1095312"/>
              <a:gd name="connsiteX12" fmla="*/ 1195931 w 1310231"/>
              <a:gd name="connsiteY12" fmla="*/ 692150 h 1095312"/>
              <a:gd name="connsiteX13" fmla="*/ 1272131 w 1310231"/>
              <a:gd name="connsiteY13" fmla="*/ 457200 h 1095312"/>
              <a:gd name="connsiteX14" fmla="*/ 1310231 w 1310231"/>
              <a:gd name="connsiteY14" fmla="*/ 76200 h 1095312"/>
              <a:gd name="connsiteX15" fmla="*/ 1265781 w 1310231"/>
              <a:gd name="connsiteY15" fmla="*/ 0 h 1095312"/>
              <a:gd name="connsiteX0" fmla="*/ 1265781 w 1310231"/>
              <a:gd name="connsiteY0" fmla="*/ 0 h 1095312"/>
              <a:gd name="connsiteX1" fmla="*/ 1018131 w 1310231"/>
              <a:gd name="connsiteY1" fmla="*/ 184150 h 1095312"/>
              <a:gd name="connsiteX2" fmla="*/ 706981 w 1310231"/>
              <a:gd name="connsiteY2" fmla="*/ 260350 h 1095312"/>
              <a:gd name="connsiteX3" fmla="*/ 357731 w 1310231"/>
              <a:gd name="connsiteY3" fmla="*/ 292100 h 1095312"/>
              <a:gd name="connsiteX4" fmla="*/ 135481 w 1310231"/>
              <a:gd name="connsiteY4" fmla="*/ 438150 h 1095312"/>
              <a:gd name="connsiteX5" fmla="*/ 8481 w 1310231"/>
              <a:gd name="connsiteY5" fmla="*/ 609600 h 1095312"/>
              <a:gd name="connsiteX6" fmla="*/ 46581 w 1310231"/>
              <a:gd name="connsiteY6" fmla="*/ 869950 h 1095312"/>
              <a:gd name="connsiteX7" fmla="*/ 205331 w 1310231"/>
              <a:gd name="connsiteY7" fmla="*/ 1085850 h 1095312"/>
              <a:gd name="connsiteX8" fmla="*/ 579981 w 1310231"/>
              <a:gd name="connsiteY8" fmla="*/ 1047750 h 1095312"/>
              <a:gd name="connsiteX9" fmla="*/ 751431 w 1310231"/>
              <a:gd name="connsiteY9" fmla="*/ 965200 h 1095312"/>
              <a:gd name="connsiteX10" fmla="*/ 865732 w 1310231"/>
              <a:gd name="connsiteY10" fmla="*/ 876301 h 1095312"/>
              <a:gd name="connsiteX11" fmla="*/ 1024481 w 1310231"/>
              <a:gd name="connsiteY11" fmla="*/ 774700 h 1095312"/>
              <a:gd name="connsiteX12" fmla="*/ 1195931 w 1310231"/>
              <a:gd name="connsiteY12" fmla="*/ 692150 h 1095312"/>
              <a:gd name="connsiteX13" fmla="*/ 1272131 w 1310231"/>
              <a:gd name="connsiteY13" fmla="*/ 457200 h 1095312"/>
              <a:gd name="connsiteX14" fmla="*/ 1310231 w 1310231"/>
              <a:gd name="connsiteY14" fmla="*/ 76200 h 1095312"/>
              <a:gd name="connsiteX15" fmla="*/ 1265781 w 1310231"/>
              <a:gd name="connsiteY15" fmla="*/ 0 h 1095312"/>
              <a:gd name="connsiteX0" fmla="*/ 1265781 w 1310231"/>
              <a:gd name="connsiteY0" fmla="*/ 0 h 1095312"/>
              <a:gd name="connsiteX1" fmla="*/ 1018131 w 1310231"/>
              <a:gd name="connsiteY1" fmla="*/ 184150 h 1095312"/>
              <a:gd name="connsiteX2" fmla="*/ 706981 w 1310231"/>
              <a:gd name="connsiteY2" fmla="*/ 260350 h 1095312"/>
              <a:gd name="connsiteX3" fmla="*/ 357731 w 1310231"/>
              <a:gd name="connsiteY3" fmla="*/ 292100 h 1095312"/>
              <a:gd name="connsiteX4" fmla="*/ 135481 w 1310231"/>
              <a:gd name="connsiteY4" fmla="*/ 438150 h 1095312"/>
              <a:gd name="connsiteX5" fmla="*/ 8481 w 1310231"/>
              <a:gd name="connsiteY5" fmla="*/ 609600 h 1095312"/>
              <a:gd name="connsiteX6" fmla="*/ 46581 w 1310231"/>
              <a:gd name="connsiteY6" fmla="*/ 869950 h 1095312"/>
              <a:gd name="connsiteX7" fmla="*/ 205331 w 1310231"/>
              <a:gd name="connsiteY7" fmla="*/ 1085850 h 1095312"/>
              <a:gd name="connsiteX8" fmla="*/ 579981 w 1310231"/>
              <a:gd name="connsiteY8" fmla="*/ 1047750 h 1095312"/>
              <a:gd name="connsiteX9" fmla="*/ 751431 w 1310231"/>
              <a:gd name="connsiteY9" fmla="*/ 965200 h 1095312"/>
              <a:gd name="connsiteX10" fmla="*/ 865732 w 1310231"/>
              <a:gd name="connsiteY10" fmla="*/ 876301 h 1095312"/>
              <a:gd name="connsiteX11" fmla="*/ 1024481 w 1310231"/>
              <a:gd name="connsiteY11" fmla="*/ 774700 h 1095312"/>
              <a:gd name="connsiteX12" fmla="*/ 1170531 w 1310231"/>
              <a:gd name="connsiteY12" fmla="*/ 635000 h 1095312"/>
              <a:gd name="connsiteX13" fmla="*/ 1272131 w 1310231"/>
              <a:gd name="connsiteY13" fmla="*/ 457200 h 1095312"/>
              <a:gd name="connsiteX14" fmla="*/ 1310231 w 1310231"/>
              <a:gd name="connsiteY14" fmla="*/ 76200 h 1095312"/>
              <a:gd name="connsiteX15" fmla="*/ 1265781 w 1310231"/>
              <a:gd name="connsiteY15" fmla="*/ 0 h 1095312"/>
              <a:gd name="connsiteX0" fmla="*/ 1329281 w 1329281"/>
              <a:gd name="connsiteY0" fmla="*/ 0 h 1146112"/>
              <a:gd name="connsiteX1" fmla="*/ 1018131 w 1329281"/>
              <a:gd name="connsiteY1" fmla="*/ 234950 h 1146112"/>
              <a:gd name="connsiteX2" fmla="*/ 706981 w 1329281"/>
              <a:gd name="connsiteY2" fmla="*/ 311150 h 1146112"/>
              <a:gd name="connsiteX3" fmla="*/ 357731 w 1329281"/>
              <a:gd name="connsiteY3" fmla="*/ 342900 h 1146112"/>
              <a:gd name="connsiteX4" fmla="*/ 135481 w 1329281"/>
              <a:gd name="connsiteY4" fmla="*/ 488950 h 1146112"/>
              <a:gd name="connsiteX5" fmla="*/ 8481 w 1329281"/>
              <a:gd name="connsiteY5" fmla="*/ 660400 h 1146112"/>
              <a:gd name="connsiteX6" fmla="*/ 46581 w 1329281"/>
              <a:gd name="connsiteY6" fmla="*/ 920750 h 1146112"/>
              <a:gd name="connsiteX7" fmla="*/ 205331 w 1329281"/>
              <a:gd name="connsiteY7" fmla="*/ 1136650 h 1146112"/>
              <a:gd name="connsiteX8" fmla="*/ 579981 w 1329281"/>
              <a:gd name="connsiteY8" fmla="*/ 1098550 h 1146112"/>
              <a:gd name="connsiteX9" fmla="*/ 751431 w 1329281"/>
              <a:gd name="connsiteY9" fmla="*/ 1016000 h 1146112"/>
              <a:gd name="connsiteX10" fmla="*/ 865732 w 1329281"/>
              <a:gd name="connsiteY10" fmla="*/ 927101 h 1146112"/>
              <a:gd name="connsiteX11" fmla="*/ 1024481 w 1329281"/>
              <a:gd name="connsiteY11" fmla="*/ 825500 h 1146112"/>
              <a:gd name="connsiteX12" fmla="*/ 1170531 w 1329281"/>
              <a:gd name="connsiteY12" fmla="*/ 685800 h 1146112"/>
              <a:gd name="connsiteX13" fmla="*/ 1272131 w 1329281"/>
              <a:gd name="connsiteY13" fmla="*/ 508000 h 1146112"/>
              <a:gd name="connsiteX14" fmla="*/ 1310231 w 1329281"/>
              <a:gd name="connsiteY14" fmla="*/ 127000 h 1146112"/>
              <a:gd name="connsiteX15" fmla="*/ 1329281 w 1329281"/>
              <a:gd name="connsiteY15" fmla="*/ 0 h 1146112"/>
              <a:gd name="connsiteX0" fmla="*/ 1310231 w 1310231"/>
              <a:gd name="connsiteY0" fmla="*/ 0 h 1146112"/>
              <a:gd name="connsiteX1" fmla="*/ 1018131 w 1310231"/>
              <a:gd name="connsiteY1" fmla="*/ 234950 h 1146112"/>
              <a:gd name="connsiteX2" fmla="*/ 706981 w 1310231"/>
              <a:gd name="connsiteY2" fmla="*/ 311150 h 1146112"/>
              <a:gd name="connsiteX3" fmla="*/ 357731 w 1310231"/>
              <a:gd name="connsiteY3" fmla="*/ 342900 h 1146112"/>
              <a:gd name="connsiteX4" fmla="*/ 135481 w 1310231"/>
              <a:gd name="connsiteY4" fmla="*/ 488950 h 1146112"/>
              <a:gd name="connsiteX5" fmla="*/ 8481 w 1310231"/>
              <a:gd name="connsiteY5" fmla="*/ 660400 h 1146112"/>
              <a:gd name="connsiteX6" fmla="*/ 46581 w 1310231"/>
              <a:gd name="connsiteY6" fmla="*/ 920750 h 1146112"/>
              <a:gd name="connsiteX7" fmla="*/ 205331 w 1310231"/>
              <a:gd name="connsiteY7" fmla="*/ 1136650 h 1146112"/>
              <a:gd name="connsiteX8" fmla="*/ 579981 w 1310231"/>
              <a:gd name="connsiteY8" fmla="*/ 1098550 h 1146112"/>
              <a:gd name="connsiteX9" fmla="*/ 751431 w 1310231"/>
              <a:gd name="connsiteY9" fmla="*/ 1016000 h 1146112"/>
              <a:gd name="connsiteX10" fmla="*/ 865732 w 1310231"/>
              <a:gd name="connsiteY10" fmla="*/ 927101 h 1146112"/>
              <a:gd name="connsiteX11" fmla="*/ 1024481 w 1310231"/>
              <a:gd name="connsiteY11" fmla="*/ 825500 h 1146112"/>
              <a:gd name="connsiteX12" fmla="*/ 1170531 w 1310231"/>
              <a:gd name="connsiteY12" fmla="*/ 685800 h 1146112"/>
              <a:gd name="connsiteX13" fmla="*/ 1272131 w 1310231"/>
              <a:gd name="connsiteY13" fmla="*/ 508000 h 1146112"/>
              <a:gd name="connsiteX14" fmla="*/ 1310231 w 1310231"/>
              <a:gd name="connsiteY14" fmla="*/ 127000 h 1146112"/>
              <a:gd name="connsiteX15" fmla="*/ 1310231 w 1310231"/>
              <a:gd name="connsiteY15" fmla="*/ 0 h 1146112"/>
              <a:gd name="connsiteX0" fmla="*/ 1310231 w 1310231"/>
              <a:gd name="connsiteY0" fmla="*/ 0 h 1146112"/>
              <a:gd name="connsiteX1" fmla="*/ 1018131 w 1310231"/>
              <a:gd name="connsiteY1" fmla="*/ 234950 h 1146112"/>
              <a:gd name="connsiteX2" fmla="*/ 713331 w 1310231"/>
              <a:gd name="connsiteY2" fmla="*/ 381000 h 1146112"/>
              <a:gd name="connsiteX3" fmla="*/ 357731 w 1310231"/>
              <a:gd name="connsiteY3" fmla="*/ 342900 h 1146112"/>
              <a:gd name="connsiteX4" fmla="*/ 135481 w 1310231"/>
              <a:gd name="connsiteY4" fmla="*/ 488950 h 1146112"/>
              <a:gd name="connsiteX5" fmla="*/ 8481 w 1310231"/>
              <a:gd name="connsiteY5" fmla="*/ 660400 h 1146112"/>
              <a:gd name="connsiteX6" fmla="*/ 46581 w 1310231"/>
              <a:gd name="connsiteY6" fmla="*/ 920750 h 1146112"/>
              <a:gd name="connsiteX7" fmla="*/ 205331 w 1310231"/>
              <a:gd name="connsiteY7" fmla="*/ 1136650 h 1146112"/>
              <a:gd name="connsiteX8" fmla="*/ 579981 w 1310231"/>
              <a:gd name="connsiteY8" fmla="*/ 1098550 h 1146112"/>
              <a:gd name="connsiteX9" fmla="*/ 751431 w 1310231"/>
              <a:gd name="connsiteY9" fmla="*/ 1016000 h 1146112"/>
              <a:gd name="connsiteX10" fmla="*/ 865732 w 1310231"/>
              <a:gd name="connsiteY10" fmla="*/ 927101 h 1146112"/>
              <a:gd name="connsiteX11" fmla="*/ 1024481 w 1310231"/>
              <a:gd name="connsiteY11" fmla="*/ 825500 h 1146112"/>
              <a:gd name="connsiteX12" fmla="*/ 1170531 w 1310231"/>
              <a:gd name="connsiteY12" fmla="*/ 685800 h 1146112"/>
              <a:gd name="connsiteX13" fmla="*/ 1272131 w 1310231"/>
              <a:gd name="connsiteY13" fmla="*/ 508000 h 1146112"/>
              <a:gd name="connsiteX14" fmla="*/ 1310231 w 1310231"/>
              <a:gd name="connsiteY14" fmla="*/ 127000 h 1146112"/>
              <a:gd name="connsiteX15" fmla="*/ 1310231 w 1310231"/>
              <a:gd name="connsiteY15" fmla="*/ 0 h 1146112"/>
              <a:gd name="connsiteX0" fmla="*/ 1310231 w 1310231"/>
              <a:gd name="connsiteY0" fmla="*/ 0 h 1146112"/>
              <a:gd name="connsiteX1" fmla="*/ 1018131 w 1310231"/>
              <a:gd name="connsiteY1" fmla="*/ 234950 h 1146112"/>
              <a:gd name="connsiteX2" fmla="*/ 713331 w 1310231"/>
              <a:gd name="connsiteY2" fmla="*/ 381000 h 1146112"/>
              <a:gd name="connsiteX3" fmla="*/ 370432 w 1310231"/>
              <a:gd name="connsiteY3" fmla="*/ 457201 h 1146112"/>
              <a:gd name="connsiteX4" fmla="*/ 357731 w 1310231"/>
              <a:gd name="connsiteY4" fmla="*/ 342900 h 1146112"/>
              <a:gd name="connsiteX5" fmla="*/ 135481 w 1310231"/>
              <a:gd name="connsiteY5" fmla="*/ 488950 h 1146112"/>
              <a:gd name="connsiteX6" fmla="*/ 8481 w 1310231"/>
              <a:gd name="connsiteY6" fmla="*/ 660400 h 1146112"/>
              <a:gd name="connsiteX7" fmla="*/ 46581 w 1310231"/>
              <a:gd name="connsiteY7" fmla="*/ 920750 h 1146112"/>
              <a:gd name="connsiteX8" fmla="*/ 205331 w 1310231"/>
              <a:gd name="connsiteY8" fmla="*/ 1136650 h 1146112"/>
              <a:gd name="connsiteX9" fmla="*/ 579981 w 1310231"/>
              <a:gd name="connsiteY9" fmla="*/ 1098550 h 1146112"/>
              <a:gd name="connsiteX10" fmla="*/ 751431 w 1310231"/>
              <a:gd name="connsiteY10" fmla="*/ 1016000 h 1146112"/>
              <a:gd name="connsiteX11" fmla="*/ 865732 w 1310231"/>
              <a:gd name="connsiteY11" fmla="*/ 927101 h 1146112"/>
              <a:gd name="connsiteX12" fmla="*/ 1024481 w 1310231"/>
              <a:gd name="connsiteY12" fmla="*/ 825500 h 1146112"/>
              <a:gd name="connsiteX13" fmla="*/ 1170531 w 1310231"/>
              <a:gd name="connsiteY13" fmla="*/ 685800 h 1146112"/>
              <a:gd name="connsiteX14" fmla="*/ 1272131 w 1310231"/>
              <a:gd name="connsiteY14" fmla="*/ 508000 h 1146112"/>
              <a:gd name="connsiteX15" fmla="*/ 1310231 w 1310231"/>
              <a:gd name="connsiteY15" fmla="*/ 127000 h 1146112"/>
              <a:gd name="connsiteX16" fmla="*/ 1310231 w 1310231"/>
              <a:gd name="connsiteY16" fmla="*/ 0 h 1146112"/>
              <a:gd name="connsiteX0" fmla="*/ 1310231 w 1310231"/>
              <a:gd name="connsiteY0" fmla="*/ 0 h 1146112"/>
              <a:gd name="connsiteX1" fmla="*/ 1018131 w 1310231"/>
              <a:gd name="connsiteY1" fmla="*/ 234950 h 1146112"/>
              <a:gd name="connsiteX2" fmla="*/ 713331 w 1310231"/>
              <a:gd name="connsiteY2" fmla="*/ 381000 h 1146112"/>
              <a:gd name="connsiteX3" fmla="*/ 370432 w 1310231"/>
              <a:gd name="connsiteY3" fmla="*/ 457201 h 1146112"/>
              <a:gd name="connsiteX4" fmla="*/ 275181 w 1310231"/>
              <a:gd name="connsiteY4" fmla="*/ 457200 h 1146112"/>
              <a:gd name="connsiteX5" fmla="*/ 135481 w 1310231"/>
              <a:gd name="connsiteY5" fmla="*/ 488950 h 1146112"/>
              <a:gd name="connsiteX6" fmla="*/ 8481 w 1310231"/>
              <a:gd name="connsiteY6" fmla="*/ 660400 h 1146112"/>
              <a:gd name="connsiteX7" fmla="*/ 46581 w 1310231"/>
              <a:gd name="connsiteY7" fmla="*/ 920750 h 1146112"/>
              <a:gd name="connsiteX8" fmla="*/ 205331 w 1310231"/>
              <a:gd name="connsiteY8" fmla="*/ 1136650 h 1146112"/>
              <a:gd name="connsiteX9" fmla="*/ 579981 w 1310231"/>
              <a:gd name="connsiteY9" fmla="*/ 1098550 h 1146112"/>
              <a:gd name="connsiteX10" fmla="*/ 751431 w 1310231"/>
              <a:gd name="connsiteY10" fmla="*/ 1016000 h 1146112"/>
              <a:gd name="connsiteX11" fmla="*/ 865732 w 1310231"/>
              <a:gd name="connsiteY11" fmla="*/ 927101 h 1146112"/>
              <a:gd name="connsiteX12" fmla="*/ 1024481 w 1310231"/>
              <a:gd name="connsiteY12" fmla="*/ 825500 h 1146112"/>
              <a:gd name="connsiteX13" fmla="*/ 1170531 w 1310231"/>
              <a:gd name="connsiteY13" fmla="*/ 685800 h 1146112"/>
              <a:gd name="connsiteX14" fmla="*/ 1272131 w 1310231"/>
              <a:gd name="connsiteY14" fmla="*/ 508000 h 1146112"/>
              <a:gd name="connsiteX15" fmla="*/ 1310231 w 1310231"/>
              <a:gd name="connsiteY15" fmla="*/ 127000 h 1146112"/>
              <a:gd name="connsiteX16" fmla="*/ 1310231 w 1310231"/>
              <a:gd name="connsiteY16" fmla="*/ 0 h 1146112"/>
              <a:gd name="connsiteX0" fmla="*/ 1310700 w 1310700"/>
              <a:gd name="connsiteY0" fmla="*/ 0 h 1146112"/>
              <a:gd name="connsiteX1" fmla="*/ 1018600 w 1310700"/>
              <a:gd name="connsiteY1" fmla="*/ 234950 h 1146112"/>
              <a:gd name="connsiteX2" fmla="*/ 713800 w 1310700"/>
              <a:gd name="connsiteY2" fmla="*/ 381000 h 1146112"/>
              <a:gd name="connsiteX3" fmla="*/ 370901 w 1310700"/>
              <a:gd name="connsiteY3" fmla="*/ 457201 h 1146112"/>
              <a:gd name="connsiteX4" fmla="*/ 275650 w 1310700"/>
              <a:gd name="connsiteY4" fmla="*/ 457200 h 1146112"/>
              <a:gd name="connsiteX5" fmla="*/ 142300 w 1310700"/>
              <a:gd name="connsiteY5" fmla="*/ 552450 h 1146112"/>
              <a:gd name="connsiteX6" fmla="*/ 8950 w 1310700"/>
              <a:gd name="connsiteY6" fmla="*/ 660400 h 1146112"/>
              <a:gd name="connsiteX7" fmla="*/ 47050 w 1310700"/>
              <a:gd name="connsiteY7" fmla="*/ 920750 h 1146112"/>
              <a:gd name="connsiteX8" fmla="*/ 205800 w 1310700"/>
              <a:gd name="connsiteY8" fmla="*/ 1136650 h 1146112"/>
              <a:gd name="connsiteX9" fmla="*/ 580450 w 1310700"/>
              <a:gd name="connsiteY9" fmla="*/ 1098550 h 1146112"/>
              <a:gd name="connsiteX10" fmla="*/ 751900 w 1310700"/>
              <a:gd name="connsiteY10" fmla="*/ 1016000 h 1146112"/>
              <a:gd name="connsiteX11" fmla="*/ 866201 w 1310700"/>
              <a:gd name="connsiteY11" fmla="*/ 927101 h 1146112"/>
              <a:gd name="connsiteX12" fmla="*/ 1024950 w 1310700"/>
              <a:gd name="connsiteY12" fmla="*/ 825500 h 1146112"/>
              <a:gd name="connsiteX13" fmla="*/ 1171000 w 1310700"/>
              <a:gd name="connsiteY13" fmla="*/ 685800 h 1146112"/>
              <a:gd name="connsiteX14" fmla="*/ 1272600 w 1310700"/>
              <a:gd name="connsiteY14" fmla="*/ 508000 h 1146112"/>
              <a:gd name="connsiteX15" fmla="*/ 1310700 w 1310700"/>
              <a:gd name="connsiteY15" fmla="*/ 127000 h 1146112"/>
              <a:gd name="connsiteX16" fmla="*/ 1310700 w 1310700"/>
              <a:gd name="connsiteY16" fmla="*/ 0 h 1146112"/>
              <a:gd name="connsiteX0" fmla="*/ 1279766 w 1279766"/>
              <a:gd name="connsiteY0" fmla="*/ 0 h 1146112"/>
              <a:gd name="connsiteX1" fmla="*/ 987666 w 1279766"/>
              <a:gd name="connsiteY1" fmla="*/ 234950 h 1146112"/>
              <a:gd name="connsiteX2" fmla="*/ 682866 w 1279766"/>
              <a:gd name="connsiteY2" fmla="*/ 381000 h 1146112"/>
              <a:gd name="connsiteX3" fmla="*/ 339967 w 1279766"/>
              <a:gd name="connsiteY3" fmla="*/ 457201 h 1146112"/>
              <a:gd name="connsiteX4" fmla="*/ 244716 w 1279766"/>
              <a:gd name="connsiteY4" fmla="*/ 457200 h 1146112"/>
              <a:gd name="connsiteX5" fmla="*/ 111366 w 1279766"/>
              <a:gd name="connsiteY5" fmla="*/ 552450 h 1146112"/>
              <a:gd name="connsiteX6" fmla="*/ 16116 w 1279766"/>
              <a:gd name="connsiteY6" fmla="*/ 704850 h 1146112"/>
              <a:gd name="connsiteX7" fmla="*/ 16116 w 1279766"/>
              <a:gd name="connsiteY7" fmla="*/ 920750 h 1146112"/>
              <a:gd name="connsiteX8" fmla="*/ 174866 w 1279766"/>
              <a:gd name="connsiteY8" fmla="*/ 1136650 h 1146112"/>
              <a:gd name="connsiteX9" fmla="*/ 549516 w 1279766"/>
              <a:gd name="connsiteY9" fmla="*/ 1098550 h 1146112"/>
              <a:gd name="connsiteX10" fmla="*/ 720966 w 1279766"/>
              <a:gd name="connsiteY10" fmla="*/ 1016000 h 1146112"/>
              <a:gd name="connsiteX11" fmla="*/ 835267 w 1279766"/>
              <a:gd name="connsiteY11" fmla="*/ 927101 h 1146112"/>
              <a:gd name="connsiteX12" fmla="*/ 994016 w 1279766"/>
              <a:gd name="connsiteY12" fmla="*/ 825500 h 1146112"/>
              <a:gd name="connsiteX13" fmla="*/ 1140066 w 1279766"/>
              <a:gd name="connsiteY13" fmla="*/ 685800 h 1146112"/>
              <a:gd name="connsiteX14" fmla="*/ 1241666 w 1279766"/>
              <a:gd name="connsiteY14" fmla="*/ 508000 h 1146112"/>
              <a:gd name="connsiteX15" fmla="*/ 1279766 w 1279766"/>
              <a:gd name="connsiteY15" fmla="*/ 127000 h 1146112"/>
              <a:gd name="connsiteX16" fmla="*/ 1279766 w 1279766"/>
              <a:gd name="connsiteY16" fmla="*/ 0 h 1146112"/>
              <a:gd name="connsiteX0" fmla="*/ 1263707 w 1263707"/>
              <a:gd name="connsiteY0" fmla="*/ 0 h 1149606"/>
              <a:gd name="connsiteX1" fmla="*/ 971607 w 1263707"/>
              <a:gd name="connsiteY1" fmla="*/ 234950 h 1149606"/>
              <a:gd name="connsiteX2" fmla="*/ 666807 w 1263707"/>
              <a:gd name="connsiteY2" fmla="*/ 381000 h 1149606"/>
              <a:gd name="connsiteX3" fmla="*/ 323908 w 1263707"/>
              <a:gd name="connsiteY3" fmla="*/ 457201 h 1149606"/>
              <a:gd name="connsiteX4" fmla="*/ 228657 w 1263707"/>
              <a:gd name="connsiteY4" fmla="*/ 457200 h 1149606"/>
              <a:gd name="connsiteX5" fmla="*/ 95307 w 1263707"/>
              <a:gd name="connsiteY5" fmla="*/ 552450 h 1149606"/>
              <a:gd name="connsiteX6" fmla="*/ 57 w 1263707"/>
              <a:gd name="connsiteY6" fmla="*/ 704850 h 1149606"/>
              <a:gd name="connsiteX7" fmla="*/ 82607 w 1263707"/>
              <a:gd name="connsiteY7" fmla="*/ 869950 h 1149606"/>
              <a:gd name="connsiteX8" fmla="*/ 158807 w 1263707"/>
              <a:gd name="connsiteY8" fmla="*/ 1136650 h 1149606"/>
              <a:gd name="connsiteX9" fmla="*/ 533457 w 1263707"/>
              <a:gd name="connsiteY9" fmla="*/ 1098550 h 1149606"/>
              <a:gd name="connsiteX10" fmla="*/ 704907 w 1263707"/>
              <a:gd name="connsiteY10" fmla="*/ 1016000 h 1149606"/>
              <a:gd name="connsiteX11" fmla="*/ 819208 w 1263707"/>
              <a:gd name="connsiteY11" fmla="*/ 927101 h 1149606"/>
              <a:gd name="connsiteX12" fmla="*/ 977957 w 1263707"/>
              <a:gd name="connsiteY12" fmla="*/ 825500 h 1149606"/>
              <a:gd name="connsiteX13" fmla="*/ 1124007 w 1263707"/>
              <a:gd name="connsiteY13" fmla="*/ 685800 h 1149606"/>
              <a:gd name="connsiteX14" fmla="*/ 1225607 w 1263707"/>
              <a:gd name="connsiteY14" fmla="*/ 508000 h 1149606"/>
              <a:gd name="connsiteX15" fmla="*/ 1263707 w 1263707"/>
              <a:gd name="connsiteY15" fmla="*/ 127000 h 1149606"/>
              <a:gd name="connsiteX16" fmla="*/ 1263707 w 1263707"/>
              <a:gd name="connsiteY16" fmla="*/ 0 h 1149606"/>
              <a:gd name="connsiteX0" fmla="*/ 1263732 w 1263732"/>
              <a:gd name="connsiteY0" fmla="*/ 0 h 1101119"/>
              <a:gd name="connsiteX1" fmla="*/ 971632 w 1263732"/>
              <a:gd name="connsiteY1" fmla="*/ 234950 h 1101119"/>
              <a:gd name="connsiteX2" fmla="*/ 666832 w 1263732"/>
              <a:gd name="connsiteY2" fmla="*/ 381000 h 1101119"/>
              <a:gd name="connsiteX3" fmla="*/ 323933 w 1263732"/>
              <a:gd name="connsiteY3" fmla="*/ 457201 h 1101119"/>
              <a:gd name="connsiteX4" fmla="*/ 228682 w 1263732"/>
              <a:gd name="connsiteY4" fmla="*/ 457200 h 1101119"/>
              <a:gd name="connsiteX5" fmla="*/ 95332 w 1263732"/>
              <a:gd name="connsiteY5" fmla="*/ 552450 h 1101119"/>
              <a:gd name="connsiteX6" fmla="*/ 82 w 1263732"/>
              <a:gd name="connsiteY6" fmla="*/ 704850 h 1101119"/>
              <a:gd name="connsiteX7" fmla="*/ 82632 w 1263732"/>
              <a:gd name="connsiteY7" fmla="*/ 869950 h 1101119"/>
              <a:gd name="connsiteX8" fmla="*/ 273132 w 1263732"/>
              <a:gd name="connsiteY8" fmla="*/ 1060450 h 1101119"/>
              <a:gd name="connsiteX9" fmla="*/ 533482 w 1263732"/>
              <a:gd name="connsiteY9" fmla="*/ 1098550 h 1101119"/>
              <a:gd name="connsiteX10" fmla="*/ 704932 w 1263732"/>
              <a:gd name="connsiteY10" fmla="*/ 1016000 h 1101119"/>
              <a:gd name="connsiteX11" fmla="*/ 819233 w 1263732"/>
              <a:gd name="connsiteY11" fmla="*/ 927101 h 1101119"/>
              <a:gd name="connsiteX12" fmla="*/ 977982 w 1263732"/>
              <a:gd name="connsiteY12" fmla="*/ 825500 h 1101119"/>
              <a:gd name="connsiteX13" fmla="*/ 1124032 w 1263732"/>
              <a:gd name="connsiteY13" fmla="*/ 685800 h 1101119"/>
              <a:gd name="connsiteX14" fmla="*/ 1225632 w 1263732"/>
              <a:gd name="connsiteY14" fmla="*/ 508000 h 1101119"/>
              <a:gd name="connsiteX15" fmla="*/ 1263732 w 1263732"/>
              <a:gd name="connsiteY15" fmla="*/ 127000 h 1101119"/>
              <a:gd name="connsiteX16" fmla="*/ 1263732 w 1263732"/>
              <a:gd name="connsiteY16" fmla="*/ 0 h 1101119"/>
              <a:gd name="connsiteX0" fmla="*/ 1263732 w 1263732"/>
              <a:gd name="connsiteY0" fmla="*/ 0 h 1074093"/>
              <a:gd name="connsiteX1" fmla="*/ 971632 w 1263732"/>
              <a:gd name="connsiteY1" fmla="*/ 234950 h 1074093"/>
              <a:gd name="connsiteX2" fmla="*/ 666832 w 1263732"/>
              <a:gd name="connsiteY2" fmla="*/ 381000 h 1074093"/>
              <a:gd name="connsiteX3" fmla="*/ 323933 w 1263732"/>
              <a:gd name="connsiteY3" fmla="*/ 457201 h 1074093"/>
              <a:gd name="connsiteX4" fmla="*/ 228682 w 1263732"/>
              <a:gd name="connsiteY4" fmla="*/ 457200 h 1074093"/>
              <a:gd name="connsiteX5" fmla="*/ 95332 w 1263732"/>
              <a:gd name="connsiteY5" fmla="*/ 552450 h 1074093"/>
              <a:gd name="connsiteX6" fmla="*/ 82 w 1263732"/>
              <a:gd name="connsiteY6" fmla="*/ 704850 h 1074093"/>
              <a:gd name="connsiteX7" fmla="*/ 82632 w 1263732"/>
              <a:gd name="connsiteY7" fmla="*/ 869950 h 1074093"/>
              <a:gd name="connsiteX8" fmla="*/ 273132 w 1263732"/>
              <a:gd name="connsiteY8" fmla="*/ 1060450 h 1074093"/>
              <a:gd name="connsiteX9" fmla="*/ 527132 w 1263732"/>
              <a:gd name="connsiteY9" fmla="*/ 1054100 h 1074093"/>
              <a:gd name="connsiteX10" fmla="*/ 704932 w 1263732"/>
              <a:gd name="connsiteY10" fmla="*/ 1016000 h 1074093"/>
              <a:gd name="connsiteX11" fmla="*/ 819233 w 1263732"/>
              <a:gd name="connsiteY11" fmla="*/ 927101 h 1074093"/>
              <a:gd name="connsiteX12" fmla="*/ 977982 w 1263732"/>
              <a:gd name="connsiteY12" fmla="*/ 825500 h 1074093"/>
              <a:gd name="connsiteX13" fmla="*/ 1124032 w 1263732"/>
              <a:gd name="connsiteY13" fmla="*/ 685800 h 1074093"/>
              <a:gd name="connsiteX14" fmla="*/ 1225632 w 1263732"/>
              <a:gd name="connsiteY14" fmla="*/ 508000 h 1074093"/>
              <a:gd name="connsiteX15" fmla="*/ 1263732 w 1263732"/>
              <a:gd name="connsiteY15" fmla="*/ 127000 h 1074093"/>
              <a:gd name="connsiteX16" fmla="*/ 1263732 w 1263732"/>
              <a:gd name="connsiteY16" fmla="*/ 0 h 1074093"/>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73183 w 1263732"/>
              <a:gd name="connsiteY10" fmla="*/ 990602 h 1075057"/>
              <a:gd name="connsiteX11" fmla="*/ 704932 w 1263732"/>
              <a:gd name="connsiteY11" fmla="*/ 10160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73183 w 1263732"/>
              <a:gd name="connsiteY10" fmla="*/ 990602 h 1075057"/>
              <a:gd name="connsiteX11" fmla="*/ 704932 w 1263732"/>
              <a:gd name="connsiteY11" fmla="*/ 9906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73183 w 1263732"/>
              <a:gd name="connsiteY10" fmla="*/ 990602 h 1075057"/>
              <a:gd name="connsiteX11" fmla="*/ 698582 w 1263732"/>
              <a:gd name="connsiteY11" fmla="*/ 9652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31933 w 1263732"/>
              <a:gd name="connsiteY12" fmla="*/ 8890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31933 w 1263732"/>
              <a:gd name="connsiteY12" fmla="*/ 889001 h 1075057"/>
              <a:gd name="connsiteX13" fmla="*/ 977982 w 1263732"/>
              <a:gd name="connsiteY13" fmla="*/ 8001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31933 w 1263732"/>
              <a:gd name="connsiteY12" fmla="*/ 889001 h 1075057"/>
              <a:gd name="connsiteX13" fmla="*/ 977982 w 1263732"/>
              <a:gd name="connsiteY13" fmla="*/ 800100 h 1075057"/>
              <a:gd name="connsiteX14" fmla="*/ 1117682 w 1263732"/>
              <a:gd name="connsiteY14" fmla="*/ 66675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44733 w 1244733"/>
              <a:gd name="connsiteY0" fmla="*/ 0 h 1075057"/>
              <a:gd name="connsiteX1" fmla="*/ 952633 w 1244733"/>
              <a:gd name="connsiteY1" fmla="*/ 234950 h 1075057"/>
              <a:gd name="connsiteX2" fmla="*/ 647833 w 1244733"/>
              <a:gd name="connsiteY2" fmla="*/ 381000 h 1075057"/>
              <a:gd name="connsiteX3" fmla="*/ 304934 w 1244733"/>
              <a:gd name="connsiteY3" fmla="*/ 457201 h 1075057"/>
              <a:gd name="connsiteX4" fmla="*/ 209683 w 1244733"/>
              <a:gd name="connsiteY4" fmla="*/ 457200 h 1075057"/>
              <a:gd name="connsiteX5" fmla="*/ 76333 w 1244733"/>
              <a:gd name="connsiteY5" fmla="*/ 552450 h 1075057"/>
              <a:gd name="connsiteX6" fmla="*/ 133 w 1244733"/>
              <a:gd name="connsiteY6" fmla="*/ 723900 h 1075057"/>
              <a:gd name="connsiteX7" fmla="*/ 63633 w 1244733"/>
              <a:gd name="connsiteY7" fmla="*/ 869950 h 1075057"/>
              <a:gd name="connsiteX8" fmla="*/ 254133 w 1244733"/>
              <a:gd name="connsiteY8" fmla="*/ 1060450 h 1075057"/>
              <a:gd name="connsiteX9" fmla="*/ 508133 w 1244733"/>
              <a:gd name="connsiteY9" fmla="*/ 1054100 h 1075057"/>
              <a:gd name="connsiteX10" fmla="*/ 628784 w 1244733"/>
              <a:gd name="connsiteY10" fmla="*/ 990602 h 1075057"/>
              <a:gd name="connsiteX11" fmla="*/ 679583 w 1244733"/>
              <a:gd name="connsiteY11" fmla="*/ 965200 h 1075057"/>
              <a:gd name="connsiteX12" fmla="*/ 812934 w 1244733"/>
              <a:gd name="connsiteY12" fmla="*/ 889001 h 1075057"/>
              <a:gd name="connsiteX13" fmla="*/ 958983 w 1244733"/>
              <a:gd name="connsiteY13" fmla="*/ 800100 h 1075057"/>
              <a:gd name="connsiteX14" fmla="*/ 1098683 w 1244733"/>
              <a:gd name="connsiteY14" fmla="*/ 666750 h 1075057"/>
              <a:gd name="connsiteX15" fmla="*/ 1206633 w 1244733"/>
              <a:gd name="connsiteY15" fmla="*/ 508000 h 1075057"/>
              <a:gd name="connsiteX16" fmla="*/ 1244733 w 1244733"/>
              <a:gd name="connsiteY16" fmla="*/ 127000 h 1075057"/>
              <a:gd name="connsiteX17" fmla="*/ 1244733 w 1244733"/>
              <a:gd name="connsiteY17" fmla="*/ 0 h 1075057"/>
              <a:gd name="connsiteX0" fmla="*/ 1244733 w 1244733"/>
              <a:gd name="connsiteY0" fmla="*/ 0 h 1075057"/>
              <a:gd name="connsiteX1" fmla="*/ 952633 w 1244733"/>
              <a:gd name="connsiteY1" fmla="*/ 234950 h 1075057"/>
              <a:gd name="connsiteX2" fmla="*/ 647833 w 1244733"/>
              <a:gd name="connsiteY2" fmla="*/ 381000 h 1075057"/>
              <a:gd name="connsiteX3" fmla="*/ 304934 w 1244733"/>
              <a:gd name="connsiteY3" fmla="*/ 457201 h 1075057"/>
              <a:gd name="connsiteX4" fmla="*/ 209683 w 1244733"/>
              <a:gd name="connsiteY4" fmla="*/ 457200 h 1075057"/>
              <a:gd name="connsiteX5" fmla="*/ 95384 w 1244733"/>
              <a:gd name="connsiteY5" fmla="*/ 571502 h 1075057"/>
              <a:gd name="connsiteX6" fmla="*/ 76333 w 1244733"/>
              <a:gd name="connsiteY6" fmla="*/ 552450 h 1075057"/>
              <a:gd name="connsiteX7" fmla="*/ 133 w 1244733"/>
              <a:gd name="connsiteY7" fmla="*/ 723900 h 1075057"/>
              <a:gd name="connsiteX8" fmla="*/ 63633 w 1244733"/>
              <a:gd name="connsiteY8" fmla="*/ 869950 h 1075057"/>
              <a:gd name="connsiteX9" fmla="*/ 254133 w 1244733"/>
              <a:gd name="connsiteY9" fmla="*/ 1060450 h 1075057"/>
              <a:gd name="connsiteX10" fmla="*/ 508133 w 1244733"/>
              <a:gd name="connsiteY10" fmla="*/ 1054100 h 1075057"/>
              <a:gd name="connsiteX11" fmla="*/ 628784 w 1244733"/>
              <a:gd name="connsiteY11" fmla="*/ 990602 h 1075057"/>
              <a:gd name="connsiteX12" fmla="*/ 679583 w 1244733"/>
              <a:gd name="connsiteY12" fmla="*/ 965200 h 1075057"/>
              <a:gd name="connsiteX13" fmla="*/ 812934 w 1244733"/>
              <a:gd name="connsiteY13" fmla="*/ 889001 h 1075057"/>
              <a:gd name="connsiteX14" fmla="*/ 958983 w 1244733"/>
              <a:gd name="connsiteY14" fmla="*/ 800100 h 1075057"/>
              <a:gd name="connsiteX15" fmla="*/ 1098683 w 1244733"/>
              <a:gd name="connsiteY15" fmla="*/ 666750 h 1075057"/>
              <a:gd name="connsiteX16" fmla="*/ 1206633 w 1244733"/>
              <a:gd name="connsiteY16" fmla="*/ 508000 h 1075057"/>
              <a:gd name="connsiteX17" fmla="*/ 1244733 w 1244733"/>
              <a:gd name="connsiteY17" fmla="*/ 127000 h 1075057"/>
              <a:gd name="connsiteX18" fmla="*/ 1244733 w 1244733"/>
              <a:gd name="connsiteY18" fmla="*/ 0 h 1075057"/>
              <a:gd name="connsiteX0" fmla="*/ 1244733 w 1244733"/>
              <a:gd name="connsiteY0" fmla="*/ 0 h 1075057"/>
              <a:gd name="connsiteX1" fmla="*/ 952633 w 1244733"/>
              <a:gd name="connsiteY1" fmla="*/ 234950 h 1075057"/>
              <a:gd name="connsiteX2" fmla="*/ 647833 w 1244733"/>
              <a:gd name="connsiteY2" fmla="*/ 381000 h 1075057"/>
              <a:gd name="connsiteX3" fmla="*/ 304934 w 1244733"/>
              <a:gd name="connsiteY3" fmla="*/ 457201 h 1075057"/>
              <a:gd name="connsiteX4" fmla="*/ 247783 w 1244733"/>
              <a:gd name="connsiteY4" fmla="*/ 476250 h 1075057"/>
              <a:gd name="connsiteX5" fmla="*/ 95384 w 1244733"/>
              <a:gd name="connsiteY5" fmla="*/ 571502 h 1075057"/>
              <a:gd name="connsiteX6" fmla="*/ 76333 w 1244733"/>
              <a:gd name="connsiteY6" fmla="*/ 552450 h 1075057"/>
              <a:gd name="connsiteX7" fmla="*/ 133 w 1244733"/>
              <a:gd name="connsiteY7" fmla="*/ 723900 h 1075057"/>
              <a:gd name="connsiteX8" fmla="*/ 63633 w 1244733"/>
              <a:gd name="connsiteY8" fmla="*/ 869950 h 1075057"/>
              <a:gd name="connsiteX9" fmla="*/ 254133 w 1244733"/>
              <a:gd name="connsiteY9" fmla="*/ 1060450 h 1075057"/>
              <a:gd name="connsiteX10" fmla="*/ 508133 w 1244733"/>
              <a:gd name="connsiteY10" fmla="*/ 1054100 h 1075057"/>
              <a:gd name="connsiteX11" fmla="*/ 628784 w 1244733"/>
              <a:gd name="connsiteY11" fmla="*/ 990602 h 1075057"/>
              <a:gd name="connsiteX12" fmla="*/ 679583 w 1244733"/>
              <a:gd name="connsiteY12" fmla="*/ 965200 h 1075057"/>
              <a:gd name="connsiteX13" fmla="*/ 812934 w 1244733"/>
              <a:gd name="connsiteY13" fmla="*/ 889001 h 1075057"/>
              <a:gd name="connsiteX14" fmla="*/ 958983 w 1244733"/>
              <a:gd name="connsiteY14" fmla="*/ 800100 h 1075057"/>
              <a:gd name="connsiteX15" fmla="*/ 1098683 w 1244733"/>
              <a:gd name="connsiteY15" fmla="*/ 666750 h 1075057"/>
              <a:gd name="connsiteX16" fmla="*/ 1206633 w 1244733"/>
              <a:gd name="connsiteY16" fmla="*/ 508000 h 1075057"/>
              <a:gd name="connsiteX17" fmla="*/ 1244733 w 1244733"/>
              <a:gd name="connsiteY17" fmla="*/ 127000 h 1075057"/>
              <a:gd name="connsiteX18" fmla="*/ 1244733 w 1244733"/>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05259 w 1245058"/>
              <a:gd name="connsiteY3" fmla="*/ 457201 h 1075057"/>
              <a:gd name="connsiteX4" fmla="*/ 2481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37009 w 1245058"/>
              <a:gd name="connsiteY3" fmla="*/ 469901 h 1075057"/>
              <a:gd name="connsiteX4" fmla="*/ 2481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37009 w 1245058"/>
              <a:gd name="connsiteY3" fmla="*/ 469901 h 1075057"/>
              <a:gd name="connsiteX4" fmla="*/ 260808 w 1245058"/>
              <a:gd name="connsiteY4" fmla="*/ 49530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49709 w 1245058"/>
              <a:gd name="connsiteY3" fmla="*/ 488951 h 1075057"/>
              <a:gd name="connsiteX4" fmla="*/ 260808 w 1245058"/>
              <a:gd name="connsiteY4" fmla="*/ 49530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49709 w 1245058"/>
              <a:gd name="connsiteY3" fmla="*/ 450851 h 1075057"/>
              <a:gd name="connsiteX4" fmla="*/ 260808 w 1245058"/>
              <a:gd name="connsiteY4" fmla="*/ 49530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49709 w 1245058"/>
              <a:gd name="connsiteY3" fmla="*/ 450851 h 1075057"/>
              <a:gd name="connsiteX4" fmla="*/ 2354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483059 w 1245058"/>
              <a:gd name="connsiteY3" fmla="*/ 482601 h 1075057"/>
              <a:gd name="connsiteX4" fmla="*/ 2354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483059 w 1245058"/>
              <a:gd name="connsiteY3" fmla="*/ 482601 h 1075057"/>
              <a:gd name="connsiteX4" fmla="*/ 438608 w 1245058"/>
              <a:gd name="connsiteY4" fmla="*/ 6413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53451 w 1253451"/>
              <a:gd name="connsiteY0" fmla="*/ 0 h 1075057"/>
              <a:gd name="connsiteX1" fmla="*/ 961351 w 1253451"/>
              <a:gd name="connsiteY1" fmla="*/ 234950 h 1075057"/>
              <a:gd name="connsiteX2" fmla="*/ 656551 w 1253451"/>
              <a:gd name="connsiteY2" fmla="*/ 381000 h 1075057"/>
              <a:gd name="connsiteX3" fmla="*/ 491452 w 1253451"/>
              <a:gd name="connsiteY3" fmla="*/ 482601 h 1075057"/>
              <a:gd name="connsiteX4" fmla="*/ 447001 w 1253451"/>
              <a:gd name="connsiteY4" fmla="*/ 641350 h 1075057"/>
              <a:gd name="connsiteX5" fmla="*/ 104102 w 1253451"/>
              <a:gd name="connsiteY5" fmla="*/ 571502 h 1075057"/>
              <a:gd name="connsiteX6" fmla="*/ 250151 w 1253451"/>
              <a:gd name="connsiteY6" fmla="*/ 628650 h 1075057"/>
              <a:gd name="connsiteX7" fmla="*/ 8851 w 1253451"/>
              <a:gd name="connsiteY7" fmla="*/ 723900 h 1075057"/>
              <a:gd name="connsiteX8" fmla="*/ 72351 w 1253451"/>
              <a:gd name="connsiteY8" fmla="*/ 869950 h 1075057"/>
              <a:gd name="connsiteX9" fmla="*/ 262851 w 1253451"/>
              <a:gd name="connsiteY9" fmla="*/ 1060450 h 1075057"/>
              <a:gd name="connsiteX10" fmla="*/ 516851 w 1253451"/>
              <a:gd name="connsiteY10" fmla="*/ 1054100 h 1075057"/>
              <a:gd name="connsiteX11" fmla="*/ 637502 w 1253451"/>
              <a:gd name="connsiteY11" fmla="*/ 990602 h 1075057"/>
              <a:gd name="connsiteX12" fmla="*/ 688301 w 1253451"/>
              <a:gd name="connsiteY12" fmla="*/ 965200 h 1075057"/>
              <a:gd name="connsiteX13" fmla="*/ 821652 w 1253451"/>
              <a:gd name="connsiteY13" fmla="*/ 889001 h 1075057"/>
              <a:gd name="connsiteX14" fmla="*/ 967701 w 1253451"/>
              <a:gd name="connsiteY14" fmla="*/ 800100 h 1075057"/>
              <a:gd name="connsiteX15" fmla="*/ 1107401 w 1253451"/>
              <a:gd name="connsiteY15" fmla="*/ 666750 h 1075057"/>
              <a:gd name="connsiteX16" fmla="*/ 1215351 w 1253451"/>
              <a:gd name="connsiteY16" fmla="*/ 508000 h 1075057"/>
              <a:gd name="connsiteX17" fmla="*/ 1253451 w 1253451"/>
              <a:gd name="connsiteY17" fmla="*/ 127000 h 1075057"/>
              <a:gd name="connsiteX18" fmla="*/ 1253451 w 1253451"/>
              <a:gd name="connsiteY18" fmla="*/ 0 h 1075057"/>
              <a:gd name="connsiteX0" fmla="*/ 1253451 w 1253451"/>
              <a:gd name="connsiteY0" fmla="*/ 0 h 1075057"/>
              <a:gd name="connsiteX1" fmla="*/ 961351 w 1253451"/>
              <a:gd name="connsiteY1" fmla="*/ 234950 h 1075057"/>
              <a:gd name="connsiteX2" fmla="*/ 656551 w 1253451"/>
              <a:gd name="connsiteY2" fmla="*/ 381000 h 1075057"/>
              <a:gd name="connsiteX3" fmla="*/ 491452 w 1253451"/>
              <a:gd name="connsiteY3" fmla="*/ 482601 h 1075057"/>
              <a:gd name="connsiteX4" fmla="*/ 447001 w 1253451"/>
              <a:gd name="connsiteY4" fmla="*/ 641350 h 1075057"/>
              <a:gd name="connsiteX5" fmla="*/ 345402 w 1253451"/>
              <a:gd name="connsiteY5" fmla="*/ 654052 h 1075057"/>
              <a:gd name="connsiteX6" fmla="*/ 250151 w 1253451"/>
              <a:gd name="connsiteY6" fmla="*/ 628650 h 1075057"/>
              <a:gd name="connsiteX7" fmla="*/ 8851 w 1253451"/>
              <a:gd name="connsiteY7" fmla="*/ 723900 h 1075057"/>
              <a:gd name="connsiteX8" fmla="*/ 72351 w 1253451"/>
              <a:gd name="connsiteY8" fmla="*/ 869950 h 1075057"/>
              <a:gd name="connsiteX9" fmla="*/ 262851 w 1253451"/>
              <a:gd name="connsiteY9" fmla="*/ 1060450 h 1075057"/>
              <a:gd name="connsiteX10" fmla="*/ 516851 w 1253451"/>
              <a:gd name="connsiteY10" fmla="*/ 1054100 h 1075057"/>
              <a:gd name="connsiteX11" fmla="*/ 637502 w 1253451"/>
              <a:gd name="connsiteY11" fmla="*/ 990602 h 1075057"/>
              <a:gd name="connsiteX12" fmla="*/ 688301 w 1253451"/>
              <a:gd name="connsiteY12" fmla="*/ 965200 h 1075057"/>
              <a:gd name="connsiteX13" fmla="*/ 821652 w 1253451"/>
              <a:gd name="connsiteY13" fmla="*/ 889001 h 1075057"/>
              <a:gd name="connsiteX14" fmla="*/ 967701 w 1253451"/>
              <a:gd name="connsiteY14" fmla="*/ 800100 h 1075057"/>
              <a:gd name="connsiteX15" fmla="*/ 1107401 w 1253451"/>
              <a:gd name="connsiteY15" fmla="*/ 666750 h 1075057"/>
              <a:gd name="connsiteX16" fmla="*/ 1215351 w 1253451"/>
              <a:gd name="connsiteY16" fmla="*/ 508000 h 1075057"/>
              <a:gd name="connsiteX17" fmla="*/ 1253451 w 1253451"/>
              <a:gd name="connsiteY17" fmla="*/ 127000 h 1075057"/>
              <a:gd name="connsiteX18" fmla="*/ 1253451 w 1253451"/>
              <a:gd name="connsiteY18" fmla="*/ 0 h 1075057"/>
              <a:gd name="connsiteX0" fmla="*/ 1181828 w 1181828"/>
              <a:gd name="connsiteY0" fmla="*/ 0 h 1075057"/>
              <a:gd name="connsiteX1" fmla="*/ 889728 w 1181828"/>
              <a:gd name="connsiteY1" fmla="*/ 234950 h 1075057"/>
              <a:gd name="connsiteX2" fmla="*/ 584928 w 1181828"/>
              <a:gd name="connsiteY2" fmla="*/ 381000 h 1075057"/>
              <a:gd name="connsiteX3" fmla="*/ 419829 w 1181828"/>
              <a:gd name="connsiteY3" fmla="*/ 482601 h 1075057"/>
              <a:gd name="connsiteX4" fmla="*/ 375378 w 1181828"/>
              <a:gd name="connsiteY4" fmla="*/ 641350 h 1075057"/>
              <a:gd name="connsiteX5" fmla="*/ 273779 w 1181828"/>
              <a:gd name="connsiteY5" fmla="*/ 654052 h 1075057"/>
              <a:gd name="connsiteX6" fmla="*/ 178528 w 1181828"/>
              <a:gd name="connsiteY6" fmla="*/ 628650 h 1075057"/>
              <a:gd name="connsiteX7" fmla="*/ 127728 w 1181828"/>
              <a:gd name="connsiteY7" fmla="*/ 685800 h 1075057"/>
              <a:gd name="connsiteX8" fmla="*/ 728 w 1181828"/>
              <a:gd name="connsiteY8" fmla="*/ 869950 h 1075057"/>
              <a:gd name="connsiteX9" fmla="*/ 191228 w 1181828"/>
              <a:gd name="connsiteY9" fmla="*/ 1060450 h 1075057"/>
              <a:gd name="connsiteX10" fmla="*/ 445228 w 1181828"/>
              <a:gd name="connsiteY10" fmla="*/ 1054100 h 1075057"/>
              <a:gd name="connsiteX11" fmla="*/ 565879 w 1181828"/>
              <a:gd name="connsiteY11" fmla="*/ 990602 h 1075057"/>
              <a:gd name="connsiteX12" fmla="*/ 616678 w 1181828"/>
              <a:gd name="connsiteY12" fmla="*/ 965200 h 1075057"/>
              <a:gd name="connsiteX13" fmla="*/ 750029 w 1181828"/>
              <a:gd name="connsiteY13" fmla="*/ 889001 h 1075057"/>
              <a:gd name="connsiteX14" fmla="*/ 896078 w 1181828"/>
              <a:gd name="connsiteY14" fmla="*/ 800100 h 1075057"/>
              <a:gd name="connsiteX15" fmla="*/ 1035778 w 1181828"/>
              <a:gd name="connsiteY15" fmla="*/ 666750 h 1075057"/>
              <a:gd name="connsiteX16" fmla="*/ 1143728 w 1181828"/>
              <a:gd name="connsiteY16" fmla="*/ 508000 h 1075057"/>
              <a:gd name="connsiteX17" fmla="*/ 1181828 w 1181828"/>
              <a:gd name="connsiteY17" fmla="*/ 127000 h 1075057"/>
              <a:gd name="connsiteX18" fmla="*/ 1181828 w 1181828"/>
              <a:gd name="connsiteY18" fmla="*/ 0 h 1075057"/>
              <a:gd name="connsiteX0" fmla="*/ 1054208 w 1054208"/>
              <a:gd name="connsiteY0" fmla="*/ 0 h 1083044"/>
              <a:gd name="connsiteX1" fmla="*/ 762108 w 1054208"/>
              <a:gd name="connsiteY1" fmla="*/ 234950 h 1083044"/>
              <a:gd name="connsiteX2" fmla="*/ 457308 w 1054208"/>
              <a:gd name="connsiteY2" fmla="*/ 381000 h 1083044"/>
              <a:gd name="connsiteX3" fmla="*/ 292209 w 1054208"/>
              <a:gd name="connsiteY3" fmla="*/ 482601 h 1083044"/>
              <a:gd name="connsiteX4" fmla="*/ 247758 w 1054208"/>
              <a:gd name="connsiteY4" fmla="*/ 641350 h 1083044"/>
              <a:gd name="connsiteX5" fmla="*/ 146159 w 1054208"/>
              <a:gd name="connsiteY5" fmla="*/ 654052 h 1083044"/>
              <a:gd name="connsiteX6" fmla="*/ 50908 w 1054208"/>
              <a:gd name="connsiteY6" fmla="*/ 628650 h 1083044"/>
              <a:gd name="connsiteX7" fmla="*/ 108 w 1054208"/>
              <a:gd name="connsiteY7" fmla="*/ 685800 h 1083044"/>
              <a:gd name="connsiteX8" fmla="*/ 38208 w 1054208"/>
              <a:gd name="connsiteY8" fmla="*/ 762000 h 1083044"/>
              <a:gd name="connsiteX9" fmla="*/ 63608 w 1054208"/>
              <a:gd name="connsiteY9" fmla="*/ 1060450 h 1083044"/>
              <a:gd name="connsiteX10" fmla="*/ 317608 w 1054208"/>
              <a:gd name="connsiteY10" fmla="*/ 1054100 h 1083044"/>
              <a:gd name="connsiteX11" fmla="*/ 438259 w 1054208"/>
              <a:gd name="connsiteY11" fmla="*/ 990602 h 1083044"/>
              <a:gd name="connsiteX12" fmla="*/ 489058 w 1054208"/>
              <a:gd name="connsiteY12" fmla="*/ 965200 h 1083044"/>
              <a:gd name="connsiteX13" fmla="*/ 622409 w 1054208"/>
              <a:gd name="connsiteY13" fmla="*/ 889001 h 1083044"/>
              <a:gd name="connsiteX14" fmla="*/ 768458 w 1054208"/>
              <a:gd name="connsiteY14" fmla="*/ 800100 h 1083044"/>
              <a:gd name="connsiteX15" fmla="*/ 908158 w 1054208"/>
              <a:gd name="connsiteY15" fmla="*/ 666750 h 1083044"/>
              <a:gd name="connsiteX16" fmla="*/ 1016108 w 1054208"/>
              <a:gd name="connsiteY16" fmla="*/ 508000 h 1083044"/>
              <a:gd name="connsiteX17" fmla="*/ 1054208 w 1054208"/>
              <a:gd name="connsiteY17" fmla="*/ 127000 h 1083044"/>
              <a:gd name="connsiteX18" fmla="*/ 1054208 w 1054208"/>
              <a:gd name="connsiteY18" fmla="*/ 0 h 1083044"/>
              <a:gd name="connsiteX0" fmla="*/ 1054234 w 1054234"/>
              <a:gd name="connsiteY0" fmla="*/ 0 h 1060247"/>
              <a:gd name="connsiteX1" fmla="*/ 762134 w 1054234"/>
              <a:gd name="connsiteY1" fmla="*/ 234950 h 1060247"/>
              <a:gd name="connsiteX2" fmla="*/ 457334 w 1054234"/>
              <a:gd name="connsiteY2" fmla="*/ 381000 h 1060247"/>
              <a:gd name="connsiteX3" fmla="*/ 292235 w 1054234"/>
              <a:gd name="connsiteY3" fmla="*/ 482601 h 1060247"/>
              <a:gd name="connsiteX4" fmla="*/ 247784 w 1054234"/>
              <a:gd name="connsiteY4" fmla="*/ 641350 h 1060247"/>
              <a:gd name="connsiteX5" fmla="*/ 146185 w 1054234"/>
              <a:gd name="connsiteY5" fmla="*/ 654052 h 1060247"/>
              <a:gd name="connsiteX6" fmla="*/ 50934 w 1054234"/>
              <a:gd name="connsiteY6" fmla="*/ 628650 h 1060247"/>
              <a:gd name="connsiteX7" fmla="*/ 134 w 1054234"/>
              <a:gd name="connsiteY7" fmla="*/ 685800 h 1060247"/>
              <a:gd name="connsiteX8" fmla="*/ 38234 w 1054234"/>
              <a:gd name="connsiteY8" fmla="*/ 762000 h 1060247"/>
              <a:gd name="connsiteX9" fmla="*/ 101734 w 1054234"/>
              <a:gd name="connsiteY9" fmla="*/ 812800 h 1060247"/>
              <a:gd name="connsiteX10" fmla="*/ 317634 w 1054234"/>
              <a:gd name="connsiteY10" fmla="*/ 1054100 h 1060247"/>
              <a:gd name="connsiteX11" fmla="*/ 438285 w 1054234"/>
              <a:gd name="connsiteY11" fmla="*/ 990602 h 1060247"/>
              <a:gd name="connsiteX12" fmla="*/ 489084 w 1054234"/>
              <a:gd name="connsiteY12" fmla="*/ 965200 h 1060247"/>
              <a:gd name="connsiteX13" fmla="*/ 622435 w 1054234"/>
              <a:gd name="connsiteY13" fmla="*/ 889001 h 1060247"/>
              <a:gd name="connsiteX14" fmla="*/ 768484 w 1054234"/>
              <a:gd name="connsiteY14" fmla="*/ 800100 h 1060247"/>
              <a:gd name="connsiteX15" fmla="*/ 908184 w 1054234"/>
              <a:gd name="connsiteY15" fmla="*/ 666750 h 1060247"/>
              <a:gd name="connsiteX16" fmla="*/ 1016134 w 1054234"/>
              <a:gd name="connsiteY16" fmla="*/ 508000 h 1060247"/>
              <a:gd name="connsiteX17" fmla="*/ 1054234 w 1054234"/>
              <a:gd name="connsiteY17" fmla="*/ 127000 h 1060247"/>
              <a:gd name="connsiteX18" fmla="*/ 1054234 w 1054234"/>
              <a:gd name="connsiteY18" fmla="*/ 0 h 1060247"/>
              <a:gd name="connsiteX0" fmla="*/ 1054234 w 1054234"/>
              <a:gd name="connsiteY0" fmla="*/ 0 h 990750"/>
              <a:gd name="connsiteX1" fmla="*/ 762134 w 1054234"/>
              <a:gd name="connsiteY1" fmla="*/ 234950 h 990750"/>
              <a:gd name="connsiteX2" fmla="*/ 457334 w 1054234"/>
              <a:gd name="connsiteY2" fmla="*/ 381000 h 990750"/>
              <a:gd name="connsiteX3" fmla="*/ 292235 w 1054234"/>
              <a:gd name="connsiteY3" fmla="*/ 482601 h 990750"/>
              <a:gd name="connsiteX4" fmla="*/ 247784 w 1054234"/>
              <a:gd name="connsiteY4" fmla="*/ 641350 h 990750"/>
              <a:gd name="connsiteX5" fmla="*/ 146185 w 1054234"/>
              <a:gd name="connsiteY5" fmla="*/ 654052 h 990750"/>
              <a:gd name="connsiteX6" fmla="*/ 50934 w 1054234"/>
              <a:gd name="connsiteY6" fmla="*/ 628650 h 990750"/>
              <a:gd name="connsiteX7" fmla="*/ 134 w 1054234"/>
              <a:gd name="connsiteY7" fmla="*/ 685800 h 990750"/>
              <a:gd name="connsiteX8" fmla="*/ 38234 w 1054234"/>
              <a:gd name="connsiteY8" fmla="*/ 762000 h 990750"/>
              <a:gd name="connsiteX9" fmla="*/ 101734 w 1054234"/>
              <a:gd name="connsiteY9" fmla="*/ 812800 h 990750"/>
              <a:gd name="connsiteX10" fmla="*/ 254134 w 1054234"/>
              <a:gd name="connsiteY10" fmla="*/ 768350 h 990750"/>
              <a:gd name="connsiteX11" fmla="*/ 438285 w 1054234"/>
              <a:gd name="connsiteY11" fmla="*/ 990602 h 990750"/>
              <a:gd name="connsiteX12" fmla="*/ 489084 w 1054234"/>
              <a:gd name="connsiteY12" fmla="*/ 965200 h 990750"/>
              <a:gd name="connsiteX13" fmla="*/ 622435 w 1054234"/>
              <a:gd name="connsiteY13" fmla="*/ 889001 h 990750"/>
              <a:gd name="connsiteX14" fmla="*/ 768484 w 1054234"/>
              <a:gd name="connsiteY14" fmla="*/ 800100 h 990750"/>
              <a:gd name="connsiteX15" fmla="*/ 908184 w 1054234"/>
              <a:gd name="connsiteY15" fmla="*/ 666750 h 990750"/>
              <a:gd name="connsiteX16" fmla="*/ 1016134 w 1054234"/>
              <a:gd name="connsiteY16" fmla="*/ 508000 h 990750"/>
              <a:gd name="connsiteX17" fmla="*/ 1054234 w 1054234"/>
              <a:gd name="connsiteY17" fmla="*/ 127000 h 990750"/>
              <a:gd name="connsiteX18" fmla="*/ 1054234 w 1054234"/>
              <a:gd name="connsiteY18" fmla="*/ 0 h 990750"/>
              <a:gd name="connsiteX0" fmla="*/ 1054234 w 1054234"/>
              <a:gd name="connsiteY0" fmla="*/ 0 h 965258"/>
              <a:gd name="connsiteX1" fmla="*/ 762134 w 1054234"/>
              <a:gd name="connsiteY1" fmla="*/ 234950 h 965258"/>
              <a:gd name="connsiteX2" fmla="*/ 457334 w 1054234"/>
              <a:gd name="connsiteY2" fmla="*/ 381000 h 965258"/>
              <a:gd name="connsiteX3" fmla="*/ 292235 w 1054234"/>
              <a:gd name="connsiteY3" fmla="*/ 482601 h 965258"/>
              <a:gd name="connsiteX4" fmla="*/ 247784 w 1054234"/>
              <a:gd name="connsiteY4" fmla="*/ 641350 h 965258"/>
              <a:gd name="connsiteX5" fmla="*/ 146185 w 1054234"/>
              <a:gd name="connsiteY5" fmla="*/ 654052 h 965258"/>
              <a:gd name="connsiteX6" fmla="*/ 50934 w 1054234"/>
              <a:gd name="connsiteY6" fmla="*/ 628650 h 965258"/>
              <a:gd name="connsiteX7" fmla="*/ 134 w 1054234"/>
              <a:gd name="connsiteY7" fmla="*/ 685800 h 965258"/>
              <a:gd name="connsiteX8" fmla="*/ 38234 w 1054234"/>
              <a:gd name="connsiteY8" fmla="*/ 762000 h 965258"/>
              <a:gd name="connsiteX9" fmla="*/ 101734 w 1054234"/>
              <a:gd name="connsiteY9" fmla="*/ 812800 h 965258"/>
              <a:gd name="connsiteX10" fmla="*/ 254134 w 1054234"/>
              <a:gd name="connsiteY10" fmla="*/ 768350 h 965258"/>
              <a:gd name="connsiteX11" fmla="*/ 285885 w 1054234"/>
              <a:gd name="connsiteY11" fmla="*/ 876302 h 965258"/>
              <a:gd name="connsiteX12" fmla="*/ 489084 w 1054234"/>
              <a:gd name="connsiteY12" fmla="*/ 965200 h 965258"/>
              <a:gd name="connsiteX13" fmla="*/ 622435 w 1054234"/>
              <a:gd name="connsiteY13" fmla="*/ 889001 h 965258"/>
              <a:gd name="connsiteX14" fmla="*/ 768484 w 1054234"/>
              <a:gd name="connsiteY14" fmla="*/ 800100 h 965258"/>
              <a:gd name="connsiteX15" fmla="*/ 908184 w 1054234"/>
              <a:gd name="connsiteY15" fmla="*/ 666750 h 965258"/>
              <a:gd name="connsiteX16" fmla="*/ 1016134 w 1054234"/>
              <a:gd name="connsiteY16" fmla="*/ 508000 h 965258"/>
              <a:gd name="connsiteX17" fmla="*/ 1054234 w 1054234"/>
              <a:gd name="connsiteY17" fmla="*/ 127000 h 965258"/>
              <a:gd name="connsiteX18" fmla="*/ 1054234 w 1054234"/>
              <a:gd name="connsiteY18" fmla="*/ 0 h 965258"/>
              <a:gd name="connsiteX0" fmla="*/ 1054234 w 1054234"/>
              <a:gd name="connsiteY0" fmla="*/ 0 h 893013"/>
              <a:gd name="connsiteX1" fmla="*/ 762134 w 1054234"/>
              <a:gd name="connsiteY1" fmla="*/ 234950 h 893013"/>
              <a:gd name="connsiteX2" fmla="*/ 457334 w 1054234"/>
              <a:gd name="connsiteY2" fmla="*/ 381000 h 893013"/>
              <a:gd name="connsiteX3" fmla="*/ 292235 w 1054234"/>
              <a:gd name="connsiteY3" fmla="*/ 482601 h 893013"/>
              <a:gd name="connsiteX4" fmla="*/ 247784 w 1054234"/>
              <a:gd name="connsiteY4" fmla="*/ 641350 h 893013"/>
              <a:gd name="connsiteX5" fmla="*/ 146185 w 1054234"/>
              <a:gd name="connsiteY5" fmla="*/ 654052 h 893013"/>
              <a:gd name="connsiteX6" fmla="*/ 50934 w 1054234"/>
              <a:gd name="connsiteY6" fmla="*/ 628650 h 893013"/>
              <a:gd name="connsiteX7" fmla="*/ 134 w 1054234"/>
              <a:gd name="connsiteY7" fmla="*/ 685800 h 893013"/>
              <a:gd name="connsiteX8" fmla="*/ 38234 w 1054234"/>
              <a:gd name="connsiteY8" fmla="*/ 762000 h 893013"/>
              <a:gd name="connsiteX9" fmla="*/ 101734 w 1054234"/>
              <a:gd name="connsiteY9" fmla="*/ 812800 h 893013"/>
              <a:gd name="connsiteX10" fmla="*/ 254134 w 1054234"/>
              <a:gd name="connsiteY10" fmla="*/ 768350 h 893013"/>
              <a:gd name="connsiteX11" fmla="*/ 285885 w 1054234"/>
              <a:gd name="connsiteY11" fmla="*/ 876302 h 893013"/>
              <a:gd name="connsiteX12" fmla="*/ 387484 w 1054234"/>
              <a:gd name="connsiteY12" fmla="*/ 831850 h 893013"/>
              <a:gd name="connsiteX13" fmla="*/ 622435 w 1054234"/>
              <a:gd name="connsiteY13" fmla="*/ 889001 h 893013"/>
              <a:gd name="connsiteX14" fmla="*/ 768484 w 1054234"/>
              <a:gd name="connsiteY14" fmla="*/ 800100 h 893013"/>
              <a:gd name="connsiteX15" fmla="*/ 908184 w 1054234"/>
              <a:gd name="connsiteY15" fmla="*/ 666750 h 893013"/>
              <a:gd name="connsiteX16" fmla="*/ 1016134 w 1054234"/>
              <a:gd name="connsiteY16" fmla="*/ 508000 h 893013"/>
              <a:gd name="connsiteX17" fmla="*/ 1054234 w 1054234"/>
              <a:gd name="connsiteY17" fmla="*/ 127000 h 893013"/>
              <a:gd name="connsiteX18" fmla="*/ 1054234 w 1054234"/>
              <a:gd name="connsiteY18" fmla="*/ 0 h 893013"/>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768484 w 1054234"/>
              <a:gd name="connsiteY14" fmla="*/ 800100 h 876581"/>
              <a:gd name="connsiteX15" fmla="*/ 908184 w 1054234"/>
              <a:gd name="connsiteY15" fmla="*/ 666750 h 876581"/>
              <a:gd name="connsiteX16" fmla="*/ 1016134 w 1054234"/>
              <a:gd name="connsiteY16" fmla="*/ 508000 h 876581"/>
              <a:gd name="connsiteX17" fmla="*/ 1054234 w 1054234"/>
              <a:gd name="connsiteY17" fmla="*/ 127000 h 876581"/>
              <a:gd name="connsiteX18" fmla="*/ 1054234 w 1054234"/>
              <a:gd name="connsiteY18"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908184 w 1054234"/>
              <a:gd name="connsiteY15" fmla="*/ 666750 h 876581"/>
              <a:gd name="connsiteX16" fmla="*/ 1016134 w 1054234"/>
              <a:gd name="connsiteY16" fmla="*/ 508000 h 876581"/>
              <a:gd name="connsiteX17" fmla="*/ 1054234 w 1054234"/>
              <a:gd name="connsiteY17" fmla="*/ 127000 h 876581"/>
              <a:gd name="connsiteX18" fmla="*/ 1054234 w 1054234"/>
              <a:gd name="connsiteY18"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889134 w 1054234"/>
              <a:gd name="connsiteY15" fmla="*/ 628650 h 876581"/>
              <a:gd name="connsiteX16" fmla="*/ 1016134 w 1054234"/>
              <a:gd name="connsiteY16" fmla="*/ 508000 h 876581"/>
              <a:gd name="connsiteX17" fmla="*/ 1054234 w 1054234"/>
              <a:gd name="connsiteY17" fmla="*/ 127000 h 876581"/>
              <a:gd name="connsiteX18" fmla="*/ 1054234 w 1054234"/>
              <a:gd name="connsiteY18"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889134 w 1054234"/>
              <a:gd name="connsiteY15" fmla="*/ 628650 h 876581"/>
              <a:gd name="connsiteX16" fmla="*/ 882785 w 1054234"/>
              <a:gd name="connsiteY16" fmla="*/ 584203 h 876581"/>
              <a:gd name="connsiteX17" fmla="*/ 1016134 w 1054234"/>
              <a:gd name="connsiteY17" fmla="*/ 508000 h 876581"/>
              <a:gd name="connsiteX18" fmla="*/ 1054234 w 1054234"/>
              <a:gd name="connsiteY18" fmla="*/ 127000 h 876581"/>
              <a:gd name="connsiteX19" fmla="*/ 1054234 w 1054234"/>
              <a:gd name="connsiteY19"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889134 w 1054234"/>
              <a:gd name="connsiteY15" fmla="*/ 628650 h 876581"/>
              <a:gd name="connsiteX16" fmla="*/ 882785 w 1054234"/>
              <a:gd name="connsiteY16" fmla="*/ 584203 h 876581"/>
              <a:gd name="connsiteX17" fmla="*/ 990734 w 1054234"/>
              <a:gd name="connsiteY17" fmla="*/ 488950 h 876581"/>
              <a:gd name="connsiteX18" fmla="*/ 1054234 w 1054234"/>
              <a:gd name="connsiteY18" fmla="*/ 127000 h 876581"/>
              <a:gd name="connsiteX19" fmla="*/ 1054234 w 1054234"/>
              <a:gd name="connsiteY19" fmla="*/ 0 h 876581"/>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87484 w 1054234"/>
              <a:gd name="connsiteY12" fmla="*/ 831850 h 882918"/>
              <a:gd name="connsiteX13" fmla="*/ 400185 w 1054234"/>
              <a:gd name="connsiteY13" fmla="*/ 762001 h 882918"/>
              <a:gd name="connsiteX14" fmla="*/ 641484 w 1054234"/>
              <a:gd name="connsiteY14" fmla="*/ 711200 h 882918"/>
              <a:gd name="connsiteX15" fmla="*/ 889134 w 1054234"/>
              <a:gd name="connsiteY15" fmla="*/ 628650 h 882918"/>
              <a:gd name="connsiteX16" fmla="*/ 882785 w 1054234"/>
              <a:gd name="connsiteY16" fmla="*/ 584203 h 882918"/>
              <a:gd name="connsiteX17" fmla="*/ 990734 w 1054234"/>
              <a:gd name="connsiteY17" fmla="*/ 488950 h 882918"/>
              <a:gd name="connsiteX18" fmla="*/ 1054234 w 1054234"/>
              <a:gd name="connsiteY18" fmla="*/ 127000 h 882918"/>
              <a:gd name="connsiteX19" fmla="*/ 1054234 w 1054234"/>
              <a:gd name="connsiteY19" fmla="*/ 0 h 882918"/>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30334 w 1054234"/>
              <a:gd name="connsiteY12" fmla="*/ 723900 h 882918"/>
              <a:gd name="connsiteX13" fmla="*/ 400185 w 1054234"/>
              <a:gd name="connsiteY13" fmla="*/ 762001 h 882918"/>
              <a:gd name="connsiteX14" fmla="*/ 641484 w 1054234"/>
              <a:gd name="connsiteY14" fmla="*/ 711200 h 882918"/>
              <a:gd name="connsiteX15" fmla="*/ 889134 w 1054234"/>
              <a:gd name="connsiteY15" fmla="*/ 628650 h 882918"/>
              <a:gd name="connsiteX16" fmla="*/ 882785 w 1054234"/>
              <a:gd name="connsiteY16" fmla="*/ 584203 h 882918"/>
              <a:gd name="connsiteX17" fmla="*/ 990734 w 1054234"/>
              <a:gd name="connsiteY17" fmla="*/ 488950 h 882918"/>
              <a:gd name="connsiteX18" fmla="*/ 1054234 w 1054234"/>
              <a:gd name="connsiteY18" fmla="*/ 127000 h 882918"/>
              <a:gd name="connsiteX19" fmla="*/ 1054234 w 1054234"/>
              <a:gd name="connsiteY19" fmla="*/ 0 h 882918"/>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30334 w 1054234"/>
              <a:gd name="connsiteY12" fmla="*/ 723900 h 882918"/>
              <a:gd name="connsiteX13" fmla="*/ 311285 w 1054234"/>
              <a:gd name="connsiteY13" fmla="*/ 863601 h 882918"/>
              <a:gd name="connsiteX14" fmla="*/ 641484 w 1054234"/>
              <a:gd name="connsiteY14" fmla="*/ 711200 h 882918"/>
              <a:gd name="connsiteX15" fmla="*/ 889134 w 1054234"/>
              <a:gd name="connsiteY15" fmla="*/ 628650 h 882918"/>
              <a:gd name="connsiteX16" fmla="*/ 882785 w 1054234"/>
              <a:gd name="connsiteY16" fmla="*/ 584203 h 882918"/>
              <a:gd name="connsiteX17" fmla="*/ 990734 w 1054234"/>
              <a:gd name="connsiteY17" fmla="*/ 488950 h 882918"/>
              <a:gd name="connsiteX18" fmla="*/ 1054234 w 1054234"/>
              <a:gd name="connsiteY18" fmla="*/ 127000 h 882918"/>
              <a:gd name="connsiteX19" fmla="*/ 1054234 w 1054234"/>
              <a:gd name="connsiteY19" fmla="*/ 0 h 882918"/>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30334 w 1054234"/>
              <a:gd name="connsiteY12" fmla="*/ 723900 h 882918"/>
              <a:gd name="connsiteX13" fmla="*/ 311285 w 1054234"/>
              <a:gd name="connsiteY13" fmla="*/ 863601 h 882918"/>
              <a:gd name="connsiteX14" fmla="*/ 355735 w 1054234"/>
              <a:gd name="connsiteY14" fmla="*/ 831852 h 882918"/>
              <a:gd name="connsiteX15" fmla="*/ 641484 w 1054234"/>
              <a:gd name="connsiteY15" fmla="*/ 711200 h 882918"/>
              <a:gd name="connsiteX16" fmla="*/ 889134 w 1054234"/>
              <a:gd name="connsiteY16" fmla="*/ 628650 h 882918"/>
              <a:gd name="connsiteX17" fmla="*/ 882785 w 1054234"/>
              <a:gd name="connsiteY17" fmla="*/ 584203 h 882918"/>
              <a:gd name="connsiteX18" fmla="*/ 990734 w 1054234"/>
              <a:gd name="connsiteY18" fmla="*/ 488950 h 882918"/>
              <a:gd name="connsiteX19" fmla="*/ 1054234 w 1054234"/>
              <a:gd name="connsiteY19" fmla="*/ 127000 h 882918"/>
              <a:gd name="connsiteX20" fmla="*/ 1054234 w 1054234"/>
              <a:gd name="connsiteY20" fmla="*/ 0 h 882918"/>
              <a:gd name="connsiteX0" fmla="*/ 1054234 w 1054234"/>
              <a:gd name="connsiteY0" fmla="*/ 0 h 929510"/>
              <a:gd name="connsiteX1" fmla="*/ 762134 w 1054234"/>
              <a:gd name="connsiteY1" fmla="*/ 234950 h 929510"/>
              <a:gd name="connsiteX2" fmla="*/ 457334 w 1054234"/>
              <a:gd name="connsiteY2" fmla="*/ 381000 h 929510"/>
              <a:gd name="connsiteX3" fmla="*/ 292235 w 1054234"/>
              <a:gd name="connsiteY3" fmla="*/ 482601 h 929510"/>
              <a:gd name="connsiteX4" fmla="*/ 247784 w 1054234"/>
              <a:gd name="connsiteY4" fmla="*/ 641350 h 929510"/>
              <a:gd name="connsiteX5" fmla="*/ 146185 w 1054234"/>
              <a:gd name="connsiteY5" fmla="*/ 654052 h 929510"/>
              <a:gd name="connsiteX6" fmla="*/ 50934 w 1054234"/>
              <a:gd name="connsiteY6" fmla="*/ 628650 h 929510"/>
              <a:gd name="connsiteX7" fmla="*/ 134 w 1054234"/>
              <a:gd name="connsiteY7" fmla="*/ 685800 h 929510"/>
              <a:gd name="connsiteX8" fmla="*/ 38234 w 1054234"/>
              <a:gd name="connsiteY8" fmla="*/ 762000 h 929510"/>
              <a:gd name="connsiteX9" fmla="*/ 101734 w 1054234"/>
              <a:gd name="connsiteY9" fmla="*/ 812800 h 929510"/>
              <a:gd name="connsiteX10" fmla="*/ 254134 w 1054234"/>
              <a:gd name="connsiteY10" fmla="*/ 768350 h 929510"/>
              <a:gd name="connsiteX11" fmla="*/ 222385 w 1054234"/>
              <a:gd name="connsiteY11" fmla="*/ 882652 h 929510"/>
              <a:gd name="connsiteX12" fmla="*/ 330334 w 1054234"/>
              <a:gd name="connsiteY12" fmla="*/ 723900 h 929510"/>
              <a:gd name="connsiteX13" fmla="*/ 292235 w 1054234"/>
              <a:gd name="connsiteY13" fmla="*/ 927101 h 929510"/>
              <a:gd name="connsiteX14" fmla="*/ 355735 w 1054234"/>
              <a:gd name="connsiteY14" fmla="*/ 831852 h 929510"/>
              <a:gd name="connsiteX15" fmla="*/ 641484 w 1054234"/>
              <a:gd name="connsiteY15" fmla="*/ 711200 h 929510"/>
              <a:gd name="connsiteX16" fmla="*/ 889134 w 1054234"/>
              <a:gd name="connsiteY16" fmla="*/ 628650 h 929510"/>
              <a:gd name="connsiteX17" fmla="*/ 882785 w 1054234"/>
              <a:gd name="connsiteY17" fmla="*/ 584203 h 929510"/>
              <a:gd name="connsiteX18" fmla="*/ 990734 w 1054234"/>
              <a:gd name="connsiteY18" fmla="*/ 488950 h 929510"/>
              <a:gd name="connsiteX19" fmla="*/ 1054234 w 1054234"/>
              <a:gd name="connsiteY19" fmla="*/ 127000 h 929510"/>
              <a:gd name="connsiteX20" fmla="*/ 1054234 w 1054234"/>
              <a:gd name="connsiteY20" fmla="*/ 0 h 929510"/>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641484 w 1054234"/>
              <a:gd name="connsiteY15" fmla="*/ 711200 h 930937"/>
              <a:gd name="connsiteX16" fmla="*/ 889134 w 1054234"/>
              <a:gd name="connsiteY16" fmla="*/ 628650 h 930937"/>
              <a:gd name="connsiteX17" fmla="*/ 882785 w 1054234"/>
              <a:gd name="connsiteY17" fmla="*/ 584203 h 930937"/>
              <a:gd name="connsiteX18" fmla="*/ 990734 w 1054234"/>
              <a:gd name="connsiteY18" fmla="*/ 488950 h 930937"/>
              <a:gd name="connsiteX19" fmla="*/ 1054234 w 1054234"/>
              <a:gd name="connsiteY19" fmla="*/ 127000 h 930937"/>
              <a:gd name="connsiteX20" fmla="*/ 1054234 w 1054234"/>
              <a:gd name="connsiteY20"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63684 w 1054234"/>
              <a:gd name="connsiteY15" fmla="*/ 711200 h 930937"/>
              <a:gd name="connsiteX16" fmla="*/ 889134 w 1054234"/>
              <a:gd name="connsiteY16" fmla="*/ 628650 h 930937"/>
              <a:gd name="connsiteX17" fmla="*/ 882785 w 1054234"/>
              <a:gd name="connsiteY17" fmla="*/ 584203 h 930937"/>
              <a:gd name="connsiteX18" fmla="*/ 990734 w 1054234"/>
              <a:gd name="connsiteY18" fmla="*/ 488950 h 930937"/>
              <a:gd name="connsiteX19" fmla="*/ 1054234 w 1054234"/>
              <a:gd name="connsiteY19" fmla="*/ 127000 h 930937"/>
              <a:gd name="connsiteX20" fmla="*/ 1054234 w 1054234"/>
              <a:gd name="connsiteY20"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63684 w 1054234"/>
              <a:gd name="connsiteY15" fmla="*/ 711200 h 930937"/>
              <a:gd name="connsiteX16" fmla="*/ 609735 w 1054234"/>
              <a:gd name="connsiteY16" fmla="*/ 660402 h 930937"/>
              <a:gd name="connsiteX17" fmla="*/ 889134 w 1054234"/>
              <a:gd name="connsiteY17" fmla="*/ 628650 h 930937"/>
              <a:gd name="connsiteX18" fmla="*/ 882785 w 1054234"/>
              <a:gd name="connsiteY18" fmla="*/ 584203 h 930937"/>
              <a:gd name="connsiteX19" fmla="*/ 990734 w 1054234"/>
              <a:gd name="connsiteY19" fmla="*/ 488950 h 930937"/>
              <a:gd name="connsiteX20" fmla="*/ 1054234 w 1054234"/>
              <a:gd name="connsiteY20" fmla="*/ 127000 h 930937"/>
              <a:gd name="connsiteX21" fmla="*/ 1054234 w 1054234"/>
              <a:gd name="connsiteY21"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609735 w 1054234"/>
              <a:gd name="connsiteY16" fmla="*/ 660402 h 930937"/>
              <a:gd name="connsiteX17" fmla="*/ 889134 w 1054234"/>
              <a:gd name="connsiteY17" fmla="*/ 628650 h 930937"/>
              <a:gd name="connsiteX18" fmla="*/ 882785 w 1054234"/>
              <a:gd name="connsiteY18" fmla="*/ 584203 h 930937"/>
              <a:gd name="connsiteX19" fmla="*/ 990734 w 1054234"/>
              <a:gd name="connsiteY19" fmla="*/ 488950 h 930937"/>
              <a:gd name="connsiteX20" fmla="*/ 1054234 w 1054234"/>
              <a:gd name="connsiteY20" fmla="*/ 127000 h 930937"/>
              <a:gd name="connsiteX21" fmla="*/ 1054234 w 1054234"/>
              <a:gd name="connsiteY21"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77985 w 1054234"/>
              <a:gd name="connsiteY16" fmla="*/ 704852 h 930937"/>
              <a:gd name="connsiteX17" fmla="*/ 889134 w 1054234"/>
              <a:gd name="connsiteY17" fmla="*/ 628650 h 930937"/>
              <a:gd name="connsiteX18" fmla="*/ 882785 w 1054234"/>
              <a:gd name="connsiteY18" fmla="*/ 584203 h 930937"/>
              <a:gd name="connsiteX19" fmla="*/ 990734 w 1054234"/>
              <a:gd name="connsiteY19" fmla="*/ 488950 h 930937"/>
              <a:gd name="connsiteX20" fmla="*/ 1054234 w 1054234"/>
              <a:gd name="connsiteY20" fmla="*/ 127000 h 930937"/>
              <a:gd name="connsiteX21" fmla="*/ 1054234 w 1054234"/>
              <a:gd name="connsiteY21"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77985 w 1054234"/>
              <a:gd name="connsiteY16" fmla="*/ 704852 h 930937"/>
              <a:gd name="connsiteX17" fmla="*/ 736735 w 1054234"/>
              <a:gd name="connsiteY17" fmla="*/ 654052 h 930937"/>
              <a:gd name="connsiteX18" fmla="*/ 889134 w 1054234"/>
              <a:gd name="connsiteY18" fmla="*/ 628650 h 930937"/>
              <a:gd name="connsiteX19" fmla="*/ 882785 w 1054234"/>
              <a:gd name="connsiteY19" fmla="*/ 584203 h 930937"/>
              <a:gd name="connsiteX20" fmla="*/ 990734 w 1054234"/>
              <a:gd name="connsiteY20" fmla="*/ 488950 h 930937"/>
              <a:gd name="connsiteX21" fmla="*/ 1054234 w 1054234"/>
              <a:gd name="connsiteY21" fmla="*/ 127000 h 930937"/>
              <a:gd name="connsiteX22" fmla="*/ 1054234 w 1054234"/>
              <a:gd name="connsiteY22"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77985 w 1054234"/>
              <a:gd name="connsiteY16" fmla="*/ 704852 h 930937"/>
              <a:gd name="connsiteX17" fmla="*/ 743085 w 1054234"/>
              <a:gd name="connsiteY17" fmla="*/ 698502 h 930937"/>
              <a:gd name="connsiteX18" fmla="*/ 889134 w 1054234"/>
              <a:gd name="connsiteY18" fmla="*/ 628650 h 930937"/>
              <a:gd name="connsiteX19" fmla="*/ 882785 w 1054234"/>
              <a:gd name="connsiteY19" fmla="*/ 584203 h 930937"/>
              <a:gd name="connsiteX20" fmla="*/ 990734 w 1054234"/>
              <a:gd name="connsiteY20" fmla="*/ 488950 h 930937"/>
              <a:gd name="connsiteX21" fmla="*/ 1054234 w 1054234"/>
              <a:gd name="connsiteY21" fmla="*/ 127000 h 930937"/>
              <a:gd name="connsiteX22" fmla="*/ 1054234 w 1054234"/>
              <a:gd name="connsiteY22"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97035 w 1054234"/>
              <a:gd name="connsiteY16" fmla="*/ 723902 h 930937"/>
              <a:gd name="connsiteX17" fmla="*/ 743085 w 1054234"/>
              <a:gd name="connsiteY17" fmla="*/ 698502 h 930937"/>
              <a:gd name="connsiteX18" fmla="*/ 889134 w 1054234"/>
              <a:gd name="connsiteY18" fmla="*/ 628650 h 930937"/>
              <a:gd name="connsiteX19" fmla="*/ 882785 w 1054234"/>
              <a:gd name="connsiteY19" fmla="*/ 584203 h 930937"/>
              <a:gd name="connsiteX20" fmla="*/ 990734 w 1054234"/>
              <a:gd name="connsiteY20" fmla="*/ 488950 h 930937"/>
              <a:gd name="connsiteX21" fmla="*/ 1054234 w 1054234"/>
              <a:gd name="connsiteY21" fmla="*/ 127000 h 930937"/>
              <a:gd name="connsiteX22" fmla="*/ 1054234 w 1054234"/>
              <a:gd name="connsiteY22"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470035 w 1054234"/>
              <a:gd name="connsiteY16" fmla="*/ 71755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495435 w 1054234"/>
              <a:gd name="connsiteY16" fmla="*/ 72390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495435 w 1054234"/>
              <a:gd name="connsiteY16" fmla="*/ 72390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4930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914535 w 1054234"/>
              <a:gd name="connsiteY20" fmla="*/ 5715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603385 w 1054234"/>
              <a:gd name="connsiteY2" fmla="*/ 304802 h 930937"/>
              <a:gd name="connsiteX3" fmla="*/ 463684 w 1054234"/>
              <a:gd name="connsiteY3" fmla="*/ 355600 h 930937"/>
              <a:gd name="connsiteX4" fmla="*/ 292235 w 1054234"/>
              <a:gd name="connsiteY4" fmla="*/ 457201 h 930937"/>
              <a:gd name="connsiteX5" fmla="*/ 247784 w 1054234"/>
              <a:gd name="connsiteY5" fmla="*/ 641350 h 930937"/>
              <a:gd name="connsiteX6" fmla="*/ 146185 w 1054234"/>
              <a:gd name="connsiteY6" fmla="*/ 654052 h 930937"/>
              <a:gd name="connsiteX7" fmla="*/ 50934 w 1054234"/>
              <a:gd name="connsiteY7" fmla="*/ 628650 h 930937"/>
              <a:gd name="connsiteX8" fmla="*/ 134 w 1054234"/>
              <a:gd name="connsiteY8" fmla="*/ 685800 h 930937"/>
              <a:gd name="connsiteX9" fmla="*/ 38234 w 1054234"/>
              <a:gd name="connsiteY9" fmla="*/ 762000 h 930937"/>
              <a:gd name="connsiteX10" fmla="*/ 101734 w 1054234"/>
              <a:gd name="connsiteY10" fmla="*/ 812800 h 930937"/>
              <a:gd name="connsiteX11" fmla="*/ 254134 w 1054234"/>
              <a:gd name="connsiteY11" fmla="*/ 768350 h 930937"/>
              <a:gd name="connsiteX12" fmla="*/ 222385 w 1054234"/>
              <a:gd name="connsiteY12" fmla="*/ 882652 h 930937"/>
              <a:gd name="connsiteX13" fmla="*/ 330334 w 1054234"/>
              <a:gd name="connsiteY13" fmla="*/ 723900 h 930937"/>
              <a:gd name="connsiteX14" fmla="*/ 292235 w 1054234"/>
              <a:gd name="connsiteY14" fmla="*/ 927101 h 930937"/>
              <a:gd name="connsiteX15" fmla="*/ 362085 w 1054234"/>
              <a:gd name="connsiteY15" fmla="*/ 869952 h 930937"/>
              <a:gd name="connsiteX16" fmla="*/ 438284 w 1054234"/>
              <a:gd name="connsiteY16" fmla="*/ 755650 h 930937"/>
              <a:gd name="connsiteX17" fmla="*/ 508135 w 1054234"/>
              <a:gd name="connsiteY17" fmla="*/ 781052 h 930937"/>
              <a:gd name="connsiteX18" fmla="*/ 597035 w 1054234"/>
              <a:gd name="connsiteY18" fmla="*/ 723902 h 930937"/>
              <a:gd name="connsiteX19" fmla="*/ 762135 w 1054234"/>
              <a:gd name="connsiteY19" fmla="*/ 698502 h 930937"/>
              <a:gd name="connsiteX20" fmla="*/ 889134 w 1054234"/>
              <a:gd name="connsiteY20" fmla="*/ 628650 h 930937"/>
              <a:gd name="connsiteX21" fmla="*/ 914535 w 1054234"/>
              <a:gd name="connsiteY21" fmla="*/ 571503 h 930937"/>
              <a:gd name="connsiteX22" fmla="*/ 990734 w 1054234"/>
              <a:gd name="connsiteY22" fmla="*/ 488950 h 930937"/>
              <a:gd name="connsiteX23" fmla="*/ 1054234 w 1054234"/>
              <a:gd name="connsiteY23" fmla="*/ 127000 h 930937"/>
              <a:gd name="connsiteX24" fmla="*/ 1054234 w 1054234"/>
              <a:gd name="connsiteY24" fmla="*/ 0 h 930937"/>
              <a:gd name="connsiteX0" fmla="*/ 1054234 w 1054234"/>
              <a:gd name="connsiteY0" fmla="*/ 0 h 930937"/>
              <a:gd name="connsiteX1" fmla="*/ 889135 w 1054234"/>
              <a:gd name="connsiteY1" fmla="*/ 127002 h 930937"/>
              <a:gd name="connsiteX2" fmla="*/ 762134 w 1054234"/>
              <a:gd name="connsiteY2" fmla="*/ 234950 h 930937"/>
              <a:gd name="connsiteX3" fmla="*/ 603385 w 1054234"/>
              <a:gd name="connsiteY3" fmla="*/ 304802 h 930937"/>
              <a:gd name="connsiteX4" fmla="*/ 463684 w 1054234"/>
              <a:gd name="connsiteY4" fmla="*/ 355600 h 930937"/>
              <a:gd name="connsiteX5" fmla="*/ 292235 w 1054234"/>
              <a:gd name="connsiteY5" fmla="*/ 45720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463684 w 1054234"/>
              <a:gd name="connsiteY4" fmla="*/ 355600 h 930937"/>
              <a:gd name="connsiteX5" fmla="*/ 292235 w 1054234"/>
              <a:gd name="connsiteY5" fmla="*/ 45720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412884 w 1054234"/>
              <a:gd name="connsiteY4" fmla="*/ 311150 h 930937"/>
              <a:gd name="connsiteX5" fmla="*/ 292235 w 1054234"/>
              <a:gd name="connsiteY5" fmla="*/ 45720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412884 w 1054234"/>
              <a:gd name="connsiteY4" fmla="*/ 31115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8575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8575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8575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24999 w 1054234"/>
              <a:gd name="connsiteY2" fmla="*/ 151028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24999 w 1054234"/>
              <a:gd name="connsiteY2" fmla="*/ 151028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31604 w 1054234"/>
              <a:gd name="connsiteY3" fmla="*/ 206656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24289 w 1054234"/>
              <a:gd name="connsiteY3" fmla="*/ 184711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134690 w 1054234"/>
              <a:gd name="connsiteY6" fmla="*/ 468894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134690 w 1054234"/>
              <a:gd name="connsiteY6" fmla="*/ 468894 h 930937"/>
              <a:gd name="connsiteX7" fmla="*/ 58401 w 1054234"/>
              <a:gd name="connsiteY7" fmla="*/ 563474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134690 w 1054234"/>
              <a:gd name="connsiteY6" fmla="*/ 468894 h 930937"/>
              <a:gd name="connsiteX7" fmla="*/ 58401 w 1054234"/>
              <a:gd name="connsiteY7" fmla="*/ 563474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121510 w 1054234"/>
              <a:gd name="connsiteY12" fmla="*/ 842552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27105"/>
              <a:gd name="connsiteX1" fmla="*/ 889135 w 1054234"/>
              <a:gd name="connsiteY1" fmla="*/ 31905 h 927105"/>
              <a:gd name="connsiteX2" fmla="*/ 695739 w 1054234"/>
              <a:gd name="connsiteY2" fmla="*/ 107137 h 927105"/>
              <a:gd name="connsiteX3" fmla="*/ 524289 w 1054234"/>
              <a:gd name="connsiteY3" fmla="*/ 184711 h 927105"/>
              <a:gd name="connsiteX4" fmla="*/ 323984 w 1054234"/>
              <a:gd name="connsiteY4" fmla="*/ 304800 h 927105"/>
              <a:gd name="connsiteX5" fmla="*/ 260485 w 1054234"/>
              <a:gd name="connsiteY5" fmla="*/ 450851 h 927105"/>
              <a:gd name="connsiteX6" fmla="*/ 134690 w 1054234"/>
              <a:gd name="connsiteY6" fmla="*/ 468894 h 927105"/>
              <a:gd name="connsiteX7" fmla="*/ 58401 w 1054234"/>
              <a:gd name="connsiteY7" fmla="*/ 563474 h 927105"/>
              <a:gd name="connsiteX8" fmla="*/ 50934 w 1054234"/>
              <a:gd name="connsiteY8" fmla="*/ 628650 h 927105"/>
              <a:gd name="connsiteX9" fmla="*/ 134 w 1054234"/>
              <a:gd name="connsiteY9" fmla="*/ 685800 h 927105"/>
              <a:gd name="connsiteX10" fmla="*/ 38234 w 1054234"/>
              <a:gd name="connsiteY10" fmla="*/ 762000 h 927105"/>
              <a:gd name="connsiteX11" fmla="*/ 101734 w 1054234"/>
              <a:gd name="connsiteY11" fmla="*/ 812800 h 927105"/>
              <a:gd name="connsiteX12" fmla="*/ 121510 w 1054234"/>
              <a:gd name="connsiteY12" fmla="*/ 842552 h 927105"/>
              <a:gd name="connsiteX13" fmla="*/ 222385 w 1054234"/>
              <a:gd name="connsiteY13" fmla="*/ 882652 h 927105"/>
              <a:gd name="connsiteX14" fmla="*/ 276946 w 1054234"/>
              <a:gd name="connsiteY14" fmla="*/ 867267 h 927105"/>
              <a:gd name="connsiteX15" fmla="*/ 292235 w 1054234"/>
              <a:gd name="connsiteY15" fmla="*/ 927101 h 927105"/>
              <a:gd name="connsiteX16" fmla="*/ 362085 w 1054234"/>
              <a:gd name="connsiteY16" fmla="*/ 869952 h 927105"/>
              <a:gd name="connsiteX17" fmla="*/ 438284 w 1054234"/>
              <a:gd name="connsiteY17" fmla="*/ 755650 h 927105"/>
              <a:gd name="connsiteX18" fmla="*/ 508135 w 1054234"/>
              <a:gd name="connsiteY18" fmla="*/ 781052 h 927105"/>
              <a:gd name="connsiteX19" fmla="*/ 597035 w 1054234"/>
              <a:gd name="connsiteY19" fmla="*/ 723902 h 927105"/>
              <a:gd name="connsiteX20" fmla="*/ 774835 w 1054234"/>
              <a:gd name="connsiteY20" fmla="*/ 717552 h 927105"/>
              <a:gd name="connsiteX21" fmla="*/ 918394 w 1054234"/>
              <a:gd name="connsiteY21" fmla="*/ 635965 h 927105"/>
              <a:gd name="connsiteX22" fmla="*/ 978035 w 1054234"/>
              <a:gd name="connsiteY22" fmla="*/ 603253 h 927105"/>
              <a:gd name="connsiteX23" fmla="*/ 1009784 w 1054234"/>
              <a:gd name="connsiteY23" fmla="*/ 495300 h 927105"/>
              <a:gd name="connsiteX24" fmla="*/ 1054234 w 1054234"/>
              <a:gd name="connsiteY24" fmla="*/ 127000 h 927105"/>
              <a:gd name="connsiteX25" fmla="*/ 1054234 w 1054234"/>
              <a:gd name="connsiteY25" fmla="*/ 0 h 927105"/>
              <a:gd name="connsiteX0" fmla="*/ 1054234 w 1054234"/>
              <a:gd name="connsiteY0" fmla="*/ 0 h 927103"/>
              <a:gd name="connsiteX1" fmla="*/ 889135 w 1054234"/>
              <a:gd name="connsiteY1" fmla="*/ 31905 h 927103"/>
              <a:gd name="connsiteX2" fmla="*/ 695739 w 1054234"/>
              <a:gd name="connsiteY2" fmla="*/ 107137 h 927103"/>
              <a:gd name="connsiteX3" fmla="*/ 524289 w 1054234"/>
              <a:gd name="connsiteY3" fmla="*/ 184711 h 927103"/>
              <a:gd name="connsiteX4" fmla="*/ 323984 w 1054234"/>
              <a:gd name="connsiteY4" fmla="*/ 304800 h 927103"/>
              <a:gd name="connsiteX5" fmla="*/ 260485 w 1054234"/>
              <a:gd name="connsiteY5" fmla="*/ 450851 h 927103"/>
              <a:gd name="connsiteX6" fmla="*/ 134690 w 1054234"/>
              <a:gd name="connsiteY6" fmla="*/ 468894 h 927103"/>
              <a:gd name="connsiteX7" fmla="*/ 58401 w 1054234"/>
              <a:gd name="connsiteY7" fmla="*/ 563474 h 927103"/>
              <a:gd name="connsiteX8" fmla="*/ 50934 w 1054234"/>
              <a:gd name="connsiteY8" fmla="*/ 628650 h 927103"/>
              <a:gd name="connsiteX9" fmla="*/ 134 w 1054234"/>
              <a:gd name="connsiteY9" fmla="*/ 685800 h 927103"/>
              <a:gd name="connsiteX10" fmla="*/ 38234 w 1054234"/>
              <a:gd name="connsiteY10" fmla="*/ 762000 h 927103"/>
              <a:gd name="connsiteX11" fmla="*/ 101734 w 1054234"/>
              <a:gd name="connsiteY11" fmla="*/ 812800 h 927103"/>
              <a:gd name="connsiteX12" fmla="*/ 121510 w 1054234"/>
              <a:gd name="connsiteY12" fmla="*/ 842552 h 927103"/>
              <a:gd name="connsiteX13" fmla="*/ 222385 w 1054234"/>
              <a:gd name="connsiteY13" fmla="*/ 882652 h 927103"/>
              <a:gd name="connsiteX14" fmla="*/ 276946 w 1054234"/>
              <a:gd name="connsiteY14" fmla="*/ 867267 h 927103"/>
              <a:gd name="connsiteX15" fmla="*/ 292235 w 1054234"/>
              <a:gd name="connsiteY15" fmla="*/ 927101 h 927103"/>
              <a:gd name="connsiteX16" fmla="*/ 362085 w 1054234"/>
              <a:gd name="connsiteY16" fmla="*/ 869952 h 927103"/>
              <a:gd name="connsiteX17" fmla="*/ 472471 w 1054234"/>
              <a:gd name="connsiteY17" fmla="*/ 841290 h 927103"/>
              <a:gd name="connsiteX18" fmla="*/ 508135 w 1054234"/>
              <a:gd name="connsiteY18" fmla="*/ 781052 h 927103"/>
              <a:gd name="connsiteX19" fmla="*/ 597035 w 1054234"/>
              <a:gd name="connsiteY19" fmla="*/ 723902 h 927103"/>
              <a:gd name="connsiteX20" fmla="*/ 774835 w 1054234"/>
              <a:gd name="connsiteY20" fmla="*/ 717552 h 927103"/>
              <a:gd name="connsiteX21" fmla="*/ 918394 w 1054234"/>
              <a:gd name="connsiteY21" fmla="*/ 635965 h 927103"/>
              <a:gd name="connsiteX22" fmla="*/ 978035 w 1054234"/>
              <a:gd name="connsiteY22" fmla="*/ 603253 h 927103"/>
              <a:gd name="connsiteX23" fmla="*/ 1009784 w 1054234"/>
              <a:gd name="connsiteY23" fmla="*/ 495300 h 927103"/>
              <a:gd name="connsiteX24" fmla="*/ 1054234 w 1054234"/>
              <a:gd name="connsiteY24" fmla="*/ 127000 h 927103"/>
              <a:gd name="connsiteX25" fmla="*/ 1054234 w 1054234"/>
              <a:gd name="connsiteY25" fmla="*/ 0 h 927103"/>
              <a:gd name="connsiteX0" fmla="*/ 1054234 w 1054234"/>
              <a:gd name="connsiteY0" fmla="*/ 0 h 927105"/>
              <a:gd name="connsiteX1" fmla="*/ 889135 w 1054234"/>
              <a:gd name="connsiteY1" fmla="*/ 31905 h 927105"/>
              <a:gd name="connsiteX2" fmla="*/ 695739 w 1054234"/>
              <a:gd name="connsiteY2" fmla="*/ 107137 h 927105"/>
              <a:gd name="connsiteX3" fmla="*/ 524289 w 1054234"/>
              <a:gd name="connsiteY3" fmla="*/ 184711 h 927105"/>
              <a:gd name="connsiteX4" fmla="*/ 323984 w 1054234"/>
              <a:gd name="connsiteY4" fmla="*/ 304800 h 927105"/>
              <a:gd name="connsiteX5" fmla="*/ 260485 w 1054234"/>
              <a:gd name="connsiteY5" fmla="*/ 450851 h 927105"/>
              <a:gd name="connsiteX6" fmla="*/ 134690 w 1054234"/>
              <a:gd name="connsiteY6" fmla="*/ 468894 h 927105"/>
              <a:gd name="connsiteX7" fmla="*/ 58401 w 1054234"/>
              <a:gd name="connsiteY7" fmla="*/ 563474 h 927105"/>
              <a:gd name="connsiteX8" fmla="*/ 50934 w 1054234"/>
              <a:gd name="connsiteY8" fmla="*/ 628650 h 927105"/>
              <a:gd name="connsiteX9" fmla="*/ 134 w 1054234"/>
              <a:gd name="connsiteY9" fmla="*/ 685800 h 927105"/>
              <a:gd name="connsiteX10" fmla="*/ 38234 w 1054234"/>
              <a:gd name="connsiteY10" fmla="*/ 762000 h 927105"/>
              <a:gd name="connsiteX11" fmla="*/ 101734 w 1054234"/>
              <a:gd name="connsiteY11" fmla="*/ 812800 h 927105"/>
              <a:gd name="connsiteX12" fmla="*/ 121510 w 1054234"/>
              <a:gd name="connsiteY12" fmla="*/ 842552 h 927105"/>
              <a:gd name="connsiteX13" fmla="*/ 222385 w 1054234"/>
              <a:gd name="connsiteY13" fmla="*/ 882652 h 927105"/>
              <a:gd name="connsiteX14" fmla="*/ 276946 w 1054234"/>
              <a:gd name="connsiteY14" fmla="*/ 867267 h 927105"/>
              <a:gd name="connsiteX15" fmla="*/ 292235 w 1054234"/>
              <a:gd name="connsiteY15" fmla="*/ 927101 h 927105"/>
              <a:gd name="connsiteX16" fmla="*/ 362085 w 1054234"/>
              <a:gd name="connsiteY16" fmla="*/ 869952 h 927105"/>
              <a:gd name="connsiteX17" fmla="*/ 472471 w 1054234"/>
              <a:gd name="connsiteY17" fmla="*/ 841290 h 927105"/>
              <a:gd name="connsiteX18" fmla="*/ 508135 w 1054234"/>
              <a:gd name="connsiteY18" fmla="*/ 781052 h 927105"/>
              <a:gd name="connsiteX19" fmla="*/ 625855 w 1054234"/>
              <a:gd name="connsiteY19" fmla="*/ 777624 h 927105"/>
              <a:gd name="connsiteX20" fmla="*/ 774835 w 1054234"/>
              <a:gd name="connsiteY20" fmla="*/ 717552 h 927105"/>
              <a:gd name="connsiteX21" fmla="*/ 918394 w 1054234"/>
              <a:gd name="connsiteY21" fmla="*/ 635965 h 927105"/>
              <a:gd name="connsiteX22" fmla="*/ 978035 w 1054234"/>
              <a:gd name="connsiteY22" fmla="*/ 603253 h 927105"/>
              <a:gd name="connsiteX23" fmla="*/ 1009784 w 1054234"/>
              <a:gd name="connsiteY23" fmla="*/ 495300 h 927105"/>
              <a:gd name="connsiteX24" fmla="*/ 1054234 w 1054234"/>
              <a:gd name="connsiteY24" fmla="*/ 127000 h 927105"/>
              <a:gd name="connsiteX25" fmla="*/ 1054234 w 1054234"/>
              <a:gd name="connsiteY25" fmla="*/ 0 h 927105"/>
              <a:gd name="connsiteX0" fmla="*/ 1054234 w 1054234"/>
              <a:gd name="connsiteY0" fmla="*/ 0 h 927103"/>
              <a:gd name="connsiteX1" fmla="*/ 889135 w 1054234"/>
              <a:gd name="connsiteY1" fmla="*/ 31905 h 927103"/>
              <a:gd name="connsiteX2" fmla="*/ 695739 w 1054234"/>
              <a:gd name="connsiteY2" fmla="*/ 107137 h 927103"/>
              <a:gd name="connsiteX3" fmla="*/ 524289 w 1054234"/>
              <a:gd name="connsiteY3" fmla="*/ 184711 h 927103"/>
              <a:gd name="connsiteX4" fmla="*/ 323984 w 1054234"/>
              <a:gd name="connsiteY4" fmla="*/ 304800 h 927103"/>
              <a:gd name="connsiteX5" fmla="*/ 231993 w 1054234"/>
              <a:gd name="connsiteY5" fmla="*/ 379483 h 927103"/>
              <a:gd name="connsiteX6" fmla="*/ 134690 w 1054234"/>
              <a:gd name="connsiteY6" fmla="*/ 468894 h 927103"/>
              <a:gd name="connsiteX7" fmla="*/ 58401 w 1054234"/>
              <a:gd name="connsiteY7" fmla="*/ 563474 h 927103"/>
              <a:gd name="connsiteX8" fmla="*/ 50934 w 1054234"/>
              <a:gd name="connsiteY8" fmla="*/ 628650 h 927103"/>
              <a:gd name="connsiteX9" fmla="*/ 134 w 1054234"/>
              <a:gd name="connsiteY9" fmla="*/ 685800 h 927103"/>
              <a:gd name="connsiteX10" fmla="*/ 38234 w 1054234"/>
              <a:gd name="connsiteY10" fmla="*/ 762000 h 927103"/>
              <a:gd name="connsiteX11" fmla="*/ 101734 w 1054234"/>
              <a:gd name="connsiteY11" fmla="*/ 812800 h 927103"/>
              <a:gd name="connsiteX12" fmla="*/ 121510 w 1054234"/>
              <a:gd name="connsiteY12" fmla="*/ 842552 h 927103"/>
              <a:gd name="connsiteX13" fmla="*/ 222385 w 1054234"/>
              <a:gd name="connsiteY13" fmla="*/ 882652 h 927103"/>
              <a:gd name="connsiteX14" fmla="*/ 276946 w 1054234"/>
              <a:gd name="connsiteY14" fmla="*/ 867267 h 927103"/>
              <a:gd name="connsiteX15" fmla="*/ 292235 w 1054234"/>
              <a:gd name="connsiteY15" fmla="*/ 927101 h 927103"/>
              <a:gd name="connsiteX16" fmla="*/ 362085 w 1054234"/>
              <a:gd name="connsiteY16" fmla="*/ 869952 h 927103"/>
              <a:gd name="connsiteX17" fmla="*/ 472471 w 1054234"/>
              <a:gd name="connsiteY17" fmla="*/ 841290 h 927103"/>
              <a:gd name="connsiteX18" fmla="*/ 508135 w 1054234"/>
              <a:gd name="connsiteY18" fmla="*/ 781052 h 927103"/>
              <a:gd name="connsiteX19" fmla="*/ 625855 w 1054234"/>
              <a:gd name="connsiteY19" fmla="*/ 777624 h 927103"/>
              <a:gd name="connsiteX20" fmla="*/ 774835 w 1054234"/>
              <a:gd name="connsiteY20" fmla="*/ 717552 h 927103"/>
              <a:gd name="connsiteX21" fmla="*/ 918394 w 1054234"/>
              <a:gd name="connsiteY21" fmla="*/ 635965 h 927103"/>
              <a:gd name="connsiteX22" fmla="*/ 978035 w 1054234"/>
              <a:gd name="connsiteY22" fmla="*/ 603253 h 927103"/>
              <a:gd name="connsiteX23" fmla="*/ 1009784 w 1054234"/>
              <a:gd name="connsiteY23" fmla="*/ 495300 h 927103"/>
              <a:gd name="connsiteX24" fmla="*/ 1054234 w 1054234"/>
              <a:gd name="connsiteY24" fmla="*/ 127000 h 927103"/>
              <a:gd name="connsiteX25" fmla="*/ 1054234 w 1054234"/>
              <a:gd name="connsiteY25" fmla="*/ 0 h 927103"/>
              <a:gd name="connsiteX0" fmla="*/ 1054234 w 1141357"/>
              <a:gd name="connsiteY0" fmla="*/ 0 h 927105"/>
              <a:gd name="connsiteX1" fmla="*/ 889135 w 1141357"/>
              <a:gd name="connsiteY1" fmla="*/ 31905 h 927105"/>
              <a:gd name="connsiteX2" fmla="*/ 695739 w 1141357"/>
              <a:gd name="connsiteY2" fmla="*/ 107137 h 927105"/>
              <a:gd name="connsiteX3" fmla="*/ 524289 w 1141357"/>
              <a:gd name="connsiteY3" fmla="*/ 184711 h 927105"/>
              <a:gd name="connsiteX4" fmla="*/ 323984 w 1141357"/>
              <a:gd name="connsiteY4" fmla="*/ 304800 h 927105"/>
              <a:gd name="connsiteX5" fmla="*/ 231993 w 1141357"/>
              <a:gd name="connsiteY5" fmla="*/ 379483 h 927105"/>
              <a:gd name="connsiteX6" fmla="*/ 134690 w 1141357"/>
              <a:gd name="connsiteY6" fmla="*/ 468894 h 927105"/>
              <a:gd name="connsiteX7" fmla="*/ 58401 w 1141357"/>
              <a:gd name="connsiteY7" fmla="*/ 563474 h 927105"/>
              <a:gd name="connsiteX8" fmla="*/ 50934 w 1141357"/>
              <a:gd name="connsiteY8" fmla="*/ 628650 h 927105"/>
              <a:gd name="connsiteX9" fmla="*/ 134 w 1141357"/>
              <a:gd name="connsiteY9" fmla="*/ 685800 h 927105"/>
              <a:gd name="connsiteX10" fmla="*/ 38234 w 1141357"/>
              <a:gd name="connsiteY10" fmla="*/ 762000 h 927105"/>
              <a:gd name="connsiteX11" fmla="*/ 101734 w 1141357"/>
              <a:gd name="connsiteY11" fmla="*/ 812800 h 927105"/>
              <a:gd name="connsiteX12" fmla="*/ 121510 w 1141357"/>
              <a:gd name="connsiteY12" fmla="*/ 842552 h 927105"/>
              <a:gd name="connsiteX13" fmla="*/ 222385 w 1141357"/>
              <a:gd name="connsiteY13" fmla="*/ 882652 h 927105"/>
              <a:gd name="connsiteX14" fmla="*/ 276946 w 1141357"/>
              <a:gd name="connsiteY14" fmla="*/ 867267 h 927105"/>
              <a:gd name="connsiteX15" fmla="*/ 292235 w 1141357"/>
              <a:gd name="connsiteY15" fmla="*/ 927101 h 927105"/>
              <a:gd name="connsiteX16" fmla="*/ 362085 w 1141357"/>
              <a:gd name="connsiteY16" fmla="*/ 869952 h 927105"/>
              <a:gd name="connsiteX17" fmla="*/ 472471 w 1141357"/>
              <a:gd name="connsiteY17" fmla="*/ 841290 h 927105"/>
              <a:gd name="connsiteX18" fmla="*/ 508135 w 1141357"/>
              <a:gd name="connsiteY18" fmla="*/ 781052 h 927105"/>
              <a:gd name="connsiteX19" fmla="*/ 625855 w 1141357"/>
              <a:gd name="connsiteY19" fmla="*/ 777624 h 927105"/>
              <a:gd name="connsiteX20" fmla="*/ 774835 w 1141357"/>
              <a:gd name="connsiteY20" fmla="*/ 717552 h 927105"/>
              <a:gd name="connsiteX21" fmla="*/ 918394 w 1141357"/>
              <a:gd name="connsiteY21" fmla="*/ 635965 h 927105"/>
              <a:gd name="connsiteX22" fmla="*/ 978035 w 1141357"/>
              <a:gd name="connsiteY22" fmla="*/ 603253 h 927105"/>
              <a:gd name="connsiteX23" fmla="*/ 1009784 w 1141357"/>
              <a:gd name="connsiteY23" fmla="*/ 495300 h 927105"/>
              <a:gd name="connsiteX24" fmla="*/ 1141357 w 1141357"/>
              <a:gd name="connsiteY24" fmla="*/ 252871 h 927105"/>
              <a:gd name="connsiteX25" fmla="*/ 1054234 w 1141357"/>
              <a:gd name="connsiteY25" fmla="*/ 0 h 927105"/>
              <a:gd name="connsiteX0" fmla="*/ 1054234 w 1141357"/>
              <a:gd name="connsiteY0" fmla="*/ 0 h 927103"/>
              <a:gd name="connsiteX1" fmla="*/ 889135 w 1141357"/>
              <a:gd name="connsiteY1" fmla="*/ 31905 h 927103"/>
              <a:gd name="connsiteX2" fmla="*/ 695739 w 1141357"/>
              <a:gd name="connsiteY2" fmla="*/ 107137 h 927103"/>
              <a:gd name="connsiteX3" fmla="*/ 524289 w 1141357"/>
              <a:gd name="connsiteY3" fmla="*/ 184711 h 927103"/>
              <a:gd name="connsiteX4" fmla="*/ 323984 w 1141357"/>
              <a:gd name="connsiteY4" fmla="*/ 304800 h 927103"/>
              <a:gd name="connsiteX5" fmla="*/ 231993 w 1141357"/>
              <a:gd name="connsiteY5" fmla="*/ 379483 h 927103"/>
              <a:gd name="connsiteX6" fmla="*/ 134690 w 1141357"/>
              <a:gd name="connsiteY6" fmla="*/ 468894 h 927103"/>
              <a:gd name="connsiteX7" fmla="*/ 58401 w 1141357"/>
              <a:gd name="connsiteY7" fmla="*/ 563474 h 927103"/>
              <a:gd name="connsiteX8" fmla="*/ 50934 w 1141357"/>
              <a:gd name="connsiteY8" fmla="*/ 628650 h 927103"/>
              <a:gd name="connsiteX9" fmla="*/ 134 w 1141357"/>
              <a:gd name="connsiteY9" fmla="*/ 685800 h 927103"/>
              <a:gd name="connsiteX10" fmla="*/ 38234 w 1141357"/>
              <a:gd name="connsiteY10" fmla="*/ 762000 h 927103"/>
              <a:gd name="connsiteX11" fmla="*/ 101734 w 1141357"/>
              <a:gd name="connsiteY11" fmla="*/ 812800 h 927103"/>
              <a:gd name="connsiteX12" fmla="*/ 121510 w 1141357"/>
              <a:gd name="connsiteY12" fmla="*/ 842552 h 927103"/>
              <a:gd name="connsiteX13" fmla="*/ 222385 w 1141357"/>
              <a:gd name="connsiteY13" fmla="*/ 882652 h 927103"/>
              <a:gd name="connsiteX14" fmla="*/ 276946 w 1141357"/>
              <a:gd name="connsiteY14" fmla="*/ 867267 h 927103"/>
              <a:gd name="connsiteX15" fmla="*/ 292235 w 1141357"/>
              <a:gd name="connsiteY15" fmla="*/ 927101 h 927103"/>
              <a:gd name="connsiteX16" fmla="*/ 362085 w 1141357"/>
              <a:gd name="connsiteY16" fmla="*/ 869952 h 927103"/>
              <a:gd name="connsiteX17" fmla="*/ 472471 w 1141357"/>
              <a:gd name="connsiteY17" fmla="*/ 841290 h 927103"/>
              <a:gd name="connsiteX18" fmla="*/ 508135 w 1141357"/>
              <a:gd name="connsiteY18" fmla="*/ 781052 h 927103"/>
              <a:gd name="connsiteX19" fmla="*/ 625855 w 1141357"/>
              <a:gd name="connsiteY19" fmla="*/ 777624 h 927103"/>
              <a:gd name="connsiteX20" fmla="*/ 774835 w 1141357"/>
              <a:gd name="connsiteY20" fmla="*/ 717552 h 927103"/>
              <a:gd name="connsiteX21" fmla="*/ 918394 w 1141357"/>
              <a:gd name="connsiteY21" fmla="*/ 635965 h 927103"/>
              <a:gd name="connsiteX22" fmla="*/ 978035 w 1141357"/>
              <a:gd name="connsiteY22" fmla="*/ 603253 h 927103"/>
              <a:gd name="connsiteX23" fmla="*/ 1082126 w 1141357"/>
              <a:gd name="connsiteY23" fmla="*/ 454826 h 927103"/>
              <a:gd name="connsiteX24" fmla="*/ 1141357 w 1141357"/>
              <a:gd name="connsiteY24" fmla="*/ 252871 h 927103"/>
              <a:gd name="connsiteX25" fmla="*/ 1054234 w 1141357"/>
              <a:gd name="connsiteY25" fmla="*/ 0 h 927103"/>
              <a:gd name="connsiteX0" fmla="*/ 1054234 w 1141357"/>
              <a:gd name="connsiteY0" fmla="*/ 0 h 927105"/>
              <a:gd name="connsiteX1" fmla="*/ 889135 w 1141357"/>
              <a:gd name="connsiteY1" fmla="*/ 31905 h 927105"/>
              <a:gd name="connsiteX2" fmla="*/ 695739 w 1141357"/>
              <a:gd name="connsiteY2" fmla="*/ 107137 h 927105"/>
              <a:gd name="connsiteX3" fmla="*/ 524289 w 1141357"/>
              <a:gd name="connsiteY3" fmla="*/ 184711 h 927105"/>
              <a:gd name="connsiteX4" fmla="*/ 323984 w 1141357"/>
              <a:gd name="connsiteY4" fmla="*/ 304800 h 927105"/>
              <a:gd name="connsiteX5" fmla="*/ 231993 w 1141357"/>
              <a:gd name="connsiteY5" fmla="*/ 379483 h 927105"/>
              <a:gd name="connsiteX6" fmla="*/ 134690 w 1141357"/>
              <a:gd name="connsiteY6" fmla="*/ 468894 h 927105"/>
              <a:gd name="connsiteX7" fmla="*/ 58401 w 1141357"/>
              <a:gd name="connsiteY7" fmla="*/ 563474 h 927105"/>
              <a:gd name="connsiteX8" fmla="*/ 50934 w 1141357"/>
              <a:gd name="connsiteY8" fmla="*/ 628650 h 927105"/>
              <a:gd name="connsiteX9" fmla="*/ 134 w 1141357"/>
              <a:gd name="connsiteY9" fmla="*/ 685800 h 927105"/>
              <a:gd name="connsiteX10" fmla="*/ 38234 w 1141357"/>
              <a:gd name="connsiteY10" fmla="*/ 762000 h 927105"/>
              <a:gd name="connsiteX11" fmla="*/ 101734 w 1141357"/>
              <a:gd name="connsiteY11" fmla="*/ 812800 h 927105"/>
              <a:gd name="connsiteX12" fmla="*/ 121510 w 1141357"/>
              <a:gd name="connsiteY12" fmla="*/ 842552 h 927105"/>
              <a:gd name="connsiteX13" fmla="*/ 222385 w 1141357"/>
              <a:gd name="connsiteY13" fmla="*/ 882652 h 927105"/>
              <a:gd name="connsiteX14" fmla="*/ 276946 w 1141357"/>
              <a:gd name="connsiteY14" fmla="*/ 867267 h 927105"/>
              <a:gd name="connsiteX15" fmla="*/ 292235 w 1141357"/>
              <a:gd name="connsiteY15" fmla="*/ 927101 h 927105"/>
              <a:gd name="connsiteX16" fmla="*/ 362085 w 1141357"/>
              <a:gd name="connsiteY16" fmla="*/ 869952 h 927105"/>
              <a:gd name="connsiteX17" fmla="*/ 472471 w 1141357"/>
              <a:gd name="connsiteY17" fmla="*/ 841290 h 927105"/>
              <a:gd name="connsiteX18" fmla="*/ 508135 w 1141357"/>
              <a:gd name="connsiteY18" fmla="*/ 781052 h 927105"/>
              <a:gd name="connsiteX19" fmla="*/ 625855 w 1141357"/>
              <a:gd name="connsiteY19" fmla="*/ 777624 h 927105"/>
              <a:gd name="connsiteX20" fmla="*/ 774835 w 1141357"/>
              <a:gd name="connsiteY20" fmla="*/ 717552 h 927105"/>
              <a:gd name="connsiteX21" fmla="*/ 918394 w 1141357"/>
              <a:gd name="connsiteY21" fmla="*/ 635965 h 927105"/>
              <a:gd name="connsiteX22" fmla="*/ 978035 w 1141357"/>
              <a:gd name="connsiteY22" fmla="*/ 603253 h 927105"/>
              <a:gd name="connsiteX23" fmla="*/ 1082126 w 1141357"/>
              <a:gd name="connsiteY23" fmla="*/ 454826 h 927105"/>
              <a:gd name="connsiteX24" fmla="*/ 1141357 w 1141357"/>
              <a:gd name="connsiteY24" fmla="*/ 252871 h 927105"/>
              <a:gd name="connsiteX25" fmla="*/ 1054234 w 1141357"/>
              <a:gd name="connsiteY25" fmla="*/ 0 h 927105"/>
              <a:gd name="connsiteX0" fmla="*/ 1054234 w 1155602"/>
              <a:gd name="connsiteY0" fmla="*/ 0 h 927103"/>
              <a:gd name="connsiteX1" fmla="*/ 889135 w 1155602"/>
              <a:gd name="connsiteY1" fmla="*/ 31905 h 927103"/>
              <a:gd name="connsiteX2" fmla="*/ 695739 w 1155602"/>
              <a:gd name="connsiteY2" fmla="*/ 107137 h 927103"/>
              <a:gd name="connsiteX3" fmla="*/ 524289 w 1155602"/>
              <a:gd name="connsiteY3" fmla="*/ 184711 h 927103"/>
              <a:gd name="connsiteX4" fmla="*/ 323984 w 1155602"/>
              <a:gd name="connsiteY4" fmla="*/ 304800 h 927103"/>
              <a:gd name="connsiteX5" fmla="*/ 231993 w 1155602"/>
              <a:gd name="connsiteY5" fmla="*/ 379483 h 927103"/>
              <a:gd name="connsiteX6" fmla="*/ 134690 w 1155602"/>
              <a:gd name="connsiteY6" fmla="*/ 468894 h 927103"/>
              <a:gd name="connsiteX7" fmla="*/ 58401 w 1155602"/>
              <a:gd name="connsiteY7" fmla="*/ 563474 h 927103"/>
              <a:gd name="connsiteX8" fmla="*/ 50934 w 1155602"/>
              <a:gd name="connsiteY8" fmla="*/ 628650 h 927103"/>
              <a:gd name="connsiteX9" fmla="*/ 134 w 1155602"/>
              <a:gd name="connsiteY9" fmla="*/ 685800 h 927103"/>
              <a:gd name="connsiteX10" fmla="*/ 38234 w 1155602"/>
              <a:gd name="connsiteY10" fmla="*/ 762000 h 927103"/>
              <a:gd name="connsiteX11" fmla="*/ 101734 w 1155602"/>
              <a:gd name="connsiteY11" fmla="*/ 812800 h 927103"/>
              <a:gd name="connsiteX12" fmla="*/ 121510 w 1155602"/>
              <a:gd name="connsiteY12" fmla="*/ 842552 h 927103"/>
              <a:gd name="connsiteX13" fmla="*/ 222385 w 1155602"/>
              <a:gd name="connsiteY13" fmla="*/ 882652 h 927103"/>
              <a:gd name="connsiteX14" fmla="*/ 276946 w 1155602"/>
              <a:gd name="connsiteY14" fmla="*/ 867267 h 927103"/>
              <a:gd name="connsiteX15" fmla="*/ 292235 w 1155602"/>
              <a:gd name="connsiteY15" fmla="*/ 927101 h 927103"/>
              <a:gd name="connsiteX16" fmla="*/ 362085 w 1155602"/>
              <a:gd name="connsiteY16" fmla="*/ 869952 h 927103"/>
              <a:gd name="connsiteX17" fmla="*/ 472471 w 1155602"/>
              <a:gd name="connsiteY17" fmla="*/ 841290 h 927103"/>
              <a:gd name="connsiteX18" fmla="*/ 508135 w 1155602"/>
              <a:gd name="connsiteY18" fmla="*/ 781052 h 927103"/>
              <a:gd name="connsiteX19" fmla="*/ 625855 w 1155602"/>
              <a:gd name="connsiteY19" fmla="*/ 777624 h 927103"/>
              <a:gd name="connsiteX20" fmla="*/ 774835 w 1155602"/>
              <a:gd name="connsiteY20" fmla="*/ 717552 h 927103"/>
              <a:gd name="connsiteX21" fmla="*/ 918394 w 1155602"/>
              <a:gd name="connsiteY21" fmla="*/ 635965 h 927103"/>
              <a:gd name="connsiteX22" fmla="*/ 978035 w 1155602"/>
              <a:gd name="connsiteY22" fmla="*/ 603253 h 927103"/>
              <a:gd name="connsiteX23" fmla="*/ 1082126 w 1155602"/>
              <a:gd name="connsiteY23" fmla="*/ 454826 h 927103"/>
              <a:gd name="connsiteX24" fmla="*/ 1155603 w 1155602"/>
              <a:gd name="connsiteY24" fmla="*/ 288555 h 927103"/>
              <a:gd name="connsiteX25" fmla="*/ 1054234 w 1155602"/>
              <a:gd name="connsiteY25" fmla="*/ 0 h 927103"/>
              <a:gd name="connsiteX0" fmla="*/ 1054234 w 1155603"/>
              <a:gd name="connsiteY0" fmla="*/ 0 h 927105"/>
              <a:gd name="connsiteX1" fmla="*/ 889135 w 1155603"/>
              <a:gd name="connsiteY1" fmla="*/ 31905 h 927105"/>
              <a:gd name="connsiteX2" fmla="*/ 695739 w 1155603"/>
              <a:gd name="connsiteY2" fmla="*/ 107137 h 927105"/>
              <a:gd name="connsiteX3" fmla="*/ 524289 w 1155603"/>
              <a:gd name="connsiteY3" fmla="*/ 184711 h 927105"/>
              <a:gd name="connsiteX4" fmla="*/ 323984 w 1155603"/>
              <a:gd name="connsiteY4" fmla="*/ 304800 h 927105"/>
              <a:gd name="connsiteX5" fmla="*/ 231993 w 1155603"/>
              <a:gd name="connsiteY5" fmla="*/ 379483 h 927105"/>
              <a:gd name="connsiteX6" fmla="*/ 134690 w 1155603"/>
              <a:gd name="connsiteY6" fmla="*/ 468894 h 927105"/>
              <a:gd name="connsiteX7" fmla="*/ 58401 w 1155603"/>
              <a:gd name="connsiteY7" fmla="*/ 563474 h 927105"/>
              <a:gd name="connsiteX8" fmla="*/ 50934 w 1155603"/>
              <a:gd name="connsiteY8" fmla="*/ 628650 h 927105"/>
              <a:gd name="connsiteX9" fmla="*/ 134 w 1155603"/>
              <a:gd name="connsiteY9" fmla="*/ 685800 h 927105"/>
              <a:gd name="connsiteX10" fmla="*/ 38234 w 1155603"/>
              <a:gd name="connsiteY10" fmla="*/ 762000 h 927105"/>
              <a:gd name="connsiteX11" fmla="*/ 101734 w 1155603"/>
              <a:gd name="connsiteY11" fmla="*/ 812800 h 927105"/>
              <a:gd name="connsiteX12" fmla="*/ 121510 w 1155603"/>
              <a:gd name="connsiteY12" fmla="*/ 842552 h 927105"/>
              <a:gd name="connsiteX13" fmla="*/ 222385 w 1155603"/>
              <a:gd name="connsiteY13" fmla="*/ 882652 h 927105"/>
              <a:gd name="connsiteX14" fmla="*/ 276946 w 1155603"/>
              <a:gd name="connsiteY14" fmla="*/ 867267 h 927105"/>
              <a:gd name="connsiteX15" fmla="*/ 292235 w 1155603"/>
              <a:gd name="connsiteY15" fmla="*/ 927101 h 927105"/>
              <a:gd name="connsiteX16" fmla="*/ 362085 w 1155603"/>
              <a:gd name="connsiteY16" fmla="*/ 869952 h 927105"/>
              <a:gd name="connsiteX17" fmla="*/ 472471 w 1155603"/>
              <a:gd name="connsiteY17" fmla="*/ 841290 h 927105"/>
              <a:gd name="connsiteX18" fmla="*/ 508135 w 1155603"/>
              <a:gd name="connsiteY18" fmla="*/ 781052 h 927105"/>
              <a:gd name="connsiteX19" fmla="*/ 625855 w 1155603"/>
              <a:gd name="connsiteY19" fmla="*/ 777624 h 927105"/>
              <a:gd name="connsiteX20" fmla="*/ 774835 w 1155603"/>
              <a:gd name="connsiteY20" fmla="*/ 717552 h 927105"/>
              <a:gd name="connsiteX21" fmla="*/ 918394 w 1155603"/>
              <a:gd name="connsiteY21" fmla="*/ 635965 h 927105"/>
              <a:gd name="connsiteX22" fmla="*/ 978035 w 1155603"/>
              <a:gd name="connsiteY22" fmla="*/ 603253 h 927105"/>
              <a:gd name="connsiteX23" fmla="*/ 1082126 w 1155603"/>
              <a:gd name="connsiteY23" fmla="*/ 454826 h 927105"/>
              <a:gd name="connsiteX24" fmla="*/ 1155603 w 1155603"/>
              <a:gd name="connsiteY24" fmla="*/ 288555 h 927105"/>
              <a:gd name="connsiteX25" fmla="*/ 1054234 w 1155603"/>
              <a:gd name="connsiteY25" fmla="*/ 0 h 927105"/>
              <a:gd name="connsiteX0" fmla="*/ 1054234 w 1161984"/>
              <a:gd name="connsiteY0" fmla="*/ 0 h 927103"/>
              <a:gd name="connsiteX1" fmla="*/ 889135 w 1161984"/>
              <a:gd name="connsiteY1" fmla="*/ 31905 h 927103"/>
              <a:gd name="connsiteX2" fmla="*/ 695739 w 1161984"/>
              <a:gd name="connsiteY2" fmla="*/ 107137 h 927103"/>
              <a:gd name="connsiteX3" fmla="*/ 524289 w 1161984"/>
              <a:gd name="connsiteY3" fmla="*/ 184711 h 927103"/>
              <a:gd name="connsiteX4" fmla="*/ 323984 w 1161984"/>
              <a:gd name="connsiteY4" fmla="*/ 304800 h 927103"/>
              <a:gd name="connsiteX5" fmla="*/ 231993 w 1161984"/>
              <a:gd name="connsiteY5" fmla="*/ 379483 h 927103"/>
              <a:gd name="connsiteX6" fmla="*/ 134690 w 1161984"/>
              <a:gd name="connsiteY6" fmla="*/ 468894 h 927103"/>
              <a:gd name="connsiteX7" fmla="*/ 58401 w 1161984"/>
              <a:gd name="connsiteY7" fmla="*/ 563474 h 927103"/>
              <a:gd name="connsiteX8" fmla="*/ 50934 w 1161984"/>
              <a:gd name="connsiteY8" fmla="*/ 628650 h 927103"/>
              <a:gd name="connsiteX9" fmla="*/ 134 w 1161984"/>
              <a:gd name="connsiteY9" fmla="*/ 685800 h 927103"/>
              <a:gd name="connsiteX10" fmla="*/ 38234 w 1161984"/>
              <a:gd name="connsiteY10" fmla="*/ 762000 h 927103"/>
              <a:gd name="connsiteX11" fmla="*/ 101734 w 1161984"/>
              <a:gd name="connsiteY11" fmla="*/ 812800 h 927103"/>
              <a:gd name="connsiteX12" fmla="*/ 121510 w 1161984"/>
              <a:gd name="connsiteY12" fmla="*/ 842552 h 927103"/>
              <a:gd name="connsiteX13" fmla="*/ 222385 w 1161984"/>
              <a:gd name="connsiteY13" fmla="*/ 882652 h 927103"/>
              <a:gd name="connsiteX14" fmla="*/ 276946 w 1161984"/>
              <a:gd name="connsiteY14" fmla="*/ 867267 h 927103"/>
              <a:gd name="connsiteX15" fmla="*/ 292235 w 1161984"/>
              <a:gd name="connsiteY15" fmla="*/ 927101 h 927103"/>
              <a:gd name="connsiteX16" fmla="*/ 362085 w 1161984"/>
              <a:gd name="connsiteY16" fmla="*/ 869952 h 927103"/>
              <a:gd name="connsiteX17" fmla="*/ 472471 w 1161984"/>
              <a:gd name="connsiteY17" fmla="*/ 841290 h 927103"/>
              <a:gd name="connsiteX18" fmla="*/ 508135 w 1161984"/>
              <a:gd name="connsiteY18" fmla="*/ 781052 h 927103"/>
              <a:gd name="connsiteX19" fmla="*/ 625855 w 1161984"/>
              <a:gd name="connsiteY19" fmla="*/ 777624 h 927103"/>
              <a:gd name="connsiteX20" fmla="*/ 774835 w 1161984"/>
              <a:gd name="connsiteY20" fmla="*/ 717552 h 927103"/>
              <a:gd name="connsiteX21" fmla="*/ 918394 w 1161984"/>
              <a:gd name="connsiteY21" fmla="*/ 635965 h 927103"/>
              <a:gd name="connsiteX22" fmla="*/ 978035 w 1161984"/>
              <a:gd name="connsiteY22" fmla="*/ 603253 h 927103"/>
              <a:gd name="connsiteX23" fmla="*/ 1082126 w 1161984"/>
              <a:gd name="connsiteY23" fmla="*/ 454826 h 927103"/>
              <a:gd name="connsiteX24" fmla="*/ 1155603 w 1161984"/>
              <a:gd name="connsiteY24" fmla="*/ 288555 h 927103"/>
              <a:gd name="connsiteX25" fmla="*/ 1054234 w 1161984"/>
              <a:gd name="connsiteY25" fmla="*/ 0 h 927103"/>
              <a:gd name="connsiteX0" fmla="*/ 1054234 w 1161984"/>
              <a:gd name="connsiteY0" fmla="*/ 0 h 927105"/>
              <a:gd name="connsiteX1" fmla="*/ 889135 w 1161984"/>
              <a:gd name="connsiteY1" fmla="*/ 31905 h 927105"/>
              <a:gd name="connsiteX2" fmla="*/ 695739 w 1161984"/>
              <a:gd name="connsiteY2" fmla="*/ 107137 h 927105"/>
              <a:gd name="connsiteX3" fmla="*/ 524289 w 1161984"/>
              <a:gd name="connsiteY3" fmla="*/ 184711 h 927105"/>
              <a:gd name="connsiteX4" fmla="*/ 323984 w 1161984"/>
              <a:gd name="connsiteY4" fmla="*/ 304800 h 927105"/>
              <a:gd name="connsiteX5" fmla="*/ 231993 w 1161984"/>
              <a:gd name="connsiteY5" fmla="*/ 379483 h 927105"/>
              <a:gd name="connsiteX6" fmla="*/ 134690 w 1161984"/>
              <a:gd name="connsiteY6" fmla="*/ 468894 h 927105"/>
              <a:gd name="connsiteX7" fmla="*/ 58401 w 1161984"/>
              <a:gd name="connsiteY7" fmla="*/ 563474 h 927105"/>
              <a:gd name="connsiteX8" fmla="*/ 50934 w 1161984"/>
              <a:gd name="connsiteY8" fmla="*/ 628650 h 927105"/>
              <a:gd name="connsiteX9" fmla="*/ 134 w 1161984"/>
              <a:gd name="connsiteY9" fmla="*/ 685800 h 927105"/>
              <a:gd name="connsiteX10" fmla="*/ 38234 w 1161984"/>
              <a:gd name="connsiteY10" fmla="*/ 762000 h 927105"/>
              <a:gd name="connsiteX11" fmla="*/ 101734 w 1161984"/>
              <a:gd name="connsiteY11" fmla="*/ 812800 h 927105"/>
              <a:gd name="connsiteX12" fmla="*/ 121510 w 1161984"/>
              <a:gd name="connsiteY12" fmla="*/ 842552 h 927105"/>
              <a:gd name="connsiteX13" fmla="*/ 222385 w 1161984"/>
              <a:gd name="connsiteY13" fmla="*/ 882652 h 927105"/>
              <a:gd name="connsiteX14" fmla="*/ 276946 w 1161984"/>
              <a:gd name="connsiteY14" fmla="*/ 867267 h 927105"/>
              <a:gd name="connsiteX15" fmla="*/ 292235 w 1161984"/>
              <a:gd name="connsiteY15" fmla="*/ 927101 h 927105"/>
              <a:gd name="connsiteX16" fmla="*/ 362085 w 1161984"/>
              <a:gd name="connsiteY16" fmla="*/ 869952 h 927105"/>
              <a:gd name="connsiteX17" fmla="*/ 472471 w 1161984"/>
              <a:gd name="connsiteY17" fmla="*/ 841290 h 927105"/>
              <a:gd name="connsiteX18" fmla="*/ 551863 w 1161984"/>
              <a:gd name="connsiteY18" fmla="*/ 835164 h 927105"/>
              <a:gd name="connsiteX19" fmla="*/ 625855 w 1161984"/>
              <a:gd name="connsiteY19" fmla="*/ 777624 h 927105"/>
              <a:gd name="connsiteX20" fmla="*/ 774835 w 1161984"/>
              <a:gd name="connsiteY20" fmla="*/ 717552 h 927105"/>
              <a:gd name="connsiteX21" fmla="*/ 918394 w 1161984"/>
              <a:gd name="connsiteY21" fmla="*/ 635965 h 927105"/>
              <a:gd name="connsiteX22" fmla="*/ 978035 w 1161984"/>
              <a:gd name="connsiteY22" fmla="*/ 603253 h 927105"/>
              <a:gd name="connsiteX23" fmla="*/ 1082126 w 1161984"/>
              <a:gd name="connsiteY23" fmla="*/ 454826 h 927105"/>
              <a:gd name="connsiteX24" fmla="*/ 1155603 w 1161984"/>
              <a:gd name="connsiteY24" fmla="*/ 288555 h 927105"/>
              <a:gd name="connsiteX25" fmla="*/ 1054234 w 1161984"/>
              <a:gd name="connsiteY25" fmla="*/ 0 h 927105"/>
              <a:gd name="connsiteX0" fmla="*/ 1054234 w 1161984"/>
              <a:gd name="connsiteY0" fmla="*/ 0 h 927103"/>
              <a:gd name="connsiteX1" fmla="*/ 889135 w 1161984"/>
              <a:gd name="connsiteY1" fmla="*/ 31905 h 927103"/>
              <a:gd name="connsiteX2" fmla="*/ 695739 w 1161984"/>
              <a:gd name="connsiteY2" fmla="*/ 107137 h 927103"/>
              <a:gd name="connsiteX3" fmla="*/ 524289 w 1161984"/>
              <a:gd name="connsiteY3" fmla="*/ 184711 h 927103"/>
              <a:gd name="connsiteX4" fmla="*/ 323984 w 1161984"/>
              <a:gd name="connsiteY4" fmla="*/ 304800 h 927103"/>
              <a:gd name="connsiteX5" fmla="*/ 231993 w 1161984"/>
              <a:gd name="connsiteY5" fmla="*/ 379483 h 927103"/>
              <a:gd name="connsiteX6" fmla="*/ 134690 w 1161984"/>
              <a:gd name="connsiteY6" fmla="*/ 468894 h 927103"/>
              <a:gd name="connsiteX7" fmla="*/ 58401 w 1161984"/>
              <a:gd name="connsiteY7" fmla="*/ 563474 h 927103"/>
              <a:gd name="connsiteX8" fmla="*/ 50934 w 1161984"/>
              <a:gd name="connsiteY8" fmla="*/ 628650 h 927103"/>
              <a:gd name="connsiteX9" fmla="*/ 134 w 1161984"/>
              <a:gd name="connsiteY9" fmla="*/ 685800 h 927103"/>
              <a:gd name="connsiteX10" fmla="*/ 38234 w 1161984"/>
              <a:gd name="connsiteY10" fmla="*/ 762000 h 927103"/>
              <a:gd name="connsiteX11" fmla="*/ 101734 w 1161984"/>
              <a:gd name="connsiteY11" fmla="*/ 812800 h 927103"/>
              <a:gd name="connsiteX12" fmla="*/ 121510 w 1161984"/>
              <a:gd name="connsiteY12" fmla="*/ 842552 h 927103"/>
              <a:gd name="connsiteX13" fmla="*/ 222385 w 1161984"/>
              <a:gd name="connsiteY13" fmla="*/ 882652 h 927103"/>
              <a:gd name="connsiteX14" fmla="*/ 276946 w 1161984"/>
              <a:gd name="connsiteY14" fmla="*/ 867267 h 927103"/>
              <a:gd name="connsiteX15" fmla="*/ 292235 w 1161984"/>
              <a:gd name="connsiteY15" fmla="*/ 927101 h 927103"/>
              <a:gd name="connsiteX16" fmla="*/ 362085 w 1161984"/>
              <a:gd name="connsiteY16" fmla="*/ 869952 h 927103"/>
              <a:gd name="connsiteX17" fmla="*/ 472471 w 1161984"/>
              <a:gd name="connsiteY17" fmla="*/ 841290 h 927103"/>
              <a:gd name="connsiteX18" fmla="*/ 551863 w 1161984"/>
              <a:gd name="connsiteY18" fmla="*/ 835164 h 927103"/>
              <a:gd name="connsiteX19" fmla="*/ 625855 w 1161984"/>
              <a:gd name="connsiteY19" fmla="*/ 777624 h 927103"/>
              <a:gd name="connsiteX20" fmla="*/ 774835 w 1161984"/>
              <a:gd name="connsiteY20" fmla="*/ 717552 h 927103"/>
              <a:gd name="connsiteX21" fmla="*/ 918394 w 1161984"/>
              <a:gd name="connsiteY21" fmla="*/ 635965 h 927103"/>
              <a:gd name="connsiteX22" fmla="*/ 978035 w 1161984"/>
              <a:gd name="connsiteY22" fmla="*/ 603253 h 927103"/>
              <a:gd name="connsiteX23" fmla="*/ 1082126 w 1161984"/>
              <a:gd name="connsiteY23" fmla="*/ 454826 h 927103"/>
              <a:gd name="connsiteX24" fmla="*/ 1155603 w 1161984"/>
              <a:gd name="connsiteY24" fmla="*/ 288555 h 927103"/>
              <a:gd name="connsiteX25" fmla="*/ 1054234 w 1161984"/>
              <a:gd name="connsiteY25" fmla="*/ 0 h 927103"/>
              <a:gd name="connsiteX0" fmla="*/ 1054234 w 1161984"/>
              <a:gd name="connsiteY0" fmla="*/ 0 h 888839"/>
              <a:gd name="connsiteX1" fmla="*/ 889135 w 1161984"/>
              <a:gd name="connsiteY1" fmla="*/ 31905 h 888839"/>
              <a:gd name="connsiteX2" fmla="*/ 695739 w 1161984"/>
              <a:gd name="connsiteY2" fmla="*/ 107137 h 888839"/>
              <a:gd name="connsiteX3" fmla="*/ 524289 w 1161984"/>
              <a:gd name="connsiteY3" fmla="*/ 184711 h 888839"/>
              <a:gd name="connsiteX4" fmla="*/ 323984 w 1161984"/>
              <a:gd name="connsiteY4" fmla="*/ 304800 h 888839"/>
              <a:gd name="connsiteX5" fmla="*/ 231993 w 1161984"/>
              <a:gd name="connsiteY5" fmla="*/ 379483 h 888839"/>
              <a:gd name="connsiteX6" fmla="*/ 134690 w 1161984"/>
              <a:gd name="connsiteY6" fmla="*/ 468894 h 888839"/>
              <a:gd name="connsiteX7" fmla="*/ 58401 w 1161984"/>
              <a:gd name="connsiteY7" fmla="*/ 563474 h 888839"/>
              <a:gd name="connsiteX8" fmla="*/ 50934 w 1161984"/>
              <a:gd name="connsiteY8" fmla="*/ 628650 h 888839"/>
              <a:gd name="connsiteX9" fmla="*/ 134 w 1161984"/>
              <a:gd name="connsiteY9" fmla="*/ 685800 h 888839"/>
              <a:gd name="connsiteX10" fmla="*/ 38234 w 1161984"/>
              <a:gd name="connsiteY10" fmla="*/ 762000 h 888839"/>
              <a:gd name="connsiteX11" fmla="*/ 101734 w 1161984"/>
              <a:gd name="connsiteY11" fmla="*/ 812800 h 888839"/>
              <a:gd name="connsiteX12" fmla="*/ 121510 w 1161984"/>
              <a:gd name="connsiteY12" fmla="*/ 842552 h 888839"/>
              <a:gd name="connsiteX13" fmla="*/ 222385 w 1161984"/>
              <a:gd name="connsiteY13" fmla="*/ 882652 h 888839"/>
              <a:gd name="connsiteX14" fmla="*/ 276946 w 1161984"/>
              <a:gd name="connsiteY14" fmla="*/ 867267 h 888839"/>
              <a:gd name="connsiteX15" fmla="*/ 313829 w 1161984"/>
              <a:gd name="connsiteY15" fmla="*/ 888827 h 888839"/>
              <a:gd name="connsiteX16" fmla="*/ 362085 w 1161984"/>
              <a:gd name="connsiteY16" fmla="*/ 869952 h 888839"/>
              <a:gd name="connsiteX17" fmla="*/ 472471 w 1161984"/>
              <a:gd name="connsiteY17" fmla="*/ 841290 h 888839"/>
              <a:gd name="connsiteX18" fmla="*/ 551863 w 1161984"/>
              <a:gd name="connsiteY18" fmla="*/ 835164 h 888839"/>
              <a:gd name="connsiteX19" fmla="*/ 625855 w 1161984"/>
              <a:gd name="connsiteY19" fmla="*/ 777624 h 888839"/>
              <a:gd name="connsiteX20" fmla="*/ 774835 w 1161984"/>
              <a:gd name="connsiteY20" fmla="*/ 717552 h 888839"/>
              <a:gd name="connsiteX21" fmla="*/ 918394 w 1161984"/>
              <a:gd name="connsiteY21" fmla="*/ 635965 h 888839"/>
              <a:gd name="connsiteX22" fmla="*/ 978035 w 1161984"/>
              <a:gd name="connsiteY22" fmla="*/ 603253 h 888839"/>
              <a:gd name="connsiteX23" fmla="*/ 1082126 w 1161984"/>
              <a:gd name="connsiteY23" fmla="*/ 454826 h 888839"/>
              <a:gd name="connsiteX24" fmla="*/ 1155603 w 1161984"/>
              <a:gd name="connsiteY24" fmla="*/ 288555 h 888839"/>
              <a:gd name="connsiteX25" fmla="*/ 1054234 w 1161984"/>
              <a:gd name="connsiteY25" fmla="*/ 0 h 888839"/>
              <a:gd name="connsiteX0" fmla="*/ 1054234 w 1161984"/>
              <a:gd name="connsiteY0" fmla="*/ 0 h 888839"/>
              <a:gd name="connsiteX1" fmla="*/ 889135 w 1161984"/>
              <a:gd name="connsiteY1" fmla="*/ 31905 h 888839"/>
              <a:gd name="connsiteX2" fmla="*/ 695739 w 1161984"/>
              <a:gd name="connsiteY2" fmla="*/ 107137 h 888839"/>
              <a:gd name="connsiteX3" fmla="*/ 524289 w 1161984"/>
              <a:gd name="connsiteY3" fmla="*/ 184711 h 888839"/>
              <a:gd name="connsiteX4" fmla="*/ 323984 w 1161984"/>
              <a:gd name="connsiteY4" fmla="*/ 304800 h 888839"/>
              <a:gd name="connsiteX5" fmla="*/ 231993 w 1161984"/>
              <a:gd name="connsiteY5" fmla="*/ 379483 h 888839"/>
              <a:gd name="connsiteX6" fmla="*/ 134690 w 1161984"/>
              <a:gd name="connsiteY6" fmla="*/ 468894 h 888839"/>
              <a:gd name="connsiteX7" fmla="*/ 58401 w 1161984"/>
              <a:gd name="connsiteY7" fmla="*/ 563474 h 888839"/>
              <a:gd name="connsiteX8" fmla="*/ 50934 w 1161984"/>
              <a:gd name="connsiteY8" fmla="*/ 628650 h 888839"/>
              <a:gd name="connsiteX9" fmla="*/ 134 w 1161984"/>
              <a:gd name="connsiteY9" fmla="*/ 685800 h 888839"/>
              <a:gd name="connsiteX10" fmla="*/ 38234 w 1161984"/>
              <a:gd name="connsiteY10" fmla="*/ 762000 h 888839"/>
              <a:gd name="connsiteX11" fmla="*/ 101734 w 1161984"/>
              <a:gd name="connsiteY11" fmla="*/ 812800 h 888839"/>
              <a:gd name="connsiteX12" fmla="*/ 98059 w 1161984"/>
              <a:gd name="connsiteY12" fmla="*/ 820752 h 888839"/>
              <a:gd name="connsiteX13" fmla="*/ 222385 w 1161984"/>
              <a:gd name="connsiteY13" fmla="*/ 882652 h 888839"/>
              <a:gd name="connsiteX14" fmla="*/ 276946 w 1161984"/>
              <a:gd name="connsiteY14" fmla="*/ 867267 h 888839"/>
              <a:gd name="connsiteX15" fmla="*/ 313829 w 1161984"/>
              <a:gd name="connsiteY15" fmla="*/ 888827 h 888839"/>
              <a:gd name="connsiteX16" fmla="*/ 362085 w 1161984"/>
              <a:gd name="connsiteY16" fmla="*/ 869952 h 888839"/>
              <a:gd name="connsiteX17" fmla="*/ 472471 w 1161984"/>
              <a:gd name="connsiteY17" fmla="*/ 841290 h 888839"/>
              <a:gd name="connsiteX18" fmla="*/ 551863 w 1161984"/>
              <a:gd name="connsiteY18" fmla="*/ 835164 h 888839"/>
              <a:gd name="connsiteX19" fmla="*/ 625855 w 1161984"/>
              <a:gd name="connsiteY19" fmla="*/ 777624 h 888839"/>
              <a:gd name="connsiteX20" fmla="*/ 774835 w 1161984"/>
              <a:gd name="connsiteY20" fmla="*/ 717552 h 888839"/>
              <a:gd name="connsiteX21" fmla="*/ 918394 w 1161984"/>
              <a:gd name="connsiteY21" fmla="*/ 635965 h 888839"/>
              <a:gd name="connsiteX22" fmla="*/ 978035 w 1161984"/>
              <a:gd name="connsiteY22" fmla="*/ 603253 h 888839"/>
              <a:gd name="connsiteX23" fmla="*/ 1082126 w 1161984"/>
              <a:gd name="connsiteY23" fmla="*/ 454826 h 888839"/>
              <a:gd name="connsiteX24" fmla="*/ 1155603 w 1161984"/>
              <a:gd name="connsiteY24" fmla="*/ 288555 h 888839"/>
              <a:gd name="connsiteX25" fmla="*/ 1054234 w 1161984"/>
              <a:gd name="connsiteY25" fmla="*/ 0 h 888839"/>
              <a:gd name="connsiteX0" fmla="*/ 1054234 w 1161984"/>
              <a:gd name="connsiteY0" fmla="*/ 0 h 888839"/>
              <a:gd name="connsiteX1" fmla="*/ 889135 w 1161984"/>
              <a:gd name="connsiteY1" fmla="*/ 31905 h 888839"/>
              <a:gd name="connsiteX2" fmla="*/ 695739 w 1161984"/>
              <a:gd name="connsiteY2" fmla="*/ 107137 h 888839"/>
              <a:gd name="connsiteX3" fmla="*/ 524289 w 1161984"/>
              <a:gd name="connsiteY3" fmla="*/ 184711 h 888839"/>
              <a:gd name="connsiteX4" fmla="*/ 323984 w 1161984"/>
              <a:gd name="connsiteY4" fmla="*/ 304800 h 888839"/>
              <a:gd name="connsiteX5" fmla="*/ 231993 w 1161984"/>
              <a:gd name="connsiteY5" fmla="*/ 379483 h 888839"/>
              <a:gd name="connsiteX6" fmla="*/ 134690 w 1161984"/>
              <a:gd name="connsiteY6" fmla="*/ 468894 h 888839"/>
              <a:gd name="connsiteX7" fmla="*/ 58401 w 1161984"/>
              <a:gd name="connsiteY7" fmla="*/ 563474 h 888839"/>
              <a:gd name="connsiteX8" fmla="*/ 50934 w 1161984"/>
              <a:gd name="connsiteY8" fmla="*/ 628650 h 888839"/>
              <a:gd name="connsiteX9" fmla="*/ 134 w 1161984"/>
              <a:gd name="connsiteY9" fmla="*/ 685800 h 888839"/>
              <a:gd name="connsiteX10" fmla="*/ 38234 w 1161984"/>
              <a:gd name="connsiteY10" fmla="*/ 762000 h 888839"/>
              <a:gd name="connsiteX11" fmla="*/ 101734 w 1161984"/>
              <a:gd name="connsiteY11" fmla="*/ 812800 h 888839"/>
              <a:gd name="connsiteX12" fmla="*/ 98059 w 1161984"/>
              <a:gd name="connsiteY12" fmla="*/ 820752 h 888839"/>
              <a:gd name="connsiteX13" fmla="*/ 222385 w 1161984"/>
              <a:gd name="connsiteY13" fmla="*/ 882652 h 888839"/>
              <a:gd name="connsiteX14" fmla="*/ 276946 w 1161984"/>
              <a:gd name="connsiteY14" fmla="*/ 867267 h 888839"/>
              <a:gd name="connsiteX15" fmla="*/ 313829 w 1161984"/>
              <a:gd name="connsiteY15" fmla="*/ 888827 h 888839"/>
              <a:gd name="connsiteX16" fmla="*/ 362085 w 1161984"/>
              <a:gd name="connsiteY16" fmla="*/ 869952 h 888839"/>
              <a:gd name="connsiteX17" fmla="*/ 472471 w 1161984"/>
              <a:gd name="connsiteY17" fmla="*/ 841290 h 888839"/>
              <a:gd name="connsiteX18" fmla="*/ 551863 w 1161984"/>
              <a:gd name="connsiteY18" fmla="*/ 835164 h 888839"/>
              <a:gd name="connsiteX19" fmla="*/ 625855 w 1161984"/>
              <a:gd name="connsiteY19" fmla="*/ 777624 h 888839"/>
              <a:gd name="connsiteX20" fmla="*/ 774835 w 1161984"/>
              <a:gd name="connsiteY20" fmla="*/ 717552 h 888839"/>
              <a:gd name="connsiteX21" fmla="*/ 918394 w 1161984"/>
              <a:gd name="connsiteY21" fmla="*/ 635965 h 888839"/>
              <a:gd name="connsiteX22" fmla="*/ 978035 w 1161984"/>
              <a:gd name="connsiteY22" fmla="*/ 603253 h 888839"/>
              <a:gd name="connsiteX23" fmla="*/ 1082126 w 1161984"/>
              <a:gd name="connsiteY23" fmla="*/ 454826 h 888839"/>
              <a:gd name="connsiteX24" fmla="*/ 1155603 w 1161984"/>
              <a:gd name="connsiteY24" fmla="*/ 288555 h 888839"/>
              <a:gd name="connsiteX25" fmla="*/ 1054234 w 1161984"/>
              <a:gd name="connsiteY25" fmla="*/ 0 h 888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61984" h="888839">
                <a:moveTo>
                  <a:pt x="1054234" y="0"/>
                </a:moveTo>
                <a:cubicBezTo>
                  <a:pt x="1026718" y="0"/>
                  <a:pt x="948884" y="14049"/>
                  <a:pt x="889135" y="31905"/>
                </a:cubicBezTo>
                <a:cubicBezTo>
                  <a:pt x="829386" y="49761"/>
                  <a:pt x="756547" y="81669"/>
                  <a:pt x="695739" y="107137"/>
                </a:cubicBezTo>
                <a:cubicBezTo>
                  <a:pt x="634931" y="132605"/>
                  <a:pt x="586248" y="151767"/>
                  <a:pt x="524289" y="184711"/>
                </a:cubicBezTo>
                <a:cubicBezTo>
                  <a:pt x="462330" y="217655"/>
                  <a:pt x="372700" y="272338"/>
                  <a:pt x="323984" y="304800"/>
                </a:cubicBezTo>
                <a:cubicBezTo>
                  <a:pt x="275268" y="337262"/>
                  <a:pt x="263542" y="352134"/>
                  <a:pt x="231993" y="379483"/>
                </a:cubicBezTo>
                <a:cubicBezTo>
                  <a:pt x="200444" y="406832"/>
                  <a:pt x="163622" y="438229"/>
                  <a:pt x="134690" y="468894"/>
                </a:cubicBezTo>
                <a:cubicBezTo>
                  <a:pt x="105758" y="499559"/>
                  <a:pt x="72360" y="536848"/>
                  <a:pt x="58401" y="563474"/>
                </a:cubicBezTo>
                <a:cubicBezTo>
                  <a:pt x="44442" y="590100"/>
                  <a:pt x="60645" y="608262"/>
                  <a:pt x="50934" y="628650"/>
                </a:cubicBezTo>
                <a:cubicBezTo>
                  <a:pt x="41223" y="649038"/>
                  <a:pt x="2251" y="663575"/>
                  <a:pt x="134" y="685800"/>
                </a:cubicBezTo>
                <a:cubicBezTo>
                  <a:pt x="-1983" y="708025"/>
                  <a:pt x="21301" y="740833"/>
                  <a:pt x="38234" y="762000"/>
                </a:cubicBezTo>
                <a:cubicBezTo>
                  <a:pt x="55167" y="783167"/>
                  <a:pt x="91763" y="803008"/>
                  <a:pt x="101734" y="812800"/>
                </a:cubicBezTo>
                <a:cubicBezTo>
                  <a:pt x="111705" y="822592"/>
                  <a:pt x="77951" y="809110"/>
                  <a:pt x="98059" y="820752"/>
                </a:cubicBezTo>
                <a:cubicBezTo>
                  <a:pt x="118168" y="832394"/>
                  <a:pt x="192571" y="874900"/>
                  <a:pt x="222385" y="882652"/>
                </a:cubicBezTo>
                <a:cubicBezTo>
                  <a:pt x="252200" y="890405"/>
                  <a:pt x="261705" y="866238"/>
                  <a:pt x="276946" y="867267"/>
                </a:cubicBezTo>
                <a:cubicBezTo>
                  <a:pt x="292187" y="868296"/>
                  <a:pt x="299639" y="888380"/>
                  <a:pt x="313829" y="888827"/>
                </a:cubicBezTo>
                <a:cubicBezTo>
                  <a:pt x="328019" y="889274"/>
                  <a:pt x="335645" y="877875"/>
                  <a:pt x="362085" y="869952"/>
                </a:cubicBezTo>
                <a:cubicBezTo>
                  <a:pt x="388525" y="862029"/>
                  <a:pt x="440841" y="847088"/>
                  <a:pt x="472471" y="841290"/>
                </a:cubicBezTo>
                <a:cubicBezTo>
                  <a:pt x="504101" y="835492"/>
                  <a:pt x="526299" y="845775"/>
                  <a:pt x="551863" y="835164"/>
                </a:cubicBezTo>
                <a:cubicBezTo>
                  <a:pt x="577427" y="824553"/>
                  <a:pt x="588693" y="797226"/>
                  <a:pt x="625855" y="777624"/>
                </a:cubicBezTo>
                <a:cubicBezTo>
                  <a:pt x="663017" y="758022"/>
                  <a:pt x="726079" y="741162"/>
                  <a:pt x="774835" y="717552"/>
                </a:cubicBezTo>
                <a:cubicBezTo>
                  <a:pt x="823591" y="693942"/>
                  <a:pt x="884527" y="655015"/>
                  <a:pt x="918394" y="635965"/>
                </a:cubicBezTo>
                <a:cubicBezTo>
                  <a:pt x="952261" y="616915"/>
                  <a:pt x="950746" y="633443"/>
                  <a:pt x="978035" y="603253"/>
                </a:cubicBezTo>
                <a:cubicBezTo>
                  <a:pt x="1005324" y="573063"/>
                  <a:pt x="1031813" y="489733"/>
                  <a:pt x="1082126" y="454826"/>
                </a:cubicBezTo>
                <a:lnTo>
                  <a:pt x="1155603" y="288555"/>
                </a:lnTo>
                <a:cubicBezTo>
                  <a:pt x="1186300" y="219089"/>
                  <a:pt x="1098645" y="42775"/>
                  <a:pt x="1054234" y="0"/>
                </a:cubicBezTo>
                <a:close/>
              </a:path>
            </a:pathLst>
          </a:custGeom>
          <a:pattFill prst="zigZag">
            <a:fgClr>
              <a:srgbClr val="FF0000"/>
            </a:fgClr>
            <a:bgClr>
              <a:schemeClr val="accent2">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65" name="Cloud 71">
            <a:extLst>
              <a:ext uri="{FF2B5EF4-FFF2-40B4-BE49-F238E27FC236}">
                <a16:creationId xmlns:a16="http://schemas.microsoft.com/office/drawing/2014/main" id="{B96F4225-D14C-45AE-A94F-F9FC82DE9236}"/>
              </a:ext>
            </a:extLst>
          </p:cNvPr>
          <p:cNvSpPr/>
          <p:nvPr/>
        </p:nvSpPr>
        <p:spPr>
          <a:xfrm rot="157897">
            <a:off x="1286085" y="1642612"/>
            <a:ext cx="522396" cy="209822"/>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510 w 43256"/>
              <a:gd name="connsiteY17" fmla="*/ 36843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4165 w 43256"/>
              <a:gd name="connsiteY8" fmla="*/ 22813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5336 w 43256"/>
              <a:gd name="connsiteY19" fmla="*/ 6399 h 43219"/>
              <a:gd name="connsiteX20" fmla="*/ 4163 w 43256"/>
              <a:gd name="connsiteY20" fmla="*/ 15648 h 43219"/>
              <a:gd name="connsiteX21" fmla="*/ 3936 w 43256"/>
              <a:gd name="connsiteY21" fmla="*/ 14229 h 43219"/>
              <a:gd name="connsiteX0" fmla="*/ 3528 w 42848"/>
              <a:gd name="connsiteY0" fmla="*/ 14229 h 43219"/>
              <a:gd name="connsiteX1" fmla="*/ 5251 w 42848"/>
              <a:gd name="connsiteY1" fmla="*/ 6766 h 43219"/>
              <a:gd name="connsiteX2" fmla="*/ 13633 w 42848"/>
              <a:gd name="connsiteY2" fmla="*/ 5061 h 43219"/>
              <a:gd name="connsiteX3" fmla="*/ 22084 w 42848"/>
              <a:gd name="connsiteY3" fmla="*/ 3291 h 43219"/>
              <a:gd name="connsiteX4" fmla="*/ 25377 w 42848"/>
              <a:gd name="connsiteY4" fmla="*/ 59 h 43219"/>
              <a:gd name="connsiteX5" fmla="*/ 29461 w 42848"/>
              <a:gd name="connsiteY5" fmla="*/ 2340 h 43219"/>
              <a:gd name="connsiteX6" fmla="*/ 35091 w 42848"/>
              <a:gd name="connsiteY6" fmla="*/ 549 h 43219"/>
              <a:gd name="connsiteX7" fmla="*/ 37946 w 42848"/>
              <a:gd name="connsiteY7" fmla="*/ 5435 h 43219"/>
              <a:gd name="connsiteX8" fmla="*/ 41610 w 42848"/>
              <a:gd name="connsiteY8" fmla="*/ 10177 h 43219"/>
              <a:gd name="connsiteX9" fmla="*/ 41446 w 42848"/>
              <a:gd name="connsiteY9" fmla="*/ 15319 h 43219"/>
              <a:gd name="connsiteX10" fmla="*/ 42644 w 42848"/>
              <a:gd name="connsiteY10" fmla="*/ 23181 h 43219"/>
              <a:gd name="connsiteX11" fmla="*/ 37032 w 42848"/>
              <a:gd name="connsiteY11" fmla="*/ 30063 h 43219"/>
              <a:gd name="connsiteX12" fmla="*/ 35023 w 42848"/>
              <a:gd name="connsiteY12" fmla="*/ 35960 h 43219"/>
              <a:gd name="connsiteX13" fmla="*/ 28183 w 42848"/>
              <a:gd name="connsiteY13" fmla="*/ 36674 h 43219"/>
              <a:gd name="connsiteX14" fmla="*/ 23295 w 42848"/>
              <a:gd name="connsiteY14" fmla="*/ 42965 h 43219"/>
              <a:gd name="connsiteX15" fmla="*/ 16108 w 42848"/>
              <a:gd name="connsiteY15" fmla="*/ 39125 h 43219"/>
              <a:gd name="connsiteX16" fmla="*/ 5432 w 42848"/>
              <a:gd name="connsiteY16" fmla="*/ 35331 h 43219"/>
              <a:gd name="connsiteX17" fmla="*/ 102 w 42848"/>
              <a:gd name="connsiteY17" fmla="*/ 36843 h 43219"/>
              <a:gd name="connsiteX18" fmla="*/ 1741 w 42848"/>
              <a:gd name="connsiteY18" fmla="*/ 25410 h 43219"/>
              <a:gd name="connsiteX19" fmla="*/ 1649 w 42848"/>
              <a:gd name="connsiteY19" fmla="*/ 20486 h 43219"/>
              <a:gd name="connsiteX20" fmla="*/ 3491 w 42848"/>
              <a:gd name="connsiteY20" fmla="*/ 14366 h 43219"/>
              <a:gd name="connsiteX21" fmla="*/ 3528 w 42848"/>
              <a:gd name="connsiteY21" fmla="*/ 14229 h 43219"/>
              <a:gd name="connsiteX0" fmla="*/ 4321 w 42848"/>
              <a:gd name="connsiteY0" fmla="*/ 26036 h 43219"/>
              <a:gd name="connsiteX1" fmla="*/ 1788 w 42848"/>
              <a:gd name="connsiteY1" fmla="*/ 25239 h 43219"/>
              <a:gd name="connsiteX2" fmla="*/ 6556 w 42848"/>
              <a:gd name="connsiteY2" fmla="*/ 34758 h 43219"/>
              <a:gd name="connsiteX3" fmla="*/ 5448 w 42848"/>
              <a:gd name="connsiteY3" fmla="*/ 35139 h 43219"/>
              <a:gd name="connsiteX4" fmla="*/ 16106 w 42848"/>
              <a:gd name="connsiteY4" fmla="*/ 38949 h 43219"/>
              <a:gd name="connsiteX5" fmla="*/ 15438 w 42848"/>
              <a:gd name="connsiteY5" fmla="*/ 37209 h 43219"/>
              <a:gd name="connsiteX6" fmla="*/ 28455 w 42848"/>
              <a:gd name="connsiteY6" fmla="*/ 34610 h 43219"/>
              <a:gd name="connsiteX7" fmla="*/ 28188 w 42848"/>
              <a:gd name="connsiteY7" fmla="*/ 36519 h 43219"/>
              <a:gd name="connsiteX8" fmla="*/ 33757 w 42848"/>
              <a:gd name="connsiteY8" fmla="*/ 22813 h 43219"/>
              <a:gd name="connsiteX9" fmla="*/ 37008 w 42848"/>
              <a:gd name="connsiteY9" fmla="*/ 29949 h 43219"/>
              <a:gd name="connsiteX10" fmla="*/ 41426 w 42848"/>
              <a:gd name="connsiteY10" fmla="*/ 15213 h 43219"/>
              <a:gd name="connsiteX11" fmla="*/ 39978 w 42848"/>
              <a:gd name="connsiteY11" fmla="*/ 17889 h 43219"/>
              <a:gd name="connsiteX12" fmla="*/ 37952 w 42848"/>
              <a:gd name="connsiteY12" fmla="*/ 5285 h 43219"/>
              <a:gd name="connsiteX13" fmla="*/ 38028 w 42848"/>
              <a:gd name="connsiteY13" fmla="*/ 6549 h 43219"/>
              <a:gd name="connsiteX14" fmla="*/ 28706 w 42848"/>
              <a:gd name="connsiteY14" fmla="*/ 3811 h 43219"/>
              <a:gd name="connsiteX15" fmla="*/ 29448 w 42848"/>
              <a:gd name="connsiteY15" fmla="*/ 2199 h 43219"/>
              <a:gd name="connsiteX16" fmla="*/ 21769 w 42848"/>
              <a:gd name="connsiteY16" fmla="*/ 4579 h 43219"/>
              <a:gd name="connsiteX17" fmla="*/ 22128 w 42848"/>
              <a:gd name="connsiteY17" fmla="*/ 3189 h 43219"/>
              <a:gd name="connsiteX18" fmla="*/ 13628 w 42848"/>
              <a:gd name="connsiteY18" fmla="*/ 5051 h 43219"/>
              <a:gd name="connsiteX19" fmla="*/ 14928 w 42848"/>
              <a:gd name="connsiteY19" fmla="*/ 6399 h 43219"/>
              <a:gd name="connsiteX20" fmla="*/ 3755 w 42848"/>
              <a:gd name="connsiteY20" fmla="*/ 15648 h 43219"/>
              <a:gd name="connsiteX21" fmla="*/ 3528 w 42848"/>
              <a:gd name="connsiteY21" fmla="*/ 14229 h 43219"/>
              <a:gd name="connsiteX0" fmla="*/ 3528 w 42848"/>
              <a:gd name="connsiteY0" fmla="*/ 14229 h 43219"/>
              <a:gd name="connsiteX1" fmla="*/ 5251 w 42848"/>
              <a:gd name="connsiteY1" fmla="*/ 6766 h 43219"/>
              <a:gd name="connsiteX2" fmla="*/ 13633 w 42848"/>
              <a:gd name="connsiteY2" fmla="*/ 5061 h 43219"/>
              <a:gd name="connsiteX3" fmla="*/ 22084 w 42848"/>
              <a:gd name="connsiteY3" fmla="*/ 3291 h 43219"/>
              <a:gd name="connsiteX4" fmla="*/ 25377 w 42848"/>
              <a:gd name="connsiteY4" fmla="*/ 59 h 43219"/>
              <a:gd name="connsiteX5" fmla="*/ 29461 w 42848"/>
              <a:gd name="connsiteY5" fmla="*/ 2340 h 43219"/>
              <a:gd name="connsiteX6" fmla="*/ 35091 w 42848"/>
              <a:gd name="connsiteY6" fmla="*/ 549 h 43219"/>
              <a:gd name="connsiteX7" fmla="*/ 37946 w 42848"/>
              <a:gd name="connsiteY7" fmla="*/ 5435 h 43219"/>
              <a:gd name="connsiteX8" fmla="*/ 41610 w 42848"/>
              <a:gd name="connsiteY8" fmla="*/ 10177 h 43219"/>
              <a:gd name="connsiteX9" fmla="*/ 41446 w 42848"/>
              <a:gd name="connsiteY9" fmla="*/ 15319 h 43219"/>
              <a:gd name="connsiteX10" fmla="*/ 42644 w 42848"/>
              <a:gd name="connsiteY10" fmla="*/ 23181 h 43219"/>
              <a:gd name="connsiteX11" fmla="*/ 37032 w 42848"/>
              <a:gd name="connsiteY11" fmla="*/ 30063 h 43219"/>
              <a:gd name="connsiteX12" fmla="*/ 35023 w 42848"/>
              <a:gd name="connsiteY12" fmla="*/ 35960 h 43219"/>
              <a:gd name="connsiteX13" fmla="*/ 28183 w 42848"/>
              <a:gd name="connsiteY13" fmla="*/ 36674 h 43219"/>
              <a:gd name="connsiteX14" fmla="*/ 23295 w 42848"/>
              <a:gd name="connsiteY14" fmla="*/ 42965 h 43219"/>
              <a:gd name="connsiteX15" fmla="*/ 16108 w 42848"/>
              <a:gd name="connsiteY15" fmla="*/ 39125 h 43219"/>
              <a:gd name="connsiteX16" fmla="*/ 5432 w 42848"/>
              <a:gd name="connsiteY16" fmla="*/ 35331 h 43219"/>
              <a:gd name="connsiteX17" fmla="*/ 102 w 42848"/>
              <a:gd name="connsiteY17" fmla="*/ 36843 h 43219"/>
              <a:gd name="connsiteX18" fmla="*/ 1741 w 42848"/>
              <a:gd name="connsiteY18" fmla="*/ 25410 h 43219"/>
              <a:gd name="connsiteX19" fmla="*/ 1649 w 42848"/>
              <a:gd name="connsiteY19" fmla="*/ 20486 h 43219"/>
              <a:gd name="connsiteX20" fmla="*/ 3491 w 42848"/>
              <a:gd name="connsiteY20" fmla="*/ 14366 h 43219"/>
              <a:gd name="connsiteX21" fmla="*/ 3528 w 42848"/>
              <a:gd name="connsiteY21" fmla="*/ 14229 h 43219"/>
              <a:gd name="connsiteX0" fmla="*/ 4321 w 42848"/>
              <a:gd name="connsiteY0" fmla="*/ 26036 h 43219"/>
              <a:gd name="connsiteX1" fmla="*/ 1788 w 42848"/>
              <a:gd name="connsiteY1" fmla="*/ 25239 h 43219"/>
              <a:gd name="connsiteX2" fmla="*/ 6556 w 42848"/>
              <a:gd name="connsiteY2" fmla="*/ 34758 h 43219"/>
              <a:gd name="connsiteX3" fmla="*/ 5448 w 42848"/>
              <a:gd name="connsiteY3" fmla="*/ 35139 h 43219"/>
              <a:gd name="connsiteX4" fmla="*/ 16106 w 42848"/>
              <a:gd name="connsiteY4" fmla="*/ 38949 h 43219"/>
              <a:gd name="connsiteX5" fmla="*/ 15438 w 42848"/>
              <a:gd name="connsiteY5" fmla="*/ 37209 h 43219"/>
              <a:gd name="connsiteX6" fmla="*/ 28455 w 42848"/>
              <a:gd name="connsiteY6" fmla="*/ 34610 h 43219"/>
              <a:gd name="connsiteX7" fmla="*/ 28188 w 42848"/>
              <a:gd name="connsiteY7" fmla="*/ 36519 h 43219"/>
              <a:gd name="connsiteX8" fmla="*/ 33757 w 42848"/>
              <a:gd name="connsiteY8" fmla="*/ 22813 h 43219"/>
              <a:gd name="connsiteX9" fmla="*/ 37008 w 42848"/>
              <a:gd name="connsiteY9" fmla="*/ 29949 h 43219"/>
              <a:gd name="connsiteX10" fmla="*/ 41426 w 42848"/>
              <a:gd name="connsiteY10" fmla="*/ 15213 h 43219"/>
              <a:gd name="connsiteX11" fmla="*/ 39978 w 42848"/>
              <a:gd name="connsiteY11" fmla="*/ 17889 h 43219"/>
              <a:gd name="connsiteX12" fmla="*/ 37952 w 42848"/>
              <a:gd name="connsiteY12" fmla="*/ 5285 h 43219"/>
              <a:gd name="connsiteX13" fmla="*/ 38028 w 42848"/>
              <a:gd name="connsiteY13" fmla="*/ 6549 h 43219"/>
              <a:gd name="connsiteX14" fmla="*/ 28706 w 42848"/>
              <a:gd name="connsiteY14" fmla="*/ 3811 h 43219"/>
              <a:gd name="connsiteX15" fmla="*/ 29448 w 42848"/>
              <a:gd name="connsiteY15" fmla="*/ 2199 h 43219"/>
              <a:gd name="connsiteX16" fmla="*/ 21769 w 42848"/>
              <a:gd name="connsiteY16" fmla="*/ 4579 h 43219"/>
              <a:gd name="connsiteX17" fmla="*/ 22128 w 42848"/>
              <a:gd name="connsiteY17" fmla="*/ 3189 h 43219"/>
              <a:gd name="connsiteX18" fmla="*/ 13628 w 42848"/>
              <a:gd name="connsiteY18" fmla="*/ 5051 h 43219"/>
              <a:gd name="connsiteX19" fmla="*/ 14928 w 42848"/>
              <a:gd name="connsiteY19" fmla="*/ 6399 h 43219"/>
              <a:gd name="connsiteX20" fmla="*/ 3755 w 42848"/>
              <a:gd name="connsiteY20" fmla="*/ 15648 h 43219"/>
              <a:gd name="connsiteX21" fmla="*/ 6055 w 42848"/>
              <a:gd name="connsiteY21" fmla="*/ 15100 h 43219"/>
              <a:gd name="connsiteX0" fmla="*/ 3528 w 42848"/>
              <a:gd name="connsiteY0" fmla="*/ 14229 h 43219"/>
              <a:gd name="connsiteX1" fmla="*/ 8518 w 42848"/>
              <a:gd name="connsiteY1" fmla="*/ 6993 h 43219"/>
              <a:gd name="connsiteX2" fmla="*/ 13633 w 42848"/>
              <a:gd name="connsiteY2" fmla="*/ 5061 h 43219"/>
              <a:gd name="connsiteX3" fmla="*/ 22084 w 42848"/>
              <a:gd name="connsiteY3" fmla="*/ 3291 h 43219"/>
              <a:gd name="connsiteX4" fmla="*/ 25377 w 42848"/>
              <a:gd name="connsiteY4" fmla="*/ 59 h 43219"/>
              <a:gd name="connsiteX5" fmla="*/ 29461 w 42848"/>
              <a:gd name="connsiteY5" fmla="*/ 2340 h 43219"/>
              <a:gd name="connsiteX6" fmla="*/ 35091 w 42848"/>
              <a:gd name="connsiteY6" fmla="*/ 549 h 43219"/>
              <a:gd name="connsiteX7" fmla="*/ 37946 w 42848"/>
              <a:gd name="connsiteY7" fmla="*/ 5435 h 43219"/>
              <a:gd name="connsiteX8" fmla="*/ 41610 w 42848"/>
              <a:gd name="connsiteY8" fmla="*/ 10177 h 43219"/>
              <a:gd name="connsiteX9" fmla="*/ 41446 w 42848"/>
              <a:gd name="connsiteY9" fmla="*/ 15319 h 43219"/>
              <a:gd name="connsiteX10" fmla="*/ 42644 w 42848"/>
              <a:gd name="connsiteY10" fmla="*/ 23181 h 43219"/>
              <a:gd name="connsiteX11" fmla="*/ 37032 w 42848"/>
              <a:gd name="connsiteY11" fmla="*/ 30063 h 43219"/>
              <a:gd name="connsiteX12" fmla="*/ 35023 w 42848"/>
              <a:gd name="connsiteY12" fmla="*/ 35960 h 43219"/>
              <a:gd name="connsiteX13" fmla="*/ 28183 w 42848"/>
              <a:gd name="connsiteY13" fmla="*/ 36674 h 43219"/>
              <a:gd name="connsiteX14" fmla="*/ 23295 w 42848"/>
              <a:gd name="connsiteY14" fmla="*/ 42965 h 43219"/>
              <a:gd name="connsiteX15" fmla="*/ 16108 w 42848"/>
              <a:gd name="connsiteY15" fmla="*/ 39125 h 43219"/>
              <a:gd name="connsiteX16" fmla="*/ 5432 w 42848"/>
              <a:gd name="connsiteY16" fmla="*/ 35331 h 43219"/>
              <a:gd name="connsiteX17" fmla="*/ 102 w 42848"/>
              <a:gd name="connsiteY17" fmla="*/ 36843 h 43219"/>
              <a:gd name="connsiteX18" fmla="*/ 1741 w 42848"/>
              <a:gd name="connsiteY18" fmla="*/ 25410 h 43219"/>
              <a:gd name="connsiteX19" fmla="*/ 1649 w 42848"/>
              <a:gd name="connsiteY19" fmla="*/ 20486 h 43219"/>
              <a:gd name="connsiteX20" fmla="*/ 3491 w 42848"/>
              <a:gd name="connsiteY20" fmla="*/ 14366 h 43219"/>
              <a:gd name="connsiteX21" fmla="*/ 3528 w 42848"/>
              <a:gd name="connsiteY21" fmla="*/ 14229 h 43219"/>
              <a:gd name="connsiteX0" fmla="*/ 4321 w 42848"/>
              <a:gd name="connsiteY0" fmla="*/ 26036 h 43219"/>
              <a:gd name="connsiteX1" fmla="*/ 1788 w 42848"/>
              <a:gd name="connsiteY1" fmla="*/ 25239 h 43219"/>
              <a:gd name="connsiteX2" fmla="*/ 6556 w 42848"/>
              <a:gd name="connsiteY2" fmla="*/ 34758 h 43219"/>
              <a:gd name="connsiteX3" fmla="*/ 5448 w 42848"/>
              <a:gd name="connsiteY3" fmla="*/ 35139 h 43219"/>
              <a:gd name="connsiteX4" fmla="*/ 16106 w 42848"/>
              <a:gd name="connsiteY4" fmla="*/ 38949 h 43219"/>
              <a:gd name="connsiteX5" fmla="*/ 15438 w 42848"/>
              <a:gd name="connsiteY5" fmla="*/ 37209 h 43219"/>
              <a:gd name="connsiteX6" fmla="*/ 28455 w 42848"/>
              <a:gd name="connsiteY6" fmla="*/ 34610 h 43219"/>
              <a:gd name="connsiteX7" fmla="*/ 28188 w 42848"/>
              <a:gd name="connsiteY7" fmla="*/ 36519 h 43219"/>
              <a:gd name="connsiteX8" fmla="*/ 33757 w 42848"/>
              <a:gd name="connsiteY8" fmla="*/ 22813 h 43219"/>
              <a:gd name="connsiteX9" fmla="*/ 37008 w 42848"/>
              <a:gd name="connsiteY9" fmla="*/ 29949 h 43219"/>
              <a:gd name="connsiteX10" fmla="*/ 41426 w 42848"/>
              <a:gd name="connsiteY10" fmla="*/ 15213 h 43219"/>
              <a:gd name="connsiteX11" fmla="*/ 39978 w 42848"/>
              <a:gd name="connsiteY11" fmla="*/ 17889 h 43219"/>
              <a:gd name="connsiteX12" fmla="*/ 37952 w 42848"/>
              <a:gd name="connsiteY12" fmla="*/ 5285 h 43219"/>
              <a:gd name="connsiteX13" fmla="*/ 38028 w 42848"/>
              <a:gd name="connsiteY13" fmla="*/ 6549 h 43219"/>
              <a:gd name="connsiteX14" fmla="*/ 28706 w 42848"/>
              <a:gd name="connsiteY14" fmla="*/ 3811 h 43219"/>
              <a:gd name="connsiteX15" fmla="*/ 29448 w 42848"/>
              <a:gd name="connsiteY15" fmla="*/ 2199 h 43219"/>
              <a:gd name="connsiteX16" fmla="*/ 21769 w 42848"/>
              <a:gd name="connsiteY16" fmla="*/ 4579 h 43219"/>
              <a:gd name="connsiteX17" fmla="*/ 22128 w 42848"/>
              <a:gd name="connsiteY17" fmla="*/ 3189 h 43219"/>
              <a:gd name="connsiteX18" fmla="*/ 13628 w 42848"/>
              <a:gd name="connsiteY18" fmla="*/ 5051 h 43219"/>
              <a:gd name="connsiteX19" fmla="*/ 14928 w 42848"/>
              <a:gd name="connsiteY19" fmla="*/ 6399 h 43219"/>
              <a:gd name="connsiteX20" fmla="*/ 3755 w 42848"/>
              <a:gd name="connsiteY20" fmla="*/ 15648 h 43219"/>
              <a:gd name="connsiteX21" fmla="*/ 6055 w 42848"/>
              <a:gd name="connsiteY21" fmla="*/ 15100 h 43219"/>
              <a:gd name="connsiteX0" fmla="*/ 3528 w 42848"/>
              <a:gd name="connsiteY0" fmla="*/ 14229 h 43219"/>
              <a:gd name="connsiteX1" fmla="*/ 8518 w 42848"/>
              <a:gd name="connsiteY1" fmla="*/ 6993 h 43219"/>
              <a:gd name="connsiteX2" fmla="*/ 13633 w 42848"/>
              <a:gd name="connsiteY2" fmla="*/ 5061 h 43219"/>
              <a:gd name="connsiteX3" fmla="*/ 22084 w 42848"/>
              <a:gd name="connsiteY3" fmla="*/ 3291 h 43219"/>
              <a:gd name="connsiteX4" fmla="*/ 25377 w 42848"/>
              <a:gd name="connsiteY4" fmla="*/ 59 h 43219"/>
              <a:gd name="connsiteX5" fmla="*/ 29461 w 42848"/>
              <a:gd name="connsiteY5" fmla="*/ 2340 h 43219"/>
              <a:gd name="connsiteX6" fmla="*/ 35091 w 42848"/>
              <a:gd name="connsiteY6" fmla="*/ 549 h 43219"/>
              <a:gd name="connsiteX7" fmla="*/ 37946 w 42848"/>
              <a:gd name="connsiteY7" fmla="*/ 5435 h 43219"/>
              <a:gd name="connsiteX8" fmla="*/ 41610 w 42848"/>
              <a:gd name="connsiteY8" fmla="*/ 10177 h 43219"/>
              <a:gd name="connsiteX9" fmla="*/ 41446 w 42848"/>
              <a:gd name="connsiteY9" fmla="*/ 15319 h 43219"/>
              <a:gd name="connsiteX10" fmla="*/ 42644 w 42848"/>
              <a:gd name="connsiteY10" fmla="*/ 23181 h 43219"/>
              <a:gd name="connsiteX11" fmla="*/ 37032 w 42848"/>
              <a:gd name="connsiteY11" fmla="*/ 30063 h 43219"/>
              <a:gd name="connsiteX12" fmla="*/ 35023 w 42848"/>
              <a:gd name="connsiteY12" fmla="*/ 35960 h 43219"/>
              <a:gd name="connsiteX13" fmla="*/ 28183 w 42848"/>
              <a:gd name="connsiteY13" fmla="*/ 36674 h 43219"/>
              <a:gd name="connsiteX14" fmla="*/ 23295 w 42848"/>
              <a:gd name="connsiteY14" fmla="*/ 42965 h 43219"/>
              <a:gd name="connsiteX15" fmla="*/ 16108 w 42848"/>
              <a:gd name="connsiteY15" fmla="*/ 39125 h 43219"/>
              <a:gd name="connsiteX16" fmla="*/ 5432 w 42848"/>
              <a:gd name="connsiteY16" fmla="*/ 35331 h 43219"/>
              <a:gd name="connsiteX17" fmla="*/ 102 w 42848"/>
              <a:gd name="connsiteY17" fmla="*/ 36843 h 43219"/>
              <a:gd name="connsiteX18" fmla="*/ 1741 w 42848"/>
              <a:gd name="connsiteY18" fmla="*/ 25410 h 43219"/>
              <a:gd name="connsiteX19" fmla="*/ 1649 w 42848"/>
              <a:gd name="connsiteY19" fmla="*/ 20486 h 43219"/>
              <a:gd name="connsiteX20" fmla="*/ 3491 w 42848"/>
              <a:gd name="connsiteY20" fmla="*/ 14366 h 43219"/>
              <a:gd name="connsiteX21" fmla="*/ 3528 w 42848"/>
              <a:gd name="connsiteY21" fmla="*/ 14229 h 43219"/>
              <a:gd name="connsiteX0" fmla="*/ 4321 w 42848"/>
              <a:gd name="connsiteY0" fmla="*/ 26036 h 43219"/>
              <a:gd name="connsiteX1" fmla="*/ 1788 w 42848"/>
              <a:gd name="connsiteY1" fmla="*/ 25239 h 43219"/>
              <a:gd name="connsiteX2" fmla="*/ 6556 w 42848"/>
              <a:gd name="connsiteY2" fmla="*/ 34758 h 43219"/>
              <a:gd name="connsiteX3" fmla="*/ 5448 w 42848"/>
              <a:gd name="connsiteY3" fmla="*/ 35139 h 43219"/>
              <a:gd name="connsiteX4" fmla="*/ 16106 w 42848"/>
              <a:gd name="connsiteY4" fmla="*/ 38949 h 43219"/>
              <a:gd name="connsiteX5" fmla="*/ 15438 w 42848"/>
              <a:gd name="connsiteY5" fmla="*/ 37209 h 43219"/>
              <a:gd name="connsiteX6" fmla="*/ 28455 w 42848"/>
              <a:gd name="connsiteY6" fmla="*/ 34610 h 43219"/>
              <a:gd name="connsiteX7" fmla="*/ 28188 w 42848"/>
              <a:gd name="connsiteY7" fmla="*/ 36519 h 43219"/>
              <a:gd name="connsiteX8" fmla="*/ 33757 w 42848"/>
              <a:gd name="connsiteY8" fmla="*/ 22813 h 43219"/>
              <a:gd name="connsiteX9" fmla="*/ 37008 w 42848"/>
              <a:gd name="connsiteY9" fmla="*/ 29949 h 43219"/>
              <a:gd name="connsiteX10" fmla="*/ 41426 w 42848"/>
              <a:gd name="connsiteY10" fmla="*/ 15213 h 43219"/>
              <a:gd name="connsiteX11" fmla="*/ 39978 w 42848"/>
              <a:gd name="connsiteY11" fmla="*/ 17889 h 43219"/>
              <a:gd name="connsiteX12" fmla="*/ 37952 w 42848"/>
              <a:gd name="connsiteY12" fmla="*/ 5285 h 43219"/>
              <a:gd name="connsiteX13" fmla="*/ 38028 w 42848"/>
              <a:gd name="connsiteY13" fmla="*/ 6549 h 43219"/>
              <a:gd name="connsiteX14" fmla="*/ 28706 w 42848"/>
              <a:gd name="connsiteY14" fmla="*/ 3811 h 43219"/>
              <a:gd name="connsiteX15" fmla="*/ 29448 w 42848"/>
              <a:gd name="connsiteY15" fmla="*/ 2199 h 43219"/>
              <a:gd name="connsiteX16" fmla="*/ 21769 w 42848"/>
              <a:gd name="connsiteY16" fmla="*/ 4579 h 43219"/>
              <a:gd name="connsiteX17" fmla="*/ 22128 w 42848"/>
              <a:gd name="connsiteY17" fmla="*/ 3189 h 43219"/>
              <a:gd name="connsiteX18" fmla="*/ 13628 w 42848"/>
              <a:gd name="connsiteY18" fmla="*/ 5051 h 43219"/>
              <a:gd name="connsiteX19" fmla="*/ 16989 w 42848"/>
              <a:gd name="connsiteY19" fmla="*/ 9019 h 43219"/>
              <a:gd name="connsiteX20" fmla="*/ 3755 w 42848"/>
              <a:gd name="connsiteY20" fmla="*/ 15648 h 43219"/>
              <a:gd name="connsiteX21" fmla="*/ 6055 w 42848"/>
              <a:gd name="connsiteY21" fmla="*/ 15100 h 43219"/>
              <a:gd name="connsiteX0" fmla="*/ 3528 w 42848"/>
              <a:gd name="connsiteY0" fmla="*/ 14229 h 43219"/>
              <a:gd name="connsiteX1" fmla="*/ 8518 w 42848"/>
              <a:gd name="connsiteY1" fmla="*/ 6993 h 43219"/>
              <a:gd name="connsiteX2" fmla="*/ 13633 w 42848"/>
              <a:gd name="connsiteY2" fmla="*/ 5061 h 43219"/>
              <a:gd name="connsiteX3" fmla="*/ 22084 w 42848"/>
              <a:gd name="connsiteY3" fmla="*/ 3291 h 43219"/>
              <a:gd name="connsiteX4" fmla="*/ 25377 w 42848"/>
              <a:gd name="connsiteY4" fmla="*/ 59 h 43219"/>
              <a:gd name="connsiteX5" fmla="*/ 29461 w 42848"/>
              <a:gd name="connsiteY5" fmla="*/ 2340 h 43219"/>
              <a:gd name="connsiteX6" fmla="*/ 35091 w 42848"/>
              <a:gd name="connsiteY6" fmla="*/ 549 h 43219"/>
              <a:gd name="connsiteX7" fmla="*/ 37946 w 42848"/>
              <a:gd name="connsiteY7" fmla="*/ 5435 h 43219"/>
              <a:gd name="connsiteX8" fmla="*/ 41610 w 42848"/>
              <a:gd name="connsiteY8" fmla="*/ 10177 h 43219"/>
              <a:gd name="connsiteX9" fmla="*/ 41446 w 42848"/>
              <a:gd name="connsiteY9" fmla="*/ 15319 h 43219"/>
              <a:gd name="connsiteX10" fmla="*/ 42644 w 42848"/>
              <a:gd name="connsiteY10" fmla="*/ 23181 h 43219"/>
              <a:gd name="connsiteX11" fmla="*/ 37032 w 42848"/>
              <a:gd name="connsiteY11" fmla="*/ 30063 h 43219"/>
              <a:gd name="connsiteX12" fmla="*/ 35023 w 42848"/>
              <a:gd name="connsiteY12" fmla="*/ 35960 h 43219"/>
              <a:gd name="connsiteX13" fmla="*/ 28183 w 42848"/>
              <a:gd name="connsiteY13" fmla="*/ 36674 h 43219"/>
              <a:gd name="connsiteX14" fmla="*/ 23295 w 42848"/>
              <a:gd name="connsiteY14" fmla="*/ 42965 h 43219"/>
              <a:gd name="connsiteX15" fmla="*/ 16108 w 42848"/>
              <a:gd name="connsiteY15" fmla="*/ 39125 h 43219"/>
              <a:gd name="connsiteX16" fmla="*/ 5432 w 42848"/>
              <a:gd name="connsiteY16" fmla="*/ 35331 h 43219"/>
              <a:gd name="connsiteX17" fmla="*/ 102 w 42848"/>
              <a:gd name="connsiteY17" fmla="*/ 36843 h 43219"/>
              <a:gd name="connsiteX18" fmla="*/ 1741 w 42848"/>
              <a:gd name="connsiteY18" fmla="*/ 25410 h 43219"/>
              <a:gd name="connsiteX19" fmla="*/ 1649 w 42848"/>
              <a:gd name="connsiteY19" fmla="*/ 20486 h 43219"/>
              <a:gd name="connsiteX20" fmla="*/ 3491 w 42848"/>
              <a:gd name="connsiteY20" fmla="*/ 14366 h 43219"/>
              <a:gd name="connsiteX21" fmla="*/ 3528 w 42848"/>
              <a:gd name="connsiteY21" fmla="*/ 14229 h 43219"/>
              <a:gd name="connsiteX0" fmla="*/ 4321 w 42848"/>
              <a:gd name="connsiteY0" fmla="*/ 26036 h 43219"/>
              <a:gd name="connsiteX1" fmla="*/ 1788 w 42848"/>
              <a:gd name="connsiteY1" fmla="*/ 25239 h 43219"/>
              <a:gd name="connsiteX2" fmla="*/ 6556 w 42848"/>
              <a:gd name="connsiteY2" fmla="*/ 34758 h 43219"/>
              <a:gd name="connsiteX3" fmla="*/ 5448 w 42848"/>
              <a:gd name="connsiteY3" fmla="*/ 35139 h 43219"/>
              <a:gd name="connsiteX4" fmla="*/ 16106 w 42848"/>
              <a:gd name="connsiteY4" fmla="*/ 38949 h 43219"/>
              <a:gd name="connsiteX5" fmla="*/ 15438 w 42848"/>
              <a:gd name="connsiteY5" fmla="*/ 37209 h 43219"/>
              <a:gd name="connsiteX6" fmla="*/ 28455 w 42848"/>
              <a:gd name="connsiteY6" fmla="*/ 34610 h 43219"/>
              <a:gd name="connsiteX7" fmla="*/ 28188 w 42848"/>
              <a:gd name="connsiteY7" fmla="*/ 36519 h 43219"/>
              <a:gd name="connsiteX8" fmla="*/ 33757 w 42848"/>
              <a:gd name="connsiteY8" fmla="*/ 22813 h 43219"/>
              <a:gd name="connsiteX9" fmla="*/ 37008 w 42848"/>
              <a:gd name="connsiteY9" fmla="*/ 29949 h 43219"/>
              <a:gd name="connsiteX10" fmla="*/ 41426 w 42848"/>
              <a:gd name="connsiteY10" fmla="*/ 15213 h 43219"/>
              <a:gd name="connsiteX11" fmla="*/ 39978 w 42848"/>
              <a:gd name="connsiteY11" fmla="*/ 17889 h 43219"/>
              <a:gd name="connsiteX12" fmla="*/ 37952 w 42848"/>
              <a:gd name="connsiteY12" fmla="*/ 5285 h 43219"/>
              <a:gd name="connsiteX13" fmla="*/ 38028 w 42848"/>
              <a:gd name="connsiteY13" fmla="*/ 6549 h 43219"/>
              <a:gd name="connsiteX14" fmla="*/ 28706 w 42848"/>
              <a:gd name="connsiteY14" fmla="*/ 3811 h 43219"/>
              <a:gd name="connsiteX15" fmla="*/ 29448 w 42848"/>
              <a:gd name="connsiteY15" fmla="*/ 2199 h 43219"/>
              <a:gd name="connsiteX16" fmla="*/ 21769 w 42848"/>
              <a:gd name="connsiteY16" fmla="*/ 4579 h 43219"/>
              <a:gd name="connsiteX17" fmla="*/ 22232 w 42848"/>
              <a:gd name="connsiteY17" fmla="*/ 8279 h 43219"/>
              <a:gd name="connsiteX18" fmla="*/ 13628 w 42848"/>
              <a:gd name="connsiteY18" fmla="*/ 5051 h 43219"/>
              <a:gd name="connsiteX19" fmla="*/ 16989 w 42848"/>
              <a:gd name="connsiteY19" fmla="*/ 9019 h 43219"/>
              <a:gd name="connsiteX20" fmla="*/ 3755 w 42848"/>
              <a:gd name="connsiteY20" fmla="*/ 15648 h 43219"/>
              <a:gd name="connsiteX21" fmla="*/ 6055 w 42848"/>
              <a:gd name="connsiteY21" fmla="*/ 15100 h 43219"/>
              <a:gd name="connsiteX0" fmla="*/ 3528 w 42848"/>
              <a:gd name="connsiteY0" fmla="*/ 14221 h 43211"/>
              <a:gd name="connsiteX1" fmla="*/ 8518 w 42848"/>
              <a:gd name="connsiteY1" fmla="*/ 6985 h 43211"/>
              <a:gd name="connsiteX2" fmla="*/ 13633 w 42848"/>
              <a:gd name="connsiteY2" fmla="*/ 5053 h 43211"/>
              <a:gd name="connsiteX3" fmla="*/ 22084 w 42848"/>
              <a:gd name="connsiteY3" fmla="*/ 3283 h 43211"/>
              <a:gd name="connsiteX4" fmla="*/ 25184 w 42848"/>
              <a:gd name="connsiteY4" fmla="*/ 2905 h 43211"/>
              <a:gd name="connsiteX5" fmla="*/ 29461 w 42848"/>
              <a:gd name="connsiteY5" fmla="*/ 2332 h 43211"/>
              <a:gd name="connsiteX6" fmla="*/ 35091 w 42848"/>
              <a:gd name="connsiteY6" fmla="*/ 541 h 43211"/>
              <a:gd name="connsiteX7" fmla="*/ 37946 w 42848"/>
              <a:gd name="connsiteY7" fmla="*/ 5427 h 43211"/>
              <a:gd name="connsiteX8" fmla="*/ 41610 w 42848"/>
              <a:gd name="connsiteY8" fmla="*/ 10169 h 43211"/>
              <a:gd name="connsiteX9" fmla="*/ 41446 w 42848"/>
              <a:gd name="connsiteY9" fmla="*/ 15311 h 43211"/>
              <a:gd name="connsiteX10" fmla="*/ 42644 w 42848"/>
              <a:gd name="connsiteY10" fmla="*/ 23173 h 43211"/>
              <a:gd name="connsiteX11" fmla="*/ 37032 w 42848"/>
              <a:gd name="connsiteY11" fmla="*/ 30055 h 43211"/>
              <a:gd name="connsiteX12" fmla="*/ 35023 w 42848"/>
              <a:gd name="connsiteY12" fmla="*/ 35952 h 43211"/>
              <a:gd name="connsiteX13" fmla="*/ 28183 w 42848"/>
              <a:gd name="connsiteY13" fmla="*/ 36666 h 43211"/>
              <a:gd name="connsiteX14" fmla="*/ 23295 w 42848"/>
              <a:gd name="connsiteY14" fmla="*/ 42957 h 43211"/>
              <a:gd name="connsiteX15" fmla="*/ 16108 w 42848"/>
              <a:gd name="connsiteY15" fmla="*/ 39117 h 43211"/>
              <a:gd name="connsiteX16" fmla="*/ 5432 w 42848"/>
              <a:gd name="connsiteY16" fmla="*/ 35323 h 43211"/>
              <a:gd name="connsiteX17" fmla="*/ 102 w 42848"/>
              <a:gd name="connsiteY17" fmla="*/ 36835 h 43211"/>
              <a:gd name="connsiteX18" fmla="*/ 1741 w 42848"/>
              <a:gd name="connsiteY18" fmla="*/ 25402 h 43211"/>
              <a:gd name="connsiteX19" fmla="*/ 1649 w 42848"/>
              <a:gd name="connsiteY19" fmla="*/ 20478 h 43211"/>
              <a:gd name="connsiteX20" fmla="*/ 3491 w 42848"/>
              <a:gd name="connsiteY20" fmla="*/ 14358 h 43211"/>
              <a:gd name="connsiteX21" fmla="*/ 3528 w 42848"/>
              <a:gd name="connsiteY21" fmla="*/ 14221 h 43211"/>
              <a:gd name="connsiteX0" fmla="*/ 4321 w 42848"/>
              <a:gd name="connsiteY0" fmla="*/ 26028 h 43211"/>
              <a:gd name="connsiteX1" fmla="*/ 1788 w 42848"/>
              <a:gd name="connsiteY1" fmla="*/ 25231 h 43211"/>
              <a:gd name="connsiteX2" fmla="*/ 6556 w 42848"/>
              <a:gd name="connsiteY2" fmla="*/ 34750 h 43211"/>
              <a:gd name="connsiteX3" fmla="*/ 5448 w 42848"/>
              <a:gd name="connsiteY3" fmla="*/ 35131 h 43211"/>
              <a:gd name="connsiteX4" fmla="*/ 16106 w 42848"/>
              <a:gd name="connsiteY4" fmla="*/ 38941 h 43211"/>
              <a:gd name="connsiteX5" fmla="*/ 15438 w 42848"/>
              <a:gd name="connsiteY5" fmla="*/ 37201 h 43211"/>
              <a:gd name="connsiteX6" fmla="*/ 28455 w 42848"/>
              <a:gd name="connsiteY6" fmla="*/ 34602 h 43211"/>
              <a:gd name="connsiteX7" fmla="*/ 28188 w 42848"/>
              <a:gd name="connsiteY7" fmla="*/ 36511 h 43211"/>
              <a:gd name="connsiteX8" fmla="*/ 33757 w 42848"/>
              <a:gd name="connsiteY8" fmla="*/ 22805 h 43211"/>
              <a:gd name="connsiteX9" fmla="*/ 37008 w 42848"/>
              <a:gd name="connsiteY9" fmla="*/ 29941 h 43211"/>
              <a:gd name="connsiteX10" fmla="*/ 41426 w 42848"/>
              <a:gd name="connsiteY10" fmla="*/ 15205 h 43211"/>
              <a:gd name="connsiteX11" fmla="*/ 39978 w 42848"/>
              <a:gd name="connsiteY11" fmla="*/ 17881 h 43211"/>
              <a:gd name="connsiteX12" fmla="*/ 37952 w 42848"/>
              <a:gd name="connsiteY12" fmla="*/ 5277 h 43211"/>
              <a:gd name="connsiteX13" fmla="*/ 38028 w 42848"/>
              <a:gd name="connsiteY13" fmla="*/ 6541 h 43211"/>
              <a:gd name="connsiteX14" fmla="*/ 28706 w 42848"/>
              <a:gd name="connsiteY14" fmla="*/ 3803 h 43211"/>
              <a:gd name="connsiteX15" fmla="*/ 29448 w 42848"/>
              <a:gd name="connsiteY15" fmla="*/ 2191 h 43211"/>
              <a:gd name="connsiteX16" fmla="*/ 21769 w 42848"/>
              <a:gd name="connsiteY16" fmla="*/ 4571 h 43211"/>
              <a:gd name="connsiteX17" fmla="*/ 22232 w 42848"/>
              <a:gd name="connsiteY17" fmla="*/ 8271 h 43211"/>
              <a:gd name="connsiteX18" fmla="*/ 13628 w 42848"/>
              <a:gd name="connsiteY18" fmla="*/ 5043 h 43211"/>
              <a:gd name="connsiteX19" fmla="*/ 16989 w 42848"/>
              <a:gd name="connsiteY19" fmla="*/ 9011 h 43211"/>
              <a:gd name="connsiteX20" fmla="*/ 3755 w 42848"/>
              <a:gd name="connsiteY20" fmla="*/ 15640 h 43211"/>
              <a:gd name="connsiteX21" fmla="*/ 6055 w 42848"/>
              <a:gd name="connsiteY21" fmla="*/ 15092 h 43211"/>
              <a:gd name="connsiteX0" fmla="*/ 3528 w 42848"/>
              <a:gd name="connsiteY0" fmla="*/ 14221 h 43211"/>
              <a:gd name="connsiteX1" fmla="*/ 8518 w 42848"/>
              <a:gd name="connsiteY1" fmla="*/ 6985 h 43211"/>
              <a:gd name="connsiteX2" fmla="*/ 13633 w 42848"/>
              <a:gd name="connsiteY2" fmla="*/ 5053 h 43211"/>
              <a:gd name="connsiteX3" fmla="*/ 22084 w 42848"/>
              <a:gd name="connsiteY3" fmla="*/ 3283 h 43211"/>
              <a:gd name="connsiteX4" fmla="*/ 25184 w 42848"/>
              <a:gd name="connsiteY4" fmla="*/ 2905 h 43211"/>
              <a:gd name="connsiteX5" fmla="*/ 29461 w 42848"/>
              <a:gd name="connsiteY5" fmla="*/ 2332 h 43211"/>
              <a:gd name="connsiteX6" fmla="*/ 35091 w 42848"/>
              <a:gd name="connsiteY6" fmla="*/ 541 h 43211"/>
              <a:gd name="connsiteX7" fmla="*/ 37946 w 42848"/>
              <a:gd name="connsiteY7" fmla="*/ 5427 h 43211"/>
              <a:gd name="connsiteX8" fmla="*/ 41610 w 42848"/>
              <a:gd name="connsiteY8" fmla="*/ 10169 h 43211"/>
              <a:gd name="connsiteX9" fmla="*/ 41446 w 42848"/>
              <a:gd name="connsiteY9" fmla="*/ 15311 h 43211"/>
              <a:gd name="connsiteX10" fmla="*/ 42644 w 42848"/>
              <a:gd name="connsiteY10" fmla="*/ 23173 h 43211"/>
              <a:gd name="connsiteX11" fmla="*/ 37032 w 42848"/>
              <a:gd name="connsiteY11" fmla="*/ 30055 h 43211"/>
              <a:gd name="connsiteX12" fmla="*/ 35023 w 42848"/>
              <a:gd name="connsiteY12" fmla="*/ 35952 h 43211"/>
              <a:gd name="connsiteX13" fmla="*/ 28183 w 42848"/>
              <a:gd name="connsiteY13" fmla="*/ 36666 h 43211"/>
              <a:gd name="connsiteX14" fmla="*/ 23295 w 42848"/>
              <a:gd name="connsiteY14" fmla="*/ 42957 h 43211"/>
              <a:gd name="connsiteX15" fmla="*/ 16108 w 42848"/>
              <a:gd name="connsiteY15" fmla="*/ 39117 h 43211"/>
              <a:gd name="connsiteX16" fmla="*/ 5432 w 42848"/>
              <a:gd name="connsiteY16" fmla="*/ 35323 h 43211"/>
              <a:gd name="connsiteX17" fmla="*/ 102 w 42848"/>
              <a:gd name="connsiteY17" fmla="*/ 36835 h 43211"/>
              <a:gd name="connsiteX18" fmla="*/ 1741 w 42848"/>
              <a:gd name="connsiteY18" fmla="*/ 25402 h 43211"/>
              <a:gd name="connsiteX19" fmla="*/ 1649 w 42848"/>
              <a:gd name="connsiteY19" fmla="*/ 20478 h 43211"/>
              <a:gd name="connsiteX20" fmla="*/ 3491 w 42848"/>
              <a:gd name="connsiteY20" fmla="*/ 14358 h 43211"/>
              <a:gd name="connsiteX21" fmla="*/ 3528 w 42848"/>
              <a:gd name="connsiteY21" fmla="*/ 14221 h 43211"/>
              <a:gd name="connsiteX0" fmla="*/ 4321 w 42848"/>
              <a:gd name="connsiteY0" fmla="*/ 26028 h 43211"/>
              <a:gd name="connsiteX1" fmla="*/ 1788 w 42848"/>
              <a:gd name="connsiteY1" fmla="*/ 25231 h 43211"/>
              <a:gd name="connsiteX2" fmla="*/ 6556 w 42848"/>
              <a:gd name="connsiteY2" fmla="*/ 34750 h 43211"/>
              <a:gd name="connsiteX3" fmla="*/ 5448 w 42848"/>
              <a:gd name="connsiteY3" fmla="*/ 35131 h 43211"/>
              <a:gd name="connsiteX4" fmla="*/ 16106 w 42848"/>
              <a:gd name="connsiteY4" fmla="*/ 38941 h 43211"/>
              <a:gd name="connsiteX5" fmla="*/ 15438 w 42848"/>
              <a:gd name="connsiteY5" fmla="*/ 37201 h 43211"/>
              <a:gd name="connsiteX6" fmla="*/ 28455 w 42848"/>
              <a:gd name="connsiteY6" fmla="*/ 34602 h 43211"/>
              <a:gd name="connsiteX7" fmla="*/ 28188 w 42848"/>
              <a:gd name="connsiteY7" fmla="*/ 36511 h 43211"/>
              <a:gd name="connsiteX8" fmla="*/ 33757 w 42848"/>
              <a:gd name="connsiteY8" fmla="*/ 22805 h 43211"/>
              <a:gd name="connsiteX9" fmla="*/ 37008 w 42848"/>
              <a:gd name="connsiteY9" fmla="*/ 29941 h 43211"/>
              <a:gd name="connsiteX10" fmla="*/ 41426 w 42848"/>
              <a:gd name="connsiteY10" fmla="*/ 15205 h 43211"/>
              <a:gd name="connsiteX11" fmla="*/ 39978 w 42848"/>
              <a:gd name="connsiteY11" fmla="*/ 17881 h 43211"/>
              <a:gd name="connsiteX12" fmla="*/ 37952 w 42848"/>
              <a:gd name="connsiteY12" fmla="*/ 5277 h 43211"/>
              <a:gd name="connsiteX13" fmla="*/ 36503 w 42848"/>
              <a:gd name="connsiteY13" fmla="*/ 5566 h 43211"/>
              <a:gd name="connsiteX14" fmla="*/ 28706 w 42848"/>
              <a:gd name="connsiteY14" fmla="*/ 3803 h 43211"/>
              <a:gd name="connsiteX15" fmla="*/ 29448 w 42848"/>
              <a:gd name="connsiteY15" fmla="*/ 2191 h 43211"/>
              <a:gd name="connsiteX16" fmla="*/ 21769 w 42848"/>
              <a:gd name="connsiteY16" fmla="*/ 4571 h 43211"/>
              <a:gd name="connsiteX17" fmla="*/ 22232 w 42848"/>
              <a:gd name="connsiteY17" fmla="*/ 8271 h 43211"/>
              <a:gd name="connsiteX18" fmla="*/ 13628 w 42848"/>
              <a:gd name="connsiteY18" fmla="*/ 5043 h 43211"/>
              <a:gd name="connsiteX19" fmla="*/ 16989 w 42848"/>
              <a:gd name="connsiteY19" fmla="*/ 9011 h 43211"/>
              <a:gd name="connsiteX20" fmla="*/ 3755 w 42848"/>
              <a:gd name="connsiteY20" fmla="*/ 15640 h 43211"/>
              <a:gd name="connsiteX21" fmla="*/ 6055 w 42848"/>
              <a:gd name="connsiteY21" fmla="*/ 15092 h 43211"/>
              <a:gd name="connsiteX0" fmla="*/ 3528 w 42848"/>
              <a:gd name="connsiteY0" fmla="*/ 14221 h 40625"/>
              <a:gd name="connsiteX1" fmla="*/ 8518 w 42848"/>
              <a:gd name="connsiteY1" fmla="*/ 6985 h 40625"/>
              <a:gd name="connsiteX2" fmla="*/ 13633 w 42848"/>
              <a:gd name="connsiteY2" fmla="*/ 5053 h 40625"/>
              <a:gd name="connsiteX3" fmla="*/ 22084 w 42848"/>
              <a:gd name="connsiteY3" fmla="*/ 3283 h 40625"/>
              <a:gd name="connsiteX4" fmla="*/ 25184 w 42848"/>
              <a:gd name="connsiteY4" fmla="*/ 2905 h 40625"/>
              <a:gd name="connsiteX5" fmla="*/ 29461 w 42848"/>
              <a:gd name="connsiteY5" fmla="*/ 2332 h 40625"/>
              <a:gd name="connsiteX6" fmla="*/ 35091 w 42848"/>
              <a:gd name="connsiteY6" fmla="*/ 541 h 40625"/>
              <a:gd name="connsiteX7" fmla="*/ 37946 w 42848"/>
              <a:gd name="connsiteY7" fmla="*/ 5427 h 40625"/>
              <a:gd name="connsiteX8" fmla="*/ 41610 w 42848"/>
              <a:gd name="connsiteY8" fmla="*/ 10169 h 40625"/>
              <a:gd name="connsiteX9" fmla="*/ 41446 w 42848"/>
              <a:gd name="connsiteY9" fmla="*/ 15311 h 40625"/>
              <a:gd name="connsiteX10" fmla="*/ 42644 w 42848"/>
              <a:gd name="connsiteY10" fmla="*/ 23173 h 40625"/>
              <a:gd name="connsiteX11" fmla="*/ 37032 w 42848"/>
              <a:gd name="connsiteY11" fmla="*/ 30055 h 40625"/>
              <a:gd name="connsiteX12" fmla="*/ 35023 w 42848"/>
              <a:gd name="connsiteY12" fmla="*/ 35952 h 40625"/>
              <a:gd name="connsiteX13" fmla="*/ 28183 w 42848"/>
              <a:gd name="connsiteY13" fmla="*/ 36666 h 40625"/>
              <a:gd name="connsiteX14" fmla="*/ 22360 w 42848"/>
              <a:gd name="connsiteY14" fmla="*/ 33985 h 40625"/>
              <a:gd name="connsiteX15" fmla="*/ 16108 w 42848"/>
              <a:gd name="connsiteY15" fmla="*/ 39117 h 40625"/>
              <a:gd name="connsiteX16" fmla="*/ 5432 w 42848"/>
              <a:gd name="connsiteY16" fmla="*/ 35323 h 40625"/>
              <a:gd name="connsiteX17" fmla="*/ 102 w 42848"/>
              <a:gd name="connsiteY17" fmla="*/ 36835 h 40625"/>
              <a:gd name="connsiteX18" fmla="*/ 1741 w 42848"/>
              <a:gd name="connsiteY18" fmla="*/ 25402 h 40625"/>
              <a:gd name="connsiteX19" fmla="*/ 1649 w 42848"/>
              <a:gd name="connsiteY19" fmla="*/ 20478 h 40625"/>
              <a:gd name="connsiteX20" fmla="*/ 3491 w 42848"/>
              <a:gd name="connsiteY20" fmla="*/ 14358 h 40625"/>
              <a:gd name="connsiteX21" fmla="*/ 3528 w 42848"/>
              <a:gd name="connsiteY21" fmla="*/ 14221 h 40625"/>
              <a:gd name="connsiteX0" fmla="*/ 4321 w 42848"/>
              <a:gd name="connsiteY0" fmla="*/ 26028 h 40625"/>
              <a:gd name="connsiteX1" fmla="*/ 1788 w 42848"/>
              <a:gd name="connsiteY1" fmla="*/ 25231 h 40625"/>
              <a:gd name="connsiteX2" fmla="*/ 6556 w 42848"/>
              <a:gd name="connsiteY2" fmla="*/ 34750 h 40625"/>
              <a:gd name="connsiteX3" fmla="*/ 5448 w 42848"/>
              <a:gd name="connsiteY3" fmla="*/ 35131 h 40625"/>
              <a:gd name="connsiteX4" fmla="*/ 16106 w 42848"/>
              <a:gd name="connsiteY4" fmla="*/ 38941 h 40625"/>
              <a:gd name="connsiteX5" fmla="*/ 15438 w 42848"/>
              <a:gd name="connsiteY5" fmla="*/ 37201 h 40625"/>
              <a:gd name="connsiteX6" fmla="*/ 28455 w 42848"/>
              <a:gd name="connsiteY6" fmla="*/ 34602 h 40625"/>
              <a:gd name="connsiteX7" fmla="*/ 28188 w 42848"/>
              <a:gd name="connsiteY7" fmla="*/ 36511 h 40625"/>
              <a:gd name="connsiteX8" fmla="*/ 33757 w 42848"/>
              <a:gd name="connsiteY8" fmla="*/ 22805 h 40625"/>
              <a:gd name="connsiteX9" fmla="*/ 37008 w 42848"/>
              <a:gd name="connsiteY9" fmla="*/ 29941 h 40625"/>
              <a:gd name="connsiteX10" fmla="*/ 41426 w 42848"/>
              <a:gd name="connsiteY10" fmla="*/ 15205 h 40625"/>
              <a:gd name="connsiteX11" fmla="*/ 39978 w 42848"/>
              <a:gd name="connsiteY11" fmla="*/ 17881 h 40625"/>
              <a:gd name="connsiteX12" fmla="*/ 37952 w 42848"/>
              <a:gd name="connsiteY12" fmla="*/ 5277 h 40625"/>
              <a:gd name="connsiteX13" fmla="*/ 36503 w 42848"/>
              <a:gd name="connsiteY13" fmla="*/ 5566 h 40625"/>
              <a:gd name="connsiteX14" fmla="*/ 28706 w 42848"/>
              <a:gd name="connsiteY14" fmla="*/ 3803 h 40625"/>
              <a:gd name="connsiteX15" fmla="*/ 29448 w 42848"/>
              <a:gd name="connsiteY15" fmla="*/ 2191 h 40625"/>
              <a:gd name="connsiteX16" fmla="*/ 21769 w 42848"/>
              <a:gd name="connsiteY16" fmla="*/ 4571 h 40625"/>
              <a:gd name="connsiteX17" fmla="*/ 22232 w 42848"/>
              <a:gd name="connsiteY17" fmla="*/ 8271 h 40625"/>
              <a:gd name="connsiteX18" fmla="*/ 13628 w 42848"/>
              <a:gd name="connsiteY18" fmla="*/ 5043 h 40625"/>
              <a:gd name="connsiteX19" fmla="*/ 16989 w 42848"/>
              <a:gd name="connsiteY19" fmla="*/ 9011 h 40625"/>
              <a:gd name="connsiteX20" fmla="*/ 3755 w 42848"/>
              <a:gd name="connsiteY20" fmla="*/ 15640 h 40625"/>
              <a:gd name="connsiteX21" fmla="*/ 6055 w 42848"/>
              <a:gd name="connsiteY21" fmla="*/ 15092 h 40625"/>
              <a:gd name="connsiteX0" fmla="*/ 3528 w 42848"/>
              <a:gd name="connsiteY0" fmla="*/ 14221 h 40625"/>
              <a:gd name="connsiteX1" fmla="*/ 8518 w 42848"/>
              <a:gd name="connsiteY1" fmla="*/ 6985 h 40625"/>
              <a:gd name="connsiteX2" fmla="*/ 13633 w 42848"/>
              <a:gd name="connsiteY2" fmla="*/ 5053 h 40625"/>
              <a:gd name="connsiteX3" fmla="*/ 22084 w 42848"/>
              <a:gd name="connsiteY3" fmla="*/ 3283 h 40625"/>
              <a:gd name="connsiteX4" fmla="*/ 25184 w 42848"/>
              <a:gd name="connsiteY4" fmla="*/ 2905 h 40625"/>
              <a:gd name="connsiteX5" fmla="*/ 29461 w 42848"/>
              <a:gd name="connsiteY5" fmla="*/ 2332 h 40625"/>
              <a:gd name="connsiteX6" fmla="*/ 35091 w 42848"/>
              <a:gd name="connsiteY6" fmla="*/ 541 h 40625"/>
              <a:gd name="connsiteX7" fmla="*/ 37946 w 42848"/>
              <a:gd name="connsiteY7" fmla="*/ 5427 h 40625"/>
              <a:gd name="connsiteX8" fmla="*/ 41610 w 42848"/>
              <a:gd name="connsiteY8" fmla="*/ 10169 h 40625"/>
              <a:gd name="connsiteX9" fmla="*/ 41446 w 42848"/>
              <a:gd name="connsiteY9" fmla="*/ 15311 h 40625"/>
              <a:gd name="connsiteX10" fmla="*/ 42644 w 42848"/>
              <a:gd name="connsiteY10" fmla="*/ 23173 h 40625"/>
              <a:gd name="connsiteX11" fmla="*/ 37032 w 42848"/>
              <a:gd name="connsiteY11" fmla="*/ 30055 h 40625"/>
              <a:gd name="connsiteX12" fmla="*/ 35023 w 42848"/>
              <a:gd name="connsiteY12" fmla="*/ 35952 h 40625"/>
              <a:gd name="connsiteX13" fmla="*/ 28183 w 42848"/>
              <a:gd name="connsiteY13" fmla="*/ 36666 h 40625"/>
              <a:gd name="connsiteX14" fmla="*/ 22360 w 42848"/>
              <a:gd name="connsiteY14" fmla="*/ 33985 h 40625"/>
              <a:gd name="connsiteX15" fmla="*/ 16108 w 42848"/>
              <a:gd name="connsiteY15" fmla="*/ 39117 h 40625"/>
              <a:gd name="connsiteX16" fmla="*/ 5432 w 42848"/>
              <a:gd name="connsiteY16" fmla="*/ 35323 h 40625"/>
              <a:gd name="connsiteX17" fmla="*/ 102 w 42848"/>
              <a:gd name="connsiteY17" fmla="*/ 36835 h 40625"/>
              <a:gd name="connsiteX18" fmla="*/ 1741 w 42848"/>
              <a:gd name="connsiteY18" fmla="*/ 25402 h 40625"/>
              <a:gd name="connsiteX19" fmla="*/ 1649 w 42848"/>
              <a:gd name="connsiteY19" fmla="*/ 20478 h 40625"/>
              <a:gd name="connsiteX20" fmla="*/ 3491 w 42848"/>
              <a:gd name="connsiteY20" fmla="*/ 14358 h 40625"/>
              <a:gd name="connsiteX21" fmla="*/ 3528 w 42848"/>
              <a:gd name="connsiteY21" fmla="*/ 14221 h 40625"/>
              <a:gd name="connsiteX0" fmla="*/ 4321 w 42848"/>
              <a:gd name="connsiteY0" fmla="*/ 26028 h 40625"/>
              <a:gd name="connsiteX1" fmla="*/ 1788 w 42848"/>
              <a:gd name="connsiteY1" fmla="*/ 25231 h 40625"/>
              <a:gd name="connsiteX2" fmla="*/ 6556 w 42848"/>
              <a:gd name="connsiteY2" fmla="*/ 34750 h 40625"/>
              <a:gd name="connsiteX3" fmla="*/ 5448 w 42848"/>
              <a:gd name="connsiteY3" fmla="*/ 35131 h 40625"/>
              <a:gd name="connsiteX4" fmla="*/ 16106 w 42848"/>
              <a:gd name="connsiteY4" fmla="*/ 38941 h 40625"/>
              <a:gd name="connsiteX5" fmla="*/ 15438 w 42848"/>
              <a:gd name="connsiteY5" fmla="*/ 37201 h 40625"/>
              <a:gd name="connsiteX6" fmla="*/ 28455 w 42848"/>
              <a:gd name="connsiteY6" fmla="*/ 34602 h 40625"/>
              <a:gd name="connsiteX7" fmla="*/ 28153 w 42848"/>
              <a:gd name="connsiteY7" fmla="*/ 34814 h 40625"/>
              <a:gd name="connsiteX8" fmla="*/ 33757 w 42848"/>
              <a:gd name="connsiteY8" fmla="*/ 22805 h 40625"/>
              <a:gd name="connsiteX9" fmla="*/ 37008 w 42848"/>
              <a:gd name="connsiteY9" fmla="*/ 29941 h 40625"/>
              <a:gd name="connsiteX10" fmla="*/ 41426 w 42848"/>
              <a:gd name="connsiteY10" fmla="*/ 15205 h 40625"/>
              <a:gd name="connsiteX11" fmla="*/ 39978 w 42848"/>
              <a:gd name="connsiteY11" fmla="*/ 17881 h 40625"/>
              <a:gd name="connsiteX12" fmla="*/ 37952 w 42848"/>
              <a:gd name="connsiteY12" fmla="*/ 5277 h 40625"/>
              <a:gd name="connsiteX13" fmla="*/ 36503 w 42848"/>
              <a:gd name="connsiteY13" fmla="*/ 5566 h 40625"/>
              <a:gd name="connsiteX14" fmla="*/ 28706 w 42848"/>
              <a:gd name="connsiteY14" fmla="*/ 3803 h 40625"/>
              <a:gd name="connsiteX15" fmla="*/ 29448 w 42848"/>
              <a:gd name="connsiteY15" fmla="*/ 2191 h 40625"/>
              <a:gd name="connsiteX16" fmla="*/ 21769 w 42848"/>
              <a:gd name="connsiteY16" fmla="*/ 4571 h 40625"/>
              <a:gd name="connsiteX17" fmla="*/ 22232 w 42848"/>
              <a:gd name="connsiteY17" fmla="*/ 8271 h 40625"/>
              <a:gd name="connsiteX18" fmla="*/ 13628 w 42848"/>
              <a:gd name="connsiteY18" fmla="*/ 5043 h 40625"/>
              <a:gd name="connsiteX19" fmla="*/ 16989 w 42848"/>
              <a:gd name="connsiteY19" fmla="*/ 9011 h 40625"/>
              <a:gd name="connsiteX20" fmla="*/ 3755 w 42848"/>
              <a:gd name="connsiteY20" fmla="*/ 15640 h 40625"/>
              <a:gd name="connsiteX21" fmla="*/ 6055 w 42848"/>
              <a:gd name="connsiteY21" fmla="*/ 15092 h 40625"/>
              <a:gd name="connsiteX0" fmla="*/ 3528 w 42848"/>
              <a:gd name="connsiteY0" fmla="*/ 14221 h 40625"/>
              <a:gd name="connsiteX1" fmla="*/ 8518 w 42848"/>
              <a:gd name="connsiteY1" fmla="*/ 6985 h 40625"/>
              <a:gd name="connsiteX2" fmla="*/ 13633 w 42848"/>
              <a:gd name="connsiteY2" fmla="*/ 5053 h 40625"/>
              <a:gd name="connsiteX3" fmla="*/ 22084 w 42848"/>
              <a:gd name="connsiteY3" fmla="*/ 3283 h 40625"/>
              <a:gd name="connsiteX4" fmla="*/ 25184 w 42848"/>
              <a:gd name="connsiteY4" fmla="*/ 2905 h 40625"/>
              <a:gd name="connsiteX5" fmla="*/ 29461 w 42848"/>
              <a:gd name="connsiteY5" fmla="*/ 2332 h 40625"/>
              <a:gd name="connsiteX6" fmla="*/ 35091 w 42848"/>
              <a:gd name="connsiteY6" fmla="*/ 541 h 40625"/>
              <a:gd name="connsiteX7" fmla="*/ 37946 w 42848"/>
              <a:gd name="connsiteY7" fmla="*/ 5427 h 40625"/>
              <a:gd name="connsiteX8" fmla="*/ 41610 w 42848"/>
              <a:gd name="connsiteY8" fmla="*/ 10169 h 40625"/>
              <a:gd name="connsiteX9" fmla="*/ 41446 w 42848"/>
              <a:gd name="connsiteY9" fmla="*/ 15311 h 40625"/>
              <a:gd name="connsiteX10" fmla="*/ 42644 w 42848"/>
              <a:gd name="connsiteY10" fmla="*/ 23173 h 40625"/>
              <a:gd name="connsiteX11" fmla="*/ 37032 w 42848"/>
              <a:gd name="connsiteY11" fmla="*/ 30055 h 40625"/>
              <a:gd name="connsiteX12" fmla="*/ 33883 w 42848"/>
              <a:gd name="connsiteY12" fmla="*/ 29269 h 40625"/>
              <a:gd name="connsiteX13" fmla="*/ 28183 w 42848"/>
              <a:gd name="connsiteY13" fmla="*/ 36666 h 40625"/>
              <a:gd name="connsiteX14" fmla="*/ 22360 w 42848"/>
              <a:gd name="connsiteY14" fmla="*/ 33985 h 40625"/>
              <a:gd name="connsiteX15" fmla="*/ 16108 w 42848"/>
              <a:gd name="connsiteY15" fmla="*/ 39117 h 40625"/>
              <a:gd name="connsiteX16" fmla="*/ 5432 w 42848"/>
              <a:gd name="connsiteY16" fmla="*/ 35323 h 40625"/>
              <a:gd name="connsiteX17" fmla="*/ 102 w 42848"/>
              <a:gd name="connsiteY17" fmla="*/ 36835 h 40625"/>
              <a:gd name="connsiteX18" fmla="*/ 1741 w 42848"/>
              <a:gd name="connsiteY18" fmla="*/ 25402 h 40625"/>
              <a:gd name="connsiteX19" fmla="*/ 1649 w 42848"/>
              <a:gd name="connsiteY19" fmla="*/ 20478 h 40625"/>
              <a:gd name="connsiteX20" fmla="*/ 3491 w 42848"/>
              <a:gd name="connsiteY20" fmla="*/ 14358 h 40625"/>
              <a:gd name="connsiteX21" fmla="*/ 3528 w 42848"/>
              <a:gd name="connsiteY21" fmla="*/ 14221 h 40625"/>
              <a:gd name="connsiteX0" fmla="*/ 4321 w 42848"/>
              <a:gd name="connsiteY0" fmla="*/ 26028 h 40625"/>
              <a:gd name="connsiteX1" fmla="*/ 1788 w 42848"/>
              <a:gd name="connsiteY1" fmla="*/ 25231 h 40625"/>
              <a:gd name="connsiteX2" fmla="*/ 6556 w 42848"/>
              <a:gd name="connsiteY2" fmla="*/ 34750 h 40625"/>
              <a:gd name="connsiteX3" fmla="*/ 5448 w 42848"/>
              <a:gd name="connsiteY3" fmla="*/ 35131 h 40625"/>
              <a:gd name="connsiteX4" fmla="*/ 16106 w 42848"/>
              <a:gd name="connsiteY4" fmla="*/ 38941 h 40625"/>
              <a:gd name="connsiteX5" fmla="*/ 15438 w 42848"/>
              <a:gd name="connsiteY5" fmla="*/ 37201 h 40625"/>
              <a:gd name="connsiteX6" fmla="*/ 28455 w 42848"/>
              <a:gd name="connsiteY6" fmla="*/ 34602 h 40625"/>
              <a:gd name="connsiteX7" fmla="*/ 28153 w 42848"/>
              <a:gd name="connsiteY7" fmla="*/ 34814 h 40625"/>
              <a:gd name="connsiteX8" fmla="*/ 33757 w 42848"/>
              <a:gd name="connsiteY8" fmla="*/ 22805 h 40625"/>
              <a:gd name="connsiteX9" fmla="*/ 37008 w 42848"/>
              <a:gd name="connsiteY9" fmla="*/ 29941 h 40625"/>
              <a:gd name="connsiteX10" fmla="*/ 41426 w 42848"/>
              <a:gd name="connsiteY10" fmla="*/ 15205 h 40625"/>
              <a:gd name="connsiteX11" fmla="*/ 39978 w 42848"/>
              <a:gd name="connsiteY11" fmla="*/ 17881 h 40625"/>
              <a:gd name="connsiteX12" fmla="*/ 37952 w 42848"/>
              <a:gd name="connsiteY12" fmla="*/ 5277 h 40625"/>
              <a:gd name="connsiteX13" fmla="*/ 36503 w 42848"/>
              <a:gd name="connsiteY13" fmla="*/ 5566 h 40625"/>
              <a:gd name="connsiteX14" fmla="*/ 28706 w 42848"/>
              <a:gd name="connsiteY14" fmla="*/ 3803 h 40625"/>
              <a:gd name="connsiteX15" fmla="*/ 29448 w 42848"/>
              <a:gd name="connsiteY15" fmla="*/ 2191 h 40625"/>
              <a:gd name="connsiteX16" fmla="*/ 21769 w 42848"/>
              <a:gd name="connsiteY16" fmla="*/ 4571 h 40625"/>
              <a:gd name="connsiteX17" fmla="*/ 22232 w 42848"/>
              <a:gd name="connsiteY17" fmla="*/ 8271 h 40625"/>
              <a:gd name="connsiteX18" fmla="*/ 13628 w 42848"/>
              <a:gd name="connsiteY18" fmla="*/ 5043 h 40625"/>
              <a:gd name="connsiteX19" fmla="*/ 16989 w 42848"/>
              <a:gd name="connsiteY19" fmla="*/ 9011 h 40625"/>
              <a:gd name="connsiteX20" fmla="*/ 3755 w 42848"/>
              <a:gd name="connsiteY20" fmla="*/ 15640 h 40625"/>
              <a:gd name="connsiteX21" fmla="*/ 6055 w 42848"/>
              <a:gd name="connsiteY21" fmla="*/ 15092 h 4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48" h="40625">
                <a:moveTo>
                  <a:pt x="3528" y="14221"/>
                </a:moveTo>
                <a:cubicBezTo>
                  <a:pt x="3257" y="11508"/>
                  <a:pt x="7156" y="8999"/>
                  <a:pt x="8518" y="6985"/>
                </a:cubicBezTo>
                <a:cubicBezTo>
                  <a:pt x="10670" y="3804"/>
                  <a:pt x="10892" y="2868"/>
                  <a:pt x="13633" y="5053"/>
                </a:cubicBezTo>
                <a:cubicBezTo>
                  <a:pt x="15306" y="760"/>
                  <a:pt x="19542" y="-127"/>
                  <a:pt x="22084" y="3283"/>
                </a:cubicBezTo>
                <a:cubicBezTo>
                  <a:pt x="22725" y="1534"/>
                  <a:pt x="23763" y="3179"/>
                  <a:pt x="25184" y="2905"/>
                </a:cubicBezTo>
                <a:cubicBezTo>
                  <a:pt x="26748" y="2603"/>
                  <a:pt x="28503" y="621"/>
                  <a:pt x="29461" y="2332"/>
                </a:cubicBezTo>
                <a:cubicBezTo>
                  <a:pt x="30843" y="118"/>
                  <a:pt x="33129" y="-609"/>
                  <a:pt x="35091" y="541"/>
                </a:cubicBezTo>
                <a:cubicBezTo>
                  <a:pt x="36586" y="1417"/>
                  <a:pt x="37658" y="3251"/>
                  <a:pt x="37946" y="5427"/>
                </a:cubicBezTo>
                <a:cubicBezTo>
                  <a:pt x="39674" y="6069"/>
                  <a:pt x="41050" y="7849"/>
                  <a:pt x="41610" y="10169"/>
                </a:cubicBezTo>
                <a:cubicBezTo>
                  <a:pt x="42017" y="11853"/>
                  <a:pt x="41959" y="13682"/>
                  <a:pt x="41446" y="15311"/>
                </a:cubicBezTo>
                <a:cubicBezTo>
                  <a:pt x="42707" y="17545"/>
                  <a:pt x="43148" y="20441"/>
                  <a:pt x="42644" y="23173"/>
                </a:cubicBezTo>
                <a:cubicBezTo>
                  <a:pt x="41974" y="26805"/>
                  <a:pt x="39756" y="29525"/>
                  <a:pt x="37032" y="30055"/>
                </a:cubicBezTo>
                <a:cubicBezTo>
                  <a:pt x="37019" y="32322"/>
                  <a:pt x="35146" y="27789"/>
                  <a:pt x="33883" y="29269"/>
                </a:cubicBezTo>
                <a:cubicBezTo>
                  <a:pt x="31964" y="31518"/>
                  <a:pt x="30332" y="38490"/>
                  <a:pt x="28183" y="36666"/>
                </a:cubicBezTo>
                <a:cubicBezTo>
                  <a:pt x="27488" y="39799"/>
                  <a:pt x="24692" y="33222"/>
                  <a:pt x="22360" y="33985"/>
                </a:cubicBezTo>
                <a:cubicBezTo>
                  <a:pt x="19612" y="34884"/>
                  <a:pt x="17679" y="42324"/>
                  <a:pt x="16108" y="39117"/>
                </a:cubicBezTo>
                <a:cubicBezTo>
                  <a:pt x="12400" y="42161"/>
                  <a:pt x="7584" y="40450"/>
                  <a:pt x="5432" y="35323"/>
                </a:cubicBezTo>
                <a:cubicBezTo>
                  <a:pt x="3318" y="35660"/>
                  <a:pt x="697" y="39609"/>
                  <a:pt x="102" y="36835"/>
                </a:cubicBezTo>
                <a:cubicBezTo>
                  <a:pt x="-329" y="34828"/>
                  <a:pt x="688" y="26928"/>
                  <a:pt x="1741" y="25402"/>
                </a:cubicBezTo>
                <a:cubicBezTo>
                  <a:pt x="247" y="24205"/>
                  <a:pt x="1441" y="22831"/>
                  <a:pt x="1649" y="20478"/>
                </a:cubicBezTo>
                <a:cubicBezTo>
                  <a:pt x="1893" y="17723"/>
                  <a:pt x="1473" y="14642"/>
                  <a:pt x="3491" y="14358"/>
                </a:cubicBezTo>
                <a:cubicBezTo>
                  <a:pt x="3503" y="14312"/>
                  <a:pt x="3516" y="14267"/>
                  <a:pt x="3528" y="14221"/>
                </a:cubicBezTo>
                <a:close/>
              </a:path>
              <a:path w="42848" h="40625" fill="none" extrusionOk="0">
                <a:moveTo>
                  <a:pt x="4321" y="26028"/>
                </a:moveTo>
                <a:cubicBezTo>
                  <a:pt x="3437" y="26122"/>
                  <a:pt x="2553" y="25844"/>
                  <a:pt x="1788" y="25231"/>
                </a:cubicBezTo>
                <a:moveTo>
                  <a:pt x="6556" y="34750"/>
                </a:moveTo>
                <a:cubicBezTo>
                  <a:pt x="6201" y="34943"/>
                  <a:pt x="5828" y="35071"/>
                  <a:pt x="5448" y="35131"/>
                </a:cubicBezTo>
                <a:moveTo>
                  <a:pt x="16106" y="38941"/>
                </a:moveTo>
                <a:cubicBezTo>
                  <a:pt x="15839" y="38395"/>
                  <a:pt x="15615" y="37812"/>
                  <a:pt x="15438" y="37201"/>
                </a:cubicBezTo>
                <a:moveTo>
                  <a:pt x="28455" y="34602"/>
                </a:moveTo>
                <a:cubicBezTo>
                  <a:pt x="28416" y="35249"/>
                  <a:pt x="28291" y="34192"/>
                  <a:pt x="28153" y="34814"/>
                </a:cubicBezTo>
                <a:moveTo>
                  <a:pt x="33757" y="22805"/>
                </a:moveTo>
                <a:cubicBezTo>
                  <a:pt x="35761" y="24133"/>
                  <a:pt x="37026" y="26909"/>
                  <a:pt x="37008" y="29941"/>
                </a:cubicBezTo>
                <a:moveTo>
                  <a:pt x="41426" y="15205"/>
                </a:moveTo>
                <a:cubicBezTo>
                  <a:pt x="41101" y="16237"/>
                  <a:pt x="40606" y="17153"/>
                  <a:pt x="39978" y="17881"/>
                </a:cubicBezTo>
                <a:moveTo>
                  <a:pt x="37952" y="5277"/>
                </a:moveTo>
                <a:cubicBezTo>
                  <a:pt x="38007" y="5694"/>
                  <a:pt x="36508" y="5142"/>
                  <a:pt x="36503" y="5566"/>
                </a:cubicBezTo>
                <a:moveTo>
                  <a:pt x="28706" y="3803"/>
                </a:moveTo>
                <a:cubicBezTo>
                  <a:pt x="28895" y="3220"/>
                  <a:pt x="29144" y="2677"/>
                  <a:pt x="29448" y="2191"/>
                </a:cubicBezTo>
                <a:moveTo>
                  <a:pt x="21769" y="4571"/>
                </a:moveTo>
                <a:cubicBezTo>
                  <a:pt x="21846" y="4089"/>
                  <a:pt x="22071" y="8712"/>
                  <a:pt x="22232" y="8271"/>
                </a:cubicBezTo>
                <a:moveTo>
                  <a:pt x="13628" y="5043"/>
                </a:moveTo>
                <a:cubicBezTo>
                  <a:pt x="14100" y="5419"/>
                  <a:pt x="16597" y="8492"/>
                  <a:pt x="16989" y="9011"/>
                </a:cubicBezTo>
                <a:moveTo>
                  <a:pt x="3755" y="15640"/>
                </a:moveTo>
                <a:cubicBezTo>
                  <a:pt x="3652" y="15176"/>
                  <a:pt x="6103" y="15573"/>
                  <a:pt x="6055" y="15092"/>
                </a:cubicBezTo>
              </a:path>
            </a:pathLst>
          </a:custGeom>
          <a:pattFill prst="divot">
            <a:fgClr>
              <a:schemeClr val="tx2">
                <a:lumMod val="75000"/>
              </a:schemeClr>
            </a:fgClr>
            <a:bgClr>
              <a:schemeClr val="bg1">
                <a:lumMod val="95000"/>
              </a:schemeClr>
            </a:bgClr>
          </a:patt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Freeform 70">
            <a:extLst>
              <a:ext uri="{FF2B5EF4-FFF2-40B4-BE49-F238E27FC236}">
                <a16:creationId xmlns:a16="http://schemas.microsoft.com/office/drawing/2014/main" id="{2AE88F97-42F5-4F1E-94CE-549B0DDA7993}"/>
              </a:ext>
            </a:extLst>
          </p:cNvPr>
          <p:cNvSpPr/>
          <p:nvPr/>
        </p:nvSpPr>
        <p:spPr>
          <a:xfrm rot="1993424">
            <a:off x="3828823" y="1762587"/>
            <a:ext cx="551309" cy="378883"/>
          </a:xfrm>
          <a:custGeom>
            <a:avLst/>
            <a:gdLst>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74001 w 1318451"/>
              <a:gd name="connsiteY0" fmla="*/ 0 h 1085850"/>
              <a:gd name="connsiteX1" fmla="*/ 1026351 w 1318451"/>
              <a:gd name="connsiteY1" fmla="*/ 184150 h 1085850"/>
              <a:gd name="connsiteX2" fmla="*/ 715201 w 1318451"/>
              <a:gd name="connsiteY2" fmla="*/ 260350 h 1085850"/>
              <a:gd name="connsiteX3" fmla="*/ 365951 w 1318451"/>
              <a:gd name="connsiteY3" fmla="*/ 292100 h 1085850"/>
              <a:gd name="connsiteX4" fmla="*/ 143701 w 1318451"/>
              <a:gd name="connsiteY4" fmla="*/ 438150 h 1085850"/>
              <a:gd name="connsiteX5" fmla="*/ 16701 w 1318451"/>
              <a:gd name="connsiteY5" fmla="*/ 609600 h 1085850"/>
              <a:gd name="connsiteX6" fmla="*/ 54801 w 1318451"/>
              <a:gd name="connsiteY6" fmla="*/ 869950 h 1085850"/>
              <a:gd name="connsiteX7" fmla="*/ 213551 w 1318451"/>
              <a:gd name="connsiteY7" fmla="*/ 1085850 h 1085850"/>
              <a:gd name="connsiteX8" fmla="*/ 588201 w 1318451"/>
              <a:gd name="connsiteY8" fmla="*/ 1047750 h 1085850"/>
              <a:gd name="connsiteX9" fmla="*/ 912051 w 1318451"/>
              <a:gd name="connsiteY9" fmla="*/ 977900 h 1085850"/>
              <a:gd name="connsiteX10" fmla="*/ 1064451 w 1318451"/>
              <a:gd name="connsiteY10" fmla="*/ 914400 h 1085850"/>
              <a:gd name="connsiteX11" fmla="*/ 1204151 w 1318451"/>
              <a:gd name="connsiteY11" fmla="*/ 692150 h 1085850"/>
              <a:gd name="connsiteX12" fmla="*/ 1280351 w 1318451"/>
              <a:gd name="connsiteY12" fmla="*/ 457200 h 1085850"/>
              <a:gd name="connsiteX13" fmla="*/ 1318451 w 1318451"/>
              <a:gd name="connsiteY13" fmla="*/ 76200 h 1085850"/>
              <a:gd name="connsiteX14" fmla="*/ 1274001 w 1318451"/>
              <a:gd name="connsiteY14" fmla="*/ 0 h 1085850"/>
              <a:gd name="connsiteX0" fmla="*/ 1265781 w 1310231"/>
              <a:gd name="connsiteY0" fmla="*/ 0 h 1085850"/>
              <a:gd name="connsiteX1" fmla="*/ 1018131 w 1310231"/>
              <a:gd name="connsiteY1" fmla="*/ 184150 h 1085850"/>
              <a:gd name="connsiteX2" fmla="*/ 706981 w 1310231"/>
              <a:gd name="connsiteY2" fmla="*/ 260350 h 1085850"/>
              <a:gd name="connsiteX3" fmla="*/ 357731 w 1310231"/>
              <a:gd name="connsiteY3" fmla="*/ 292100 h 1085850"/>
              <a:gd name="connsiteX4" fmla="*/ 135481 w 1310231"/>
              <a:gd name="connsiteY4" fmla="*/ 438150 h 1085850"/>
              <a:gd name="connsiteX5" fmla="*/ 8481 w 1310231"/>
              <a:gd name="connsiteY5" fmla="*/ 609600 h 1085850"/>
              <a:gd name="connsiteX6" fmla="*/ 46581 w 1310231"/>
              <a:gd name="connsiteY6" fmla="*/ 869950 h 1085850"/>
              <a:gd name="connsiteX7" fmla="*/ 205331 w 1310231"/>
              <a:gd name="connsiteY7" fmla="*/ 1085850 h 1085850"/>
              <a:gd name="connsiteX8" fmla="*/ 579981 w 1310231"/>
              <a:gd name="connsiteY8" fmla="*/ 1047750 h 1085850"/>
              <a:gd name="connsiteX9" fmla="*/ 903831 w 1310231"/>
              <a:gd name="connsiteY9" fmla="*/ 977900 h 1085850"/>
              <a:gd name="connsiteX10" fmla="*/ 1056231 w 1310231"/>
              <a:gd name="connsiteY10" fmla="*/ 914400 h 1085850"/>
              <a:gd name="connsiteX11" fmla="*/ 1195931 w 1310231"/>
              <a:gd name="connsiteY11" fmla="*/ 692150 h 1085850"/>
              <a:gd name="connsiteX12" fmla="*/ 1272131 w 1310231"/>
              <a:gd name="connsiteY12" fmla="*/ 457200 h 1085850"/>
              <a:gd name="connsiteX13" fmla="*/ 1310231 w 1310231"/>
              <a:gd name="connsiteY13" fmla="*/ 76200 h 1085850"/>
              <a:gd name="connsiteX14" fmla="*/ 1265781 w 1310231"/>
              <a:gd name="connsiteY14" fmla="*/ 0 h 1085850"/>
              <a:gd name="connsiteX0" fmla="*/ 1265781 w 1310231"/>
              <a:gd name="connsiteY0" fmla="*/ 0 h 1112958"/>
              <a:gd name="connsiteX1" fmla="*/ 1018131 w 1310231"/>
              <a:gd name="connsiteY1" fmla="*/ 184150 h 1112958"/>
              <a:gd name="connsiteX2" fmla="*/ 706981 w 1310231"/>
              <a:gd name="connsiteY2" fmla="*/ 260350 h 1112958"/>
              <a:gd name="connsiteX3" fmla="*/ 357731 w 1310231"/>
              <a:gd name="connsiteY3" fmla="*/ 292100 h 1112958"/>
              <a:gd name="connsiteX4" fmla="*/ 135481 w 1310231"/>
              <a:gd name="connsiteY4" fmla="*/ 438150 h 1112958"/>
              <a:gd name="connsiteX5" fmla="*/ 8481 w 1310231"/>
              <a:gd name="connsiteY5" fmla="*/ 609600 h 1112958"/>
              <a:gd name="connsiteX6" fmla="*/ 46581 w 1310231"/>
              <a:gd name="connsiteY6" fmla="*/ 869950 h 1112958"/>
              <a:gd name="connsiteX7" fmla="*/ 205331 w 1310231"/>
              <a:gd name="connsiteY7" fmla="*/ 1085850 h 1112958"/>
              <a:gd name="connsiteX8" fmla="*/ 579981 w 1310231"/>
              <a:gd name="connsiteY8" fmla="*/ 1047750 h 1112958"/>
              <a:gd name="connsiteX9" fmla="*/ 903831 w 1310231"/>
              <a:gd name="connsiteY9" fmla="*/ 977900 h 1112958"/>
              <a:gd name="connsiteX10" fmla="*/ 1056231 w 1310231"/>
              <a:gd name="connsiteY10" fmla="*/ 914400 h 1112958"/>
              <a:gd name="connsiteX11" fmla="*/ 1195931 w 1310231"/>
              <a:gd name="connsiteY11" fmla="*/ 692150 h 1112958"/>
              <a:gd name="connsiteX12" fmla="*/ 1272131 w 1310231"/>
              <a:gd name="connsiteY12" fmla="*/ 457200 h 1112958"/>
              <a:gd name="connsiteX13" fmla="*/ 1310231 w 1310231"/>
              <a:gd name="connsiteY13" fmla="*/ 76200 h 1112958"/>
              <a:gd name="connsiteX14" fmla="*/ 1265781 w 1310231"/>
              <a:gd name="connsiteY14" fmla="*/ 0 h 1112958"/>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56231 w 1310231"/>
              <a:gd name="connsiteY10" fmla="*/ 91440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56231 w 1310231"/>
              <a:gd name="connsiteY10" fmla="*/ 91440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56231 w 1310231"/>
              <a:gd name="connsiteY10" fmla="*/ 91440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37181 w 1310231"/>
              <a:gd name="connsiteY10" fmla="*/ 84455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37181 w 1310231"/>
              <a:gd name="connsiteY10" fmla="*/ 84455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865732 w 1310231"/>
              <a:gd name="connsiteY10" fmla="*/ 876301 h 1095703"/>
              <a:gd name="connsiteX11" fmla="*/ 1037181 w 1310231"/>
              <a:gd name="connsiteY11" fmla="*/ 844550 h 1095703"/>
              <a:gd name="connsiteX12" fmla="*/ 1195931 w 1310231"/>
              <a:gd name="connsiteY12" fmla="*/ 692150 h 1095703"/>
              <a:gd name="connsiteX13" fmla="*/ 1272131 w 1310231"/>
              <a:gd name="connsiteY13" fmla="*/ 457200 h 1095703"/>
              <a:gd name="connsiteX14" fmla="*/ 1310231 w 1310231"/>
              <a:gd name="connsiteY14" fmla="*/ 76200 h 1095703"/>
              <a:gd name="connsiteX15" fmla="*/ 1265781 w 1310231"/>
              <a:gd name="connsiteY15" fmla="*/ 0 h 1095703"/>
              <a:gd name="connsiteX0" fmla="*/ 1265781 w 1310231"/>
              <a:gd name="connsiteY0" fmla="*/ 0 h 1095312"/>
              <a:gd name="connsiteX1" fmla="*/ 1018131 w 1310231"/>
              <a:gd name="connsiteY1" fmla="*/ 184150 h 1095312"/>
              <a:gd name="connsiteX2" fmla="*/ 706981 w 1310231"/>
              <a:gd name="connsiteY2" fmla="*/ 260350 h 1095312"/>
              <a:gd name="connsiteX3" fmla="*/ 357731 w 1310231"/>
              <a:gd name="connsiteY3" fmla="*/ 292100 h 1095312"/>
              <a:gd name="connsiteX4" fmla="*/ 135481 w 1310231"/>
              <a:gd name="connsiteY4" fmla="*/ 438150 h 1095312"/>
              <a:gd name="connsiteX5" fmla="*/ 8481 w 1310231"/>
              <a:gd name="connsiteY5" fmla="*/ 609600 h 1095312"/>
              <a:gd name="connsiteX6" fmla="*/ 46581 w 1310231"/>
              <a:gd name="connsiteY6" fmla="*/ 869950 h 1095312"/>
              <a:gd name="connsiteX7" fmla="*/ 205331 w 1310231"/>
              <a:gd name="connsiteY7" fmla="*/ 1085850 h 1095312"/>
              <a:gd name="connsiteX8" fmla="*/ 579981 w 1310231"/>
              <a:gd name="connsiteY8" fmla="*/ 1047750 h 1095312"/>
              <a:gd name="connsiteX9" fmla="*/ 751431 w 1310231"/>
              <a:gd name="connsiteY9" fmla="*/ 965200 h 1095312"/>
              <a:gd name="connsiteX10" fmla="*/ 865732 w 1310231"/>
              <a:gd name="connsiteY10" fmla="*/ 876301 h 1095312"/>
              <a:gd name="connsiteX11" fmla="*/ 1037181 w 1310231"/>
              <a:gd name="connsiteY11" fmla="*/ 844550 h 1095312"/>
              <a:gd name="connsiteX12" fmla="*/ 1195931 w 1310231"/>
              <a:gd name="connsiteY12" fmla="*/ 692150 h 1095312"/>
              <a:gd name="connsiteX13" fmla="*/ 1272131 w 1310231"/>
              <a:gd name="connsiteY13" fmla="*/ 457200 h 1095312"/>
              <a:gd name="connsiteX14" fmla="*/ 1310231 w 1310231"/>
              <a:gd name="connsiteY14" fmla="*/ 76200 h 1095312"/>
              <a:gd name="connsiteX15" fmla="*/ 1265781 w 1310231"/>
              <a:gd name="connsiteY15" fmla="*/ 0 h 1095312"/>
              <a:gd name="connsiteX0" fmla="*/ 1265781 w 1310231"/>
              <a:gd name="connsiteY0" fmla="*/ 0 h 1095312"/>
              <a:gd name="connsiteX1" fmla="*/ 1018131 w 1310231"/>
              <a:gd name="connsiteY1" fmla="*/ 184150 h 1095312"/>
              <a:gd name="connsiteX2" fmla="*/ 706981 w 1310231"/>
              <a:gd name="connsiteY2" fmla="*/ 260350 h 1095312"/>
              <a:gd name="connsiteX3" fmla="*/ 357731 w 1310231"/>
              <a:gd name="connsiteY3" fmla="*/ 292100 h 1095312"/>
              <a:gd name="connsiteX4" fmla="*/ 135481 w 1310231"/>
              <a:gd name="connsiteY4" fmla="*/ 438150 h 1095312"/>
              <a:gd name="connsiteX5" fmla="*/ 8481 w 1310231"/>
              <a:gd name="connsiteY5" fmla="*/ 609600 h 1095312"/>
              <a:gd name="connsiteX6" fmla="*/ 46581 w 1310231"/>
              <a:gd name="connsiteY6" fmla="*/ 869950 h 1095312"/>
              <a:gd name="connsiteX7" fmla="*/ 205331 w 1310231"/>
              <a:gd name="connsiteY7" fmla="*/ 1085850 h 1095312"/>
              <a:gd name="connsiteX8" fmla="*/ 579981 w 1310231"/>
              <a:gd name="connsiteY8" fmla="*/ 1047750 h 1095312"/>
              <a:gd name="connsiteX9" fmla="*/ 751431 w 1310231"/>
              <a:gd name="connsiteY9" fmla="*/ 965200 h 1095312"/>
              <a:gd name="connsiteX10" fmla="*/ 865732 w 1310231"/>
              <a:gd name="connsiteY10" fmla="*/ 876301 h 1095312"/>
              <a:gd name="connsiteX11" fmla="*/ 1024481 w 1310231"/>
              <a:gd name="connsiteY11" fmla="*/ 774700 h 1095312"/>
              <a:gd name="connsiteX12" fmla="*/ 1195931 w 1310231"/>
              <a:gd name="connsiteY12" fmla="*/ 692150 h 1095312"/>
              <a:gd name="connsiteX13" fmla="*/ 1272131 w 1310231"/>
              <a:gd name="connsiteY13" fmla="*/ 457200 h 1095312"/>
              <a:gd name="connsiteX14" fmla="*/ 1310231 w 1310231"/>
              <a:gd name="connsiteY14" fmla="*/ 76200 h 1095312"/>
              <a:gd name="connsiteX15" fmla="*/ 1265781 w 1310231"/>
              <a:gd name="connsiteY15" fmla="*/ 0 h 1095312"/>
              <a:gd name="connsiteX0" fmla="*/ 1265781 w 1310231"/>
              <a:gd name="connsiteY0" fmla="*/ 0 h 1095312"/>
              <a:gd name="connsiteX1" fmla="*/ 1018131 w 1310231"/>
              <a:gd name="connsiteY1" fmla="*/ 184150 h 1095312"/>
              <a:gd name="connsiteX2" fmla="*/ 706981 w 1310231"/>
              <a:gd name="connsiteY2" fmla="*/ 260350 h 1095312"/>
              <a:gd name="connsiteX3" fmla="*/ 357731 w 1310231"/>
              <a:gd name="connsiteY3" fmla="*/ 292100 h 1095312"/>
              <a:gd name="connsiteX4" fmla="*/ 135481 w 1310231"/>
              <a:gd name="connsiteY4" fmla="*/ 438150 h 1095312"/>
              <a:gd name="connsiteX5" fmla="*/ 8481 w 1310231"/>
              <a:gd name="connsiteY5" fmla="*/ 609600 h 1095312"/>
              <a:gd name="connsiteX6" fmla="*/ 46581 w 1310231"/>
              <a:gd name="connsiteY6" fmla="*/ 869950 h 1095312"/>
              <a:gd name="connsiteX7" fmla="*/ 205331 w 1310231"/>
              <a:gd name="connsiteY7" fmla="*/ 1085850 h 1095312"/>
              <a:gd name="connsiteX8" fmla="*/ 579981 w 1310231"/>
              <a:gd name="connsiteY8" fmla="*/ 1047750 h 1095312"/>
              <a:gd name="connsiteX9" fmla="*/ 751431 w 1310231"/>
              <a:gd name="connsiteY9" fmla="*/ 965200 h 1095312"/>
              <a:gd name="connsiteX10" fmla="*/ 865732 w 1310231"/>
              <a:gd name="connsiteY10" fmla="*/ 876301 h 1095312"/>
              <a:gd name="connsiteX11" fmla="*/ 1024481 w 1310231"/>
              <a:gd name="connsiteY11" fmla="*/ 774700 h 1095312"/>
              <a:gd name="connsiteX12" fmla="*/ 1170531 w 1310231"/>
              <a:gd name="connsiteY12" fmla="*/ 635000 h 1095312"/>
              <a:gd name="connsiteX13" fmla="*/ 1272131 w 1310231"/>
              <a:gd name="connsiteY13" fmla="*/ 457200 h 1095312"/>
              <a:gd name="connsiteX14" fmla="*/ 1310231 w 1310231"/>
              <a:gd name="connsiteY14" fmla="*/ 76200 h 1095312"/>
              <a:gd name="connsiteX15" fmla="*/ 1265781 w 1310231"/>
              <a:gd name="connsiteY15" fmla="*/ 0 h 1095312"/>
              <a:gd name="connsiteX0" fmla="*/ 1329281 w 1329281"/>
              <a:gd name="connsiteY0" fmla="*/ 0 h 1146112"/>
              <a:gd name="connsiteX1" fmla="*/ 1018131 w 1329281"/>
              <a:gd name="connsiteY1" fmla="*/ 234950 h 1146112"/>
              <a:gd name="connsiteX2" fmla="*/ 706981 w 1329281"/>
              <a:gd name="connsiteY2" fmla="*/ 311150 h 1146112"/>
              <a:gd name="connsiteX3" fmla="*/ 357731 w 1329281"/>
              <a:gd name="connsiteY3" fmla="*/ 342900 h 1146112"/>
              <a:gd name="connsiteX4" fmla="*/ 135481 w 1329281"/>
              <a:gd name="connsiteY4" fmla="*/ 488950 h 1146112"/>
              <a:gd name="connsiteX5" fmla="*/ 8481 w 1329281"/>
              <a:gd name="connsiteY5" fmla="*/ 660400 h 1146112"/>
              <a:gd name="connsiteX6" fmla="*/ 46581 w 1329281"/>
              <a:gd name="connsiteY6" fmla="*/ 920750 h 1146112"/>
              <a:gd name="connsiteX7" fmla="*/ 205331 w 1329281"/>
              <a:gd name="connsiteY7" fmla="*/ 1136650 h 1146112"/>
              <a:gd name="connsiteX8" fmla="*/ 579981 w 1329281"/>
              <a:gd name="connsiteY8" fmla="*/ 1098550 h 1146112"/>
              <a:gd name="connsiteX9" fmla="*/ 751431 w 1329281"/>
              <a:gd name="connsiteY9" fmla="*/ 1016000 h 1146112"/>
              <a:gd name="connsiteX10" fmla="*/ 865732 w 1329281"/>
              <a:gd name="connsiteY10" fmla="*/ 927101 h 1146112"/>
              <a:gd name="connsiteX11" fmla="*/ 1024481 w 1329281"/>
              <a:gd name="connsiteY11" fmla="*/ 825500 h 1146112"/>
              <a:gd name="connsiteX12" fmla="*/ 1170531 w 1329281"/>
              <a:gd name="connsiteY12" fmla="*/ 685800 h 1146112"/>
              <a:gd name="connsiteX13" fmla="*/ 1272131 w 1329281"/>
              <a:gd name="connsiteY13" fmla="*/ 508000 h 1146112"/>
              <a:gd name="connsiteX14" fmla="*/ 1310231 w 1329281"/>
              <a:gd name="connsiteY14" fmla="*/ 127000 h 1146112"/>
              <a:gd name="connsiteX15" fmla="*/ 1329281 w 1329281"/>
              <a:gd name="connsiteY15" fmla="*/ 0 h 1146112"/>
              <a:gd name="connsiteX0" fmla="*/ 1310231 w 1310231"/>
              <a:gd name="connsiteY0" fmla="*/ 0 h 1146112"/>
              <a:gd name="connsiteX1" fmla="*/ 1018131 w 1310231"/>
              <a:gd name="connsiteY1" fmla="*/ 234950 h 1146112"/>
              <a:gd name="connsiteX2" fmla="*/ 706981 w 1310231"/>
              <a:gd name="connsiteY2" fmla="*/ 311150 h 1146112"/>
              <a:gd name="connsiteX3" fmla="*/ 357731 w 1310231"/>
              <a:gd name="connsiteY3" fmla="*/ 342900 h 1146112"/>
              <a:gd name="connsiteX4" fmla="*/ 135481 w 1310231"/>
              <a:gd name="connsiteY4" fmla="*/ 488950 h 1146112"/>
              <a:gd name="connsiteX5" fmla="*/ 8481 w 1310231"/>
              <a:gd name="connsiteY5" fmla="*/ 660400 h 1146112"/>
              <a:gd name="connsiteX6" fmla="*/ 46581 w 1310231"/>
              <a:gd name="connsiteY6" fmla="*/ 920750 h 1146112"/>
              <a:gd name="connsiteX7" fmla="*/ 205331 w 1310231"/>
              <a:gd name="connsiteY7" fmla="*/ 1136650 h 1146112"/>
              <a:gd name="connsiteX8" fmla="*/ 579981 w 1310231"/>
              <a:gd name="connsiteY8" fmla="*/ 1098550 h 1146112"/>
              <a:gd name="connsiteX9" fmla="*/ 751431 w 1310231"/>
              <a:gd name="connsiteY9" fmla="*/ 1016000 h 1146112"/>
              <a:gd name="connsiteX10" fmla="*/ 865732 w 1310231"/>
              <a:gd name="connsiteY10" fmla="*/ 927101 h 1146112"/>
              <a:gd name="connsiteX11" fmla="*/ 1024481 w 1310231"/>
              <a:gd name="connsiteY11" fmla="*/ 825500 h 1146112"/>
              <a:gd name="connsiteX12" fmla="*/ 1170531 w 1310231"/>
              <a:gd name="connsiteY12" fmla="*/ 685800 h 1146112"/>
              <a:gd name="connsiteX13" fmla="*/ 1272131 w 1310231"/>
              <a:gd name="connsiteY13" fmla="*/ 508000 h 1146112"/>
              <a:gd name="connsiteX14" fmla="*/ 1310231 w 1310231"/>
              <a:gd name="connsiteY14" fmla="*/ 127000 h 1146112"/>
              <a:gd name="connsiteX15" fmla="*/ 1310231 w 1310231"/>
              <a:gd name="connsiteY15" fmla="*/ 0 h 1146112"/>
              <a:gd name="connsiteX0" fmla="*/ 1310231 w 1310231"/>
              <a:gd name="connsiteY0" fmla="*/ 0 h 1146112"/>
              <a:gd name="connsiteX1" fmla="*/ 1018131 w 1310231"/>
              <a:gd name="connsiteY1" fmla="*/ 234950 h 1146112"/>
              <a:gd name="connsiteX2" fmla="*/ 713331 w 1310231"/>
              <a:gd name="connsiteY2" fmla="*/ 381000 h 1146112"/>
              <a:gd name="connsiteX3" fmla="*/ 357731 w 1310231"/>
              <a:gd name="connsiteY3" fmla="*/ 342900 h 1146112"/>
              <a:gd name="connsiteX4" fmla="*/ 135481 w 1310231"/>
              <a:gd name="connsiteY4" fmla="*/ 488950 h 1146112"/>
              <a:gd name="connsiteX5" fmla="*/ 8481 w 1310231"/>
              <a:gd name="connsiteY5" fmla="*/ 660400 h 1146112"/>
              <a:gd name="connsiteX6" fmla="*/ 46581 w 1310231"/>
              <a:gd name="connsiteY6" fmla="*/ 920750 h 1146112"/>
              <a:gd name="connsiteX7" fmla="*/ 205331 w 1310231"/>
              <a:gd name="connsiteY7" fmla="*/ 1136650 h 1146112"/>
              <a:gd name="connsiteX8" fmla="*/ 579981 w 1310231"/>
              <a:gd name="connsiteY8" fmla="*/ 1098550 h 1146112"/>
              <a:gd name="connsiteX9" fmla="*/ 751431 w 1310231"/>
              <a:gd name="connsiteY9" fmla="*/ 1016000 h 1146112"/>
              <a:gd name="connsiteX10" fmla="*/ 865732 w 1310231"/>
              <a:gd name="connsiteY10" fmla="*/ 927101 h 1146112"/>
              <a:gd name="connsiteX11" fmla="*/ 1024481 w 1310231"/>
              <a:gd name="connsiteY11" fmla="*/ 825500 h 1146112"/>
              <a:gd name="connsiteX12" fmla="*/ 1170531 w 1310231"/>
              <a:gd name="connsiteY12" fmla="*/ 685800 h 1146112"/>
              <a:gd name="connsiteX13" fmla="*/ 1272131 w 1310231"/>
              <a:gd name="connsiteY13" fmla="*/ 508000 h 1146112"/>
              <a:gd name="connsiteX14" fmla="*/ 1310231 w 1310231"/>
              <a:gd name="connsiteY14" fmla="*/ 127000 h 1146112"/>
              <a:gd name="connsiteX15" fmla="*/ 1310231 w 1310231"/>
              <a:gd name="connsiteY15" fmla="*/ 0 h 1146112"/>
              <a:gd name="connsiteX0" fmla="*/ 1310231 w 1310231"/>
              <a:gd name="connsiteY0" fmla="*/ 0 h 1146112"/>
              <a:gd name="connsiteX1" fmla="*/ 1018131 w 1310231"/>
              <a:gd name="connsiteY1" fmla="*/ 234950 h 1146112"/>
              <a:gd name="connsiteX2" fmla="*/ 713331 w 1310231"/>
              <a:gd name="connsiteY2" fmla="*/ 381000 h 1146112"/>
              <a:gd name="connsiteX3" fmla="*/ 370432 w 1310231"/>
              <a:gd name="connsiteY3" fmla="*/ 457201 h 1146112"/>
              <a:gd name="connsiteX4" fmla="*/ 357731 w 1310231"/>
              <a:gd name="connsiteY4" fmla="*/ 342900 h 1146112"/>
              <a:gd name="connsiteX5" fmla="*/ 135481 w 1310231"/>
              <a:gd name="connsiteY5" fmla="*/ 488950 h 1146112"/>
              <a:gd name="connsiteX6" fmla="*/ 8481 w 1310231"/>
              <a:gd name="connsiteY6" fmla="*/ 660400 h 1146112"/>
              <a:gd name="connsiteX7" fmla="*/ 46581 w 1310231"/>
              <a:gd name="connsiteY7" fmla="*/ 920750 h 1146112"/>
              <a:gd name="connsiteX8" fmla="*/ 205331 w 1310231"/>
              <a:gd name="connsiteY8" fmla="*/ 1136650 h 1146112"/>
              <a:gd name="connsiteX9" fmla="*/ 579981 w 1310231"/>
              <a:gd name="connsiteY9" fmla="*/ 1098550 h 1146112"/>
              <a:gd name="connsiteX10" fmla="*/ 751431 w 1310231"/>
              <a:gd name="connsiteY10" fmla="*/ 1016000 h 1146112"/>
              <a:gd name="connsiteX11" fmla="*/ 865732 w 1310231"/>
              <a:gd name="connsiteY11" fmla="*/ 927101 h 1146112"/>
              <a:gd name="connsiteX12" fmla="*/ 1024481 w 1310231"/>
              <a:gd name="connsiteY12" fmla="*/ 825500 h 1146112"/>
              <a:gd name="connsiteX13" fmla="*/ 1170531 w 1310231"/>
              <a:gd name="connsiteY13" fmla="*/ 685800 h 1146112"/>
              <a:gd name="connsiteX14" fmla="*/ 1272131 w 1310231"/>
              <a:gd name="connsiteY14" fmla="*/ 508000 h 1146112"/>
              <a:gd name="connsiteX15" fmla="*/ 1310231 w 1310231"/>
              <a:gd name="connsiteY15" fmla="*/ 127000 h 1146112"/>
              <a:gd name="connsiteX16" fmla="*/ 1310231 w 1310231"/>
              <a:gd name="connsiteY16" fmla="*/ 0 h 1146112"/>
              <a:gd name="connsiteX0" fmla="*/ 1310231 w 1310231"/>
              <a:gd name="connsiteY0" fmla="*/ 0 h 1146112"/>
              <a:gd name="connsiteX1" fmla="*/ 1018131 w 1310231"/>
              <a:gd name="connsiteY1" fmla="*/ 234950 h 1146112"/>
              <a:gd name="connsiteX2" fmla="*/ 713331 w 1310231"/>
              <a:gd name="connsiteY2" fmla="*/ 381000 h 1146112"/>
              <a:gd name="connsiteX3" fmla="*/ 370432 w 1310231"/>
              <a:gd name="connsiteY3" fmla="*/ 457201 h 1146112"/>
              <a:gd name="connsiteX4" fmla="*/ 275181 w 1310231"/>
              <a:gd name="connsiteY4" fmla="*/ 457200 h 1146112"/>
              <a:gd name="connsiteX5" fmla="*/ 135481 w 1310231"/>
              <a:gd name="connsiteY5" fmla="*/ 488950 h 1146112"/>
              <a:gd name="connsiteX6" fmla="*/ 8481 w 1310231"/>
              <a:gd name="connsiteY6" fmla="*/ 660400 h 1146112"/>
              <a:gd name="connsiteX7" fmla="*/ 46581 w 1310231"/>
              <a:gd name="connsiteY7" fmla="*/ 920750 h 1146112"/>
              <a:gd name="connsiteX8" fmla="*/ 205331 w 1310231"/>
              <a:gd name="connsiteY8" fmla="*/ 1136650 h 1146112"/>
              <a:gd name="connsiteX9" fmla="*/ 579981 w 1310231"/>
              <a:gd name="connsiteY9" fmla="*/ 1098550 h 1146112"/>
              <a:gd name="connsiteX10" fmla="*/ 751431 w 1310231"/>
              <a:gd name="connsiteY10" fmla="*/ 1016000 h 1146112"/>
              <a:gd name="connsiteX11" fmla="*/ 865732 w 1310231"/>
              <a:gd name="connsiteY11" fmla="*/ 927101 h 1146112"/>
              <a:gd name="connsiteX12" fmla="*/ 1024481 w 1310231"/>
              <a:gd name="connsiteY12" fmla="*/ 825500 h 1146112"/>
              <a:gd name="connsiteX13" fmla="*/ 1170531 w 1310231"/>
              <a:gd name="connsiteY13" fmla="*/ 685800 h 1146112"/>
              <a:gd name="connsiteX14" fmla="*/ 1272131 w 1310231"/>
              <a:gd name="connsiteY14" fmla="*/ 508000 h 1146112"/>
              <a:gd name="connsiteX15" fmla="*/ 1310231 w 1310231"/>
              <a:gd name="connsiteY15" fmla="*/ 127000 h 1146112"/>
              <a:gd name="connsiteX16" fmla="*/ 1310231 w 1310231"/>
              <a:gd name="connsiteY16" fmla="*/ 0 h 1146112"/>
              <a:gd name="connsiteX0" fmla="*/ 1310700 w 1310700"/>
              <a:gd name="connsiteY0" fmla="*/ 0 h 1146112"/>
              <a:gd name="connsiteX1" fmla="*/ 1018600 w 1310700"/>
              <a:gd name="connsiteY1" fmla="*/ 234950 h 1146112"/>
              <a:gd name="connsiteX2" fmla="*/ 713800 w 1310700"/>
              <a:gd name="connsiteY2" fmla="*/ 381000 h 1146112"/>
              <a:gd name="connsiteX3" fmla="*/ 370901 w 1310700"/>
              <a:gd name="connsiteY3" fmla="*/ 457201 h 1146112"/>
              <a:gd name="connsiteX4" fmla="*/ 275650 w 1310700"/>
              <a:gd name="connsiteY4" fmla="*/ 457200 h 1146112"/>
              <a:gd name="connsiteX5" fmla="*/ 142300 w 1310700"/>
              <a:gd name="connsiteY5" fmla="*/ 552450 h 1146112"/>
              <a:gd name="connsiteX6" fmla="*/ 8950 w 1310700"/>
              <a:gd name="connsiteY6" fmla="*/ 660400 h 1146112"/>
              <a:gd name="connsiteX7" fmla="*/ 47050 w 1310700"/>
              <a:gd name="connsiteY7" fmla="*/ 920750 h 1146112"/>
              <a:gd name="connsiteX8" fmla="*/ 205800 w 1310700"/>
              <a:gd name="connsiteY8" fmla="*/ 1136650 h 1146112"/>
              <a:gd name="connsiteX9" fmla="*/ 580450 w 1310700"/>
              <a:gd name="connsiteY9" fmla="*/ 1098550 h 1146112"/>
              <a:gd name="connsiteX10" fmla="*/ 751900 w 1310700"/>
              <a:gd name="connsiteY10" fmla="*/ 1016000 h 1146112"/>
              <a:gd name="connsiteX11" fmla="*/ 866201 w 1310700"/>
              <a:gd name="connsiteY11" fmla="*/ 927101 h 1146112"/>
              <a:gd name="connsiteX12" fmla="*/ 1024950 w 1310700"/>
              <a:gd name="connsiteY12" fmla="*/ 825500 h 1146112"/>
              <a:gd name="connsiteX13" fmla="*/ 1171000 w 1310700"/>
              <a:gd name="connsiteY13" fmla="*/ 685800 h 1146112"/>
              <a:gd name="connsiteX14" fmla="*/ 1272600 w 1310700"/>
              <a:gd name="connsiteY14" fmla="*/ 508000 h 1146112"/>
              <a:gd name="connsiteX15" fmla="*/ 1310700 w 1310700"/>
              <a:gd name="connsiteY15" fmla="*/ 127000 h 1146112"/>
              <a:gd name="connsiteX16" fmla="*/ 1310700 w 1310700"/>
              <a:gd name="connsiteY16" fmla="*/ 0 h 1146112"/>
              <a:gd name="connsiteX0" fmla="*/ 1279766 w 1279766"/>
              <a:gd name="connsiteY0" fmla="*/ 0 h 1146112"/>
              <a:gd name="connsiteX1" fmla="*/ 987666 w 1279766"/>
              <a:gd name="connsiteY1" fmla="*/ 234950 h 1146112"/>
              <a:gd name="connsiteX2" fmla="*/ 682866 w 1279766"/>
              <a:gd name="connsiteY2" fmla="*/ 381000 h 1146112"/>
              <a:gd name="connsiteX3" fmla="*/ 339967 w 1279766"/>
              <a:gd name="connsiteY3" fmla="*/ 457201 h 1146112"/>
              <a:gd name="connsiteX4" fmla="*/ 244716 w 1279766"/>
              <a:gd name="connsiteY4" fmla="*/ 457200 h 1146112"/>
              <a:gd name="connsiteX5" fmla="*/ 111366 w 1279766"/>
              <a:gd name="connsiteY5" fmla="*/ 552450 h 1146112"/>
              <a:gd name="connsiteX6" fmla="*/ 16116 w 1279766"/>
              <a:gd name="connsiteY6" fmla="*/ 704850 h 1146112"/>
              <a:gd name="connsiteX7" fmla="*/ 16116 w 1279766"/>
              <a:gd name="connsiteY7" fmla="*/ 920750 h 1146112"/>
              <a:gd name="connsiteX8" fmla="*/ 174866 w 1279766"/>
              <a:gd name="connsiteY8" fmla="*/ 1136650 h 1146112"/>
              <a:gd name="connsiteX9" fmla="*/ 549516 w 1279766"/>
              <a:gd name="connsiteY9" fmla="*/ 1098550 h 1146112"/>
              <a:gd name="connsiteX10" fmla="*/ 720966 w 1279766"/>
              <a:gd name="connsiteY10" fmla="*/ 1016000 h 1146112"/>
              <a:gd name="connsiteX11" fmla="*/ 835267 w 1279766"/>
              <a:gd name="connsiteY11" fmla="*/ 927101 h 1146112"/>
              <a:gd name="connsiteX12" fmla="*/ 994016 w 1279766"/>
              <a:gd name="connsiteY12" fmla="*/ 825500 h 1146112"/>
              <a:gd name="connsiteX13" fmla="*/ 1140066 w 1279766"/>
              <a:gd name="connsiteY13" fmla="*/ 685800 h 1146112"/>
              <a:gd name="connsiteX14" fmla="*/ 1241666 w 1279766"/>
              <a:gd name="connsiteY14" fmla="*/ 508000 h 1146112"/>
              <a:gd name="connsiteX15" fmla="*/ 1279766 w 1279766"/>
              <a:gd name="connsiteY15" fmla="*/ 127000 h 1146112"/>
              <a:gd name="connsiteX16" fmla="*/ 1279766 w 1279766"/>
              <a:gd name="connsiteY16" fmla="*/ 0 h 1146112"/>
              <a:gd name="connsiteX0" fmla="*/ 1263707 w 1263707"/>
              <a:gd name="connsiteY0" fmla="*/ 0 h 1149606"/>
              <a:gd name="connsiteX1" fmla="*/ 971607 w 1263707"/>
              <a:gd name="connsiteY1" fmla="*/ 234950 h 1149606"/>
              <a:gd name="connsiteX2" fmla="*/ 666807 w 1263707"/>
              <a:gd name="connsiteY2" fmla="*/ 381000 h 1149606"/>
              <a:gd name="connsiteX3" fmla="*/ 323908 w 1263707"/>
              <a:gd name="connsiteY3" fmla="*/ 457201 h 1149606"/>
              <a:gd name="connsiteX4" fmla="*/ 228657 w 1263707"/>
              <a:gd name="connsiteY4" fmla="*/ 457200 h 1149606"/>
              <a:gd name="connsiteX5" fmla="*/ 95307 w 1263707"/>
              <a:gd name="connsiteY5" fmla="*/ 552450 h 1149606"/>
              <a:gd name="connsiteX6" fmla="*/ 57 w 1263707"/>
              <a:gd name="connsiteY6" fmla="*/ 704850 h 1149606"/>
              <a:gd name="connsiteX7" fmla="*/ 82607 w 1263707"/>
              <a:gd name="connsiteY7" fmla="*/ 869950 h 1149606"/>
              <a:gd name="connsiteX8" fmla="*/ 158807 w 1263707"/>
              <a:gd name="connsiteY8" fmla="*/ 1136650 h 1149606"/>
              <a:gd name="connsiteX9" fmla="*/ 533457 w 1263707"/>
              <a:gd name="connsiteY9" fmla="*/ 1098550 h 1149606"/>
              <a:gd name="connsiteX10" fmla="*/ 704907 w 1263707"/>
              <a:gd name="connsiteY10" fmla="*/ 1016000 h 1149606"/>
              <a:gd name="connsiteX11" fmla="*/ 819208 w 1263707"/>
              <a:gd name="connsiteY11" fmla="*/ 927101 h 1149606"/>
              <a:gd name="connsiteX12" fmla="*/ 977957 w 1263707"/>
              <a:gd name="connsiteY12" fmla="*/ 825500 h 1149606"/>
              <a:gd name="connsiteX13" fmla="*/ 1124007 w 1263707"/>
              <a:gd name="connsiteY13" fmla="*/ 685800 h 1149606"/>
              <a:gd name="connsiteX14" fmla="*/ 1225607 w 1263707"/>
              <a:gd name="connsiteY14" fmla="*/ 508000 h 1149606"/>
              <a:gd name="connsiteX15" fmla="*/ 1263707 w 1263707"/>
              <a:gd name="connsiteY15" fmla="*/ 127000 h 1149606"/>
              <a:gd name="connsiteX16" fmla="*/ 1263707 w 1263707"/>
              <a:gd name="connsiteY16" fmla="*/ 0 h 1149606"/>
              <a:gd name="connsiteX0" fmla="*/ 1263732 w 1263732"/>
              <a:gd name="connsiteY0" fmla="*/ 0 h 1101119"/>
              <a:gd name="connsiteX1" fmla="*/ 971632 w 1263732"/>
              <a:gd name="connsiteY1" fmla="*/ 234950 h 1101119"/>
              <a:gd name="connsiteX2" fmla="*/ 666832 w 1263732"/>
              <a:gd name="connsiteY2" fmla="*/ 381000 h 1101119"/>
              <a:gd name="connsiteX3" fmla="*/ 323933 w 1263732"/>
              <a:gd name="connsiteY3" fmla="*/ 457201 h 1101119"/>
              <a:gd name="connsiteX4" fmla="*/ 228682 w 1263732"/>
              <a:gd name="connsiteY4" fmla="*/ 457200 h 1101119"/>
              <a:gd name="connsiteX5" fmla="*/ 95332 w 1263732"/>
              <a:gd name="connsiteY5" fmla="*/ 552450 h 1101119"/>
              <a:gd name="connsiteX6" fmla="*/ 82 w 1263732"/>
              <a:gd name="connsiteY6" fmla="*/ 704850 h 1101119"/>
              <a:gd name="connsiteX7" fmla="*/ 82632 w 1263732"/>
              <a:gd name="connsiteY7" fmla="*/ 869950 h 1101119"/>
              <a:gd name="connsiteX8" fmla="*/ 273132 w 1263732"/>
              <a:gd name="connsiteY8" fmla="*/ 1060450 h 1101119"/>
              <a:gd name="connsiteX9" fmla="*/ 533482 w 1263732"/>
              <a:gd name="connsiteY9" fmla="*/ 1098550 h 1101119"/>
              <a:gd name="connsiteX10" fmla="*/ 704932 w 1263732"/>
              <a:gd name="connsiteY10" fmla="*/ 1016000 h 1101119"/>
              <a:gd name="connsiteX11" fmla="*/ 819233 w 1263732"/>
              <a:gd name="connsiteY11" fmla="*/ 927101 h 1101119"/>
              <a:gd name="connsiteX12" fmla="*/ 977982 w 1263732"/>
              <a:gd name="connsiteY12" fmla="*/ 825500 h 1101119"/>
              <a:gd name="connsiteX13" fmla="*/ 1124032 w 1263732"/>
              <a:gd name="connsiteY13" fmla="*/ 685800 h 1101119"/>
              <a:gd name="connsiteX14" fmla="*/ 1225632 w 1263732"/>
              <a:gd name="connsiteY14" fmla="*/ 508000 h 1101119"/>
              <a:gd name="connsiteX15" fmla="*/ 1263732 w 1263732"/>
              <a:gd name="connsiteY15" fmla="*/ 127000 h 1101119"/>
              <a:gd name="connsiteX16" fmla="*/ 1263732 w 1263732"/>
              <a:gd name="connsiteY16" fmla="*/ 0 h 1101119"/>
              <a:gd name="connsiteX0" fmla="*/ 1263732 w 1263732"/>
              <a:gd name="connsiteY0" fmla="*/ 0 h 1074093"/>
              <a:gd name="connsiteX1" fmla="*/ 971632 w 1263732"/>
              <a:gd name="connsiteY1" fmla="*/ 234950 h 1074093"/>
              <a:gd name="connsiteX2" fmla="*/ 666832 w 1263732"/>
              <a:gd name="connsiteY2" fmla="*/ 381000 h 1074093"/>
              <a:gd name="connsiteX3" fmla="*/ 323933 w 1263732"/>
              <a:gd name="connsiteY3" fmla="*/ 457201 h 1074093"/>
              <a:gd name="connsiteX4" fmla="*/ 228682 w 1263732"/>
              <a:gd name="connsiteY4" fmla="*/ 457200 h 1074093"/>
              <a:gd name="connsiteX5" fmla="*/ 95332 w 1263732"/>
              <a:gd name="connsiteY5" fmla="*/ 552450 h 1074093"/>
              <a:gd name="connsiteX6" fmla="*/ 82 w 1263732"/>
              <a:gd name="connsiteY6" fmla="*/ 704850 h 1074093"/>
              <a:gd name="connsiteX7" fmla="*/ 82632 w 1263732"/>
              <a:gd name="connsiteY7" fmla="*/ 869950 h 1074093"/>
              <a:gd name="connsiteX8" fmla="*/ 273132 w 1263732"/>
              <a:gd name="connsiteY8" fmla="*/ 1060450 h 1074093"/>
              <a:gd name="connsiteX9" fmla="*/ 527132 w 1263732"/>
              <a:gd name="connsiteY9" fmla="*/ 1054100 h 1074093"/>
              <a:gd name="connsiteX10" fmla="*/ 704932 w 1263732"/>
              <a:gd name="connsiteY10" fmla="*/ 1016000 h 1074093"/>
              <a:gd name="connsiteX11" fmla="*/ 819233 w 1263732"/>
              <a:gd name="connsiteY11" fmla="*/ 927101 h 1074093"/>
              <a:gd name="connsiteX12" fmla="*/ 977982 w 1263732"/>
              <a:gd name="connsiteY12" fmla="*/ 825500 h 1074093"/>
              <a:gd name="connsiteX13" fmla="*/ 1124032 w 1263732"/>
              <a:gd name="connsiteY13" fmla="*/ 685800 h 1074093"/>
              <a:gd name="connsiteX14" fmla="*/ 1225632 w 1263732"/>
              <a:gd name="connsiteY14" fmla="*/ 508000 h 1074093"/>
              <a:gd name="connsiteX15" fmla="*/ 1263732 w 1263732"/>
              <a:gd name="connsiteY15" fmla="*/ 127000 h 1074093"/>
              <a:gd name="connsiteX16" fmla="*/ 1263732 w 1263732"/>
              <a:gd name="connsiteY16" fmla="*/ 0 h 1074093"/>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73183 w 1263732"/>
              <a:gd name="connsiteY10" fmla="*/ 990602 h 1075057"/>
              <a:gd name="connsiteX11" fmla="*/ 704932 w 1263732"/>
              <a:gd name="connsiteY11" fmla="*/ 10160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73183 w 1263732"/>
              <a:gd name="connsiteY10" fmla="*/ 990602 h 1075057"/>
              <a:gd name="connsiteX11" fmla="*/ 704932 w 1263732"/>
              <a:gd name="connsiteY11" fmla="*/ 9906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73183 w 1263732"/>
              <a:gd name="connsiteY10" fmla="*/ 990602 h 1075057"/>
              <a:gd name="connsiteX11" fmla="*/ 698582 w 1263732"/>
              <a:gd name="connsiteY11" fmla="*/ 9652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31933 w 1263732"/>
              <a:gd name="connsiteY12" fmla="*/ 8890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31933 w 1263732"/>
              <a:gd name="connsiteY12" fmla="*/ 889001 h 1075057"/>
              <a:gd name="connsiteX13" fmla="*/ 977982 w 1263732"/>
              <a:gd name="connsiteY13" fmla="*/ 8001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31933 w 1263732"/>
              <a:gd name="connsiteY12" fmla="*/ 889001 h 1075057"/>
              <a:gd name="connsiteX13" fmla="*/ 977982 w 1263732"/>
              <a:gd name="connsiteY13" fmla="*/ 800100 h 1075057"/>
              <a:gd name="connsiteX14" fmla="*/ 1117682 w 1263732"/>
              <a:gd name="connsiteY14" fmla="*/ 66675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44733 w 1244733"/>
              <a:gd name="connsiteY0" fmla="*/ 0 h 1075057"/>
              <a:gd name="connsiteX1" fmla="*/ 952633 w 1244733"/>
              <a:gd name="connsiteY1" fmla="*/ 234950 h 1075057"/>
              <a:gd name="connsiteX2" fmla="*/ 647833 w 1244733"/>
              <a:gd name="connsiteY2" fmla="*/ 381000 h 1075057"/>
              <a:gd name="connsiteX3" fmla="*/ 304934 w 1244733"/>
              <a:gd name="connsiteY3" fmla="*/ 457201 h 1075057"/>
              <a:gd name="connsiteX4" fmla="*/ 209683 w 1244733"/>
              <a:gd name="connsiteY4" fmla="*/ 457200 h 1075057"/>
              <a:gd name="connsiteX5" fmla="*/ 76333 w 1244733"/>
              <a:gd name="connsiteY5" fmla="*/ 552450 h 1075057"/>
              <a:gd name="connsiteX6" fmla="*/ 133 w 1244733"/>
              <a:gd name="connsiteY6" fmla="*/ 723900 h 1075057"/>
              <a:gd name="connsiteX7" fmla="*/ 63633 w 1244733"/>
              <a:gd name="connsiteY7" fmla="*/ 869950 h 1075057"/>
              <a:gd name="connsiteX8" fmla="*/ 254133 w 1244733"/>
              <a:gd name="connsiteY8" fmla="*/ 1060450 h 1075057"/>
              <a:gd name="connsiteX9" fmla="*/ 508133 w 1244733"/>
              <a:gd name="connsiteY9" fmla="*/ 1054100 h 1075057"/>
              <a:gd name="connsiteX10" fmla="*/ 628784 w 1244733"/>
              <a:gd name="connsiteY10" fmla="*/ 990602 h 1075057"/>
              <a:gd name="connsiteX11" fmla="*/ 679583 w 1244733"/>
              <a:gd name="connsiteY11" fmla="*/ 965200 h 1075057"/>
              <a:gd name="connsiteX12" fmla="*/ 812934 w 1244733"/>
              <a:gd name="connsiteY12" fmla="*/ 889001 h 1075057"/>
              <a:gd name="connsiteX13" fmla="*/ 958983 w 1244733"/>
              <a:gd name="connsiteY13" fmla="*/ 800100 h 1075057"/>
              <a:gd name="connsiteX14" fmla="*/ 1098683 w 1244733"/>
              <a:gd name="connsiteY14" fmla="*/ 666750 h 1075057"/>
              <a:gd name="connsiteX15" fmla="*/ 1206633 w 1244733"/>
              <a:gd name="connsiteY15" fmla="*/ 508000 h 1075057"/>
              <a:gd name="connsiteX16" fmla="*/ 1244733 w 1244733"/>
              <a:gd name="connsiteY16" fmla="*/ 127000 h 1075057"/>
              <a:gd name="connsiteX17" fmla="*/ 1244733 w 1244733"/>
              <a:gd name="connsiteY17" fmla="*/ 0 h 1075057"/>
              <a:gd name="connsiteX0" fmla="*/ 1244733 w 1244733"/>
              <a:gd name="connsiteY0" fmla="*/ 0 h 1075057"/>
              <a:gd name="connsiteX1" fmla="*/ 952633 w 1244733"/>
              <a:gd name="connsiteY1" fmla="*/ 234950 h 1075057"/>
              <a:gd name="connsiteX2" fmla="*/ 647833 w 1244733"/>
              <a:gd name="connsiteY2" fmla="*/ 381000 h 1075057"/>
              <a:gd name="connsiteX3" fmla="*/ 304934 w 1244733"/>
              <a:gd name="connsiteY3" fmla="*/ 457201 h 1075057"/>
              <a:gd name="connsiteX4" fmla="*/ 209683 w 1244733"/>
              <a:gd name="connsiteY4" fmla="*/ 457200 h 1075057"/>
              <a:gd name="connsiteX5" fmla="*/ 95384 w 1244733"/>
              <a:gd name="connsiteY5" fmla="*/ 571502 h 1075057"/>
              <a:gd name="connsiteX6" fmla="*/ 76333 w 1244733"/>
              <a:gd name="connsiteY6" fmla="*/ 552450 h 1075057"/>
              <a:gd name="connsiteX7" fmla="*/ 133 w 1244733"/>
              <a:gd name="connsiteY7" fmla="*/ 723900 h 1075057"/>
              <a:gd name="connsiteX8" fmla="*/ 63633 w 1244733"/>
              <a:gd name="connsiteY8" fmla="*/ 869950 h 1075057"/>
              <a:gd name="connsiteX9" fmla="*/ 254133 w 1244733"/>
              <a:gd name="connsiteY9" fmla="*/ 1060450 h 1075057"/>
              <a:gd name="connsiteX10" fmla="*/ 508133 w 1244733"/>
              <a:gd name="connsiteY10" fmla="*/ 1054100 h 1075057"/>
              <a:gd name="connsiteX11" fmla="*/ 628784 w 1244733"/>
              <a:gd name="connsiteY11" fmla="*/ 990602 h 1075057"/>
              <a:gd name="connsiteX12" fmla="*/ 679583 w 1244733"/>
              <a:gd name="connsiteY12" fmla="*/ 965200 h 1075057"/>
              <a:gd name="connsiteX13" fmla="*/ 812934 w 1244733"/>
              <a:gd name="connsiteY13" fmla="*/ 889001 h 1075057"/>
              <a:gd name="connsiteX14" fmla="*/ 958983 w 1244733"/>
              <a:gd name="connsiteY14" fmla="*/ 800100 h 1075057"/>
              <a:gd name="connsiteX15" fmla="*/ 1098683 w 1244733"/>
              <a:gd name="connsiteY15" fmla="*/ 666750 h 1075057"/>
              <a:gd name="connsiteX16" fmla="*/ 1206633 w 1244733"/>
              <a:gd name="connsiteY16" fmla="*/ 508000 h 1075057"/>
              <a:gd name="connsiteX17" fmla="*/ 1244733 w 1244733"/>
              <a:gd name="connsiteY17" fmla="*/ 127000 h 1075057"/>
              <a:gd name="connsiteX18" fmla="*/ 1244733 w 1244733"/>
              <a:gd name="connsiteY18" fmla="*/ 0 h 1075057"/>
              <a:gd name="connsiteX0" fmla="*/ 1244733 w 1244733"/>
              <a:gd name="connsiteY0" fmla="*/ 0 h 1075057"/>
              <a:gd name="connsiteX1" fmla="*/ 952633 w 1244733"/>
              <a:gd name="connsiteY1" fmla="*/ 234950 h 1075057"/>
              <a:gd name="connsiteX2" fmla="*/ 647833 w 1244733"/>
              <a:gd name="connsiteY2" fmla="*/ 381000 h 1075057"/>
              <a:gd name="connsiteX3" fmla="*/ 304934 w 1244733"/>
              <a:gd name="connsiteY3" fmla="*/ 457201 h 1075057"/>
              <a:gd name="connsiteX4" fmla="*/ 247783 w 1244733"/>
              <a:gd name="connsiteY4" fmla="*/ 476250 h 1075057"/>
              <a:gd name="connsiteX5" fmla="*/ 95384 w 1244733"/>
              <a:gd name="connsiteY5" fmla="*/ 571502 h 1075057"/>
              <a:gd name="connsiteX6" fmla="*/ 76333 w 1244733"/>
              <a:gd name="connsiteY6" fmla="*/ 552450 h 1075057"/>
              <a:gd name="connsiteX7" fmla="*/ 133 w 1244733"/>
              <a:gd name="connsiteY7" fmla="*/ 723900 h 1075057"/>
              <a:gd name="connsiteX8" fmla="*/ 63633 w 1244733"/>
              <a:gd name="connsiteY8" fmla="*/ 869950 h 1075057"/>
              <a:gd name="connsiteX9" fmla="*/ 254133 w 1244733"/>
              <a:gd name="connsiteY9" fmla="*/ 1060450 h 1075057"/>
              <a:gd name="connsiteX10" fmla="*/ 508133 w 1244733"/>
              <a:gd name="connsiteY10" fmla="*/ 1054100 h 1075057"/>
              <a:gd name="connsiteX11" fmla="*/ 628784 w 1244733"/>
              <a:gd name="connsiteY11" fmla="*/ 990602 h 1075057"/>
              <a:gd name="connsiteX12" fmla="*/ 679583 w 1244733"/>
              <a:gd name="connsiteY12" fmla="*/ 965200 h 1075057"/>
              <a:gd name="connsiteX13" fmla="*/ 812934 w 1244733"/>
              <a:gd name="connsiteY13" fmla="*/ 889001 h 1075057"/>
              <a:gd name="connsiteX14" fmla="*/ 958983 w 1244733"/>
              <a:gd name="connsiteY14" fmla="*/ 800100 h 1075057"/>
              <a:gd name="connsiteX15" fmla="*/ 1098683 w 1244733"/>
              <a:gd name="connsiteY15" fmla="*/ 666750 h 1075057"/>
              <a:gd name="connsiteX16" fmla="*/ 1206633 w 1244733"/>
              <a:gd name="connsiteY16" fmla="*/ 508000 h 1075057"/>
              <a:gd name="connsiteX17" fmla="*/ 1244733 w 1244733"/>
              <a:gd name="connsiteY17" fmla="*/ 127000 h 1075057"/>
              <a:gd name="connsiteX18" fmla="*/ 1244733 w 1244733"/>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05259 w 1245058"/>
              <a:gd name="connsiteY3" fmla="*/ 457201 h 1075057"/>
              <a:gd name="connsiteX4" fmla="*/ 2481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37009 w 1245058"/>
              <a:gd name="connsiteY3" fmla="*/ 469901 h 1075057"/>
              <a:gd name="connsiteX4" fmla="*/ 2481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37009 w 1245058"/>
              <a:gd name="connsiteY3" fmla="*/ 469901 h 1075057"/>
              <a:gd name="connsiteX4" fmla="*/ 260808 w 1245058"/>
              <a:gd name="connsiteY4" fmla="*/ 49530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49709 w 1245058"/>
              <a:gd name="connsiteY3" fmla="*/ 488951 h 1075057"/>
              <a:gd name="connsiteX4" fmla="*/ 260808 w 1245058"/>
              <a:gd name="connsiteY4" fmla="*/ 49530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49709 w 1245058"/>
              <a:gd name="connsiteY3" fmla="*/ 450851 h 1075057"/>
              <a:gd name="connsiteX4" fmla="*/ 260808 w 1245058"/>
              <a:gd name="connsiteY4" fmla="*/ 49530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49709 w 1245058"/>
              <a:gd name="connsiteY3" fmla="*/ 450851 h 1075057"/>
              <a:gd name="connsiteX4" fmla="*/ 2354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483059 w 1245058"/>
              <a:gd name="connsiteY3" fmla="*/ 482601 h 1075057"/>
              <a:gd name="connsiteX4" fmla="*/ 2354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483059 w 1245058"/>
              <a:gd name="connsiteY3" fmla="*/ 482601 h 1075057"/>
              <a:gd name="connsiteX4" fmla="*/ 438608 w 1245058"/>
              <a:gd name="connsiteY4" fmla="*/ 6413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53451 w 1253451"/>
              <a:gd name="connsiteY0" fmla="*/ 0 h 1075057"/>
              <a:gd name="connsiteX1" fmla="*/ 961351 w 1253451"/>
              <a:gd name="connsiteY1" fmla="*/ 234950 h 1075057"/>
              <a:gd name="connsiteX2" fmla="*/ 656551 w 1253451"/>
              <a:gd name="connsiteY2" fmla="*/ 381000 h 1075057"/>
              <a:gd name="connsiteX3" fmla="*/ 491452 w 1253451"/>
              <a:gd name="connsiteY3" fmla="*/ 482601 h 1075057"/>
              <a:gd name="connsiteX4" fmla="*/ 447001 w 1253451"/>
              <a:gd name="connsiteY4" fmla="*/ 641350 h 1075057"/>
              <a:gd name="connsiteX5" fmla="*/ 104102 w 1253451"/>
              <a:gd name="connsiteY5" fmla="*/ 571502 h 1075057"/>
              <a:gd name="connsiteX6" fmla="*/ 250151 w 1253451"/>
              <a:gd name="connsiteY6" fmla="*/ 628650 h 1075057"/>
              <a:gd name="connsiteX7" fmla="*/ 8851 w 1253451"/>
              <a:gd name="connsiteY7" fmla="*/ 723900 h 1075057"/>
              <a:gd name="connsiteX8" fmla="*/ 72351 w 1253451"/>
              <a:gd name="connsiteY8" fmla="*/ 869950 h 1075057"/>
              <a:gd name="connsiteX9" fmla="*/ 262851 w 1253451"/>
              <a:gd name="connsiteY9" fmla="*/ 1060450 h 1075057"/>
              <a:gd name="connsiteX10" fmla="*/ 516851 w 1253451"/>
              <a:gd name="connsiteY10" fmla="*/ 1054100 h 1075057"/>
              <a:gd name="connsiteX11" fmla="*/ 637502 w 1253451"/>
              <a:gd name="connsiteY11" fmla="*/ 990602 h 1075057"/>
              <a:gd name="connsiteX12" fmla="*/ 688301 w 1253451"/>
              <a:gd name="connsiteY12" fmla="*/ 965200 h 1075057"/>
              <a:gd name="connsiteX13" fmla="*/ 821652 w 1253451"/>
              <a:gd name="connsiteY13" fmla="*/ 889001 h 1075057"/>
              <a:gd name="connsiteX14" fmla="*/ 967701 w 1253451"/>
              <a:gd name="connsiteY14" fmla="*/ 800100 h 1075057"/>
              <a:gd name="connsiteX15" fmla="*/ 1107401 w 1253451"/>
              <a:gd name="connsiteY15" fmla="*/ 666750 h 1075057"/>
              <a:gd name="connsiteX16" fmla="*/ 1215351 w 1253451"/>
              <a:gd name="connsiteY16" fmla="*/ 508000 h 1075057"/>
              <a:gd name="connsiteX17" fmla="*/ 1253451 w 1253451"/>
              <a:gd name="connsiteY17" fmla="*/ 127000 h 1075057"/>
              <a:gd name="connsiteX18" fmla="*/ 1253451 w 1253451"/>
              <a:gd name="connsiteY18" fmla="*/ 0 h 1075057"/>
              <a:gd name="connsiteX0" fmla="*/ 1253451 w 1253451"/>
              <a:gd name="connsiteY0" fmla="*/ 0 h 1075057"/>
              <a:gd name="connsiteX1" fmla="*/ 961351 w 1253451"/>
              <a:gd name="connsiteY1" fmla="*/ 234950 h 1075057"/>
              <a:gd name="connsiteX2" fmla="*/ 656551 w 1253451"/>
              <a:gd name="connsiteY2" fmla="*/ 381000 h 1075057"/>
              <a:gd name="connsiteX3" fmla="*/ 491452 w 1253451"/>
              <a:gd name="connsiteY3" fmla="*/ 482601 h 1075057"/>
              <a:gd name="connsiteX4" fmla="*/ 447001 w 1253451"/>
              <a:gd name="connsiteY4" fmla="*/ 641350 h 1075057"/>
              <a:gd name="connsiteX5" fmla="*/ 345402 w 1253451"/>
              <a:gd name="connsiteY5" fmla="*/ 654052 h 1075057"/>
              <a:gd name="connsiteX6" fmla="*/ 250151 w 1253451"/>
              <a:gd name="connsiteY6" fmla="*/ 628650 h 1075057"/>
              <a:gd name="connsiteX7" fmla="*/ 8851 w 1253451"/>
              <a:gd name="connsiteY7" fmla="*/ 723900 h 1075057"/>
              <a:gd name="connsiteX8" fmla="*/ 72351 w 1253451"/>
              <a:gd name="connsiteY8" fmla="*/ 869950 h 1075057"/>
              <a:gd name="connsiteX9" fmla="*/ 262851 w 1253451"/>
              <a:gd name="connsiteY9" fmla="*/ 1060450 h 1075057"/>
              <a:gd name="connsiteX10" fmla="*/ 516851 w 1253451"/>
              <a:gd name="connsiteY10" fmla="*/ 1054100 h 1075057"/>
              <a:gd name="connsiteX11" fmla="*/ 637502 w 1253451"/>
              <a:gd name="connsiteY11" fmla="*/ 990602 h 1075057"/>
              <a:gd name="connsiteX12" fmla="*/ 688301 w 1253451"/>
              <a:gd name="connsiteY12" fmla="*/ 965200 h 1075057"/>
              <a:gd name="connsiteX13" fmla="*/ 821652 w 1253451"/>
              <a:gd name="connsiteY13" fmla="*/ 889001 h 1075057"/>
              <a:gd name="connsiteX14" fmla="*/ 967701 w 1253451"/>
              <a:gd name="connsiteY14" fmla="*/ 800100 h 1075057"/>
              <a:gd name="connsiteX15" fmla="*/ 1107401 w 1253451"/>
              <a:gd name="connsiteY15" fmla="*/ 666750 h 1075057"/>
              <a:gd name="connsiteX16" fmla="*/ 1215351 w 1253451"/>
              <a:gd name="connsiteY16" fmla="*/ 508000 h 1075057"/>
              <a:gd name="connsiteX17" fmla="*/ 1253451 w 1253451"/>
              <a:gd name="connsiteY17" fmla="*/ 127000 h 1075057"/>
              <a:gd name="connsiteX18" fmla="*/ 1253451 w 1253451"/>
              <a:gd name="connsiteY18" fmla="*/ 0 h 1075057"/>
              <a:gd name="connsiteX0" fmla="*/ 1181828 w 1181828"/>
              <a:gd name="connsiteY0" fmla="*/ 0 h 1075057"/>
              <a:gd name="connsiteX1" fmla="*/ 889728 w 1181828"/>
              <a:gd name="connsiteY1" fmla="*/ 234950 h 1075057"/>
              <a:gd name="connsiteX2" fmla="*/ 584928 w 1181828"/>
              <a:gd name="connsiteY2" fmla="*/ 381000 h 1075057"/>
              <a:gd name="connsiteX3" fmla="*/ 419829 w 1181828"/>
              <a:gd name="connsiteY3" fmla="*/ 482601 h 1075057"/>
              <a:gd name="connsiteX4" fmla="*/ 375378 w 1181828"/>
              <a:gd name="connsiteY4" fmla="*/ 641350 h 1075057"/>
              <a:gd name="connsiteX5" fmla="*/ 273779 w 1181828"/>
              <a:gd name="connsiteY5" fmla="*/ 654052 h 1075057"/>
              <a:gd name="connsiteX6" fmla="*/ 178528 w 1181828"/>
              <a:gd name="connsiteY6" fmla="*/ 628650 h 1075057"/>
              <a:gd name="connsiteX7" fmla="*/ 127728 w 1181828"/>
              <a:gd name="connsiteY7" fmla="*/ 685800 h 1075057"/>
              <a:gd name="connsiteX8" fmla="*/ 728 w 1181828"/>
              <a:gd name="connsiteY8" fmla="*/ 869950 h 1075057"/>
              <a:gd name="connsiteX9" fmla="*/ 191228 w 1181828"/>
              <a:gd name="connsiteY9" fmla="*/ 1060450 h 1075057"/>
              <a:gd name="connsiteX10" fmla="*/ 445228 w 1181828"/>
              <a:gd name="connsiteY10" fmla="*/ 1054100 h 1075057"/>
              <a:gd name="connsiteX11" fmla="*/ 565879 w 1181828"/>
              <a:gd name="connsiteY11" fmla="*/ 990602 h 1075057"/>
              <a:gd name="connsiteX12" fmla="*/ 616678 w 1181828"/>
              <a:gd name="connsiteY12" fmla="*/ 965200 h 1075057"/>
              <a:gd name="connsiteX13" fmla="*/ 750029 w 1181828"/>
              <a:gd name="connsiteY13" fmla="*/ 889001 h 1075057"/>
              <a:gd name="connsiteX14" fmla="*/ 896078 w 1181828"/>
              <a:gd name="connsiteY14" fmla="*/ 800100 h 1075057"/>
              <a:gd name="connsiteX15" fmla="*/ 1035778 w 1181828"/>
              <a:gd name="connsiteY15" fmla="*/ 666750 h 1075057"/>
              <a:gd name="connsiteX16" fmla="*/ 1143728 w 1181828"/>
              <a:gd name="connsiteY16" fmla="*/ 508000 h 1075057"/>
              <a:gd name="connsiteX17" fmla="*/ 1181828 w 1181828"/>
              <a:gd name="connsiteY17" fmla="*/ 127000 h 1075057"/>
              <a:gd name="connsiteX18" fmla="*/ 1181828 w 1181828"/>
              <a:gd name="connsiteY18" fmla="*/ 0 h 1075057"/>
              <a:gd name="connsiteX0" fmla="*/ 1054208 w 1054208"/>
              <a:gd name="connsiteY0" fmla="*/ 0 h 1083044"/>
              <a:gd name="connsiteX1" fmla="*/ 762108 w 1054208"/>
              <a:gd name="connsiteY1" fmla="*/ 234950 h 1083044"/>
              <a:gd name="connsiteX2" fmla="*/ 457308 w 1054208"/>
              <a:gd name="connsiteY2" fmla="*/ 381000 h 1083044"/>
              <a:gd name="connsiteX3" fmla="*/ 292209 w 1054208"/>
              <a:gd name="connsiteY3" fmla="*/ 482601 h 1083044"/>
              <a:gd name="connsiteX4" fmla="*/ 247758 w 1054208"/>
              <a:gd name="connsiteY4" fmla="*/ 641350 h 1083044"/>
              <a:gd name="connsiteX5" fmla="*/ 146159 w 1054208"/>
              <a:gd name="connsiteY5" fmla="*/ 654052 h 1083044"/>
              <a:gd name="connsiteX6" fmla="*/ 50908 w 1054208"/>
              <a:gd name="connsiteY6" fmla="*/ 628650 h 1083044"/>
              <a:gd name="connsiteX7" fmla="*/ 108 w 1054208"/>
              <a:gd name="connsiteY7" fmla="*/ 685800 h 1083044"/>
              <a:gd name="connsiteX8" fmla="*/ 38208 w 1054208"/>
              <a:gd name="connsiteY8" fmla="*/ 762000 h 1083044"/>
              <a:gd name="connsiteX9" fmla="*/ 63608 w 1054208"/>
              <a:gd name="connsiteY9" fmla="*/ 1060450 h 1083044"/>
              <a:gd name="connsiteX10" fmla="*/ 317608 w 1054208"/>
              <a:gd name="connsiteY10" fmla="*/ 1054100 h 1083044"/>
              <a:gd name="connsiteX11" fmla="*/ 438259 w 1054208"/>
              <a:gd name="connsiteY11" fmla="*/ 990602 h 1083044"/>
              <a:gd name="connsiteX12" fmla="*/ 489058 w 1054208"/>
              <a:gd name="connsiteY12" fmla="*/ 965200 h 1083044"/>
              <a:gd name="connsiteX13" fmla="*/ 622409 w 1054208"/>
              <a:gd name="connsiteY13" fmla="*/ 889001 h 1083044"/>
              <a:gd name="connsiteX14" fmla="*/ 768458 w 1054208"/>
              <a:gd name="connsiteY14" fmla="*/ 800100 h 1083044"/>
              <a:gd name="connsiteX15" fmla="*/ 908158 w 1054208"/>
              <a:gd name="connsiteY15" fmla="*/ 666750 h 1083044"/>
              <a:gd name="connsiteX16" fmla="*/ 1016108 w 1054208"/>
              <a:gd name="connsiteY16" fmla="*/ 508000 h 1083044"/>
              <a:gd name="connsiteX17" fmla="*/ 1054208 w 1054208"/>
              <a:gd name="connsiteY17" fmla="*/ 127000 h 1083044"/>
              <a:gd name="connsiteX18" fmla="*/ 1054208 w 1054208"/>
              <a:gd name="connsiteY18" fmla="*/ 0 h 1083044"/>
              <a:gd name="connsiteX0" fmla="*/ 1054234 w 1054234"/>
              <a:gd name="connsiteY0" fmla="*/ 0 h 1060247"/>
              <a:gd name="connsiteX1" fmla="*/ 762134 w 1054234"/>
              <a:gd name="connsiteY1" fmla="*/ 234950 h 1060247"/>
              <a:gd name="connsiteX2" fmla="*/ 457334 w 1054234"/>
              <a:gd name="connsiteY2" fmla="*/ 381000 h 1060247"/>
              <a:gd name="connsiteX3" fmla="*/ 292235 w 1054234"/>
              <a:gd name="connsiteY3" fmla="*/ 482601 h 1060247"/>
              <a:gd name="connsiteX4" fmla="*/ 247784 w 1054234"/>
              <a:gd name="connsiteY4" fmla="*/ 641350 h 1060247"/>
              <a:gd name="connsiteX5" fmla="*/ 146185 w 1054234"/>
              <a:gd name="connsiteY5" fmla="*/ 654052 h 1060247"/>
              <a:gd name="connsiteX6" fmla="*/ 50934 w 1054234"/>
              <a:gd name="connsiteY6" fmla="*/ 628650 h 1060247"/>
              <a:gd name="connsiteX7" fmla="*/ 134 w 1054234"/>
              <a:gd name="connsiteY7" fmla="*/ 685800 h 1060247"/>
              <a:gd name="connsiteX8" fmla="*/ 38234 w 1054234"/>
              <a:gd name="connsiteY8" fmla="*/ 762000 h 1060247"/>
              <a:gd name="connsiteX9" fmla="*/ 101734 w 1054234"/>
              <a:gd name="connsiteY9" fmla="*/ 812800 h 1060247"/>
              <a:gd name="connsiteX10" fmla="*/ 317634 w 1054234"/>
              <a:gd name="connsiteY10" fmla="*/ 1054100 h 1060247"/>
              <a:gd name="connsiteX11" fmla="*/ 438285 w 1054234"/>
              <a:gd name="connsiteY11" fmla="*/ 990602 h 1060247"/>
              <a:gd name="connsiteX12" fmla="*/ 489084 w 1054234"/>
              <a:gd name="connsiteY12" fmla="*/ 965200 h 1060247"/>
              <a:gd name="connsiteX13" fmla="*/ 622435 w 1054234"/>
              <a:gd name="connsiteY13" fmla="*/ 889001 h 1060247"/>
              <a:gd name="connsiteX14" fmla="*/ 768484 w 1054234"/>
              <a:gd name="connsiteY14" fmla="*/ 800100 h 1060247"/>
              <a:gd name="connsiteX15" fmla="*/ 908184 w 1054234"/>
              <a:gd name="connsiteY15" fmla="*/ 666750 h 1060247"/>
              <a:gd name="connsiteX16" fmla="*/ 1016134 w 1054234"/>
              <a:gd name="connsiteY16" fmla="*/ 508000 h 1060247"/>
              <a:gd name="connsiteX17" fmla="*/ 1054234 w 1054234"/>
              <a:gd name="connsiteY17" fmla="*/ 127000 h 1060247"/>
              <a:gd name="connsiteX18" fmla="*/ 1054234 w 1054234"/>
              <a:gd name="connsiteY18" fmla="*/ 0 h 1060247"/>
              <a:gd name="connsiteX0" fmla="*/ 1054234 w 1054234"/>
              <a:gd name="connsiteY0" fmla="*/ 0 h 990750"/>
              <a:gd name="connsiteX1" fmla="*/ 762134 w 1054234"/>
              <a:gd name="connsiteY1" fmla="*/ 234950 h 990750"/>
              <a:gd name="connsiteX2" fmla="*/ 457334 w 1054234"/>
              <a:gd name="connsiteY2" fmla="*/ 381000 h 990750"/>
              <a:gd name="connsiteX3" fmla="*/ 292235 w 1054234"/>
              <a:gd name="connsiteY3" fmla="*/ 482601 h 990750"/>
              <a:gd name="connsiteX4" fmla="*/ 247784 w 1054234"/>
              <a:gd name="connsiteY4" fmla="*/ 641350 h 990750"/>
              <a:gd name="connsiteX5" fmla="*/ 146185 w 1054234"/>
              <a:gd name="connsiteY5" fmla="*/ 654052 h 990750"/>
              <a:gd name="connsiteX6" fmla="*/ 50934 w 1054234"/>
              <a:gd name="connsiteY6" fmla="*/ 628650 h 990750"/>
              <a:gd name="connsiteX7" fmla="*/ 134 w 1054234"/>
              <a:gd name="connsiteY7" fmla="*/ 685800 h 990750"/>
              <a:gd name="connsiteX8" fmla="*/ 38234 w 1054234"/>
              <a:gd name="connsiteY8" fmla="*/ 762000 h 990750"/>
              <a:gd name="connsiteX9" fmla="*/ 101734 w 1054234"/>
              <a:gd name="connsiteY9" fmla="*/ 812800 h 990750"/>
              <a:gd name="connsiteX10" fmla="*/ 254134 w 1054234"/>
              <a:gd name="connsiteY10" fmla="*/ 768350 h 990750"/>
              <a:gd name="connsiteX11" fmla="*/ 438285 w 1054234"/>
              <a:gd name="connsiteY11" fmla="*/ 990602 h 990750"/>
              <a:gd name="connsiteX12" fmla="*/ 489084 w 1054234"/>
              <a:gd name="connsiteY12" fmla="*/ 965200 h 990750"/>
              <a:gd name="connsiteX13" fmla="*/ 622435 w 1054234"/>
              <a:gd name="connsiteY13" fmla="*/ 889001 h 990750"/>
              <a:gd name="connsiteX14" fmla="*/ 768484 w 1054234"/>
              <a:gd name="connsiteY14" fmla="*/ 800100 h 990750"/>
              <a:gd name="connsiteX15" fmla="*/ 908184 w 1054234"/>
              <a:gd name="connsiteY15" fmla="*/ 666750 h 990750"/>
              <a:gd name="connsiteX16" fmla="*/ 1016134 w 1054234"/>
              <a:gd name="connsiteY16" fmla="*/ 508000 h 990750"/>
              <a:gd name="connsiteX17" fmla="*/ 1054234 w 1054234"/>
              <a:gd name="connsiteY17" fmla="*/ 127000 h 990750"/>
              <a:gd name="connsiteX18" fmla="*/ 1054234 w 1054234"/>
              <a:gd name="connsiteY18" fmla="*/ 0 h 990750"/>
              <a:gd name="connsiteX0" fmla="*/ 1054234 w 1054234"/>
              <a:gd name="connsiteY0" fmla="*/ 0 h 965258"/>
              <a:gd name="connsiteX1" fmla="*/ 762134 w 1054234"/>
              <a:gd name="connsiteY1" fmla="*/ 234950 h 965258"/>
              <a:gd name="connsiteX2" fmla="*/ 457334 w 1054234"/>
              <a:gd name="connsiteY2" fmla="*/ 381000 h 965258"/>
              <a:gd name="connsiteX3" fmla="*/ 292235 w 1054234"/>
              <a:gd name="connsiteY3" fmla="*/ 482601 h 965258"/>
              <a:gd name="connsiteX4" fmla="*/ 247784 w 1054234"/>
              <a:gd name="connsiteY4" fmla="*/ 641350 h 965258"/>
              <a:gd name="connsiteX5" fmla="*/ 146185 w 1054234"/>
              <a:gd name="connsiteY5" fmla="*/ 654052 h 965258"/>
              <a:gd name="connsiteX6" fmla="*/ 50934 w 1054234"/>
              <a:gd name="connsiteY6" fmla="*/ 628650 h 965258"/>
              <a:gd name="connsiteX7" fmla="*/ 134 w 1054234"/>
              <a:gd name="connsiteY7" fmla="*/ 685800 h 965258"/>
              <a:gd name="connsiteX8" fmla="*/ 38234 w 1054234"/>
              <a:gd name="connsiteY8" fmla="*/ 762000 h 965258"/>
              <a:gd name="connsiteX9" fmla="*/ 101734 w 1054234"/>
              <a:gd name="connsiteY9" fmla="*/ 812800 h 965258"/>
              <a:gd name="connsiteX10" fmla="*/ 254134 w 1054234"/>
              <a:gd name="connsiteY10" fmla="*/ 768350 h 965258"/>
              <a:gd name="connsiteX11" fmla="*/ 285885 w 1054234"/>
              <a:gd name="connsiteY11" fmla="*/ 876302 h 965258"/>
              <a:gd name="connsiteX12" fmla="*/ 489084 w 1054234"/>
              <a:gd name="connsiteY12" fmla="*/ 965200 h 965258"/>
              <a:gd name="connsiteX13" fmla="*/ 622435 w 1054234"/>
              <a:gd name="connsiteY13" fmla="*/ 889001 h 965258"/>
              <a:gd name="connsiteX14" fmla="*/ 768484 w 1054234"/>
              <a:gd name="connsiteY14" fmla="*/ 800100 h 965258"/>
              <a:gd name="connsiteX15" fmla="*/ 908184 w 1054234"/>
              <a:gd name="connsiteY15" fmla="*/ 666750 h 965258"/>
              <a:gd name="connsiteX16" fmla="*/ 1016134 w 1054234"/>
              <a:gd name="connsiteY16" fmla="*/ 508000 h 965258"/>
              <a:gd name="connsiteX17" fmla="*/ 1054234 w 1054234"/>
              <a:gd name="connsiteY17" fmla="*/ 127000 h 965258"/>
              <a:gd name="connsiteX18" fmla="*/ 1054234 w 1054234"/>
              <a:gd name="connsiteY18" fmla="*/ 0 h 965258"/>
              <a:gd name="connsiteX0" fmla="*/ 1054234 w 1054234"/>
              <a:gd name="connsiteY0" fmla="*/ 0 h 893013"/>
              <a:gd name="connsiteX1" fmla="*/ 762134 w 1054234"/>
              <a:gd name="connsiteY1" fmla="*/ 234950 h 893013"/>
              <a:gd name="connsiteX2" fmla="*/ 457334 w 1054234"/>
              <a:gd name="connsiteY2" fmla="*/ 381000 h 893013"/>
              <a:gd name="connsiteX3" fmla="*/ 292235 w 1054234"/>
              <a:gd name="connsiteY3" fmla="*/ 482601 h 893013"/>
              <a:gd name="connsiteX4" fmla="*/ 247784 w 1054234"/>
              <a:gd name="connsiteY4" fmla="*/ 641350 h 893013"/>
              <a:gd name="connsiteX5" fmla="*/ 146185 w 1054234"/>
              <a:gd name="connsiteY5" fmla="*/ 654052 h 893013"/>
              <a:gd name="connsiteX6" fmla="*/ 50934 w 1054234"/>
              <a:gd name="connsiteY6" fmla="*/ 628650 h 893013"/>
              <a:gd name="connsiteX7" fmla="*/ 134 w 1054234"/>
              <a:gd name="connsiteY7" fmla="*/ 685800 h 893013"/>
              <a:gd name="connsiteX8" fmla="*/ 38234 w 1054234"/>
              <a:gd name="connsiteY8" fmla="*/ 762000 h 893013"/>
              <a:gd name="connsiteX9" fmla="*/ 101734 w 1054234"/>
              <a:gd name="connsiteY9" fmla="*/ 812800 h 893013"/>
              <a:gd name="connsiteX10" fmla="*/ 254134 w 1054234"/>
              <a:gd name="connsiteY10" fmla="*/ 768350 h 893013"/>
              <a:gd name="connsiteX11" fmla="*/ 285885 w 1054234"/>
              <a:gd name="connsiteY11" fmla="*/ 876302 h 893013"/>
              <a:gd name="connsiteX12" fmla="*/ 387484 w 1054234"/>
              <a:gd name="connsiteY12" fmla="*/ 831850 h 893013"/>
              <a:gd name="connsiteX13" fmla="*/ 622435 w 1054234"/>
              <a:gd name="connsiteY13" fmla="*/ 889001 h 893013"/>
              <a:gd name="connsiteX14" fmla="*/ 768484 w 1054234"/>
              <a:gd name="connsiteY14" fmla="*/ 800100 h 893013"/>
              <a:gd name="connsiteX15" fmla="*/ 908184 w 1054234"/>
              <a:gd name="connsiteY15" fmla="*/ 666750 h 893013"/>
              <a:gd name="connsiteX16" fmla="*/ 1016134 w 1054234"/>
              <a:gd name="connsiteY16" fmla="*/ 508000 h 893013"/>
              <a:gd name="connsiteX17" fmla="*/ 1054234 w 1054234"/>
              <a:gd name="connsiteY17" fmla="*/ 127000 h 893013"/>
              <a:gd name="connsiteX18" fmla="*/ 1054234 w 1054234"/>
              <a:gd name="connsiteY18" fmla="*/ 0 h 893013"/>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768484 w 1054234"/>
              <a:gd name="connsiteY14" fmla="*/ 800100 h 876581"/>
              <a:gd name="connsiteX15" fmla="*/ 908184 w 1054234"/>
              <a:gd name="connsiteY15" fmla="*/ 666750 h 876581"/>
              <a:gd name="connsiteX16" fmla="*/ 1016134 w 1054234"/>
              <a:gd name="connsiteY16" fmla="*/ 508000 h 876581"/>
              <a:gd name="connsiteX17" fmla="*/ 1054234 w 1054234"/>
              <a:gd name="connsiteY17" fmla="*/ 127000 h 876581"/>
              <a:gd name="connsiteX18" fmla="*/ 1054234 w 1054234"/>
              <a:gd name="connsiteY18"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908184 w 1054234"/>
              <a:gd name="connsiteY15" fmla="*/ 666750 h 876581"/>
              <a:gd name="connsiteX16" fmla="*/ 1016134 w 1054234"/>
              <a:gd name="connsiteY16" fmla="*/ 508000 h 876581"/>
              <a:gd name="connsiteX17" fmla="*/ 1054234 w 1054234"/>
              <a:gd name="connsiteY17" fmla="*/ 127000 h 876581"/>
              <a:gd name="connsiteX18" fmla="*/ 1054234 w 1054234"/>
              <a:gd name="connsiteY18"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889134 w 1054234"/>
              <a:gd name="connsiteY15" fmla="*/ 628650 h 876581"/>
              <a:gd name="connsiteX16" fmla="*/ 1016134 w 1054234"/>
              <a:gd name="connsiteY16" fmla="*/ 508000 h 876581"/>
              <a:gd name="connsiteX17" fmla="*/ 1054234 w 1054234"/>
              <a:gd name="connsiteY17" fmla="*/ 127000 h 876581"/>
              <a:gd name="connsiteX18" fmla="*/ 1054234 w 1054234"/>
              <a:gd name="connsiteY18"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889134 w 1054234"/>
              <a:gd name="connsiteY15" fmla="*/ 628650 h 876581"/>
              <a:gd name="connsiteX16" fmla="*/ 882785 w 1054234"/>
              <a:gd name="connsiteY16" fmla="*/ 584203 h 876581"/>
              <a:gd name="connsiteX17" fmla="*/ 1016134 w 1054234"/>
              <a:gd name="connsiteY17" fmla="*/ 508000 h 876581"/>
              <a:gd name="connsiteX18" fmla="*/ 1054234 w 1054234"/>
              <a:gd name="connsiteY18" fmla="*/ 127000 h 876581"/>
              <a:gd name="connsiteX19" fmla="*/ 1054234 w 1054234"/>
              <a:gd name="connsiteY19"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889134 w 1054234"/>
              <a:gd name="connsiteY15" fmla="*/ 628650 h 876581"/>
              <a:gd name="connsiteX16" fmla="*/ 882785 w 1054234"/>
              <a:gd name="connsiteY16" fmla="*/ 584203 h 876581"/>
              <a:gd name="connsiteX17" fmla="*/ 990734 w 1054234"/>
              <a:gd name="connsiteY17" fmla="*/ 488950 h 876581"/>
              <a:gd name="connsiteX18" fmla="*/ 1054234 w 1054234"/>
              <a:gd name="connsiteY18" fmla="*/ 127000 h 876581"/>
              <a:gd name="connsiteX19" fmla="*/ 1054234 w 1054234"/>
              <a:gd name="connsiteY19" fmla="*/ 0 h 876581"/>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87484 w 1054234"/>
              <a:gd name="connsiteY12" fmla="*/ 831850 h 882918"/>
              <a:gd name="connsiteX13" fmla="*/ 400185 w 1054234"/>
              <a:gd name="connsiteY13" fmla="*/ 762001 h 882918"/>
              <a:gd name="connsiteX14" fmla="*/ 641484 w 1054234"/>
              <a:gd name="connsiteY14" fmla="*/ 711200 h 882918"/>
              <a:gd name="connsiteX15" fmla="*/ 889134 w 1054234"/>
              <a:gd name="connsiteY15" fmla="*/ 628650 h 882918"/>
              <a:gd name="connsiteX16" fmla="*/ 882785 w 1054234"/>
              <a:gd name="connsiteY16" fmla="*/ 584203 h 882918"/>
              <a:gd name="connsiteX17" fmla="*/ 990734 w 1054234"/>
              <a:gd name="connsiteY17" fmla="*/ 488950 h 882918"/>
              <a:gd name="connsiteX18" fmla="*/ 1054234 w 1054234"/>
              <a:gd name="connsiteY18" fmla="*/ 127000 h 882918"/>
              <a:gd name="connsiteX19" fmla="*/ 1054234 w 1054234"/>
              <a:gd name="connsiteY19" fmla="*/ 0 h 882918"/>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30334 w 1054234"/>
              <a:gd name="connsiteY12" fmla="*/ 723900 h 882918"/>
              <a:gd name="connsiteX13" fmla="*/ 400185 w 1054234"/>
              <a:gd name="connsiteY13" fmla="*/ 762001 h 882918"/>
              <a:gd name="connsiteX14" fmla="*/ 641484 w 1054234"/>
              <a:gd name="connsiteY14" fmla="*/ 711200 h 882918"/>
              <a:gd name="connsiteX15" fmla="*/ 889134 w 1054234"/>
              <a:gd name="connsiteY15" fmla="*/ 628650 h 882918"/>
              <a:gd name="connsiteX16" fmla="*/ 882785 w 1054234"/>
              <a:gd name="connsiteY16" fmla="*/ 584203 h 882918"/>
              <a:gd name="connsiteX17" fmla="*/ 990734 w 1054234"/>
              <a:gd name="connsiteY17" fmla="*/ 488950 h 882918"/>
              <a:gd name="connsiteX18" fmla="*/ 1054234 w 1054234"/>
              <a:gd name="connsiteY18" fmla="*/ 127000 h 882918"/>
              <a:gd name="connsiteX19" fmla="*/ 1054234 w 1054234"/>
              <a:gd name="connsiteY19" fmla="*/ 0 h 882918"/>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30334 w 1054234"/>
              <a:gd name="connsiteY12" fmla="*/ 723900 h 882918"/>
              <a:gd name="connsiteX13" fmla="*/ 311285 w 1054234"/>
              <a:gd name="connsiteY13" fmla="*/ 863601 h 882918"/>
              <a:gd name="connsiteX14" fmla="*/ 641484 w 1054234"/>
              <a:gd name="connsiteY14" fmla="*/ 711200 h 882918"/>
              <a:gd name="connsiteX15" fmla="*/ 889134 w 1054234"/>
              <a:gd name="connsiteY15" fmla="*/ 628650 h 882918"/>
              <a:gd name="connsiteX16" fmla="*/ 882785 w 1054234"/>
              <a:gd name="connsiteY16" fmla="*/ 584203 h 882918"/>
              <a:gd name="connsiteX17" fmla="*/ 990734 w 1054234"/>
              <a:gd name="connsiteY17" fmla="*/ 488950 h 882918"/>
              <a:gd name="connsiteX18" fmla="*/ 1054234 w 1054234"/>
              <a:gd name="connsiteY18" fmla="*/ 127000 h 882918"/>
              <a:gd name="connsiteX19" fmla="*/ 1054234 w 1054234"/>
              <a:gd name="connsiteY19" fmla="*/ 0 h 882918"/>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30334 w 1054234"/>
              <a:gd name="connsiteY12" fmla="*/ 723900 h 882918"/>
              <a:gd name="connsiteX13" fmla="*/ 311285 w 1054234"/>
              <a:gd name="connsiteY13" fmla="*/ 863601 h 882918"/>
              <a:gd name="connsiteX14" fmla="*/ 355735 w 1054234"/>
              <a:gd name="connsiteY14" fmla="*/ 831852 h 882918"/>
              <a:gd name="connsiteX15" fmla="*/ 641484 w 1054234"/>
              <a:gd name="connsiteY15" fmla="*/ 711200 h 882918"/>
              <a:gd name="connsiteX16" fmla="*/ 889134 w 1054234"/>
              <a:gd name="connsiteY16" fmla="*/ 628650 h 882918"/>
              <a:gd name="connsiteX17" fmla="*/ 882785 w 1054234"/>
              <a:gd name="connsiteY17" fmla="*/ 584203 h 882918"/>
              <a:gd name="connsiteX18" fmla="*/ 990734 w 1054234"/>
              <a:gd name="connsiteY18" fmla="*/ 488950 h 882918"/>
              <a:gd name="connsiteX19" fmla="*/ 1054234 w 1054234"/>
              <a:gd name="connsiteY19" fmla="*/ 127000 h 882918"/>
              <a:gd name="connsiteX20" fmla="*/ 1054234 w 1054234"/>
              <a:gd name="connsiteY20" fmla="*/ 0 h 882918"/>
              <a:gd name="connsiteX0" fmla="*/ 1054234 w 1054234"/>
              <a:gd name="connsiteY0" fmla="*/ 0 h 929510"/>
              <a:gd name="connsiteX1" fmla="*/ 762134 w 1054234"/>
              <a:gd name="connsiteY1" fmla="*/ 234950 h 929510"/>
              <a:gd name="connsiteX2" fmla="*/ 457334 w 1054234"/>
              <a:gd name="connsiteY2" fmla="*/ 381000 h 929510"/>
              <a:gd name="connsiteX3" fmla="*/ 292235 w 1054234"/>
              <a:gd name="connsiteY3" fmla="*/ 482601 h 929510"/>
              <a:gd name="connsiteX4" fmla="*/ 247784 w 1054234"/>
              <a:gd name="connsiteY4" fmla="*/ 641350 h 929510"/>
              <a:gd name="connsiteX5" fmla="*/ 146185 w 1054234"/>
              <a:gd name="connsiteY5" fmla="*/ 654052 h 929510"/>
              <a:gd name="connsiteX6" fmla="*/ 50934 w 1054234"/>
              <a:gd name="connsiteY6" fmla="*/ 628650 h 929510"/>
              <a:gd name="connsiteX7" fmla="*/ 134 w 1054234"/>
              <a:gd name="connsiteY7" fmla="*/ 685800 h 929510"/>
              <a:gd name="connsiteX8" fmla="*/ 38234 w 1054234"/>
              <a:gd name="connsiteY8" fmla="*/ 762000 h 929510"/>
              <a:gd name="connsiteX9" fmla="*/ 101734 w 1054234"/>
              <a:gd name="connsiteY9" fmla="*/ 812800 h 929510"/>
              <a:gd name="connsiteX10" fmla="*/ 254134 w 1054234"/>
              <a:gd name="connsiteY10" fmla="*/ 768350 h 929510"/>
              <a:gd name="connsiteX11" fmla="*/ 222385 w 1054234"/>
              <a:gd name="connsiteY11" fmla="*/ 882652 h 929510"/>
              <a:gd name="connsiteX12" fmla="*/ 330334 w 1054234"/>
              <a:gd name="connsiteY12" fmla="*/ 723900 h 929510"/>
              <a:gd name="connsiteX13" fmla="*/ 292235 w 1054234"/>
              <a:gd name="connsiteY13" fmla="*/ 927101 h 929510"/>
              <a:gd name="connsiteX14" fmla="*/ 355735 w 1054234"/>
              <a:gd name="connsiteY14" fmla="*/ 831852 h 929510"/>
              <a:gd name="connsiteX15" fmla="*/ 641484 w 1054234"/>
              <a:gd name="connsiteY15" fmla="*/ 711200 h 929510"/>
              <a:gd name="connsiteX16" fmla="*/ 889134 w 1054234"/>
              <a:gd name="connsiteY16" fmla="*/ 628650 h 929510"/>
              <a:gd name="connsiteX17" fmla="*/ 882785 w 1054234"/>
              <a:gd name="connsiteY17" fmla="*/ 584203 h 929510"/>
              <a:gd name="connsiteX18" fmla="*/ 990734 w 1054234"/>
              <a:gd name="connsiteY18" fmla="*/ 488950 h 929510"/>
              <a:gd name="connsiteX19" fmla="*/ 1054234 w 1054234"/>
              <a:gd name="connsiteY19" fmla="*/ 127000 h 929510"/>
              <a:gd name="connsiteX20" fmla="*/ 1054234 w 1054234"/>
              <a:gd name="connsiteY20" fmla="*/ 0 h 929510"/>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641484 w 1054234"/>
              <a:gd name="connsiteY15" fmla="*/ 711200 h 930937"/>
              <a:gd name="connsiteX16" fmla="*/ 889134 w 1054234"/>
              <a:gd name="connsiteY16" fmla="*/ 628650 h 930937"/>
              <a:gd name="connsiteX17" fmla="*/ 882785 w 1054234"/>
              <a:gd name="connsiteY17" fmla="*/ 584203 h 930937"/>
              <a:gd name="connsiteX18" fmla="*/ 990734 w 1054234"/>
              <a:gd name="connsiteY18" fmla="*/ 488950 h 930937"/>
              <a:gd name="connsiteX19" fmla="*/ 1054234 w 1054234"/>
              <a:gd name="connsiteY19" fmla="*/ 127000 h 930937"/>
              <a:gd name="connsiteX20" fmla="*/ 1054234 w 1054234"/>
              <a:gd name="connsiteY20"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63684 w 1054234"/>
              <a:gd name="connsiteY15" fmla="*/ 711200 h 930937"/>
              <a:gd name="connsiteX16" fmla="*/ 889134 w 1054234"/>
              <a:gd name="connsiteY16" fmla="*/ 628650 h 930937"/>
              <a:gd name="connsiteX17" fmla="*/ 882785 w 1054234"/>
              <a:gd name="connsiteY17" fmla="*/ 584203 h 930937"/>
              <a:gd name="connsiteX18" fmla="*/ 990734 w 1054234"/>
              <a:gd name="connsiteY18" fmla="*/ 488950 h 930937"/>
              <a:gd name="connsiteX19" fmla="*/ 1054234 w 1054234"/>
              <a:gd name="connsiteY19" fmla="*/ 127000 h 930937"/>
              <a:gd name="connsiteX20" fmla="*/ 1054234 w 1054234"/>
              <a:gd name="connsiteY20"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63684 w 1054234"/>
              <a:gd name="connsiteY15" fmla="*/ 711200 h 930937"/>
              <a:gd name="connsiteX16" fmla="*/ 609735 w 1054234"/>
              <a:gd name="connsiteY16" fmla="*/ 660402 h 930937"/>
              <a:gd name="connsiteX17" fmla="*/ 889134 w 1054234"/>
              <a:gd name="connsiteY17" fmla="*/ 628650 h 930937"/>
              <a:gd name="connsiteX18" fmla="*/ 882785 w 1054234"/>
              <a:gd name="connsiteY18" fmla="*/ 584203 h 930937"/>
              <a:gd name="connsiteX19" fmla="*/ 990734 w 1054234"/>
              <a:gd name="connsiteY19" fmla="*/ 488950 h 930937"/>
              <a:gd name="connsiteX20" fmla="*/ 1054234 w 1054234"/>
              <a:gd name="connsiteY20" fmla="*/ 127000 h 930937"/>
              <a:gd name="connsiteX21" fmla="*/ 1054234 w 1054234"/>
              <a:gd name="connsiteY21"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609735 w 1054234"/>
              <a:gd name="connsiteY16" fmla="*/ 660402 h 930937"/>
              <a:gd name="connsiteX17" fmla="*/ 889134 w 1054234"/>
              <a:gd name="connsiteY17" fmla="*/ 628650 h 930937"/>
              <a:gd name="connsiteX18" fmla="*/ 882785 w 1054234"/>
              <a:gd name="connsiteY18" fmla="*/ 584203 h 930937"/>
              <a:gd name="connsiteX19" fmla="*/ 990734 w 1054234"/>
              <a:gd name="connsiteY19" fmla="*/ 488950 h 930937"/>
              <a:gd name="connsiteX20" fmla="*/ 1054234 w 1054234"/>
              <a:gd name="connsiteY20" fmla="*/ 127000 h 930937"/>
              <a:gd name="connsiteX21" fmla="*/ 1054234 w 1054234"/>
              <a:gd name="connsiteY21"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77985 w 1054234"/>
              <a:gd name="connsiteY16" fmla="*/ 704852 h 930937"/>
              <a:gd name="connsiteX17" fmla="*/ 889134 w 1054234"/>
              <a:gd name="connsiteY17" fmla="*/ 628650 h 930937"/>
              <a:gd name="connsiteX18" fmla="*/ 882785 w 1054234"/>
              <a:gd name="connsiteY18" fmla="*/ 584203 h 930937"/>
              <a:gd name="connsiteX19" fmla="*/ 990734 w 1054234"/>
              <a:gd name="connsiteY19" fmla="*/ 488950 h 930937"/>
              <a:gd name="connsiteX20" fmla="*/ 1054234 w 1054234"/>
              <a:gd name="connsiteY20" fmla="*/ 127000 h 930937"/>
              <a:gd name="connsiteX21" fmla="*/ 1054234 w 1054234"/>
              <a:gd name="connsiteY21"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77985 w 1054234"/>
              <a:gd name="connsiteY16" fmla="*/ 704852 h 930937"/>
              <a:gd name="connsiteX17" fmla="*/ 736735 w 1054234"/>
              <a:gd name="connsiteY17" fmla="*/ 654052 h 930937"/>
              <a:gd name="connsiteX18" fmla="*/ 889134 w 1054234"/>
              <a:gd name="connsiteY18" fmla="*/ 628650 h 930937"/>
              <a:gd name="connsiteX19" fmla="*/ 882785 w 1054234"/>
              <a:gd name="connsiteY19" fmla="*/ 584203 h 930937"/>
              <a:gd name="connsiteX20" fmla="*/ 990734 w 1054234"/>
              <a:gd name="connsiteY20" fmla="*/ 488950 h 930937"/>
              <a:gd name="connsiteX21" fmla="*/ 1054234 w 1054234"/>
              <a:gd name="connsiteY21" fmla="*/ 127000 h 930937"/>
              <a:gd name="connsiteX22" fmla="*/ 1054234 w 1054234"/>
              <a:gd name="connsiteY22"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77985 w 1054234"/>
              <a:gd name="connsiteY16" fmla="*/ 704852 h 930937"/>
              <a:gd name="connsiteX17" fmla="*/ 743085 w 1054234"/>
              <a:gd name="connsiteY17" fmla="*/ 698502 h 930937"/>
              <a:gd name="connsiteX18" fmla="*/ 889134 w 1054234"/>
              <a:gd name="connsiteY18" fmla="*/ 628650 h 930937"/>
              <a:gd name="connsiteX19" fmla="*/ 882785 w 1054234"/>
              <a:gd name="connsiteY19" fmla="*/ 584203 h 930937"/>
              <a:gd name="connsiteX20" fmla="*/ 990734 w 1054234"/>
              <a:gd name="connsiteY20" fmla="*/ 488950 h 930937"/>
              <a:gd name="connsiteX21" fmla="*/ 1054234 w 1054234"/>
              <a:gd name="connsiteY21" fmla="*/ 127000 h 930937"/>
              <a:gd name="connsiteX22" fmla="*/ 1054234 w 1054234"/>
              <a:gd name="connsiteY22"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97035 w 1054234"/>
              <a:gd name="connsiteY16" fmla="*/ 723902 h 930937"/>
              <a:gd name="connsiteX17" fmla="*/ 743085 w 1054234"/>
              <a:gd name="connsiteY17" fmla="*/ 698502 h 930937"/>
              <a:gd name="connsiteX18" fmla="*/ 889134 w 1054234"/>
              <a:gd name="connsiteY18" fmla="*/ 628650 h 930937"/>
              <a:gd name="connsiteX19" fmla="*/ 882785 w 1054234"/>
              <a:gd name="connsiteY19" fmla="*/ 584203 h 930937"/>
              <a:gd name="connsiteX20" fmla="*/ 990734 w 1054234"/>
              <a:gd name="connsiteY20" fmla="*/ 488950 h 930937"/>
              <a:gd name="connsiteX21" fmla="*/ 1054234 w 1054234"/>
              <a:gd name="connsiteY21" fmla="*/ 127000 h 930937"/>
              <a:gd name="connsiteX22" fmla="*/ 1054234 w 1054234"/>
              <a:gd name="connsiteY22"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470035 w 1054234"/>
              <a:gd name="connsiteY16" fmla="*/ 71755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495435 w 1054234"/>
              <a:gd name="connsiteY16" fmla="*/ 72390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495435 w 1054234"/>
              <a:gd name="connsiteY16" fmla="*/ 72390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4930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914535 w 1054234"/>
              <a:gd name="connsiteY20" fmla="*/ 5715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603385 w 1054234"/>
              <a:gd name="connsiteY2" fmla="*/ 304802 h 930937"/>
              <a:gd name="connsiteX3" fmla="*/ 463684 w 1054234"/>
              <a:gd name="connsiteY3" fmla="*/ 355600 h 930937"/>
              <a:gd name="connsiteX4" fmla="*/ 292235 w 1054234"/>
              <a:gd name="connsiteY4" fmla="*/ 457201 h 930937"/>
              <a:gd name="connsiteX5" fmla="*/ 247784 w 1054234"/>
              <a:gd name="connsiteY5" fmla="*/ 641350 h 930937"/>
              <a:gd name="connsiteX6" fmla="*/ 146185 w 1054234"/>
              <a:gd name="connsiteY6" fmla="*/ 654052 h 930937"/>
              <a:gd name="connsiteX7" fmla="*/ 50934 w 1054234"/>
              <a:gd name="connsiteY7" fmla="*/ 628650 h 930937"/>
              <a:gd name="connsiteX8" fmla="*/ 134 w 1054234"/>
              <a:gd name="connsiteY8" fmla="*/ 685800 h 930937"/>
              <a:gd name="connsiteX9" fmla="*/ 38234 w 1054234"/>
              <a:gd name="connsiteY9" fmla="*/ 762000 h 930937"/>
              <a:gd name="connsiteX10" fmla="*/ 101734 w 1054234"/>
              <a:gd name="connsiteY10" fmla="*/ 812800 h 930937"/>
              <a:gd name="connsiteX11" fmla="*/ 254134 w 1054234"/>
              <a:gd name="connsiteY11" fmla="*/ 768350 h 930937"/>
              <a:gd name="connsiteX12" fmla="*/ 222385 w 1054234"/>
              <a:gd name="connsiteY12" fmla="*/ 882652 h 930937"/>
              <a:gd name="connsiteX13" fmla="*/ 330334 w 1054234"/>
              <a:gd name="connsiteY13" fmla="*/ 723900 h 930937"/>
              <a:gd name="connsiteX14" fmla="*/ 292235 w 1054234"/>
              <a:gd name="connsiteY14" fmla="*/ 927101 h 930937"/>
              <a:gd name="connsiteX15" fmla="*/ 362085 w 1054234"/>
              <a:gd name="connsiteY15" fmla="*/ 869952 h 930937"/>
              <a:gd name="connsiteX16" fmla="*/ 438284 w 1054234"/>
              <a:gd name="connsiteY16" fmla="*/ 755650 h 930937"/>
              <a:gd name="connsiteX17" fmla="*/ 508135 w 1054234"/>
              <a:gd name="connsiteY17" fmla="*/ 781052 h 930937"/>
              <a:gd name="connsiteX18" fmla="*/ 597035 w 1054234"/>
              <a:gd name="connsiteY18" fmla="*/ 723902 h 930937"/>
              <a:gd name="connsiteX19" fmla="*/ 762135 w 1054234"/>
              <a:gd name="connsiteY19" fmla="*/ 698502 h 930937"/>
              <a:gd name="connsiteX20" fmla="*/ 889134 w 1054234"/>
              <a:gd name="connsiteY20" fmla="*/ 628650 h 930937"/>
              <a:gd name="connsiteX21" fmla="*/ 914535 w 1054234"/>
              <a:gd name="connsiteY21" fmla="*/ 571503 h 930937"/>
              <a:gd name="connsiteX22" fmla="*/ 990734 w 1054234"/>
              <a:gd name="connsiteY22" fmla="*/ 488950 h 930937"/>
              <a:gd name="connsiteX23" fmla="*/ 1054234 w 1054234"/>
              <a:gd name="connsiteY23" fmla="*/ 127000 h 930937"/>
              <a:gd name="connsiteX24" fmla="*/ 1054234 w 1054234"/>
              <a:gd name="connsiteY24" fmla="*/ 0 h 930937"/>
              <a:gd name="connsiteX0" fmla="*/ 1054234 w 1054234"/>
              <a:gd name="connsiteY0" fmla="*/ 0 h 930937"/>
              <a:gd name="connsiteX1" fmla="*/ 889135 w 1054234"/>
              <a:gd name="connsiteY1" fmla="*/ 127002 h 930937"/>
              <a:gd name="connsiteX2" fmla="*/ 762134 w 1054234"/>
              <a:gd name="connsiteY2" fmla="*/ 234950 h 930937"/>
              <a:gd name="connsiteX3" fmla="*/ 603385 w 1054234"/>
              <a:gd name="connsiteY3" fmla="*/ 304802 h 930937"/>
              <a:gd name="connsiteX4" fmla="*/ 463684 w 1054234"/>
              <a:gd name="connsiteY4" fmla="*/ 355600 h 930937"/>
              <a:gd name="connsiteX5" fmla="*/ 292235 w 1054234"/>
              <a:gd name="connsiteY5" fmla="*/ 45720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463684 w 1054234"/>
              <a:gd name="connsiteY4" fmla="*/ 355600 h 930937"/>
              <a:gd name="connsiteX5" fmla="*/ 292235 w 1054234"/>
              <a:gd name="connsiteY5" fmla="*/ 45720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412884 w 1054234"/>
              <a:gd name="connsiteY4" fmla="*/ 311150 h 930937"/>
              <a:gd name="connsiteX5" fmla="*/ 292235 w 1054234"/>
              <a:gd name="connsiteY5" fmla="*/ 45720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412884 w 1054234"/>
              <a:gd name="connsiteY4" fmla="*/ 31115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8575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8575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8575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24999 w 1054234"/>
              <a:gd name="connsiteY2" fmla="*/ 151028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24999 w 1054234"/>
              <a:gd name="connsiteY2" fmla="*/ 151028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31604 w 1054234"/>
              <a:gd name="connsiteY3" fmla="*/ 206656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24289 w 1054234"/>
              <a:gd name="connsiteY3" fmla="*/ 184711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134690 w 1054234"/>
              <a:gd name="connsiteY6" fmla="*/ 468894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134690 w 1054234"/>
              <a:gd name="connsiteY6" fmla="*/ 468894 h 930937"/>
              <a:gd name="connsiteX7" fmla="*/ 58401 w 1054234"/>
              <a:gd name="connsiteY7" fmla="*/ 563474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134690 w 1054234"/>
              <a:gd name="connsiteY6" fmla="*/ 468894 h 930937"/>
              <a:gd name="connsiteX7" fmla="*/ 58401 w 1054234"/>
              <a:gd name="connsiteY7" fmla="*/ 563474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121510 w 1054234"/>
              <a:gd name="connsiteY12" fmla="*/ 842552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27105"/>
              <a:gd name="connsiteX1" fmla="*/ 889135 w 1054234"/>
              <a:gd name="connsiteY1" fmla="*/ 31905 h 927105"/>
              <a:gd name="connsiteX2" fmla="*/ 695739 w 1054234"/>
              <a:gd name="connsiteY2" fmla="*/ 107137 h 927105"/>
              <a:gd name="connsiteX3" fmla="*/ 524289 w 1054234"/>
              <a:gd name="connsiteY3" fmla="*/ 184711 h 927105"/>
              <a:gd name="connsiteX4" fmla="*/ 323984 w 1054234"/>
              <a:gd name="connsiteY4" fmla="*/ 304800 h 927105"/>
              <a:gd name="connsiteX5" fmla="*/ 260485 w 1054234"/>
              <a:gd name="connsiteY5" fmla="*/ 450851 h 927105"/>
              <a:gd name="connsiteX6" fmla="*/ 134690 w 1054234"/>
              <a:gd name="connsiteY6" fmla="*/ 468894 h 927105"/>
              <a:gd name="connsiteX7" fmla="*/ 58401 w 1054234"/>
              <a:gd name="connsiteY7" fmla="*/ 563474 h 927105"/>
              <a:gd name="connsiteX8" fmla="*/ 50934 w 1054234"/>
              <a:gd name="connsiteY8" fmla="*/ 628650 h 927105"/>
              <a:gd name="connsiteX9" fmla="*/ 134 w 1054234"/>
              <a:gd name="connsiteY9" fmla="*/ 685800 h 927105"/>
              <a:gd name="connsiteX10" fmla="*/ 38234 w 1054234"/>
              <a:gd name="connsiteY10" fmla="*/ 762000 h 927105"/>
              <a:gd name="connsiteX11" fmla="*/ 101734 w 1054234"/>
              <a:gd name="connsiteY11" fmla="*/ 812800 h 927105"/>
              <a:gd name="connsiteX12" fmla="*/ 121510 w 1054234"/>
              <a:gd name="connsiteY12" fmla="*/ 842552 h 927105"/>
              <a:gd name="connsiteX13" fmla="*/ 222385 w 1054234"/>
              <a:gd name="connsiteY13" fmla="*/ 882652 h 927105"/>
              <a:gd name="connsiteX14" fmla="*/ 276946 w 1054234"/>
              <a:gd name="connsiteY14" fmla="*/ 867267 h 927105"/>
              <a:gd name="connsiteX15" fmla="*/ 292235 w 1054234"/>
              <a:gd name="connsiteY15" fmla="*/ 927101 h 927105"/>
              <a:gd name="connsiteX16" fmla="*/ 362085 w 1054234"/>
              <a:gd name="connsiteY16" fmla="*/ 869952 h 927105"/>
              <a:gd name="connsiteX17" fmla="*/ 438284 w 1054234"/>
              <a:gd name="connsiteY17" fmla="*/ 755650 h 927105"/>
              <a:gd name="connsiteX18" fmla="*/ 508135 w 1054234"/>
              <a:gd name="connsiteY18" fmla="*/ 781052 h 927105"/>
              <a:gd name="connsiteX19" fmla="*/ 597035 w 1054234"/>
              <a:gd name="connsiteY19" fmla="*/ 723902 h 927105"/>
              <a:gd name="connsiteX20" fmla="*/ 774835 w 1054234"/>
              <a:gd name="connsiteY20" fmla="*/ 717552 h 927105"/>
              <a:gd name="connsiteX21" fmla="*/ 918394 w 1054234"/>
              <a:gd name="connsiteY21" fmla="*/ 635965 h 927105"/>
              <a:gd name="connsiteX22" fmla="*/ 978035 w 1054234"/>
              <a:gd name="connsiteY22" fmla="*/ 603253 h 927105"/>
              <a:gd name="connsiteX23" fmla="*/ 1009784 w 1054234"/>
              <a:gd name="connsiteY23" fmla="*/ 495300 h 927105"/>
              <a:gd name="connsiteX24" fmla="*/ 1054234 w 1054234"/>
              <a:gd name="connsiteY24" fmla="*/ 127000 h 927105"/>
              <a:gd name="connsiteX25" fmla="*/ 1054234 w 1054234"/>
              <a:gd name="connsiteY25" fmla="*/ 0 h 927105"/>
              <a:gd name="connsiteX0" fmla="*/ 1054234 w 1054234"/>
              <a:gd name="connsiteY0" fmla="*/ 0 h 927103"/>
              <a:gd name="connsiteX1" fmla="*/ 889135 w 1054234"/>
              <a:gd name="connsiteY1" fmla="*/ 31905 h 927103"/>
              <a:gd name="connsiteX2" fmla="*/ 695739 w 1054234"/>
              <a:gd name="connsiteY2" fmla="*/ 107137 h 927103"/>
              <a:gd name="connsiteX3" fmla="*/ 524289 w 1054234"/>
              <a:gd name="connsiteY3" fmla="*/ 184711 h 927103"/>
              <a:gd name="connsiteX4" fmla="*/ 323984 w 1054234"/>
              <a:gd name="connsiteY4" fmla="*/ 304800 h 927103"/>
              <a:gd name="connsiteX5" fmla="*/ 260485 w 1054234"/>
              <a:gd name="connsiteY5" fmla="*/ 450851 h 927103"/>
              <a:gd name="connsiteX6" fmla="*/ 134690 w 1054234"/>
              <a:gd name="connsiteY6" fmla="*/ 468894 h 927103"/>
              <a:gd name="connsiteX7" fmla="*/ 58401 w 1054234"/>
              <a:gd name="connsiteY7" fmla="*/ 563474 h 927103"/>
              <a:gd name="connsiteX8" fmla="*/ 50934 w 1054234"/>
              <a:gd name="connsiteY8" fmla="*/ 628650 h 927103"/>
              <a:gd name="connsiteX9" fmla="*/ 134 w 1054234"/>
              <a:gd name="connsiteY9" fmla="*/ 685800 h 927103"/>
              <a:gd name="connsiteX10" fmla="*/ 38234 w 1054234"/>
              <a:gd name="connsiteY10" fmla="*/ 762000 h 927103"/>
              <a:gd name="connsiteX11" fmla="*/ 101734 w 1054234"/>
              <a:gd name="connsiteY11" fmla="*/ 812800 h 927103"/>
              <a:gd name="connsiteX12" fmla="*/ 121510 w 1054234"/>
              <a:gd name="connsiteY12" fmla="*/ 842552 h 927103"/>
              <a:gd name="connsiteX13" fmla="*/ 222385 w 1054234"/>
              <a:gd name="connsiteY13" fmla="*/ 882652 h 927103"/>
              <a:gd name="connsiteX14" fmla="*/ 276946 w 1054234"/>
              <a:gd name="connsiteY14" fmla="*/ 867267 h 927103"/>
              <a:gd name="connsiteX15" fmla="*/ 292235 w 1054234"/>
              <a:gd name="connsiteY15" fmla="*/ 927101 h 927103"/>
              <a:gd name="connsiteX16" fmla="*/ 362085 w 1054234"/>
              <a:gd name="connsiteY16" fmla="*/ 869952 h 927103"/>
              <a:gd name="connsiteX17" fmla="*/ 472471 w 1054234"/>
              <a:gd name="connsiteY17" fmla="*/ 841290 h 927103"/>
              <a:gd name="connsiteX18" fmla="*/ 508135 w 1054234"/>
              <a:gd name="connsiteY18" fmla="*/ 781052 h 927103"/>
              <a:gd name="connsiteX19" fmla="*/ 597035 w 1054234"/>
              <a:gd name="connsiteY19" fmla="*/ 723902 h 927103"/>
              <a:gd name="connsiteX20" fmla="*/ 774835 w 1054234"/>
              <a:gd name="connsiteY20" fmla="*/ 717552 h 927103"/>
              <a:gd name="connsiteX21" fmla="*/ 918394 w 1054234"/>
              <a:gd name="connsiteY21" fmla="*/ 635965 h 927103"/>
              <a:gd name="connsiteX22" fmla="*/ 978035 w 1054234"/>
              <a:gd name="connsiteY22" fmla="*/ 603253 h 927103"/>
              <a:gd name="connsiteX23" fmla="*/ 1009784 w 1054234"/>
              <a:gd name="connsiteY23" fmla="*/ 495300 h 927103"/>
              <a:gd name="connsiteX24" fmla="*/ 1054234 w 1054234"/>
              <a:gd name="connsiteY24" fmla="*/ 127000 h 927103"/>
              <a:gd name="connsiteX25" fmla="*/ 1054234 w 1054234"/>
              <a:gd name="connsiteY25" fmla="*/ 0 h 927103"/>
              <a:gd name="connsiteX0" fmla="*/ 1054234 w 1054234"/>
              <a:gd name="connsiteY0" fmla="*/ 0 h 927105"/>
              <a:gd name="connsiteX1" fmla="*/ 889135 w 1054234"/>
              <a:gd name="connsiteY1" fmla="*/ 31905 h 927105"/>
              <a:gd name="connsiteX2" fmla="*/ 695739 w 1054234"/>
              <a:gd name="connsiteY2" fmla="*/ 107137 h 927105"/>
              <a:gd name="connsiteX3" fmla="*/ 524289 w 1054234"/>
              <a:gd name="connsiteY3" fmla="*/ 184711 h 927105"/>
              <a:gd name="connsiteX4" fmla="*/ 323984 w 1054234"/>
              <a:gd name="connsiteY4" fmla="*/ 304800 h 927105"/>
              <a:gd name="connsiteX5" fmla="*/ 260485 w 1054234"/>
              <a:gd name="connsiteY5" fmla="*/ 450851 h 927105"/>
              <a:gd name="connsiteX6" fmla="*/ 134690 w 1054234"/>
              <a:gd name="connsiteY6" fmla="*/ 468894 h 927105"/>
              <a:gd name="connsiteX7" fmla="*/ 58401 w 1054234"/>
              <a:gd name="connsiteY7" fmla="*/ 563474 h 927105"/>
              <a:gd name="connsiteX8" fmla="*/ 50934 w 1054234"/>
              <a:gd name="connsiteY8" fmla="*/ 628650 h 927105"/>
              <a:gd name="connsiteX9" fmla="*/ 134 w 1054234"/>
              <a:gd name="connsiteY9" fmla="*/ 685800 h 927105"/>
              <a:gd name="connsiteX10" fmla="*/ 38234 w 1054234"/>
              <a:gd name="connsiteY10" fmla="*/ 762000 h 927105"/>
              <a:gd name="connsiteX11" fmla="*/ 101734 w 1054234"/>
              <a:gd name="connsiteY11" fmla="*/ 812800 h 927105"/>
              <a:gd name="connsiteX12" fmla="*/ 121510 w 1054234"/>
              <a:gd name="connsiteY12" fmla="*/ 842552 h 927105"/>
              <a:gd name="connsiteX13" fmla="*/ 222385 w 1054234"/>
              <a:gd name="connsiteY13" fmla="*/ 882652 h 927105"/>
              <a:gd name="connsiteX14" fmla="*/ 276946 w 1054234"/>
              <a:gd name="connsiteY14" fmla="*/ 867267 h 927105"/>
              <a:gd name="connsiteX15" fmla="*/ 292235 w 1054234"/>
              <a:gd name="connsiteY15" fmla="*/ 927101 h 927105"/>
              <a:gd name="connsiteX16" fmla="*/ 362085 w 1054234"/>
              <a:gd name="connsiteY16" fmla="*/ 869952 h 927105"/>
              <a:gd name="connsiteX17" fmla="*/ 472471 w 1054234"/>
              <a:gd name="connsiteY17" fmla="*/ 841290 h 927105"/>
              <a:gd name="connsiteX18" fmla="*/ 508135 w 1054234"/>
              <a:gd name="connsiteY18" fmla="*/ 781052 h 927105"/>
              <a:gd name="connsiteX19" fmla="*/ 625855 w 1054234"/>
              <a:gd name="connsiteY19" fmla="*/ 777624 h 927105"/>
              <a:gd name="connsiteX20" fmla="*/ 774835 w 1054234"/>
              <a:gd name="connsiteY20" fmla="*/ 717552 h 927105"/>
              <a:gd name="connsiteX21" fmla="*/ 918394 w 1054234"/>
              <a:gd name="connsiteY21" fmla="*/ 635965 h 927105"/>
              <a:gd name="connsiteX22" fmla="*/ 978035 w 1054234"/>
              <a:gd name="connsiteY22" fmla="*/ 603253 h 927105"/>
              <a:gd name="connsiteX23" fmla="*/ 1009784 w 1054234"/>
              <a:gd name="connsiteY23" fmla="*/ 495300 h 927105"/>
              <a:gd name="connsiteX24" fmla="*/ 1054234 w 1054234"/>
              <a:gd name="connsiteY24" fmla="*/ 127000 h 927105"/>
              <a:gd name="connsiteX25" fmla="*/ 1054234 w 1054234"/>
              <a:gd name="connsiteY25" fmla="*/ 0 h 927105"/>
              <a:gd name="connsiteX0" fmla="*/ 1054234 w 1054234"/>
              <a:gd name="connsiteY0" fmla="*/ 0 h 927103"/>
              <a:gd name="connsiteX1" fmla="*/ 889135 w 1054234"/>
              <a:gd name="connsiteY1" fmla="*/ 31905 h 927103"/>
              <a:gd name="connsiteX2" fmla="*/ 695739 w 1054234"/>
              <a:gd name="connsiteY2" fmla="*/ 107137 h 927103"/>
              <a:gd name="connsiteX3" fmla="*/ 524289 w 1054234"/>
              <a:gd name="connsiteY3" fmla="*/ 184711 h 927103"/>
              <a:gd name="connsiteX4" fmla="*/ 323984 w 1054234"/>
              <a:gd name="connsiteY4" fmla="*/ 304800 h 927103"/>
              <a:gd name="connsiteX5" fmla="*/ 231993 w 1054234"/>
              <a:gd name="connsiteY5" fmla="*/ 379483 h 927103"/>
              <a:gd name="connsiteX6" fmla="*/ 134690 w 1054234"/>
              <a:gd name="connsiteY6" fmla="*/ 468894 h 927103"/>
              <a:gd name="connsiteX7" fmla="*/ 58401 w 1054234"/>
              <a:gd name="connsiteY7" fmla="*/ 563474 h 927103"/>
              <a:gd name="connsiteX8" fmla="*/ 50934 w 1054234"/>
              <a:gd name="connsiteY8" fmla="*/ 628650 h 927103"/>
              <a:gd name="connsiteX9" fmla="*/ 134 w 1054234"/>
              <a:gd name="connsiteY9" fmla="*/ 685800 h 927103"/>
              <a:gd name="connsiteX10" fmla="*/ 38234 w 1054234"/>
              <a:gd name="connsiteY10" fmla="*/ 762000 h 927103"/>
              <a:gd name="connsiteX11" fmla="*/ 101734 w 1054234"/>
              <a:gd name="connsiteY11" fmla="*/ 812800 h 927103"/>
              <a:gd name="connsiteX12" fmla="*/ 121510 w 1054234"/>
              <a:gd name="connsiteY12" fmla="*/ 842552 h 927103"/>
              <a:gd name="connsiteX13" fmla="*/ 222385 w 1054234"/>
              <a:gd name="connsiteY13" fmla="*/ 882652 h 927103"/>
              <a:gd name="connsiteX14" fmla="*/ 276946 w 1054234"/>
              <a:gd name="connsiteY14" fmla="*/ 867267 h 927103"/>
              <a:gd name="connsiteX15" fmla="*/ 292235 w 1054234"/>
              <a:gd name="connsiteY15" fmla="*/ 927101 h 927103"/>
              <a:gd name="connsiteX16" fmla="*/ 362085 w 1054234"/>
              <a:gd name="connsiteY16" fmla="*/ 869952 h 927103"/>
              <a:gd name="connsiteX17" fmla="*/ 472471 w 1054234"/>
              <a:gd name="connsiteY17" fmla="*/ 841290 h 927103"/>
              <a:gd name="connsiteX18" fmla="*/ 508135 w 1054234"/>
              <a:gd name="connsiteY18" fmla="*/ 781052 h 927103"/>
              <a:gd name="connsiteX19" fmla="*/ 625855 w 1054234"/>
              <a:gd name="connsiteY19" fmla="*/ 777624 h 927103"/>
              <a:gd name="connsiteX20" fmla="*/ 774835 w 1054234"/>
              <a:gd name="connsiteY20" fmla="*/ 717552 h 927103"/>
              <a:gd name="connsiteX21" fmla="*/ 918394 w 1054234"/>
              <a:gd name="connsiteY21" fmla="*/ 635965 h 927103"/>
              <a:gd name="connsiteX22" fmla="*/ 978035 w 1054234"/>
              <a:gd name="connsiteY22" fmla="*/ 603253 h 927103"/>
              <a:gd name="connsiteX23" fmla="*/ 1009784 w 1054234"/>
              <a:gd name="connsiteY23" fmla="*/ 495300 h 927103"/>
              <a:gd name="connsiteX24" fmla="*/ 1054234 w 1054234"/>
              <a:gd name="connsiteY24" fmla="*/ 127000 h 927103"/>
              <a:gd name="connsiteX25" fmla="*/ 1054234 w 1054234"/>
              <a:gd name="connsiteY25" fmla="*/ 0 h 927103"/>
              <a:gd name="connsiteX0" fmla="*/ 1054234 w 1141357"/>
              <a:gd name="connsiteY0" fmla="*/ 0 h 927105"/>
              <a:gd name="connsiteX1" fmla="*/ 889135 w 1141357"/>
              <a:gd name="connsiteY1" fmla="*/ 31905 h 927105"/>
              <a:gd name="connsiteX2" fmla="*/ 695739 w 1141357"/>
              <a:gd name="connsiteY2" fmla="*/ 107137 h 927105"/>
              <a:gd name="connsiteX3" fmla="*/ 524289 w 1141357"/>
              <a:gd name="connsiteY3" fmla="*/ 184711 h 927105"/>
              <a:gd name="connsiteX4" fmla="*/ 323984 w 1141357"/>
              <a:gd name="connsiteY4" fmla="*/ 304800 h 927105"/>
              <a:gd name="connsiteX5" fmla="*/ 231993 w 1141357"/>
              <a:gd name="connsiteY5" fmla="*/ 379483 h 927105"/>
              <a:gd name="connsiteX6" fmla="*/ 134690 w 1141357"/>
              <a:gd name="connsiteY6" fmla="*/ 468894 h 927105"/>
              <a:gd name="connsiteX7" fmla="*/ 58401 w 1141357"/>
              <a:gd name="connsiteY7" fmla="*/ 563474 h 927105"/>
              <a:gd name="connsiteX8" fmla="*/ 50934 w 1141357"/>
              <a:gd name="connsiteY8" fmla="*/ 628650 h 927105"/>
              <a:gd name="connsiteX9" fmla="*/ 134 w 1141357"/>
              <a:gd name="connsiteY9" fmla="*/ 685800 h 927105"/>
              <a:gd name="connsiteX10" fmla="*/ 38234 w 1141357"/>
              <a:gd name="connsiteY10" fmla="*/ 762000 h 927105"/>
              <a:gd name="connsiteX11" fmla="*/ 101734 w 1141357"/>
              <a:gd name="connsiteY11" fmla="*/ 812800 h 927105"/>
              <a:gd name="connsiteX12" fmla="*/ 121510 w 1141357"/>
              <a:gd name="connsiteY12" fmla="*/ 842552 h 927105"/>
              <a:gd name="connsiteX13" fmla="*/ 222385 w 1141357"/>
              <a:gd name="connsiteY13" fmla="*/ 882652 h 927105"/>
              <a:gd name="connsiteX14" fmla="*/ 276946 w 1141357"/>
              <a:gd name="connsiteY14" fmla="*/ 867267 h 927105"/>
              <a:gd name="connsiteX15" fmla="*/ 292235 w 1141357"/>
              <a:gd name="connsiteY15" fmla="*/ 927101 h 927105"/>
              <a:gd name="connsiteX16" fmla="*/ 362085 w 1141357"/>
              <a:gd name="connsiteY16" fmla="*/ 869952 h 927105"/>
              <a:gd name="connsiteX17" fmla="*/ 472471 w 1141357"/>
              <a:gd name="connsiteY17" fmla="*/ 841290 h 927105"/>
              <a:gd name="connsiteX18" fmla="*/ 508135 w 1141357"/>
              <a:gd name="connsiteY18" fmla="*/ 781052 h 927105"/>
              <a:gd name="connsiteX19" fmla="*/ 625855 w 1141357"/>
              <a:gd name="connsiteY19" fmla="*/ 777624 h 927105"/>
              <a:gd name="connsiteX20" fmla="*/ 774835 w 1141357"/>
              <a:gd name="connsiteY20" fmla="*/ 717552 h 927105"/>
              <a:gd name="connsiteX21" fmla="*/ 918394 w 1141357"/>
              <a:gd name="connsiteY21" fmla="*/ 635965 h 927105"/>
              <a:gd name="connsiteX22" fmla="*/ 978035 w 1141357"/>
              <a:gd name="connsiteY22" fmla="*/ 603253 h 927105"/>
              <a:gd name="connsiteX23" fmla="*/ 1009784 w 1141357"/>
              <a:gd name="connsiteY23" fmla="*/ 495300 h 927105"/>
              <a:gd name="connsiteX24" fmla="*/ 1141357 w 1141357"/>
              <a:gd name="connsiteY24" fmla="*/ 252871 h 927105"/>
              <a:gd name="connsiteX25" fmla="*/ 1054234 w 1141357"/>
              <a:gd name="connsiteY25" fmla="*/ 0 h 927105"/>
              <a:gd name="connsiteX0" fmla="*/ 1054234 w 1141357"/>
              <a:gd name="connsiteY0" fmla="*/ 0 h 927103"/>
              <a:gd name="connsiteX1" fmla="*/ 889135 w 1141357"/>
              <a:gd name="connsiteY1" fmla="*/ 31905 h 927103"/>
              <a:gd name="connsiteX2" fmla="*/ 695739 w 1141357"/>
              <a:gd name="connsiteY2" fmla="*/ 107137 h 927103"/>
              <a:gd name="connsiteX3" fmla="*/ 524289 w 1141357"/>
              <a:gd name="connsiteY3" fmla="*/ 184711 h 927103"/>
              <a:gd name="connsiteX4" fmla="*/ 323984 w 1141357"/>
              <a:gd name="connsiteY4" fmla="*/ 304800 h 927103"/>
              <a:gd name="connsiteX5" fmla="*/ 231993 w 1141357"/>
              <a:gd name="connsiteY5" fmla="*/ 379483 h 927103"/>
              <a:gd name="connsiteX6" fmla="*/ 134690 w 1141357"/>
              <a:gd name="connsiteY6" fmla="*/ 468894 h 927103"/>
              <a:gd name="connsiteX7" fmla="*/ 58401 w 1141357"/>
              <a:gd name="connsiteY7" fmla="*/ 563474 h 927103"/>
              <a:gd name="connsiteX8" fmla="*/ 50934 w 1141357"/>
              <a:gd name="connsiteY8" fmla="*/ 628650 h 927103"/>
              <a:gd name="connsiteX9" fmla="*/ 134 w 1141357"/>
              <a:gd name="connsiteY9" fmla="*/ 685800 h 927103"/>
              <a:gd name="connsiteX10" fmla="*/ 38234 w 1141357"/>
              <a:gd name="connsiteY10" fmla="*/ 762000 h 927103"/>
              <a:gd name="connsiteX11" fmla="*/ 101734 w 1141357"/>
              <a:gd name="connsiteY11" fmla="*/ 812800 h 927103"/>
              <a:gd name="connsiteX12" fmla="*/ 121510 w 1141357"/>
              <a:gd name="connsiteY12" fmla="*/ 842552 h 927103"/>
              <a:gd name="connsiteX13" fmla="*/ 222385 w 1141357"/>
              <a:gd name="connsiteY13" fmla="*/ 882652 h 927103"/>
              <a:gd name="connsiteX14" fmla="*/ 276946 w 1141357"/>
              <a:gd name="connsiteY14" fmla="*/ 867267 h 927103"/>
              <a:gd name="connsiteX15" fmla="*/ 292235 w 1141357"/>
              <a:gd name="connsiteY15" fmla="*/ 927101 h 927103"/>
              <a:gd name="connsiteX16" fmla="*/ 362085 w 1141357"/>
              <a:gd name="connsiteY16" fmla="*/ 869952 h 927103"/>
              <a:gd name="connsiteX17" fmla="*/ 472471 w 1141357"/>
              <a:gd name="connsiteY17" fmla="*/ 841290 h 927103"/>
              <a:gd name="connsiteX18" fmla="*/ 508135 w 1141357"/>
              <a:gd name="connsiteY18" fmla="*/ 781052 h 927103"/>
              <a:gd name="connsiteX19" fmla="*/ 625855 w 1141357"/>
              <a:gd name="connsiteY19" fmla="*/ 777624 h 927103"/>
              <a:gd name="connsiteX20" fmla="*/ 774835 w 1141357"/>
              <a:gd name="connsiteY20" fmla="*/ 717552 h 927103"/>
              <a:gd name="connsiteX21" fmla="*/ 918394 w 1141357"/>
              <a:gd name="connsiteY21" fmla="*/ 635965 h 927103"/>
              <a:gd name="connsiteX22" fmla="*/ 978035 w 1141357"/>
              <a:gd name="connsiteY22" fmla="*/ 603253 h 927103"/>
              <a:gd name="connsiteX23" fmla="*/ 1082126 w 1141357"/>
              <a:gd name="connsiteY23" fmla="*/ 454826 h 927103"/>
              <a:gd name="connsiteX24" fmla="*/ 1141357 w 1141357"/>
              <a:gd name="connsiteY24" fmla="*/ 252871 h 927103"/>
              <a:gd name="connsiteX25" fmla="*/ 1054234 w 1141357"/>
              <a:gd name="connsiteY25" fmla="*/ 0 h 927103"/>
              <a:gd name="connsiteX0" fmla="*/ 1054234 w 1141357"/>
              <a:gd name="connsiteY0" fmla="*/ 0 h 927105"/>
              <a:gd name="connsiteX1" fmla="*/ 889135 w 1141357"/>
              <a:gd name="connsiteY1" fmla="*/ 31905 h 927105"/>
              <a:gd name="connsiteX2" fmla="*/ 695739 w 1141357"/>
              <a:gd name="connsiteY2" fmla="*/ 107137 h 927105"/>
              <a:gd name="connsiteX3" fmla="*/ 524289 w 1141357"/>
              <a:gd name="connsiteY3" fmla="*/ 184711 h 927105"/>
              <a:gd name="connsiteX4" fmla="*/ 323984 w 1141357"/>
              <a:gd name="connsiteY4" fmla="*/ 304800 h 927105"/>
              <a:gd name="connsiteX5" fmla="*/ 231993 w 1141357"/>
              <a:gd name="connsiteY5" fmla="*/ 379483 h 927105"/>
              <a:gd name="connsiteX6" fmla="*/ 134690 w 1141357"/>
              <a:gd name="connsiteY6" fmla="*/ 468894 h 927105"/>
              <a:gd name="connsiteX7" fmla="*/ 58401 w 1141357"/>
              <a:gd name="connsiteY7" fmla="*/ 563474 h 927105"/>
              <a:gd name="connsiteX8" fmla="*/ 50934 w 1141357"/>
              <a:gd name="connsiteY8" fmla="*/ 628650 h 927105"/>
              <a:gd name="connsiteX9" fmla="*/ 134 w 1141357"/>
              <a:gd name="connsiteY9" fmla="*/ 685800 h 927105"/>
              <a:gd name="connsiteX10" fmla="*/ 38234 w 1141357"/>
              <a:gd name="connsiteY10" fmla="*/ 762000 h 927105"/>
              <a:gd name="connsiteX11" fmla="*/ 101734 w 1141357"/>
              <a:gd name="connsiteY11" fmla="*/ 812800 h 927105"/>
              <a:gd name="connsiteX12" fmla="*/ 121510 w 1141357"/>
              <a:gd name="connsiteY12" fmla="*/ 842552 h 927105"/>
              <a:gd name="connsiteX13" fmla="*/ 222385 w 1141357"/>
              <a:gd name="connsiteY13" fmla="*/ 882652 h 927105"/>
              <a:gd name="connsiteX14" fmla="*/ 276946 w 1141357"/>
              <a:gd name="connsiteY14" fmla="*/ 867267 h 927105"/>
              <a:gd name="connsiteX15" fmla="*/ 292235 w 1141357"/>
              <a:gd name="connsiteY15" fmla="*/ 927101 h 927105"/>
              <a:gd name="connsiteX16" fmla="*/ 362085 w 1141357"/>
              <a:gd name="connsiteY16" fmla="*/ 869952 h 927105"/>
              <a:gd name="connsiteX17" fmla="*/ 472471 w 1141357"/>
              <a:gd name="connsiteY17" fmla="*/ 841290 h 927105"/>
              <a:gd name="connsiteX18" fmla="*/ 508135 w 1141357"/>
              <a:gd name="connsiteY18" fmla="*/ 781052 h 927105"/>
              <a:gd name="connsiteX19" fmla="*/ 625855 w 1141357"/>
              <a:gd name="connsiteY19" fmla="*/ 777624 h 927105"/>
              <a:gd name="connsiteX20" fmla="*/ 774835 w 1141357"/>
              <a:gd name="connsiteY20" fmla="*/ 717552 h 927105"/>
              <a:gd name="connsiteX21" fmla="*/ 918394 w 1141357"/>
              <a:gd name="connsiteY21" fmla="*/ 635965 h 927105"/>
              <a:gd name="connsiteX22" fmla="*/ 978035 w 1141357"/>
              <a:gd name="connsiteY22" fmla="*/ 603253 h 927105"/>
              <a:gd name="connsiteX23" fmla="*/ 1082126 w 1141357"/>
              <a:gd name="connsiteY23" fmla="*/ 454826 h 927105"/>
              <a:gd name="connsiteX24" fmla="*/ 1141357 w 1141357"/>
              <a:gd name="connsiteY24" fmla="*/ 252871 h 927105"/>
              <a:gd name="connsiteX25" fmla="*/ 1054234 w 1141357"/>
              <a:gd name="connsiteY25" fmla="*/ 0 h 927105"/>
              <a:gd name="connsiteX0" fmla="*/ 1054234 w 1155602"/>
              <a:gd name="connsiteY0" fmla="*/ 0 h 927103"/>
              <a:gd name="connsiteX1" fmla="*/ 889135 w 1155602"/>
              <a:gd name="connsiteY1" fmla="*/ 31905 h 927103"/>
              <a:gd name="connsiteX2" fmla="*/ 695739 w 1155602"/>
              <a:gd name="connsiteY2" fmla="*/ 107137 h 927103"/>
              <a:gd name="connsiteX3" fmla="*/ 524289 w 1155602"/>
              <a:gd name="connsiteY3" fmla="*/ 184711 h 927103"/>
              <a:gd name="connsiteX4" fmla="*/ 323984 w 1155602"/>
              <a:gd name="connsiteY4" fmla="*/ 304800 h 927103"/>
              <a:gd name="connsiteX5" fmla="*/ 231993 w 1155602"/>
              <a:gd name="connsiteY5" fmla="*/ 379483 h 927103"/>
              <a:gd name="connsiteX6" fmla="*/ 134690 w 1155602"/>
              <a:gd name="connsiteY6" fmla="*/ 468894 h 927103"/>
              <a:gd name="connsiteX7" fmla="*/ 58401 w 1155602"/>
              <a:gd name="connsiteY7" fmla="*/ 563474 h 927103"/>
              <a:gd name="connsiteX8" fmla="*/ 50934 w 1155602"/>
              <a:gd name="connsiteY8" fmla="*/ 628650 h 927103"/>
              <a:gd name="connsiteX9" fmla="*/ 134 w 1155602"/>
              <a:gd name="connsiteY9" fmla="*/ 685800 h 927103"/>
              <a:gd name="connsiteX10" fmla="*/ 38234 w 1155602"/>
              <a:gd name="connsiteY10" fmla="*/ 762000 h 927103"/>
              <a:gd name="connsiteX11" fmla="*/ 101734 w 1155602"/>
              <a:gd name="connsiteY11" fmla="*/ 812800 h 927103"/>
              <a:gd name="connsiteX12" fmla="*/ 121510 w 1155602"/>
              <a:gd name="connsiteY12" fmla="*/ 842552 h 927103"/>
              <a:gd name="connsiteX13" fmla="*/ 222385 w 1155602"/>
              <a:gd name="connsiteY13" fmla="*/ 882652 h 927103"/>
              <a:gd name="connsiteX14" fmla="*/ 276946 w 1155602"/>
              <a:gd name="connsiteY14" fmla="*/ 867267 h 927103"/>
              <a:gd name="connsiteX15" fmla="*/ 292235 w 1155602"/>
              <a:gd name="connsiteY15" fmla="*/ 927101 h 927103"/>
              <a:gd name="connsiteX16" fmla="*/ 362085 w 1155602"/>
              <a:gd name="connsiteY16" fmla="*/ 869952 h 927103"/>
              <a:gd name="connsiteX17" fmla="*/ 472471 w 1155602"/>
              <a:gd name="connsiteY17" fmla="*/ 841290 h 927103"/>
              <a:gd name="connsiteX18" fmla="*/ 508135 w 1155602"/>
              <a:gd name="connsiteY18" fmla="*/ 781052 h 927103"/>
              <a:gd name="connsiteX19" fmla="*/ 625855 w 1155602"/>
              <a:gd name="connsiteY19" fmla="*/ 777624 h 927103"/>
              <a:gd name="connsiteX20" fmla="*/ 774835 w 1155602"/>
              <a:gd name="connsiteY20" fmla="*/ 717552 h 927103"/>
              <a:gd name="connsiteX21" fmla="*/ 918394 w 1155602"/>
              <a:gd name="connsiteY21" fmla="*/ 635965 h 927103"/>
              <a:gd name="connsiteX22" fmla="*/ 978035 w 1155602"/>
              <a:gd name="connsiteY22" fmla="*/ 603253 h 927103"/>
              <a:gd name="connsiteX23" fmla="*/ 1082126 w 1155602"/>
              <a:gd name="connsiteY23" fmla="*/ 454826 h 927103"/>
              <a:gd name="connsiteX24" fmla="*/ 1155603 w 1155602"/>
              <a:gd name="connsiteY24" fmla="*/ 288555 h 927103"/>
              <a:gd name="connsiteX25" fmla="*/ 1054234 w 1155602"/>
              <a:gd name="connsiteY25" fmla="*/ 0 h 927103"/>
              <a:gd name="connsiteX0" fmla="*/ 1054234 w 1155603"/>
              <a:gd name="connsiteY0" fmla="*/ 0 h 927105"/>
              <a:gd name="connsiteX1" fmla="*/ 889135 w 1155603"/>
              <a:gd name="connsiteY1" fmla="*/ 31905 h 927105"/>
              <a:gd name="connsiteX2" fmla="*/ 695739 w 1155603"/>
              <a:gd name="connsiteY2" fmla="*/ 107137 h 927105"/>
              <a:gd name="connsiteX3" fmla="*/ 524289 w 1155603"/>
              <a:gd name="connsiteY3" fmla="*/ 184711 h 927105"/>
              <a:gd name="connsiteX4" fmla="*/ 323984 w 1155603"/>
              <a:gd name="connsiteY4" fmla="*/ 304800 h 927105"/>
              <a:gd name="connsiteX5" fmla="*/ 231993 w 1155603"/>
              <a:gd name="connsiteY5" fmla="*/ 379483 h 927105"/>
              <a:gd name="connsiteX6" fmla="*/ 134690 w 1155603"/>
              <a:gd name="connsiteY6" fmla="*/ 468894 h 927105"/>
              <a:gd name="connsiteX7" fmla="*/ 58401 w 1155603"/>
              <a:gd name="connsiteY7" fmla="*/ 563474 h 927105"/>
              <a:gd name="connsiteX8" fmla="*/ 50934 w 1155603"/>
              <a:gd name="connsiteY8" fmla="*/ 628650 h 927105"/>
              <a:gd name="connsiteX9" fmla="*/ 134 w 1155603"/>
              <a:gd name="connsiteY9" fmla="*/ 685800 h 927105"/>
              <a:gd name="connsiteX10" fmla="*/ 38234 w 1155603"/>
              <a:gd name="connsiteY10" fmla="*/ 762000 h 927105"/>
              <a:gd name="connsiteX11" fmla="*/ 101734 w 1155603"/>
              <a:gd name="connsiteY11" fmla="*/ 812800 h 927105"/>
              <a:gd name="connsiteX12" fmla="*/ 121510 w 1155603"/>
              <a:gd name="connsiteY12" fmla="*/ 842552 h 927105"/>
              <a:gd name="connsiteX13" fmla="*/ 222385 w 1155603"/>
              <a:gd name="connsiteY13" fmla="*/ 882652 h 927105"/>
              <a:gd name="connsiteX14" fmla="*/ 276946 w 1155603"/>
              <a:gd name="connsiteY14" fmla="*/ 867267 h 927105"/>
              <a:gd name="connsiteX15" fmla="*/ 292235 w 1155603"/>
              <a:gd name="connsiteY15" fmla="*/ 927101 h 927105"/>
              <a:gd name="connsiteX16" fmla="*/ 362085 w 1155603"/>
              <a:gd name="connsiteY16" fmla="*/ 869952 h 927105"/>
              <a:gd name="connsiteX17" fmla="*/ 472471 w 1155603"/>
              <a:gd name="connsiteY17" fmla="*/ 841290 h 927105"/>
              <a:gd name="connsiteX18" fmla="*/ 508135 w 1155603"/>
              <a:gd name="connsiteY18" fmla="*/ 781052 h 927105"/>
              <a:gd name="connsiteX19" fmla="*/ 625855 w 1155603"/>
              <a:gd name="connsiteY19" fmla="*/ 777624 h 927105"/>
              <a:gd name="connsiteX20" fmla="*/ 774835 w 1155603"/>
              <a:gd name="connsiteY20" fmla="*/ 717552 h 927105"/>
              <a:gd name="connsiteX21" fmla="*/ 918394 w 1155603"/>
              <a:gd name="connsiteY21" fmla="*/ 635965 h 927105"/>
              <a:gd name="connsiteX22" fmla="*/ 978035 w 1155603"/>
              <a:gd name="connsiteY22" fmla="*/ 603253 h 927105"/>
              <a:gd name="connsiteX23" fmla="*/ 1082126 w 1155603"/>
              <a:gd name="connsiteY23" fmla="*/ 454826 h 927105"/>
              <a:gd name="connsiteX24" fmla="*/ 1155603 w 1155603"/>
              <a:gd name="connsiteY24" fmla="*/ 288555 h 927105"/>
              <a:gd name="connsiteX25" fmla="*/ 1054234 w 1155603"/>
              <a:gd name="connsiteY25" fmla="*/ 0 h 927105"/>
              <a:gd name="connsiteX0" fmla="*/ 1054234 w 1161984"/>
              <a:gd name="connsiteY0" fmla="*/ 0 h 927103"/>
              <a:gd name="connsiteX1" fmla="*/ 889135 w 1161984"/>
              <a:gd name="connsiteY1" fmla="*/ 31905 h 927103"/>
              <a:gd name="connsiteX2" fmla="*/ 695739 w 1161984"/>
              <a:gd name="connsiteY2" fmla="*/ 107137 h 927103"/>
              <a:gd name="connsiteX3" fmla="*/ 524289 w 1161984"/>
              <a:gd name="connsiteY3" fmla="*/ 184711 h 927103"/>
              <a:gd name="connsiteX4" fmla="*/ 323984 w 1161984"/>
              <a:gd name="connsiteY4" fmla="*/ 304800 h 927103"/>
              <a:gd name="connsiteX5" fmla="*/ 231993 w 1161984"/>
              <a:gd name="connsiteY5" fmla="*/ 379483 h 927103"/>
              <a:gd name="connsiteX6" fmla="*/ 134690 w 1161984"/>
              <a:gd name="connsiteY6" fmla="*/ 468894 h 927103"/>
              <a:gd name="connsiteX7" fmla="*/ 58401 w 1161984"/>
              <a:gd name="connsiteY7" fmla="*/ 563474 h 927103"/>
              <a:gd name="connsiteX8" fmla="*/ 50934 w 1161984"/>
              <a:gd name="connsiteY8" fmla="*/ 628650 h 927103"/>
              <a:gd name="connsiteX9" fmla="*/ 134 w 1161984"/>
              <a:gd name="connsiteY9" fmla="*/ 685800 h 927103"/>
              <a:gd name="connsiteX10" fmla="*/ 38234 w 1161984"/>
              <a:gd name="connsiteY10" fmla="*/ 762000 h 927103"/>
              <a:gd name="connsiteX11" fmla="*/ 101734 w 1161984"/>
              <a:gd name="connsiteY11" fmla="*/ 812800 h 927103"/>
              <a:gd name="connsiteX12" fmla="*/ 121510 w 1161984"/>
              <a:gd name="connsiteY12" fmla="*/ 842552 h 927103"/>
              <a:gd name="connsiteX13" fmla="*/ 222385 w 1161984"/>
              <a:gd name="connsiteY13" fmla="*/ 882652 h 927103"/>
              <a:gd name="connsiteX14" fmla="*/ 276946 w 1161984"/>
              <a:gd name="connsiteY14" fmla="*/ 867267 h 927103"/>
              <a:gd name="connsiteX15" fmla="*/ 292235 w 1161984"/>
              <a:gd name="connsiteY15" fmla="*/ 927101 h 927103"/>
              <a:gd name="connsiteX16" fmla="*/ 362085 w 1161984"/>
              <a:gd name="connsiteY16" fmla="*/ 869952 h 927103"/>
              <a:gd name="connsiteX17" fmla="*/ 472471 w 1161984"/>
              <a:gd name="connsiteY17" fmla="*/ 841290 h 927103"/>
              <a:gd name="connsiteX18" fmla="*/ 508135 w 1161984"/>
              <a:gd name="connsiteY18" fmla="*/ 781052 h 927103"/>
              <a:gd name="connsiteX19" fmla="*/ 625855 w 1161984"/>
              <a:gd name="connsiteY19" fmla="*/ 777624 h 927103"/>
              <a:gd name="connsiteX20" fmla="*/ 774835 w 1161984"/>
              <a:gd name="connsiteY20" fmla="*/ 717552 h 927103"/>
              <a:gd name="connsiteX21" fmla="*/ 918394 w 1161984"/>
              <a:gd name="connsiteY21" fmla="*/ 635965 h 927103"/>
              <a:gd name="connsiteX22" fmla="*/ 978035 w 1161984"/>
              <a:gd name="connsiteY22" fmla="*/ 603253 h 927103"/>
              <a:gd name="connsiteX23" fmla="*/ 1082126 w 1161984"/>
              <a:gd name="connsiteY23" fmla="*/ 454826 h 927103"/>
              <a:gd name="connsiteX24" fmla="*/ 1155603 w 1161984"/>
              <a:gd name="connsiteY24" fmla="*/ 288555 h 927103"/>
              <a:gd name="connsiteX25" fmla="*/ 1054234 w 1161984"/>
              <a:gd name="connsiteY25" fmla="*/ 0 h 927103"/>
              <a:gd name="connsiteX0" fmla="*/ 1054234 w 1161984"/>
              <a:gd name="connsiteY0" fmla="*/ 0 h 927105"/>
              <a:gd name="connsiteX1" fmla="*/ 889135 w 1161984"/>
              <a:gd name="connsiteY1" fmla="*/ 31905 h 927105"/>
              <a:gd name="connsiteX2" fmla="*/ 695739 w 1161984"/>
              <a:gd name="connsiteY2" fmla="*/ 107137 h 927105"/>
              <a:gd name="connsiteX3" fmla="*/ 524289 w 1161984"/>
              <a:gd name="connsiteY3" fmla="*/ 184711 h 927105"/>
              <a:gd name="connsiteX4" fmla="*/ 323984 w 1161984"/>
              <a:gd name="connsiteY4" fmla="*/ 304800 h 927105"/>
              <a:gd name="connsiteX5" fmla="*/ 231993 w 1161984"/>
              <a:gd name="connsiteY5" fmla="*/ 379483 h 927105"/>
              <a:gd name="connsiteX6" fmla="*/ 134690 w 1161984"/>
              <a:gd name="connsiteY6" fmla="*/ 468894 h 927105"/>
              <a:gd name="connsiteX7" fmla="*/ 58401 w 1161984"/>
              <a:gd name="connsiteY7" fmla="*/ 563474 h 927105"/>
              <a:gd name="connsiteX8" fmla="*/ 50934 w 1161984"/>
              <a:gd name="connsiteY8" fmla="*/ 628650 h 927105"/>
              <a:gd name="connsiteX9" fmla="*/ 134 w 1161984"/>
              <a:gd name="connsiteY9" fmla="*/ 685800 h 927105"/>
              <a:gd name="connsiteX10" fmla="*/ 38234 w 1161984"/>
              <a:gd name="connsiteY10" fmla="*/ 762000 h 927105"/>
              <a:gd name="connsiteX11" fmla="*/ 101734 w 1161984"/>
              <a:gd name="connsiteY11" fmla="*/ 812800 h 927105"/>
              <a:gd name="connsiteX12" fmla="*/ 121510 w 1161984"/>
              <a:gd name="connsiteY12" fmla="*/ 842552 h 927105"/>
              <a:gd name="connsiteX13" fmla="*/ 222385 w 1161984"/>
              <a:gd name="connsiteY13" fmla="*/ 882652 h 927105"/>
              <a:gd name="connsiteX14" fmla="*/ 276946 w 1161984"/>
              <a:gd name="connsiteY14" fmla="*/ 867267 h 927105"/>
              <a:gd name="connsiteX15" fmla="*/ 292235 w 1161984"/>
              <a:gd name="connsiteY15" fmla="*/ 927101 h 927105"/>
              <a:gd name="connsiteX16" fmla="*/ 362085 w 1161984"/>
              <a:gd name="connsiteY16" fmla="*/ 869952 h 927105"/>
              <a:gd name="connsiteX17" fmla="*/ 472471 w 1161984"/>
              <a:gd name="connsiteY17" fmla="*/ 841290 h 927105"/>
              <a:gd name="connsiteX18" fmla="*/ 551863 w 1161984"/>
              <a:gd name="connsiteY18" fmla="*/ 835164 h 927105"/>
              <a:gd name="connsiteX19" fmla="*/ 625855 w 1161984"/>
              <a:gd name="connsiteY19" fmla="*/ 777624 h 927105"/>
              <a:gd name="connsiteX20" fmla="*/ 774835 w 1161984"/>
              <a:gd name="connsiteY20" fmla="*/ 717552 h 927105"/>
              <a:gd name="connsiteX21" fmla="*/ 918394 w 1161984"/>
              <a:gd name="connsiteY21" fmla="*/ 635965 h 927105"/>
              <a:gd name="connsiteX22" fmla="*/ 978035 w 1161984"/>
              <a:gd name="connsiteY22" fmla="*/ 603253 h 927105"/>
              <a:gd name="connsiteX23" fmla="*/ 1082126 w 1161984"/>
              <a:gd name="connsiteY23" fmla="*/ 454826 h 927105"/>
              <a:gd name="connsiteX24" fmla="*/ 1155603 w 1161984"/>
              <a:gd name="connsiteY24" fmla="*/ 288555 h 927105"/>
              <a:gd name="connsiteX25" fmla="*/ 1054234 w 1161984"/>
              <a:gd name="connsiteY25" fmla="*/ 0 h 927105"/>
              <a:gd name="connsiteX0" fmla="*/ 1054234 w 1161984"/>
              <a:gd name="connsiteY0" fmla="*/ 0 h 927103"/>
              <a:gd name="connsiteX1" fmla="*/ 889135 w 1161984"/>
              <a:gd name="connsiteY1" fmla="*/ 31905 h 927103"/>
              <a:gd name="connsiteX2" fmla="*/ 695739 w 1161984"/>
              <a:gd name="connsiteY2" fmla="*/ 107137 h 927103"/>
              <a:gd name="connsiteX3" fmla="*/ 524289 w 1161984"/>
              <a:gd name="connsiteY3" fmla="*/ 184711 h 927103"/>
              <a:gd name="connsiteX4" fmla="*/ 323984 w 1161984"/>
              <a:gd name="connsiteY4" fmla="*/ 304800 h 927103"/>
              <a:gd name="connsiteX5" fmla="*/ 231993 w 1161984"/>
              <a:gd name="connsiteY5" fmla="*/ 379483 h 927103"/>
              <a:gd name="connsiteX6" fmla="*/ 134690 w 1161984"/>
              <a:gd name="connsiteY6" fmla="*/ 468894 h 927103"/>
              <a:gd name="connsiteX7" fmla="*/ 58401 w 1161984"/>
              <a:gd name="connsiteY7" fmla="*/ 563474 h 927103"/>
              <a:gd name="connsiteX8" fmla="*/ 50934 w 1161984"/>
              <a:gd name="connsiteY8" fmla="*/ 628650 h 927103"/>
              <a:gd name="connsiteX9" fmla="*/ 134 w 1161984"/>
              <a:gd name="connsiteY9" fmla="*/ 685800 h 927103"/>
              <a:gd name="connsiteX10" fmla="*/ 38234 w 1161984"/>
              <a:gd name="connsiteY10" fmla="*/ 762000 h 927103"/>
              <a:gd name="connsiteX11" fmla="*/ 101734 w 1161984"/>
              <a:gd name="connsiteY11" fmla="*/ 812800 h 927103"/>
              <a:gd name="connsiteX12" fmla="*/ 121510 w 1161984"/>
              <a:gd name="connsiteY12" fmla="*/ 842552 h 927103"/>
              <a:gd name="connsiteX13" fmla="*/ 222385 w 1161984"/>
              <a:gd name="connsiteY13" fmla="*/ 882652 h 927103"/>
              <a:gd name="connsiteX14" fmla="*/ 276946 w 1161984"/>
              <a:gd name="connsiteY14" fmla="*/ 867267 h 927103"/>
              <a:gd name="connsiteX15" fmla="*/ 292235 w 1161984"/>
              <a:gd name="connsiteY15" fmla="*/ 927101 h 927103"/>
              <a:gd name="connsiteX16" fmla="*/ 362085 w 1161984"/>
              <a:gd name="connsiteY16" fmla="*/ 869952 h 927103"/>
              <a:gd name="connsiteX17" fmla="*/ 472471 w 1161984"/>
              <a:gd name="connsiteY17" fmla="*/ 841290 h 927103"/>
              <a:gd name="connsiteX18" fmla="*/ 551863 w 1161984"/>
              <a:gd name="connsiteY18" fmla="*/ 835164 h 927103"/>
              <a:gd name="connsiteX19" fmla="*/ 625855 w 1161984"/>
              <a:gd name="connsiteY19" fmla="*/ 777624 h 927103"/>
              <a:gd name="connsiteX20" fmla="*/ 774835 w 1161984"/>
              <a:gd name="connsiteY20" fmla="*/ 717552 h 927103"/>
              <a:gd name="connsiteX21" fmla="*/ 918394 w 1161984"/>
              <a:gd name="connsiteY21" fmla="*/ 635965 h 927103"/>
              <a:gd name="connsiteX22" fmla="*/ 978035 w 1161984"/>
              <a:gd name="connsiteY22" fmla="*/ 603253 h 927103"/>
              <a:gd name="connsiteX23" fmla="*/ 1082126 w 1161984"/>
              <a:gd name="connsiteY23" fmla="*/ 454826 h 927103"/>
              <a:gd name="connsiteX24" fmla="*/ 1155603 w 1161984"/>
              <a:gd name="connsiteY24" fmla="*/ 288555 h 927103"/>
              <a:gd name="connsiteX25" fmla="*/ 1054234 w 1161984"/>
              <a:gd name="connsiteY25" fmla="*/ 0 h 927103"/>
              <a:gd name="connsiteX0" fmla="*/ 1054234 w 1161984"/>
              <a:gd name="connsiteY0" fmla="*/ 0 h 888839"/>
              <a:gd name="connsiteX1" fmla="*/ 889135 w 1161984"/>
              <a:gd name="connsiteY1" fmla="*/ 31905 h 888839"/>
              <a:gd name="connsiteX2" fmla="*/ 695739 w 1161984"/>
              <a:gd name="connsiteY2" fmla="*/ 107137 h 888839"/>
              <a:gd name="connsiteX3" fmla="*/ 524289 w 1161984"/>
              <a:gd name="connsiteY3" fmla="*/ 184711 h 888839"/>
              <a:gd name="connsiteX4" fmla="*/ 323984 w 1161984"/>
              <a:gd name="connsiteY4" fmla="*/ 304800 h 888839"/>
              <a:gd name="connsiteX5" fmla="*/ 231993 w 1161984"/>
              <a:gd name="connsiteY5" fmla="*/ 379483 h 888839"/>
              <a:gd name="connsiteX6" fmla="*/ 134690 w 1161984"/>
              <a:gd name="connsiteY6" fmla="*/ 468894 h 888839"/>
              <a:gd name="connsiteX7" fmla="*/ 58401 w 1161984"/>
              <a:gd name="connsiteY7" fmla="*/ 563474 h 888839"/>
              <a:gd name="connsiteX8" fmla="*/ 50934 w 1161984"/>
              <a:gd name="connsiteY8" fmla="*/ 628650 h 888839"/>
              <a:gd name="connsiteX9" fmla="*/ 134 w 1161984"/>
              <a:gd name="connsiteY9" fmla="*/ 685800 h 888839"/>
              <a:gd name="connsiteX10" fmla="*/ 38234 w 1161984"/>
              <a:gd name="connsiteY10" fmla="*/ 762000 h 888839"/>
              <a:gd name="connsiteX11" fmla="*/ 101734 w 1161984"/>
              <a:gd name="connsiteY11" fmla="*/ 812800 h 888839"/>
              <a:gd name="connsiteX12" fmla="*/ 121510 w 1161984"/>
              <a:gd name="connsiteY12" fmla="*/ 842552 h 888839"/>
              <a:gd name="connsiteX13" fmla="*/ 222385 w 1161984"/>
              <a:gd name="connsiteY13" fmla="*/ 882652 h 888839"/>
              <a:gd name="connsiteX14" fmla="*/ 276946 w 1161984"/>
              <a:gd name="connsiteY14" fmla="*/ 867267 h 888839"/>
              <a:gd name="connsiteX15" fmla="*/ 313829 w 1161984"/>
              <a:gd name="connsiteY15" fmla="*/ 888827 h 888839"/>
              <a:gd name="connsiteX16" fmla="*/ 362085 w 1161984"/>
              <a:gd name="connsiteY16" fmla="*/ 869952 h 888839"/>
              <a:gd name="connsiteX17" fmla="*/ 472471 w 1161984"/>
              <a:gd name="connsiteY17" fmla="*/ 841290 h 888839"/>
              <a:gd name="connsiteX18" fmla="*/ 551863 w 1161984"/>
              <a:gd name="connsiteY18" fmla="*/ 835164 h 888839"/>
              <a:gd name="connsiteX19" fmla="*/ 625855 w 1161984"/>
              <a:gd name="connsiteY19" fmla="*/ 777624 h 888839"/>
              <a:gd name="connsiteX20" fmla="*/ 774835 w 1161984"/>
              <a:gd name="connsiteY20" fmla="*/ 717552 h 888839"/>
              <a:gd name="connsiteX21" fmla="*/ 918394 w 1161984"/>
              <a:gd name="connsiteY21" fmla="*/ 635965 h 888839"/>
              <a:gd name="connsiteX22" fmla="*/ 978035 w 1161984"/>
              <a:gd name="connsiteY22" fmla="*/ 603253 h 888839"/>
              <a:gd name="connsiteX23" fmla="*/ 1082126 w 1161984"/>
              <a:gd name="connsiteY23" fmla="*/ 454826 h 888839"/>
              <a:gd name="connsiteX24" fmla="*/ 1155603 w 1161984"/>
              <a:gd name="connsiteY24" fmla="*/ 288555 h 888839"/>
              <a:gd name="connsiteX25" fmla="*/ 1054234 w 1161984"/>
              <a:gd name="connsiteY25" fmla="*/ 0 h 888839"/>
              <a:gd name="connsiteX0" fmla="*/ 1054234 w 1161984"/>
              <a:gd name="connsiteY0" fmla="*/ 0 h 888839"/>
              <a:gd name="connsiteX1" fmla="*/ 889135 w 1161984"/>
              <a:gd name="connsiteY1" fmla="*/ 31905 h 888839"/>
              <a:gd name="connsiteX2" fmla="*/ 695739 w 1161984"/>
              <a:gd name="connsiteY2" fmla="*/ 107137 h 888839"/>
              <a:gd name="connsiteX3" fmla="*/ 524289 w 1161984"/>
              <a:gd name="connsiteY3" fmla="*/ 184711 h 888839"/>
              <a:gd name="connsiteX4" fmla="*/ 323984 w 1161984"/>
              <a:gd name="connsiteY4" fmla="*/ 304800 h 888839"/>
              <a:gd name="connsiteX5" fmla="*/ 231993 w 1161984"/>
              <a:gd name="connsiteY5" fmla="*/ 379483 h 888839"/>
              <a:gd name="connsiteX6" fmla="*/ 134690 w 1161984"/>
              <a:gd name="connsiteY6" fmla="*/ 468894 h 888839"/>
              <a:gd name="connsiteX7" fmla="*/ 58401 w 1161984"/>
              <a:gd name="connsiteY7" fmla="*/ 563474 h 888839"/>
              <a:gd name="connsiteX8" fmla="*/ 50934 w 1161984"/>
              <a:gd name="connsiteY8" fmla="*/ 628650 h 888839"/>
              <a:gd name="connsiteX9" fmla="*/ 134 w 1161984"/>
              <a:gd name="connsiteY9" fmla="*/ 685800 h 888839"/>
              <a:gd name="connsiteX10" fmla="*/ 38234 w 1161984"/>
              <a:gd name="connsiteY10" fmla="*/ 762000 h 888839"/>
              <a:gd name="connsiteX11" fmla="*/ 101734 w 1161984"/>
              <a:gd name="connsiteY11" fmla="*/ 812800 h 888839"/>
              <a:gd name="connsiteX12" fmla="*/ 98059 w 1161984"/>
              <a:gd name="connsiteY12" fmla="*/ 820752 h 888839"/>
              <a:gd name="connsiteX13" fmla="*/ 222385 w 1161984"/>
              <a:gd name="connsiteY13" fmla="*/ 882652 h 888839"/>
              <a:gd name="connsiteX14" fmla="*/ 276946 w 1161984"/>
              <a:gd name="connsiteY14" fmla="*/ 867267 h 888839"/>
              <a:gd name="connsiteX15" fmla="*/ 313829 w 1161984"/>
              <a:gd name="connsiteY15" fmla="*/ 888827 h 888839"/>
              <a:gd name="connsiteX16" fmla="*/ 362085 w 1161984"/>
              <a:gd name="connsiteY16" fmla="*/ 869952 h 888839"/>
              <a:gd name="connsiteX17" fmla="*/ 472471 w 1161984"/>
              <a:gd name="connsiteY17" fmla="*/ 841290 h 888839"/>
              <a:gd name="connsiteX18" fmla="*/ 551863 w 1161984"/>
              <a:gd name="connsiteY18" fmla="*/ 835164 h 888839"/>
              <a:gd name="connsiteX19" fmla="*/ 625855 w 1161984"/>
              <a:gd name="connsiteY19" fmla="*/ 777624 h 888839"/>
              <a:gd name="connsiteX20" fmla="*/ 774835 w 1161984"/>
              <a:gd name="connsiteY20" fmla="*/ 717552 h 888839"/>
              <a:gd name="connsiteX21" fmla="*/ 918394 w 1161984"/>
              <a:gd name="connsiteY21" fmla="*/ 635965 h 888839"/>
              <a:gd name="connsiteX22" fmla="*/ 978035 w 1161984"/>
              <a:gd name="connsiteY22" fmla="*/ 603253 h 888839"/>
              <a:gd name="connsiteX23" fmla="*/ 1082126 w 1161984"/>
              <a:gd name="connsiteY23" fmla="*/ 454826 h 888839"/>
              <a:gd name="connsiteX24" fmla="*/ 1155603 w 1161984"/>
              <a:gd name="connsiteY24" fmla="*/ 288555 h 888839"/>
              <a:gd name="connsiteX25" fmla="*/ 1054234 w 1161984"/>
              <a:gd name="connsiteY25" fmla="*/ 0 h 888839"/>
              <a:gd name="connsiteX0" fmla="*/ 1054234 w 1161984"/>
              <a:gd name="connsiteY0" fmla="*/ 0 h 888839"/>
              <a:gd name="connsiteX1" fmla="*/ 889135 w 1161984"/>
              <a:gd name="connsiteY1" fmla="*/ 31905 h 888839"/>
              <a:gd name="connsiteX2" fmla="*/ 695739 w 1161984"/>
              <a:gd name="connsiteY2" fmla="*/ 107137 h 888839"/>
              <a:gd name="connsiteX3" fmla="*/ 524289 w 1161984"/>
              <a:gd name="connsiteY3" fmla="*/ 184711 h 888839"/>
              <a:gd name="connsiteX4" fmla="*/ 323984 w 1161984"/>
              <a:gd name="connsiteY4" fmla="*/ 304800 h 888839"/>
              <a:gd name="connsiteX5" fmla="*/ 231993 w 1161984"/>
              <a:gd name="connsiteY5" fmla="*/ 379483 h 888839"/>
              <a:gd name="connsiteX6" fmla="*/ 134690 w 1161984"/>
              <a:gd name="connsiteY6" fmla="*/ 468894 h 888839"/>
              <a:gd name="connsiteX7" fmla="*/ 58401 w 1161984"/>
              <a:gd name="connsiteY7" fmla="*/ 563474 h 888839"/>
              <a:gd name="connsiteX8" fmla="*/ 50934 w 1161984"/>
              <a:gd name="connsiteY8" fmla="*/ 628650 h 888839"/>
              <a:gd name="connsiteX9" fmla="*/ 134 w 1161984"/>
              <a:gd name="connsiteY9" fmla="*/ 685800 h 888839"/>
              <a:gd name="connsiteX10" fmla="*/ 38234 w 1161984"/>
              <a:gd name="connsiteY10" fmla="*/ 762000 h 888839"/>
              <a:gd name="connsiteX11" fmla="*/ 101734 w 1161984"/>
              <a:gd name="connsiteY11" fmla="*/ 812800 h 888839"/>
              <a:gd name="connsiteX12" fmla="*/ 98059 w 1161984"/>
              <a:gd name="connsiteY12" fmla="*/ 820752 h 888839"/>
              <a:gd name="connsiteX13" fmla="*/ 222385 w 1161984"/>
              <a:gd name="connsiteY13" fmla="*/ 882652 h 888839"/>
              <a:gd name="connsiteX14" fmla="*/ 276946 w 1161984"/>
              <a:gd name="connsiteY14" fmla="*/ 867267 h 888839"/>
              <a:gd name="connsiteX15" fmla="*/ 313829 w 1161984"/>
              <a:gd name="connsiteY15" fmla="*/ 888827 h 888839"/>
              <a:gd name="connsiteX16" fmla="*/ 362085 w 1161984"/>
              <a:gd name="connsiteY16" fmla="*/ 869952 h 888839"/>
              <a:gd name="connsiteX17" fmla="*/ 472471 w 1161984"/>
              <a:gd name="connsiteY17" fmla="*/ 841290 h 888839"/>
              <a:gd name="connsiteX18" fmla="*/ 551863 w 1161984"/>
              <a:gd name="connsiteY18" fmla="*/ 835164 h 888839"/>
              <a:gd name="connsiteX19" fmla="*/ 625855 w 1161984"/>
              <a:gd name="connsiteY19" fmla="*/ 777624 h 888839"/>
              <a:gd name="connsiteX20" fmla="*/ 774835 w 1161984"/>
              <a:gd name="connsiteY20" fmla="*/ 717552 h 888839"/>
              <a:gd name="connsiteX21" fmla="*/ 918394 w 1161984"/>
              <a:gd name="connsiteY21" fmla="*/ 635965 h 888839"/>
              <a:gd name="connsiteX22" fmla="*/ 978035 w 1161984"/>
              <a:gd name="connsiteY22" fmla="*/ 603253 h 888839"/>
              <a:gd name="connsiteX23" fmla="*/ 1082126 w 1161984"/>
              <a:gd name="connsiteY23" fmla="*/ 454826 h 888839"/>
              <a:gd name="connsiteX24" fmla="*/ 1155603 w 1161984"/>
              <a:gd name="connsiteY24" fmla="*/ 288555 h 888839"/>
              <a:gd name="connsiteX25" fmla="*/ 1054234 w 1161984"/>
              <a:gd name="connsiteY25" fmla="*/ 0 h 888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61984" h="888839">
                <a:moveTo>
                  <a:pt x="1054234" y="0"/>
                </a:moveTo>
                <a:cubicBezTo>
                  <a:pt x="1026718" y="0"/>
                  <a:pt x="948884" y="14049"/>
                  <a:pt x="889135" y="31905"/>
                </a:cubicBezTo>
                <a:cubicBezTo>
                  <a:pt x="829386" y="49761"/>
                  <a:pt x="756547" y="81669"/>
                  <a:pt x="695739" y="107137"/>
                </a:cubicBezTo>
                <a:cubicBezTo>
                  <a:pt x="634931" y="132605"/>
                  <a:pt x="586248" y="151767"/>
                  <a:pt x="524289" y="184711"/>
                </a:cubicBezTo>
                <a:cubicBezTo>
                  <a:pt x="462330" y="217655"/>
                  <a:pt x="372700" y="272338"/>
                  <a:pt x="323984" y="304800"/>
                </a:cubicBezTo>
                <a:cubicBezTo>
                  <a:pt x="275268" y="337262"/>
                  <a:pt x="263542" y="352134"/>
                  <a:pt x="231993" y="379483"/>
                </a:cubicBezTo>
                <a:cubicBezTo>
                  <a:pt x="200444" y="406832"/>
                  <a:pt x="163622" y="438229"/>
                  <a:pt x="134690" y="468894"/>
                </a:cubicBezTo>
                <a:cubicBezTo>
                  <a:pt x="105758" y="499559"/>
                  <a:pt x="72360" y="536848"/>
                  <a:pt x="58401" y="563474"/>
                </a:cubicBezTo>
                <a:cubicBezTo>
                  <a:pt x="44442" y="590100"/>
                  <a:pt x="60645" y="608262"/>
                  <a:pt x="50934" y="628650"/>
                </a:cubicBezTo>
                <a:cubicBezTo>
                  <a:pt x="41223" y="649038"/>
                  <a:pt x="2251" y="663575"/>
                  <a:pt x="134" y="685800"/>
                </a:cubicBezTo>
                <a:cubicBezTo>
                  <a:pt x="-1983" y="708025"/>
                  <a:pt x="21301" y="740833"/>
                  <a:pt x="38234" y="762000"/>
                </a:cubicBezTo>
                <a:cubicBezTo>
                  <a:pt x="55167" y="783167"/>
                  <a:pt x="91763" y="803008"/>
                  <a:pt x="101734" y="812800"/>
                </a:cubicBezTo>
                <a:cubicBezTo>
                  <a:pt x="111705" y="822592"/>
                  <a:pt x="77951" y="809110"/>
                  <a:pt x="98059" y="820752"/>
                </a:cubicBezTo>
                <a:cubicBezTo>
                  <a:pt x="118168" y="832394"/>
                  <a:pt x="192571" y="874900"/>
                  <a:pt x="222385" y="882652"/>
                </a:cubicBezTo>
                <a:cubicBezTo>
                  <a:pt x="252200" y="890405"/>
                  <a:pt x="261705" y="866238"/>
                  <a:pt x="276946" y="867267"/>
                </a:cubicBezTo>
                <a:cubicBezTo>
                  <a:pt x="292187" y="868296"/>
                  <a:pt x="299639" y="888380"/>
                  <a:pt x="313829" y="888827"/>
                </a:cubicBezTo>
                <a:cubicBezTo>
                  <a:pt x="328019" y="889274"/>
                  <a:pt x="335645" y="877875"/>
                  <a:pt x="362085" y="869952"/>
                </a:cubicBezTo>
                <a:cubicBezTo>
                  <a:pt x="388525" y="862029"/>
                  <a:pt x="440841" y="847088"/>
                  <a:pt x="472471" y="841290"/>
                </a:cubicBezTo>
                <a:cubicBezTo>
                  <a:pt x="504101" y="835492"/>
                  <a:pt x="526299" y="845775"/>
                  <a:pt x="551863" y="835164"/>
                </a:cubicBezTo>
                <a:cubicBezTo>
                  <a:pt x="577427" y="824553"/>
                  <a:pt x="588693" y="797226"/>
                  <a:pt x="625855" y="777624"/>
                </a:cubicBezTo>
                <a:cubicBezTo>
                  <a:pt x="663017" y="758022"/>
                  <a:pt x="726079" y="741162"/>
                  <a:pt x="774835" y="717552"/>
                </a:cubicBezTo>
                <a:cubicBezTo>
                  <a:pt x="823591" y="693942"/>
                  <a:pt x="884527" y="655015"/>
                  <a:pt x="918394" y="635965"/>
                </a:cubicBezTo>
                <a:cubicBezTo>
                  <a:pt x="952261" y="616915"/>
                  <a:pt x="950746" y="633443"/>
                  <a:pt x="978035" y="603253"/>
                </a:cubicBezTo>
                <a:cubicBezTo>
                  <a:pt x="1005324" y="573063"/>
                  <a:pt x="1031813" y="489733"/>
                  <a:pt x="1082126" y="454826"/>
                </a:cubicBezTo>
                <a:lnTo>
                  <a:pt x="1155603" y="288555"/>
                </a:lnTo>
                <a:cubicBezTo>
                  <a:pt x="1186300" y="219089"/>
                  <a:pt x="1098645" y="42775"/>
                  <a:pt x="1054234" y="0"/>
                </a:cubicBezTo>
                <a:close/>
              </a:path>
            </a:pathLst>
          </a:custGeom>
          <a:pattFill prst="zigZag">
            <a:fgClr>
              <a:schemeClr val="accent6">
                <a:lumMod val="75000"/>
              </a:schemeClr>
            </a:fgClr>
            <a:bgClr>
              <a:schemeClr val="accent6">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75" name="TextBox 31">
            <a:extLst>
              <a:ext uri="{FF2B5EF4-FFF2-40B4-BE49-F238E27FC236}">
                <a16:creationId xmlns:a16="http://schemas.microsoft.com/office/drawing/2014/main" id="{4D6C38C5-2FEF-46EE-8E50-029AB496E297}"/>
              </a:ext>
            </a:extLst>
          </p:cNvPr>
          <p:cNvSpPr txBox="1"/>
          <p:nvPr/>
        </p:nvSpPr>
        <p:spPr>
          <a:xfrm>
            <a:off x="706056" y="1779822"/>
            <a:ext cx="1023714" cy="307777"/>
          </a:xfrm>
          <a:prstGeom prst="rect">
            <a:avLst/>
          </a:prstGeom>
          <a:solidFill>
            <a:schemeClr val="bg1">
              <a:alpha val="0"/>
            </a:schemeClr>
          </a:solidFill>
        </p:spPr>
        <p:txBody>
          <a:bodyPr wrap="square" rtlCol="0">
            <a:spAutoFit/>
          </a:bodyPr>
          <a:lstStyle/>
          <a:p>
            <a:r>
              <a:rPr lang="en-US" sz="1400" b="1" dirty="0">
                <a:solidFill>
                  <a:schemeClr val="tx1">
                    <a:lumMod val="75000"/>
                    <a:lumOff val="25000"/>
                  </a:schemeClr>
                </a:solidFill>
                <a:latin typeface="Calibri Light" panose="020F0302020204030204" pitchFamily="34" charset="0"/>
                <a:cs typeface="Calibri Light" panose="020F0302020204030204" pitchFamily="34" charset="0"/>
              </a:rPr>
              <a:t>Snow cover</a:t>
            </a:r>
          </a:p>
        </p:txBody>
      </p:sp>
      <p:sp>
        <p:nvSpPr>
          <p:cNvPr id="77" name="Freeform 70">
            <a:extLst>
              <a:ext uri="{FF2B5EF4-FFF2-40B4-BE49-F238E27FC236}">
                <a16:creationId xmlns:a16="http://schemas.microsoft.com/office/drawing/2014/main" id="{3A5A1F96-187C-4495-9973-C537B63048D0}"/>
              </a:ext>
            </a:extLst>
          </p:cNvPr>
          <p:cNvSpPr/>
          <p:nvPr/>
        </p:nvSpPr>
        <p:spPr>
          <a:xfrm rot="2287565">
            <a:off x="3713951" y="2679477"/>
            <a:ext cx="393593" cy="338505"/>
          </a:xfrm>
          <a:custGeom>
            <a:avLst/>
            <a:gdLst>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74001 w 1318451"/>
              <a:gd name="connsiteY0" fmla="*/ 0 h 1085850"/>
              <a:gd name="connsiteX1" fmla="*/ 1026351 w 1318451"/>
              <a:gd name="connsiteY1" fmla="*/ 184150 h 1085850"/>
              <a:gd name="connsiteX2" fmla="*/ 715201 w 1318451"/>
              <a:gd name="connsiteY2" fmla="*/ 260350 h 1085850"/>
              <a:gd name="connsiteX3" fmla="*/ 365951 w 1318451"/>
              <a:gd name="connsiteY3" fmla="*/ 292100 h 1085850"/>
              <a:gd name="connsiteX4" fmla="*/ 143701 w 1318451"/>
              <a:gd name="connsiteY4" fmla="*/ 438150 h 1085850"/>
              <a:gd name="connsiteX5" fmla="*/ 16701 w 1318451"/>
              <a:gd name="connsiteY5" fmla="*/ 609600 h 1085850"/>
              <a:gd name="connsiteX6" fmla="*/ 54801 w 1318451"/>
              <a:gd name="connsiteY6" fmla="*/ 869950 h 1085850"/>
              <a:gd name="connsiteX7" fmla="*/ 213551 w 1318451"/>
              <a:gd name="connsiteY7" fmla="*/ 1085850 h 1085850"/>
              <a:gd name="connsiteX8" fmla="*/ 588201 w 1318451"/>
              <a:gd name="connsiteY8" fmla="*/ 1047750 h 1085850"/>
              <a:gd name="connsiteX9" fmla="*/ 912051 w 1318451"/>
              <a:gd name="connsiteY9" fmla="*/ 977900 h 1085850"/>
              <a:gd name="connsiteX10" fmla="*/ 1064451 w 1318451"/>
              <a:gd name="connsiteY10" fmla="*/ 914400 h 1085850"/>
              <a:gd name="connsiteX11" fmla="*/ 1204151 w 1318451"/>
              <a:gd name="connsiteY11" fmla="*/ 692150 h 1085850"/>
              <a:gd name="connsiteX12" fmla="*/ 1280351 w 1318451"/>
              <a:gd name="connsiteY12" fmla="*/ 457200 h 1085850"/>
              <a:gd name="connsiteX13" fmla="*/ 1318451 w 1318451"/>
              <a:gd name="connsiteY13" fmla="*/ 76200 h 1085850"/>
              <a:gd name="connsiteX14" fmla="*/ 1274001 w 1318451"/>
              <a:gd name="connsiteY14" fmla="*/ 0 h 1085850"/>
              <a:gd name="connsiteX0" fmla="*/ 1265781 w 1310231"/>
              <a:gd name="connsiteY0" fmla="*/ 0 h 1085850"/>
              <a:gd name="connsiteX1" fmla="*/ 1018131 w 1310231"/>
              <a:gd name="connsiteY1" fmla="*/ 184150 h 1085850"/>
              <a:gd name="connsiteX2" fmla="*/ 706981 w 1310231"/>
              <a:gd name="connsiteY2" fmla="*/ 260350 h 1085850"/>
              <a:gd name="connsiteX3" fmla="*/ 357731 w 1310231"/>
              <a:gd name="connsiteY3" fmla="*/ 292100 h 1085850"/>
              <a:gd name="connsiteX4" fmla="*/ 135481 w 1310231"/>
              <a:gd name="connsiteY4" fmla="*/ 438150 h 1085850"/>
              <a:gd name="connsiteX5" fmla="*/ 8481 w 1310231"/>
              <a:gd name="connsiteY5" fmla="*/ 609600 h 1085850"/>
              <a:gd name="connsiteX6" fmla="*/ 46581 w 1310231"/>
              <a:gd name="connsiteY6" fmla="*/ 869950 h 1085850"/>
              <a:gd name="connsiteX7" fmla="*/ 205331 w 1310231"/>
              <a:gd name="connsiteY7" fmla="*/ 1085850 h 1085850"/>
              <a:gd name="connsiteX8" fmla="*/ 579981 w 1310231"/>
              <a:gd name="connsiteY8" fmla="*/ 1047750 h 1085850"/>
              <a:gd name="connsiteX9" fmla="*/ 903831 w 1310231"/>
              <a:gd name="connsiteY9" fmla="*/ 977900 h 1085850"/>
              <a:gd name="connsiteX10" fmla="*/ 1056231 w 1310231"/>
              <a:gd name="connsiteY10" fmla="*/ 914400 h 1085850"/>
              <a:gd name="connsiteX11" fmla="*/ 1195931 w 1310231"/>
              <a:gd name="connsiteY11" fmla="*/ 692150 h 1085850"/>
              <a:gd name="connsiteX12" fmla="*/ 1272131 w 1310231"/>
              <a:gd name="connsiteY12" fmla="*/ 457200 h 1085850"/>
              <a:gd name="connsiteX13" fmla="*/ 1310231 w 1310231"/>
              <a:gd name="connsiteY13" fmla="*/ 76200 h 1085850"/>
              <a:gd name="connsiteX14" fmla="*/ 1265781 w 1310231"/>
              <a:gd name="connsiteY14" fmla="*/ 0 h 1085850"/>
              <a:gd name="connsiteX0" fmla="*/ 1265781 w 1310231"/>
              <a:gd name="connsiteY0" fmla="*/ 0 h 1112958"/>
              <a:gd name="connsiteX1" fmla="*/ 1018131 w 1310231"/>
              <a:gd name="connsiteY1" fmla="*/ 184150 h 1112958"/>
              <a:gd name="connsiteX2" fmla="*/ 706981 w 1310231"/>
              <a:gd name="connsiteY2" fmla="*/ 260350 h 1112958"/>
              <a:gd name="connsiteX3" fmla="*/ 357731 w 1310231"/>
              <a:gd name="connsiteY3" fmla="*/ 292100 h 1112958"/>
              <a:gd name="connsiteX4" fmla="*/ 135481 w 1310231"/>
              <a:gd name="connsiteY4" fmla="*/ 438150 h 1112958"/>
              <a:gd name="connsiteX5" fmla="*/ 8481 w 1310231"/>
              <a:gd name="connsiteY5" fmla="*/ 609600 h 1112958"/>
              <a:gd name="connsiteX6" fmla="*/ 46581 w 1310231"/>
              <a:gd name="connsiteY6" fmla="*/ 869950 h 1112958"/>
              <a:gd name="connsiteX7" fmla="*/ 205331 w 1310231"/>
              <a:gd name="connsiteY7" fmla="*/ 1085850 h 1112958"/>
              <a:gd name="connsiteX8" fmla="*/ 579981 w 1310231"/>
              <a:gd name="connsiteY8" fmla="*/ 1047750 h 1112958"/>
              <a:gd name="connsiteX9" fmla="*/ 903831 w 1310231"/>
              <a:gd name="connsiteY9" fmla="*/ 977900 h 1112958"/>
              <a:gd name="connsiteX10" fmla="*/ 1056231 w 1310231"/>
              <a:gd name="connsiteY10" fmla="*/ 914400 h 1112958"/>
              <a:gd name="connsiteX11" fmla="*/ 1195931 w 1310231"/>
              <a:gd name="connsiteY11" fmla="*/ 692150 h 1112958"/>
              <a:gd name="connsiteX12" fmla="*/ 1272131 w 1310231"/>
              <a:gd name="connsiteY12" fmla="*/ 457200 h 1112958"/>
              <a:gd name="connsiteX13" fmla="*/ 1310231 w 1310231"/>
              <a:gd name="connsiteY13" fmla="*/ 76200 h 1112958"/>
              <a:gd name="connsiteX14" fmla="*/ 1265781 w 1310231"/>
              <a:gd name="connsiteY14" fmla="*/ 0 h 1112958"/>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56231 w 1310231"/>
              <a:gd name="connsiteY10" fmla="*/ 91440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56231 w 1310231"/>
              <a:gd name="connsiteY10" fmla="*/ 91440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56231 w 1310231"/>
              <a:gd name="connsiteY10" fmla="*/ 91440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37181 w 1310231"/>
              <a:gd name="connsiteY10" fmla="*/ 84455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37181 w 1310231"/>
              <a:gd name="connsiteY10" fmla="*/ 84455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865732 w 1310231"/>
              <a:gd name="connsiteY10" fmla="*/ 876301 h 1095703"/>
              <a:gd name="connsiteX11" fmla="*/ 1037181 w 1310231"/>
              <a:gd name="connsiteY11" fmla="*/ 844550 h 1095703"/>
              <a:gd name="connsiteX12" fmla="*/ 1195931 w 1310231"/>
              <a:gd name="connsiteY12" fmla="*/ 692150 h 1095703"/>
              <a:gd name="connsiteX13" fmla="*/ 1272131 w 1310231"/>
              <a:gd name="connsiteY13" fmla="*/ 457200 h 1095703"/>
              <a:gd name="connsiteX14" fmla="*/ 1310231 w 1310231"/>
              <a:gd name="connsiteY14" fmla="*/ 76200 h 1095703"/>
              <a:gd name="connsiteX15" fmla="*/ 1265781 w 1310231"/>
              <a:gd name="connsiteY15" fmla="*/ 0 h 1095703"/>
              <a:gd name="connsiteX0" fmla="*/ 1265781 w 1310231"/>
              <a:gd name="connsiteY0" fmla="*/ 0 h 1095312"/>
              <a:gd name="connsiteX1" fmla="*/ 1018131 w 1310231"/>
              <a:gd name="connsiteY1" fmla="*/ 184150 h 1095312"/>
              <a:gd name="connsiteX2" fmla="*/ 706981 w 1310231"/>
              <a:gd name="connsiteY2" fmla="*/ 260350 h 1095312"/>
              <a:gd name="connsiteX3" fmla="*/ 357731 w 1310231"/>
              <a:gd name="connsiteY3" fmla="*/ 292100 h 1095312"/>
              <a:gd name="connsiteX4" fmla="*/ 135481 w 1310231"/>
              <a:gd name="connsiteY4" fmla="*/ 438150 h 1095312"/>
              <a:gd name="connsiteX5" fmla="*/ 8481 w 1310231"/>
              <a:gd name="connsiteY5" fmla="*/ 609600 h 1095312"/>
              <a:gd name="connsiteX6" fmla="*/ 46581 w 1310231"/>
              <a:gd name="connsiteY6" fmla="*/ 869950 h 1095312"/>
              <a:gd name="connsiteX7" fmla="*/ 205331 w 1310231"/>
              <a:gd name="connsiteY7" fmla="*/ 1085850 h 1095312"/>
              <a:gd name="connsiteX8" fmla="*/ 579981 w 1310231"/>
              <a:gd name="connsiteY8" fmla="*/ 1047750 h 1095312"/>
              <a:gd name="connsiteX9" fmla="*/ 751431 w 1310231"/>
              <a:gd name="connsiteY9" fmla="*/ 965200 h 1095312"/>
              <a:gd name="connsiteX10" fmla="*/ 865732 w 1310231"/>
              <a:gd name="connsiteY10" fmla="*/ 876301 h 1095312"/>
              <a:gd name="connsiteX11" fmla="*/ 1037181 w 1310231"/>
              <a:gd name="connsiteY11" fmla="*/ 844550 h 1095312"/>
              <a:gd name="connsiteX12" fmla="*/ 1195931 w 1310231"/>
              <a:gd name="connsiteY12" fmla="*/ 692150 h 1095312"/>
              <a:gd name="connsiteX13" fmla="*/ 1272131 w 1310231"/>
              <a:gd name="connsiteY13" fmla="*/ 457200 h 1095312"/>
              <a:gd name="connsiteX14" fmla="*/ 1310231 w 1310231"/>
              <a:gd name="connsiteY14" fmla="*/ 76200 h 1095312"/>
              <a:gd name="connsiteX15" fmla="*/ 1265781 w 1310231"/>
              <a:gd name="connsiteY15" fmla="*/ 0 h 1095312"/>
              <a:gd name="connsiteX0" fmla="*/ 1265781 w 1310231"/>
              <a:gd name="connsiteY0" fmla="*/ 0 h 1095312"/>
              <a:gd name="connsiteX1" fmla="*/ 1018131 w 1310231"/>
              <a:gd name="connsiteY1" fmla="*/ 184150 h 1095312"/>
              <a:gd name="connsiteX2" fmla="*/ 706981 w 1310231"/>
              <a:gd name="connsiteY2" fmla="*/ 260350 h 1095312"/>
              <a:gd name="connsiteX3" fmla="*/ 357731 w 1310231"/>
              <a:gd name="connsiteY3" fmla="*/ 292100 h 1095312"/>
              <a:gd name="connsiteX4" fmla="*/ 135481 w 1310231"/>
              <a:gd name="connsiteY4" fmla="*/ 438150 h 1095312"/>
              <a:gd name="connsiteX5" fmla="*/ 8481 w 1310231"/>
              <a:gd name="connsiteY5" fmla="*/ 609600 h 1095312"/>
              <a:gd name="connsiteX6" fmla="*/ 46581 w 1310231"/>
              <a:gd name="connsiteY6" fmla="*/ 869950 h 1095312"/>
              <a:gd name="connsiteX7" fmla="*/ 205331 w 1310231"/>
              <a:gd name="connsiteY7" fmla="*/ 1085850 h 1095312"/>
              <a:gd name="connsiteX8" fmla="*/ 579981 w 1310231"/>
              <a:gd name="connsiteY8" fmla="*/ 1047750 h 1095312"/>
              <a:gd name="connsiteX9" fmla="*/ 751431 w 1310231"/>
              <a:gd name="connsiteY9" fmla="*/ 965200 h 1095312"/>
              <a:gd name="connsiteX10" fmla="*/ 865732 w 1310231"/>
              <a:gd name="connsiteY10" fmla="*/ 876301 h 1095312"/>
              <a:gd name="connsiteX11" fmla="*/ 1024481 w 1310231"/>
              <a:gd name="connsiteY11" fmla="*/ 774700 h 1095312"/>
              <a:gd name="connsiteX12" fmla="*/ 1195931 w 1310231"/>
              <a:gd name="connsiteY12" fmla="*/ 692150 h 1095312"/>
              <a:gd name="connsiteX13" fmla="*/ 1272131 w 1310231"/>
              <a:gd name="connsiteY13" fmla="*/ 457200 h 1095312"/>
              <a:gd name="connsiteX14" fmla="*/ 1310231 w 1310231"/>
              <a:gd name="connsiteY14" fmla="*/ 76200 h 1095312"/>
              <a:gd name="connsiteX15" fmla="*/ 1265781 w 1310231"/>
              <a:gd name="connsiteY15" fmla="*/ 0 h 1095312"/>
              <a:gd name="connsiteX0" fmla="*/ 1265781 w 1310231"/>
              <a:gd name="connsiteY0" fmla="*/ 0 h 1095312"/>
              <a:gd name="connsiteX1" fmla="*/ 1018131 w 1310231"/>
              <a:gd name="connsiteY1" fmla="*/ 184150 h 1095312"/>
              <a:gd name="connsiteX2" fmla="*/ 706981 w 1310231"/>
              <a:gd name="connsiteY2" fmla="*/ 260350 h 1095312"/>
              <a:gd name="connsiteX3" fmla="*/ 357731 w 1310231"/>
              <a:gd name="connsiteY3" fmla="*/ 292100 h 1095312"/>
              <a:gd name="connsiteX4" fmla="*/ 135481 w 1310231"/>
              <a:gd name="connsiteY4" fmla="*/ 438150 h 1095312"/>
              <a:gd name="connsiteX5" fmla="*/ 8481 w 1310231"/>
              <a:gd name="connsiteY5" fmla="*/ 609600 h 1095312"/>
              <a:gd name="connsiteX6" fmla="*/ 46581 w 1310231"/>
              <a:gd name="connsiteY6" fmla="*/ 869950 h 1095312"/>
              <a:gd name="connsiteX7" fmla="*/ 205331 w 1310231"/>
              <a:gd name="connsiteY7" fmla="*/ 1085850 h 1095312"/>
              <a:gd name="connsiteX8" fmla="*/ 579981 w 1310231"/>
              <a:gd name="connsiteY8" fmla="*/ 1047750 h 1095312"/>
              <a:gd name="connsiteX9" fmla="*/ 751431 w 1310231"/>
              <a:gd name="connsiteY9" fmla="*/ 965200 h 1095312"/>
              <a:gd name="connsiteX10" fmla="*/ 865732 w 1310231"/>
              <a:gd name="connsiteY10" fmla="*/ 876301 h 1095312"/>
              <a:gd name="connsiteX11" fmla="*/ 1024481 w 1310231"/>
              <a:gd name="connsiteY11" fmla="*/ 774700 h 1095312"/>
              <a:gd name="connsiteX12" fmla="*/ 1170531 w 1310231"/>
              <a:gd name="connsiteY12" fmla="*/ 635000 h 1095312"/>
              <a:gd name="connsiteX13" fmla="*/ 1272131 w 1310231"/>
              <a:gd name="connsiteY13" fmla="*/ 457200 h 1095312"/>
              <a:gd name="connsiteX14" fmla="*/ 1310231 w 1310231"/>
              <a:gd name="connsiteY14" fmla="*/ 76200 h 1095312"/>
              <a:gd name="connsiteX15" fmla="*/ 1265781 w 1310231"/>
              <a:gd name="connsiteY15" fmla="*/ 0 h 1095312"/>
              <a:gd name="connsiteX0" fmla="*/ 1329281 w 1329281"/>
              <a:gd name="connsiteY0" fmla="*/ 0 h 1146112"/>
              <a:gd name="connsiteX1" fmla="*/ 1018131 w 1329281"/>
              <a:gd name="connsiteY1" fmla="*/ 234950 h 1146112"/>
              <a:gd name="connsiteX2" fmla="*/ 706981 w 1329281"/>
              <a:gd name="connsiteY2" fmla="*/ 311150 h 1146112"/>
              <a:gd name="connsiteX3" fmla="*/ 357731 w 1329281"/>
              <a:gd name="connsiteY3" fmla="*/ 342900 h 1146112"/>
              <a:gd name="connsiteX4" fmla="*/ 135481 w 1329281"/>
              <a:gd name="connsiteY4" fmla="*/ 488950 h 1146112"/>
              <a:gd name="connsiteX5" fmla="*/ 8481 w 1329281"/>
              <a:gd name="connsiteY5" fmla="*/ 660400 h 1146112"/>
              <a:gd name="connsiteX6" fmla="*/ 46581 w 1329281"/>
              <a:gd name="connsiteY6" fmla="*/ 920750 h 1146112"/>
              <a:gd name="connsiteX7" fmla="*/ 205331 w 1329281"/>
              <a:gd name="connsiteY7" fmla="*/ 1136650 h 1146112"/>
              <a:gd name="connsiteX8" fmla="*/ 579981 w 1329281"/>
              <a:gd name="connsiteY8" fmla="*/ 1098550 h 1146112"/>
              <a:gd name="connsiteX9" fmla="*/ 751431 w 1329281"/>
              <a:gd name="connsiteY9" fmla="*/ 1016000 h 1146112"/>
              <a:gd name="connsiteX10" fmla="*/ 865732 w 1329281"/>
              <a:gd name="connsiteY10" fmla="*/ 927101 h 1146112"/>
              <a:gd name="connsiteX11" fmla="*/ 1024481 w 1329281"/>
              <a:gd name="connsiteY11" fmla="*/ 825500 h 1146112"/>
              <a:gd name="connsiteX12" fmla="*/ 1170531 w 1329281"/>
              <a:gd name="connsiteY12" fmla="*/ 685800 h 1146112"/>
              <a:gd name="connsiteX13" fmla="*/ 1272131 w 1329281"/>
              <a:gd name="connsiteY13" fmla="*/ 508000 h 1146112"/>
              <a:gd name="connsiteX14" fmla="*/ 1310231 w 1329281"/>
              <a:gd name="connsiteY14" fmla="*/ 127000 h 1146112"/>
              <a:gd name="connsiteX15" fmla="*/ 1329281 w 1329281"/>
              <a:gd name="connsiteY15" fmla="*/ 0 h 1146112"/>
              <a:gd name="connsiteX0" fmla="*/ 1310231 w 1310231"/>
              <a:gd name="connsiteY0" fmla="*/ 0 h 1146112"/>
              <a:gd name="connsiteX1" fmla="*/ 1018131 w 1310231"/>
              <a:gd name="connsiteY1" fmla="*/ 234950 h 1146112"/>
              <a:gd name="connsiteX2" fmla="*/ 706981 w 1310231"/>
              <a:gd name="connsiteY2" fmla="*/ 311150 h 1146112"/>
              <a:gd name="connsiteX3" fmla="*/ 357731 w 1310231"/>
              <a:gd name="connsiteY3" fmla="*/ 342900 h 1146112"/>
              <a:gd name="connsiteX4" fmla="*/ 135481 w 1310231"/>
              <a:gd name="connsiteY4" fmla="*/ 488950 h 1146112"/>
              <a:gd name="connsiteX5" fmla="*/ 8481 w 1310231"/>
              <a:gd name="connsiteY5" fmla="*/ 660400 h 1146112"/>
              <a:gd name="connsiteX6" fmla="*/ 46581 w 1310231"/>
              <a:gd name="connsiteY6" fmla="*/ 920750 h 1146112"/>
              <a:gd name="connsiteX7" fmla="*/ 205331 w 1310231"/>
              <a:gd name="connsiteY7" fmla="*/ 1136650 h 1146112"/>
              <a:gd name="connsiteX8" fmla="*/ 579981 w 1310231"/>
              <a:gd name="connsiteY8" fmla="*/ 1098550 h 1146112"/>
              <a:gd name="connsiteX9" fmla="*/ 751431 w 1310231"/>
              <a:gd name="connsiteY9" fmla="*/ 1016000 h 1146112"/>
              <a:gd name="connsiteX10" fmla="*/ 865732 w 1310231"/>
              <a:gd name="connsiteY10" fmla="*/ 927101 h 1146112"/>
              <a:gd name="connsiteX11" fmla="*/ 1024481 w 1310231"/>
              <a:gd name="connsiteY11" fmla="*/ 825500 h 1146112"/>
              <a:gd name="connsiteX12" fmla="*/ 1170531 w 1310231"/>
              <a:gd name="connsiteY12" fmla="*/ 685800 h 1146112"/>
              <a:gd name="connsiteX13" fmla="*/ 1272131 w 1310231"/>
              <a:gd name="connsiteY13" fmla="*/ 508000 h 1146112"/>
              <a:gd name="connsiteX14" fmla="*/ 1310231 w 1310231"/>
              <a:gd name="connsiteY14" fmla="*/ 127000 h 1146112"/>
              <a:gd name="connsiteX15" fmla="*/ 1310231 w 1310231"/>
              <a:gd name="connsiteY15" fmla="*/ 0 h 1146112"/>
              <a:gd name="connsiteX0" fmla="*/ 1310231 w 1310231"/>
              <a:gd name="connsiteY0" fmla="*/ 0 h 1146112"/>
              <a:gd name="connsiteX1" fmla="*/ 1018131 w 1310231"/>
              <a:gd name="connsiteY1" fmla="*/ 234950 h 1146112"/>
              <a:gd name="connsiteX2" fmla="*/ 713331 w 1310231"/>
              <a:gd name="connsiteY2" fmla="*/ 381000 h 1146112"/>
              <a:gd name="connsiteX3" fmla="*/ 357731 w 1310231"/>
              <a:gd name="connsiteY3" fmla="*/ 342900 h 1146112"/>
              <a:gd name="connsiteX4" fmla="*/ 135481 w 1310231"/>
              <a:gd name="connsiteY4" fmla="*/ 488950 h 1146112"/>
              <a:gd name="connsiteX5" fmla="*/ 8481 w 1310231"/>
              <a:gd name="connsiteY5" fmla="*/ 660400 h 1146112"/>
              <a:gd name="connsiteX6" fmla="*/ 46581 w 1310231"/>
              <a:gd name="connsiteY6" fmla="*/ 920750 h 1146112"/>
              <a:gd name="connsiteX7" fmla="*/ 205331 w 1310231"/>
              <a:gd name="connsiteY7" fmla="*/ 1136650 h 1146112"/>
              <a:gd name="connsiteX8" fmla="*/ 579981 w 1310231"/>
              <a:gd name="connsiteY8" fmla="*/ 1098550 h 1146112"/>
              <a:gd name="connsiteX9" fmla="*/ 751431 w 1310231"/>
              <a:gd name="connsiteY9" fmla="*/ 1016000 h 1146112"/>
              <a:gd name="connsiteX10" fmla="*/ 865732 w 1310231"/>
              <a:gd name="connsiteY10" fmla="*/ 927101 h 1146112"/>
              <a:gd name="connsiteX11" fmla="*/ 1024481 w 1310231"/>
              <a:gd name="connsiteY11" fmla="*/ 825500 h 1146112"/>
              <a:gd name="connsiteX12" fmla="*/ 1170531 w 1310231"/>
              <a:gd name="connsiteY12" fmla="*/ 685800 h 1146112"/>
              <a:gd name="connsiteX13" fmla="*/ 1272131 w 1310231"/>
              <a:gd name="connsiteY13" fmla="*/ 508000 h 1146112"/>
              <a:gd name="connsiteX14" fmla="*/ 1310231 w 1310231"/>
              <a:gd name="connsiteY14" fmla="*/ 127000 h 1146112"/>
              <a:gd name="connsiteX15" fmla="*/ 1310231 w 1310231"/>
              <a:gd name="connsiteY15" fmla="*/ 0 h 1146112"/>
              <a:gd name="connsiteX0" fmla="*/ 1310231 w 1310231"/>
              <a:gd name="connsiteY0" fmla="*/ 0 h 1146112"/>
              <a:gd name="connsiteX1" fmla="*/ 1018131 w 1310231"/>
              <a:gd name="connsiteY1" fmla="*/ 234950 h 1146112"/>
              <a:gd name="connsiteX2" fmla="*/ 713331 w 1310231"/>
              <a:gd name="connsiteY2" fmla="*/ 381000 h 1146112"/>
              <a:gd name="connsiteX3" fmla="*/ 370432 w 1310231"/>
              <a:gd name="connsiteY3" fmla="*/ 457201 h 1146112"/>
              <a:gd name="connsiteX4" fmla="*/ 357731 w 1310231"/>
              <a:gd name="connsiteY4" fmla="*/ 342900 h 1146112"/>
              <a:gd name="connsiteX5" fmla="*/ 135481 w 1310231"/>
              <a:gd name="connsiteY5" fmla="*/ 488950 h 1146112"/>
              <a:gd name="connsiteX6" fmla="*/ 8481 w 1310231"/>
              <a:gd name="connsiteY6" fmla="*/ 660400 h 1146112"/>
              <a:gd name="connsiteX7" fmla="*/ 46581 w 1310231"/>
              <a:gd name="connsiteY7" fmla="*/ 920750 h 1146112"/>
              <a:gd name="connsiteX8" fmla="*/ 205331 w 1310231"/>
              <a:gd name="connsiteY8" fmla="*/ 1136650 h 1146112"/>
              <a:gd name="connsiteX9" fmla="*/ 579981 w 1310231"/>
              <a:gd name="connsiteY9" fmla="*/ 1098550 h 1146112"/>
              <a:gd name="connsiteX10" fmla="*/ 751431 w 1310231"/>
              <a:gd name="connsiteY10" fmla="*/ 1016000 h 1146112"/>
              <a:gd name="connsiteX11" fmla="*/ 865732 w 1310231"/>
              <a:gd name="connsiteY11" fmla="*/ 927101 h 1146112"/>
              <a:gd name="connsiteX12" fmla="*/ 1024481 w 1310231"/>
              <a:gd name="connsiteY12" fmla="*/ 825500 h 1146112"/>
              <a:gd name="connsiteX13" fmla="*/ 1170531 w 1310231"/>
              <a:gd name="connsiteY13" fmla="*/ 685800 h 1146112"/>
              <a:gd name="connsiteX14" fmla="*/ 1272131 w 1310231"/>
              <a:gd name="connsiteY14" fmla="*/ 508000 h 1146112"/>
              <a:gd name="connsiteX15" fmla="*/ 1310231 w 1310231"/>
              <a:gd name="connsiteY15" fmla="*/ 127000 h 1146112"/>
              <a:gd name="connsiteX16" fmla="*/ 1310231 w 1310231"/>
              <a:gd name="connsiteY16" fmla="*/ 0 h 1146112"/>
              <a:gd name="connsiteX0" fmla="*/ 1310231 w 1310231"/>
              <a:gd name="connsiteY0" fmla="*/ 0 h 1146112"/>
              <a:gd name="connsiteX1" fmla="*/ 1018131 w 1310231"/>
              <a:gd name="connsiteY1" fmla="*/ 234950 h 1146112"/>
              <a:gd name="connsiteX2" fmla="*/ 713331 w 1310231"/>
              <a:gd name="connsiteY2" fmla="*/ 381000 h 1146112"/>
              <a:gd name="connsiteX3" fmla="*/ 370432 w 1310231"/>
              <a:gd name="connsiteY3" fmla="*/ 457201 h 1146112"/>
              <a:gd name="connsiteX4" fmla="*/ 275181 w 1310231"/>
              <a:gd name="connsiteY4" fmla="*/ 457200 h 1146112"/>
              <a:gd name="connsiteX5" fmla="*/ 135481 w 1310231"/>
              <a:gd name="connsiteY5" fmla="*/ 488950 h 1146112"/>
              <a:gd name="connsiteX6" fmla="*/ 8481 w 1310231"/>
              <a:gd name="connsiteY6" fmla="*/ 660400 h 1146112"/>
              <a:gd name="connsiteX7" fmla="*/ 46581 w 1310231"/>
              <a:gd name="connsiteY7" fmla="*/ 920750 h 1146112"/>
              <a:gd name="connsiteX8" fmla="*/ 205331 w 1310231"/>
              <a:gd name="connsiteY8" fmla="*/ 1136650 h 1146112"/>
              <a:gd name="connsiteX9" fmla="*/ 579981 w 1310231"/>
              <a:gd name="connsiteY9" fmla="*/ 1098550 h 1146112"/>
              <a:gd name="connsiteX10" fmla="*/ 751431 w 1310231"/>
              <a:gd name="connsiteY10" fmla="*/ 1016000 h 1146112"/>
              <a:gd name="connsiteX11" fmla="*/ 865732 w 1310231"/>
              <a:gd name="connsiteY11" fmla="*/ 927101 h 1146112"/>
              <a:gd name="connsiteX12" fmla="*/ 1024481 w 1310231"/>
              <a:gd name="connsiteY12" fmla="*/ 825500 h 1146112"/>
              <a:gd name="connsiteX13" fmla="*/ 1170531 w 1310231"/>
              <a:gd name="connsiteY13" fmla="*/ 685800 h 1146112"/>
              <a:gd name="connsiteX14" fmla="*/ 1272131 w 1310231"/>
              <a:gd name="connsiteY14" fmla="*/ 508000 h 1146112"/>
              <a:gd name="connsiteX15" fmla="*/ 1310231 w 1310231"/>
              <a:gd name="connsiteY15" fmla="*/ 127000 h 1146112"/>
              <a:gd name="connsiteX16" fmla="*/ 1310231 w 1310231"/>
              <a:gd name="connsiteY16" fmla="*/ 0 h 1146112"/>
              <a:gd name="connsiteX0" fmla="*/ 1310700 w 1310700"/>
              <a:gd name="connsiteY0" fmla="*/ 0 h 1146112"/>
              <a:gd name="connsiteX1" fmla="*/ 1018600 w 1310700"/>
              <a:gd name="connsiteY1" fmla="*/ 234950 h 1146112"/>
              <a:gd name="connsiteX2" fmla="*/ 713800 w 1310700"/>
              <a:gd name="connsiteY2" fmla="*/ 381000 h 1146112"/>
              <a:gd name="connsiteX3" fmla="*/ 370901 w 1310700"/>
              <a:gd name="connsiteY3" fmla="*/ 457201 h 1146112"/>
              <a:gd name="connsiteX4" fmla="*/ 275650 w 1310700"/>
              <a:gd name="connsiteY4" fmla="*/ 457200 h 1146112"/>
              <a:gd name="connsiteX5" fmla="*/ 142300 w 1310700"/>
              <a:gd name="connsiteY5" fmla="*/ 552450 h 1146112"/>
              <a:gd name="connsiteX6" fmla="*/ 8950 w 1310700"/>
              <a:gd name="connsiteY6" fmla="*/ 660400 h 1146112"/>
              <a:gd name="connsiteX7" fmla="*/ 47050 w 1310700"/>
              <a:gd name="connsiteY7" fmla="*/ 920750 h 1146112"/>
              <a:gd name="connsiteX8" fmla="*/ 205800 w 1310700"/>
              <a:gd name="connsiteY8" fmla="*/ 1136650 h 1146112"/>
              <a:gd name="connsiteX9" fmla="*/ 580450 w 1310700"/>
              <a:gd name="connsiteY9" fmla="*/ 1098550 h 1146112"/>
              <a:gd name="connsiteX10" fmla="*/ 751900 w 1310700"/>
              <a:gd name="connsiteY10" fmla="*/ 1016000 h 1146112"/>
              <a:gd name="connsiteX11" fmla="*/ 866201 w 1310700"/>
              <a:gd name="connsiteY11" fmla="*/ 927101 h 1146112"/>
              <a:gd name="connsiteX12" fmla="*/ 1024950 w 1310700"/>
              <a:gd name="connsiteY12" fmla="*/ 825500 h 1146112"/>
              <a:gd name="connsiteX13" fmla="*/ 1171000 w 1310700"/>
              <a:gd name="connsiteY13" fmla="*/ 685800 h 1146112"/>
              <a:gd name="connsiteX14" fmla="*/ 1272600 w 1310700"/>
              <a:gd name="connsiteY14" fmla="*/ 508000 h 1146112"/>
              <a:gd name="connsiteX15" fmla="*/ 1310700 w 1310700"/>
              <a:gd name="connsiteY15" fmla="*/ 127000 h 1146112"/>
              <a:gd name="connsiteX16" fmla="*/ 1310700 w 1310700"/>
              <a:gd name="connsiteY16" fmla="*/ 0 h 1146112"/>
              <a:gd name="connsiteX0" fmla="*/ 1279766 w 1279766"/>
              <a:gd name="connsiteY0" fmla="*/ 0 h 1146112"/>
              <a:gd name="connsiteX1" fmla="*/ 987666 w 1279766"/>
              <a:gd name="connsiteY1" fmla="*/ 234950 h 1146112"/>
              <a:gd name="connsiteX2" fmla="*/ 682866 w 1279766"/>
              <a:gd name="connsiteY2" fmla="*/ 381000 h 1146112"/>
              <a:gd name="connsiteX3" fmla="*/ 339967 w 1279766"/>
              <a:gd name="connsiteY3" fmla="*/ 457201 h 1146112"/>
              <a:gd name="connsiteX4" fmla="*/ 244716 w 1279766"/>
              <a:gd name="connsiteY4" fmla="*/ 457200 h 1146112"/>
              <a:gd name="connsiteX5" fmla="*/ 111366 w 1279766"/>
              <a:gd name="connsiteY5" fmla="*/ 552450 h 1146112"/>
              <a:gd name="connsiteX6" fmla="*/ 16116 w 1279766"/>
              <a:gd name="connsiteY6" fmla="*/ 704850 h 1146112"/>
              <a:gd name="connsiteX7" fmla="*/ 16116 w 1279766"/>
              <a:gd name="connsiteY7" fmla="*/ 920750 h 1146112"/>
              <a:gd name="connsiteX8" fmla="*/ 174866 w 1279766"/>
              <a:gd name="connsiteY8" fmla="*/ 1136650 h 1146112"/>
              <a:gd name="connsiteX9" fmla="*/ 549516 w 1279766"/>
              <a:gd name="connsiteY9" fmla="*/ 1098550 h 1146112"/>
              <a:gd name="connsiteX10" fmla="*/ 720966 w 1279766"/>
              <a:gd name="connsiteY10" fmla="*/ 1016000 h 1146112"/>
              <a:gd name="connsiteX11" fmla="*/ 835267 w 1279766"/>
              <a:gd name="connsiteY11" fmla="*/ 927101 h 1146112"/>
              <a:gd name="connsiteX12" fmla="*/ 994016 w 1279766"/>
              <a:gd name="connsiteY12" fmla="*/ 825500 h 1146112"/>
              <a:gd name="connsiteX13" fmla="*/ 1140066 w 1279766"/>
              <a:gd name="connsiteY13" fmla="*/ 685800 h 1146112"/>
              <a:gd name="connsiteX14" fmla="*/ 1241666 w 1279766"/>
              <a:gd name="connsiteY14" fmla="*/ 508000 h 1146112"/>
              <a:gd name="connsiteX15" fmla="*/ 1279766 w 1279766"/>
              <a:gd name="connsiteY15" fmla="*/ 127000 h 1146112"/>
              <a:gd name="connsiteX16" fmla="*/ 1279766 w 1279766"/>
              <a:gd name="connsiteY16" fmla="*/ 0 h 1146112"/>
              <a:gd name="connsiteX0" fmla="*/ 1263707 w 1263707"/>
              <a:gd name="connsiteY0" fmla="*/ 0 h 1149606"/>
              <a:gd name="connsiteX1" fmla="*/ 971607 w 1263707"/>
              <a:gd name="connsiteY1" fmla="*/ 234950 h 1149606"/>
              <a:gd name="connsiteX2" fmla="*/ 666807 w 1263707"/>
              <a:gd name="connsiteY2" fmla="*/ 381000 h 1149606"/>
              <a:gd name="connsiteX3" fmla="*/ 323908 w 1263707"/>
              <a:gd name="connsiteY3" fmla="*/ 457201 h 1149606"/>
              <a:gd name="connsiteX4" fmla="*/ 228657 w 1263707"/>
              <a:gd name="connsiteY4" fmla="*/ 457200 h 1149606"/>
              <a:gd name="connsiteX5" fmla="*/ 95307 w 1263707"/>
              <a:gd name="connsiteY5" fmla="*/ 552450 h 1149606"/>
              <a:gd name="connsiteX6" fmla="*/ 57 w 1263707"/>
              <a:gd name="connsiteY6" fmla="*/ 704850 h 1149606"/>
              <a:gd name="connsiteX7" fmla="*/ 82607 w 1263707"/>
              <a:gd name="connsiteY7" fmla="*/ 869950 h 1149606"/>
              <a:gd name="connsiteX8" fmla="*/ 158807 w 1263707"/>
              <a:gd name="connsiteY8" fmla="*/ 1136650 h 1149606"/>
              <a:gd name="connsiteX9" fmla="*/ 533457 w 1263707"/>
              <a:gd name="connsiteY9" fmla="*/ 1098550 h 1149606"/>
              <a:gd name="connsiteX10" fmla="*/ 704907 w 1263707"/>
              <a:gd name="connsiteY10" fmla="*/ 1016000 h 1149606"/>
              <a:gd name="connsiteX11" fmla="*/ 819208 w 1263707"/>
              <a:gd name="connsiteY11" fmla="*/ 927101 h 1149606"/>
              <a:gd name="connsiteX12" fmla="*/ 977957 w 1263707"/>
              <a:gd name="connsiteY12" fmla="*/ 825500 h 1149606"/>
              <a:gd name="connsiteX13" fmla="*/ 1124007 w 1263707"/>
              <a:gd name="connsiteY13" fmla="*/ 685800 h 1149606"/>
              <a:gd name="connsiteX14" fmla="*/ 1225607 w 1263707"/>
              <a:gd name="connsiteY14" fmla="*/ 508000 h 1149606"/>
              <a:gd name="connsiteX15" fmla="*/ 1263707 w 1263707"/>
              <a:gd name="connsiteY15" fmla="*/ 127000 h 1149606"/>
              <a:gd name="connsiteX16" fmla="*/ 1263707 w 1263707"/>
              <a:gd name="connsiteY16" fmla="*/ 0 h 1149606"/>
              <a:gd name="connsiteX0" fmla="*/ 1263732 w 1263732"/>
              <a:gd name="connsiteY0" fmla="*/ 0 h 1101119"/>
              <a:gd name="connsiteX1" fmla="*/ 971632 w 1263732"/>
              <a:gd name="connsiteY1" fmla="*/ 234950 h 1101119"/>
              <a:gd name="connsiteX2" fmla="*/ 666832 w 1263732"/>
              <a:gd name="connsiteY2" fmla="*/ 381000 h 1101119"/>
              <a:gd name="connsiteX3" fmla="*/ 323933 w 1263732"/>
              <a:gd name="connsiteY3" fmla="*/ 457201 h 1101119"/>
              <a:gd name="connsiteX4" fmla="*/ 228682 w 1263732"/>
              <a:gd name="connsiteY4" fmla="*/ 457200 h 1101119"/>
              <a:gd name="connsiteX5" fmla="*/ 95332 w 1263732"/>
              <a:gd name="connsiteY5" fmla="*/ 552450 h 1101119"/>
              <a:gd name="connsiteX6" fmla="*/ 82 w 1263732"/>
              <a:gd name="connsiteY6" fmla="*/ 704850 h 1101119"/>
              <a:gd name="connsiteX7" fmla="*/ 82632 w 1263732"/>
              <a:gd name="connsiteY7" fmla="*/ 869950 h 1101119"/>
              <a:gd name="connsiteX8" fmla="*/ 273132 w 1263732"/>
              <a:gd name="connsiteY8" fmla="*/ 1060450 h 1101119"/>
              <a:gd name="connsiteX9" fmla="*/ 533482 w 1263732"/>
              <a:gd name="connsiteY9" fmla="*/ 1098550 h 1101119"/>
              <a:gd name="connsiteX10" fmla="*/ 704932 w 1263732"/>
              <a:gd name="connsiteY10" fmla="*/ 1016000 h 1101119"/>
              <a:gd name="connsiteX11" fmla="*/ 819233 w 1263732"/>
              <a:gd name="connsiteY11" fmla="*/ 927101 h 1101119"/>
              <a:gd name="connsiteX12" fmla="*/ 977982 w 1263732"/>
              <a:gd name="connsiteY12" fmla="*/ 825500 h 1101119"/>
              <a:gd name="connsiteX13" fmla="*/ 1124032 w 1263732"/>
              <a:gd name="connsiteY13" fmla="*/ 685800 h 1101119"/>
              <a:gd name="connsiteX14" fmla="*/ 1225632 w 1263732"/>
              <a:gd name="connsiteY14" fmla="*/ 508000 h 1101119"/>
              <a:gd name="connsiteX15" fmla="*/ 1263732 w 1263732"/>
              <a:gd name="connsiteY15" fmla="*/ 127000 h 1101119"/>
              <a:gd name="connsiteX16" fmla="*/ 1263732 w 1263732"/>
              <a:gd name="connsiteY16" fmla="*/ 0 h 1101119"/>
              <a:gd name="connsiteX0" fmla="*/ 1263732 w 1263732"/>
              <a:gd name="connsiteY0" fmla="*/ 0 h 1074093"/>
              <a:gd name="connsiteX1" fmla="*/ 971632 w 1263732"/>
              <a:gd name="connsiteY1" fmla="*/ 234950 h 1074093"/>
              <a:gd name="connsiteX2" fmla="*/ 666832 w 1263732"/>
              <a:gd name="connsiteY2" fmla="*/ 381000 h 1074093"/>
              <a:gd name="connsiteX3" fmla="*/ 323933 w 1263732"/>
              <a:gd name="connsiteY3" fmla="*/ 457201 h 1074093"/>
              <a:gd name="connsiteX4" fmla="*/ 228682 w 1263732"/>
              <a:gd name="connsiteY4" fmla="*/ 457200 h 1074093"/>
              <a:gd name="connsiteX5" fmla="*/ 95332 w 1263732"/>
              <a:gd name="connsiteY5" fmla="*/ 552450 h 1074093"/>
              <a:gd name="connsiteX6" fmla="*/ 82 w 1263732"/>
              <a:gd name="connsiteY6" fmla="*/ 704850 h 1074093"/>
              <a:gd name="connsiteX7" fmla="*/ 82632 w 1263732"/>
              <a:gd name="connsiteY7" fmla="*/ 869950 h 1074093"/>
              <a:gd name="connsiteX8" fmla="*/ 273132 w 1263732"/>
              <a:gd name="connsiteY8" fmla="*/ 1060450 h 1074093"/>
              <a:gd name="connsiteX9" fmla="*/ 527132 w 1263732"/>
              <a:gd name="connsiteY9" fmla="*/ 1054100 h 1074093"/>
              <a:gd name="connsiteX10" fmla="*/ 704932 w 1263732"/>
              <a:gd name="connsiteY10" fmla="*/ 1016000 h 1074093"/>
              <a:gd name="connsiteX11" fmla="*/ 819233 w 1263732"/>
              <a:gd name="connsiteY11" fmla="*/ 927101 h 1074093"/>
              <a:gd name="connsiteX12" fmla="*/ 977982 w 1263732"/>
              <a:gd name="connsiteY12" fmla="*/ 825500 h 1074093"/>
              <a:gd name="connsiteX13" fmla="*/ 1124032 w 1263732"/>
              <a:gd name="connsiteY13" fmla="*/ 685800 h 1074093"/>
              <a:gd name="connsiteX14" fmla="*/ 1225632 w 1263732"/>
              <a:gd name="connsiteY14" fmla="*/ 508000 h 1074093"/>
              <a:gd name="connsiteX15" fmla="*/ 1263732 w 1263732"/>
              <a:gd name="connsiteY15" fmla="*/ 127000 h 1074093"/>
              <a:gd name="connsiteX16" fmla="*/ 1263732 w 1263732"/>
              <a:gd name="connsiteY16" fmla="*/ 0 h 1074093"/>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73183 w 1263732"/>
              <a:gd name="connsiteY10" fmla="*/ 990602 h 1075057"/>
              <a:gd name="connsiteX11" fmla="*/ 704932 w 1263732"/>
              <a:gd name="connsiteY11" fmla="*/ 10160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73183 w 1263732"/>
              <a:gd name="connsiteY10" fmla="*/ 990602 h 1075057"/>
              <a:gd name="connsiteX11" fmla="*/ 704932 w 1263732"/>
              <a:gd name="connsiteY11" fmla="*/ 9906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73183 w 1263732"/>
              <a:gd name="connsiteY10" fmla="*/ 990602 h 1075057"/>
              <a:gd name="connsiteX11" fmla="*/ 698582 w 1263732"/>
              <a:gd name="connsiteY11" fmla="*/ 9652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31933 w 1263732"/>
              <a:gd name="connsiteY12" fmla="*/ 8890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31933 w 1263732"/>
              <a:gd name="connsiteY12" fmla="*/ 889001 h 1075057"/>
              <a:gd name="connsiteX13" fmla="*/ 977982 w 1263732"/>
              <a:gd name="connsiteY13" fmla="*/ 8001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31933 w 1263732"/>
              <a:gd name="connsiteY12" fmla="*/ 889001 h 1075057"/>
              <a:gd name="connsiteX13" fmla="*/ 977982 w 1263732"/>
              <a:gd name="connsiteY13" fmla="*/ 800100 h 1075057"/>
              <a:gd name="connsiteX14" fmla="*/ 1117682 w 1263732"/>
              <a:gd name="connsiteY14" fmla="*/ 66675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44733 w 1244733"/>
              <a:gd name="connsiteY0" fmla="*/ 0 h 1075057"/>
              <a:gd name="connsiteX1" fmla="*/ 952633 w 1244733"/>
              <a:gd name="connsiteY1" fmla="*/ 234950 h 1075057"/>
              <a:gd name="connsiteX2" fmla="*/ 647833 w 1244733"/>
              <a:gd name="connsiteY2" fmla="*/ 381000 h 1075057"/>
              <a:gd name="connsiteX3" fmla="*/ 304934 w 1244733"/>
              <a:gd name="connsiteY3" fmla="*/ 457201 h 1075057"/>
              <a:gd name="connsiteX4" fmla="*/ 209683 w 1244733"/>
              <a:gd name="connsiteY4" fmla="*/ 457200 h 1075057"/>
              <a:gd name="connsiteX5" fmla="*/ 76333 w 1244733"/>
              <a:gd name="connsiteY5" fmla="*/ 552450 h 1075057"/>
              <a:gd name="connsiteX6" fmla="*/ 133 w 1244733"/>
              <a:gd name="connsiteY6" fmla="*/ 723900 h 1075057"/>
              <a:gd name="connsiteX7" fmla="*/ 63633 w 1244733"/>
              <a:gd name="connsiteY7" fmla="*/ 869950 h 1075057"/>
              <a:gd name="connsiteX8" fmla="*/ 254133 w 1244733"/>
              <a:gd name="connsiteY8" fmla="*/ 1060450 h 1075057"/>
              <a:gd name="connsiteX9" fmla="*/ 508133 w 1244733"/>
              <a:gd name="connsiteY9" fmla="*/ 1054100 h 1075057"/>
              <a:gd name="connsiteX10" fmla="*/ 628784 w 1244733"/>
              <a:gd name="connsiteY10" fmla="*/ 990602 h 1075057"/>
              <a:gd name="connsiteX11" fmla="*/ 679583 w 1244733"/>
              <a:gd name="connsiteY11" fmla="*/ 965200 h 1075057"/>
              <a:gd name="connsiteX12" fmla="*/ 812934 w 1244733"/>
              <a:gd name="connsiteY12" fmla="*/ 889001 h 1075057"/>
              <a:gd name="connsiteX13" fmla="*/ 958983 w 1244733"/>
              <a:gd name="connsiteY13" fmla="*/ 800100 h 1075057"/>
              <a:gd name="connsiteX14" fmla="*/ 1098683 w 1244733"/>
              <a:gd name="connsiteY14" fmla="*/ 666750 h 1075057"/>
              <a:gd name="connsiteX15" fmla="*/ 1206633 w 1244733"/>
              <a:gd name="connsiteY15" fmla="*/ 508000 h 1075057"/>
              <a:gd name="connsiteX16" fmla="*/ 1244733 w 1244733"/>
              <a:gd name="connsiteY16" fmla="*/ 127000 h 1075057"/>
              <a:gd name="connsiteX17" fmla="*/ 1244733 w 1244733"/>
              <a:gd name="connsiteY17" fmla="*/ 0 h 1075057"/>
              <a:gd name="connsiteX0" fmla="*/ 1244733 w 1244733"/>
              <a:gd name="connsiteY0" fmla="*/ 0 h 1075057"/>
              <a:gd name="connsiteX1" fmla="*/ 952633 w 1244733"/>
              <a:gd name="connsiteY1" fmla="*/ 234950 h 1075057"/>
              <a:gd name="connsiteX2" fmla="*/ 647833 w 1244733"/>
              <a:gd name="connsiteY2" fmla="*/ 381000 h 1075057"/>
              <a:gd name="connsiteX3" fmla="*/ 304934 w 1244733"/>
              <a:gd name="connsiteY3" fmla="*/ 457201 h 1075057"/>
              <a:gd name="connsiteX4" fmla="*/ 209683 w 1244733"/>
              <a:gd name="connsiteY4" fmla="*/ 457200 h 1075057"/>
              <a:gd name="connsiteX5" fmla="*/ 95384 w 1244733"/>
              <a:gd name="connsiteY5" fmla="*/ 571502 h 1075057"/>
              <a:gd name="connsiteX6" fmla="*/ 76333 w 1244733"/>
              <a:gd name="connsiteY6" fmla="*/ 552450 h 1075057"/>
              <a:gd name="connsiteX7" fmla="*/ 133 w 1244733"/>
              <a:gd name="connsiteY7" fmla="*/ 723900 h 1075057"/>
              <a:gd name="connsiteX8" fmla="*/ 63633 w 1244733"/>
              <a:gd name="connsiteY8" fmla="*/ 869950 h 1075057"/>
              <a:gd name="connsiteX9" fmla="*/ 254133 w 1244733"/>
              <a:gd name="connsiteY9" fmla="*/ 1060450 h 1075057"/>
              <a:gd name="connsiteX10" fmla="*/ 508133 w 1244733"/>
              <a:gd name="connsiteY10" fmla="*/ 1054100 h 1075057"/>
              <a:gd name="connsiteX11" fmla="*/ 628784 w 1244733"/>
              <a:gd name="connsiteY11" fmla="*/ 990602 h 1075057"/>
              <a:gd name="connsiteX12" fmla="*/ 679583 w 1244733"/>
              <a:gd name="connsiteY12" fmla="*/ 965200 h 1075057"/>
              <a:gd name="connsiteX13" fmla="*/ 812934 w 1244733"/>
              <a:gd name="connsiteY13" fmla="*/ 889001 h 1075057"/>
              <a:gd name="connsiteX14" fmla="*/ 958983 w 1244733"/>
              <a:gd name="connsiteY14" fmla="*/ 800100 h 1075057"/>
              <a:gd name="connsiteX15" fmla="*/ 1098683 w 1244733"/>
              <a:gd name="connsiteY15" fmla="*/ 666750 h 1075057"/>
              <a:gd name="connsiteX16" fmla="*/ 1206633 w 1244733"/>
              <a:gd name="connsiteY16" fmla="*/ 508000 h 1075057"/>
              <a:gd name="connsiteX17" fmla="*/ 1244733 w 1244733"/>
              <a:gd name="connsiteY17" fmla="*/ 127000 h 1075057"/>
              <a:gd name="connsiteX18" fmla="*/ 1244733 w 1244733"/>
              <a:gd name="connsiteY18" fmla="*/ 0 h 1075057"/>
              <a:gd name="connsiteX0" fmla="*/ 1244733 w 1244733"/>
              <a:gd name="connsiteY0" fmla="*/ 0 h 1075057"/>
              <a:gd name="connsiteX1" fmla="*/ 952633 w 1244733"/>
              <a:gd name="connsiteY1" fmla="*/ 234950 h 1075057"/>
              <a:gd name="connsiteX2" fmla="*/ 647833 w 1244733"/>
              <a:gd name="connsiteY2" fmla="*/ 381000 h 1075057"/>
              <a:gd name="connsiteX3" fmla="*/ 304934 w 1244733"/>
              <a:gd name="connsiteY3" fmla="*/ 457201 h 1075057"/>
              <a:gd name="connsiteX4" fmla="*/ 247783 w 1244733"/>
              <a:gd name="connsiteY4" fmla="*/ 476250 h 1075057"/>
              <a:gd name="connsiteX5" fmla="*/ 95384 w 1244733"/>
              <a:gd name="connsiteY5" fmla="*/ 571502 h 1075057"/>
              <a:gd name="connsiteX6" fmla="*/ 76333 w 1244733"/>
              <a:gd name="connsiteY6" fmla="*/ 552450 h 1075057"/>
              <a:gd name="connsiteX7" fmla="*/ 133 w 1244733"/>
              <a:gd name="connsiteY7" fmla="*/ 723900 h 1075057"/>
              <a:gd name="connsiteX8" fmla="*/ 63633 w 1244733"/>
              <a:gd name="connsiteY8" fmla="*/ 869950 h 1075057"/>
              <a:gd name="connsiteX9" fmla="*/ 254133 w 1244733"/>
              <a:gd name="connsiteY9" fmla="*/ 1060450 h 1075057"/>
              <a:gd name="connsiteX10" fmla="*/ 508133 w 1244733"/>
              <a:gd name="connsiteY10" fmla="*/ 1054100 h 1075057"/>
              <a:gd name="connsiteX11" fmla="*/ 628784 w 1244733"/>
              <a:gd name="connsiteY11" fmla="*/ 990602 h 1075057"/>
              <a:gd name="connsiteX12" fmla="*/ 679583 w 1244733"/>
              <a:gd name="connsiteY12" fmla="*/ 965200 h 1075057"/>
              <a:gd name="connsiteX13" fmla="*/ 812934 w 1244733"/>
              <a:gd name="connsiteY13" fmla="*/ 889001 h 1075057"/>
              <a:gd name="connsiteX14" fmla="*/ 958983 w 1244733"/>
              <a:gd name="connsiteY14" fmla="*/ 800100 h 1075057"/>
              <a:gd name="connsiteX15" fmla="*/ 1098683 w 1244733"/>
              <a:gd name="connsiteY15" fmla="*/ 666750 h 1075057"/>
              <a:gd name="connsiteX16" fmla="*/ 1206633 w 1244733"/>
              <a:gd name="connsiteY16" fmla="*/ 508000 h 1075057"/>
              <a:gd name="connsiteX17" fmla="*/ 1244733 w 1244733"/>
              <a:gd name="connsiteY17" fmla="*/ 127000 h 1075057"/>
              <a:gd name="connsiteX18" fmla="*/ 1244733 w 1244733"/>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05259 w 1245058"/>
              <a:gd name="connsiteY3" fmla="*/ 457201 h 1075057"/>
              <a:gd name="connsiteX4" fmla="*/ 2481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37009 w 1245058"/>
              <a:gd name="connsiteY3" fmla="*/ 469901 h 1075057"/>
              <a:gd name="connsiteX4" fmla="*/ 2481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37009 w 1245058"/>
              <a:gd name="connsiteY3" fmla="*/ 469901 h 1075057"/>
              <a:gd name="connsiteX4" fmla="*/ 260808 w 1245058"/>
              <a:gd name="connsiteY4" fmla="*/ 49530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49709 w 1245058"/>
              <a:gd name="connsiteY3" fmla="*/ 488951 h 1075057"/>
              <a:gd name="connsiteX4" fmla="*/ 260808 w 1245058"/>
              <a:gd name="connsiteY4" fmla="*/ 49530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49709 w 1245058"/>
              <a:gd name="connsiteY3" fmla="*/ 450851 h 1075057"/>
              <a:gd name="connsiteX4" fmla="*/ 260808 w 1245058"/>
              <a:gd name="connsiteY4" fmla="*/ 49530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49709 w 1245058"/>
              <a:gd name="connsiteY3" fmla="*/ 450851 h 1075057"/>
              <a:gd name="connsiteX4" fmla="*/ 2354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483059 w 1245058"/>
              <a:gd name="connsiteY3" fmla="*/ 482601 h 1075057"/>
              <a:gd name="connsiteX4" fmla="*/ 2354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483059 w 1245058"/>
              <a:gd name="connsiteY3" fmla="*/ 482601 h 1075057"/>
              <a:gd name="connsiteX4" fmla="*/ 438608 w 1245058"/>
              <a:gd name="connsiteY4" fmla="*/ 6413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53451 w 1253451"/>
              <a:gd name="connsiteY0" fmla="*/ 0 h 1075057"/>
              <a:gd name="connsiteX1" fmla="*/ 961351 w 1253451"/>
              <a:gd name="connsiteY1" fmla="*/ 234950 h 1075057"/>
              <a:gd name="connsiteX2" fmla="*/ 656551 w 1253451"/>
              <a:gd name="connsiteY2" fmla="*/ 381000 h 1075057"/>
              <a:gd name="connsiteX3" fmla="*/ 491452 w 1253451"/>
              <a:gd name="connsiteY3" fmla="*/ 482601 h 1075057"/>
              <a:gd name="connsiteX4" fmla="*/ 447001 w 1253451"/>
              <a:gd name="connsiteY4" fmla="*/ 641350 h 1075057"/>
              <a:gd name="connsiteX5" fmla="*/ 104102 w 1253451"/>
              <a:gd name="connsiteY5" fmla="*/ 571502 h 1075057"/>
              <a:gd name="connsiteX6" fmla="*/ 250151 w 1253451"/>
              <a:gd name="connsiteY6" fmla="*/ 628650 h 1075057"/>
              <a:gd name="connsiteX7" fmla="*/ 8851 w 1253451"/>
              <a:gd name="connsiteY7" fmla="*/ 723900 h 1075057"/>
              <a:gd name="connsiteX8" fmla="*/ 72351 w 1253451"/>
              <a:gd name="connsiteY8" fmla="*/ 869950 h 1075057"/>
              <a:gd name="connsiteX9" fmla="*/ 262851 w 1253451"/>
              <a:gd name="connsiteY9" fmla="*/ 1060450 h 1075057"/>
              <a:gd name="connsiteX10" fmla="*/ 516851 w 1253451"/>
              <a:gd name="connsiteY10" fmla="*/ 1054100 h 1075057"/>
              <a:gd name="connsiteX11" fmla="*/ 637502 w 1253451"/>
              <a:gd name="connsiteY11" fmla="*/ 990602 h 1075057"/>
              <a:gd name="connsiteX12" fmla="*/ 688301 w 1253451"/>
              <a:gd name="connsiteY12" fmla="*/ 965200 h 1075057"/>
              <a:gd name="connsiteX13" fmla="*/ 821652 w 1253451"/>
              <a:gd name="connsiteY13" fmla="*/ 889001 h 1075057"/>
              <a:gd name="connsiteX14" fmla="*/ 967701 w 1253451"/>
              <a:gd name="connsiteY14" fmla="*/ 800100 h 1075057"/>
              <a:gd name="connsiteX15" fmla="*/ 1107401 w 1253451"/>
              <a:gd name="connsiteY15" fmla="*/ 666750 h 1075057"/>
              <a:gd name="connsiteX16" fmla="*/ 1215351 w 1253451"/>
              <a:gd name="connsiteY16" fmla="*/ 508000 h 1075057"/>
              <a:gd name="connsiteX17" fmla="*/ 1253451 w 1253451"/>
              <a:gd name="connsiteY17" fmla="*/ 127000 h 1075057"/>
              <a:gd name="connsiteX18" fmla="*/ 1253451 w 1253451"/>
              <a:gd name="connsiteY18" fmla="*/ 0 h 1075057"/>
              <a:gd name="connsiteX0" fmla="*/ 1253451 w 1253451"/>
              <a:gd name="connsiteY0" fmla="*/ 0 h 1075057"/>
              <a:gd name="connsiteX1" fmla="*/ 961351 w 1253451"/>
              <a:gd name="connsiteY1" fmla="*/ 234950 h 1075057"/>
              <a:gd name="connsiteX2" fmla="*/ 656551 w 1253451"/>
              <a:gd name="connsiteY2" fmla="*/ 381000 h 1075057"/>
              <a:gd name="connsiteX3" fmla="*/ 491452 w 1253451"/>
              <a:gd name="connsiteY3" fmla="*/ 482601 h 1075057"/>
              <a:gd name="connsiteX4" fmla="*/ 447001 w 1253451"/>
              <a:gd name="connsiteY4" fmla="*/ 641350 h 1075057"/>
              <a:gd name="connsiteX5" fmla="*/ 345402 w 1253451"/>
              <a:gd name="connsiteY5" fmla="*/ 654052 h 1075057"/>
              <a:gd name="connsiteX6" fmla="*/ 250151 w 1253451"/>
              <a:gd name="connsiteY6" fmla="*/ 628650 h 1075057"/>
              <a:gd name="connsiteX7" fmla="*/ 8851 w 1253451"/>
              <a:gd name="connsiteY7" fmla="*/ 723900 h 1075057"/>
              <a:gd name="connsiteX8" fmla="*/ 72351 w 1253451"/>
              <a:gd name="connsiteY8" fmla="*/ 869950 h 1075057"/>
              <a:gd name="connsiteX9" fmla="*/ 262851 w 1253451"/>
              <a:gd name="connsiteY9" fmla="*/ 1060450 h 1075057"/>
              <a:gd name="connsiteX10" fmla="*/ 516851 w 1253451"/>
              <a:gd name="connsiteY10" fmla="*/ 1054100 h 1075057"/>
              <a:gd name="connsiteX11" fmla="*/ 637502 w 1253451"/>
              <a:gd name="connsiteY11" fmla="*/ 990602 h 1075057"/>
              <a:gd name="connsiteX12" fmla="*/ 688301 w 1253451"/>
              <a:gd name="connsiteY12" fmla="*/ 965200 h 1075057"/>
              <a:gd name="connsiteX13" fmla="*/ 821652 w 1253451"/>
              <a:gd name="connsiteY13" fmla="*/ 889001 h 1075057"/>
              <a:gd name="connsiteX14" fmla="*/ 967701 w 1253451"/>
              <a:gd name="connsiteY14" fmla="*/ 800100 h 1075057"/>
              <a:gd name="connsiteX15" fmla="*/ 1107401 w 1253451"/>
              <a:gd name="connsiteY15" fmla="*/ 666750 h 1075057"/>
              <a:gd name="connsiteX16" fmla="*/ 1215351 w 1253451"/>
              <a:gd name="connsiteY16" fmla="*/ 508000 h 1075057"/>
              <a:gd name="connsiteX17" fmla="*/ 1253451 w 1253451"/>
              <a:gd name="connsiteY17" fmla="*/ 127000 h 1075057"/>
              <a:gd name="connsiteX18" fmla="*/ 1253451 w 1253451"/>
              <a:gd name="connsiteY18" fmla="*/ 0 h 1075057"/>
              <a:gd name="connsiteX0" fmla="*/ 1181828 w 1181828"/>
              <a:gd name="connsiteY0" fmla="*/ 0 h 1075057"/>
              <a:gd name="connsiteX1" fmla="*/ 889728 w 1181828"/>
              <a:gd name="connsiteY1" fmla="*/ 234950 h 1075057"/>
              <a:gd name="connsiteX2" fmla="*/ 584928 w 1181828"/>
              <a:gd name="connsiteY2" fmla="*/ 381000 h 1075057"/>
              <a:gd name="connsiteX3" fmla="*/ 419829 w 1181828"/>
              <a:gd name="connsiteY3" fmla="*/ 482601 h 1075057"/>
              <a:gd name="connsiteX4" fmla="*/ 375378 w 1181828"/>
              <a:gd name="connsiteY4" fmla="*/ 641350 h 1075057"/>
              <a:gd name="connsiteX5" fmla="*/ 273779 w 1181828"/>
              <a:gd name="connsiteY5" fmla="*/ 654052 h 1075057"/>
              <a:gd name="connsiteX6" fmla="*/ 178528 w 1181828"/>
              <a:gd name="connsiteY6" fmla="*/ 628650 h 1075057"/>
              <a:gd name="connsiteX7" fmla="*/ 127728 w 1181828"/>
              <a:gd name="connsiteY7" fmla="*/ 685800 h 1075057"/>
              <a:gd name="connsiteX8" fmla="*/ 728 w 1181828"/>
              <a:gd name="connsiteY8" fmla="*/ 869950 h 1075057"/>
              <a:gd name="connsiteX9" fmla="*/ 191228 w 1181828"/>
              <a:gd name="connsiteY9" fmla="*/ 1060450 h 1075057"/>
              <a:gd name="connsiteX10" fmla="*/ 445228 w 1181828"/>
              <a:gd name="connsiteY10" fmla="*/ 1054100 h 1075057"/>
              <a:gd name="connsiteX11" fmla="*/ 565879 w 1181828"/>
              <a:gd name="connsiteY11" fmla="*/ 990602 h 1075057"/>
              <a:gd name="connsiteX12" fmla="*/ 616678 w 1181828"/>
              <a:gd name="connsiteY12" fmla="*/ 965200 h 1075057"/>
              <a:gd name="connsiteX13" fmla="*/ 750029 w 1181828"/>
              <a:gd name="connsiteY13" fmla="*/ 889001 h 1075057"/>
              <a:gd name="connsiteX14" fmla="*/ 896078 w 1181828"/>
              <a:gd name="connsiteY14" fmla="*/ 800100 h 1075057"/>
              <a:gd name="connsiteX15" fmla="*/ 1035778 w 1181828"/>
              <a:gd name="connsiteY15" fmla="*/ 666750 h 1075057"/>
              <a:gd name="connsiteX16" fmla="*/ 1143728 w 1181828"/>
              <a:gd name="connsiteY16" fmla="*/ 508000 h 1075057"/>
              <a:gd name="connsiteX17" fmla="*/ 1181828 w 1181828"/>
              <a:gd name="connsiteY17" fmla="*/ 127000 h 1075057"/>
              <a:gd name="connsiteX18" fmla="*/ 1181828 w 1181828"/>
              <a:gd name="connsiteY18" fmla="*/ 0 h 1075057"/>
              <a:gd name="connsiteX0" fmla="*/ 1054208 w 1054208"/>
              <a:gd name="connsiteY0" fmla="*/ 0 h 1083044"/>
              <a:gd name="connsiteX1" fmla="*/ 762108 w 1054208"/>
              <a:gd name="connsiteY1" fmla="*/ 234950 h 1083044"/>
              <a:gd name="connsiteX2" fmla="*/ 457308 w 1054208"/>
              <a:gd name="connsiteY2" fmla="*/ 381000 h 1083044"/>
              <a:gd name="connsiteX3" fmla="*/ 292209 w 1054208"/>
              <a:gd name="connsiteY3" fmla="*/ 482601 h 1083044"/>
              <a:gd name="connsiteX4" fmla="*/ 247758 w 1054208"/>
              <a:gd name="connsiteY4" fmla="*/ 641350 h 1083044"/>
              <a:gd name="connsiteX5" fmla="*/ 146159 w 1054208"/>
              <a:gd name="connsiteY5" fmla="*/ 654052 h 1083044"/>
              <a:gd name="connsiteX6" fmla="*/ 50908 w 1054208"/>
              <a:gd name="connsiteY6" fmla="*/ 628650 h 1083044"/>
              <a:gd name="connsiteX7" fmla="*/ 108 w 1054208"/>
              <a:gd name="connsiteY7" fmla="*/ 685800 h 1083044"/>
              <a:gd name="connsiteX8" fmla="*/ 38208 w 1054208"/>
              <a:gd name="connsiteY8" fmla="*/ 762000 h 1083044"/>
              <a:gd name="connsiteX9" fmla="*/ 63608 w 1054208"/>
              <a:gd name="connsiteY9" fmla="*/ 1060450 h 1083044"/>
              <a:gd name="connsiteX10" fmla="*/ 317608 w 1054208"/>
              <a:gd name="connsiteY10" fmla="*/ 1054100 h 1083044"/>
              <a:gd name="connsiteX11" fmla="*/ 438259 w 1054208"/>
              <a:gd name="connsiteY11" fmla="*/ 990602 h 1083044"/>
              <a:gd name="connsiteX12" fmla="*/ 489058 w 1054208"/>
              <a:gd name="connsiteY12" fmla="*/ 965200 h 1083044"/>
              <a:gd name="connsiteX13" fmla="*/ 622409 w 1054208"/>
              <a:gd name="connsiteY13" fmla="*/ 889001 h 1083044"/>
              <a:gd name="connsiteX14" fmla="*/ 768458 w 1054208"/>
              <a:gd name="connsiteY14" fmla="*/ 800100 h 1083044"/>
              <a:gd name="connsiteX15" fmla="*/ 908158 w 1054208"/>
              <a:gd name="connsiteY15" fmla="*/ 666750 h 1083044"/>
              <a:gd name="connsiteX16" fmla="*/ 1016108 w 1054208"/>
              <a:gd name="connsiteY16" fmla="*/ 508000 h 1083044"/>
              <a:gd name="connsiteX17" fmla="*/ 1054208 w 1054208"/>
              <a:gd name="connsiteY17" fmla="*/ 127000 h 1083044"/>
              <a:gd name="connsiteX18" fmla="*/ 1054208 w 1054208"/>
              <a:gd name="connsiteY18" fmla="*/ 0 h 1083044"/>
              <a:gd name="connsiteX0" fmla="*/ 1054234 w 1054234"/>
              <a:gd name="connsiteY0" fmla="*/ 0 h 1060247"/>
              <a:gd name="connsiteX1" fmla="*/ 762134 w 1054234"/>
              <a:gd name="connsiteY1" fmla="*/ 234950 h 1060247"/>
              <a:gd name="connsiteX2" fmla="*/ 457334 w 1054234"/>
              <a:gd name="connsiteY2" fmla="*/ 381000 h 1060247"/>
              <a:gd name="connsiteX3" fmla="*/ 292235 w 1054234"/>
              <a:gd name="connsiteY3" fmla="*/ 482601 h 1060247"/>
              <a:gd name="connsiteX4" fmla="*/ 247784 w 1054234"/>
              <a:gd name="connsiteY4" fmla="*/ 641350 h 1060247"/>
              <a:gd name="connsiteX5" fmla="*/ 146185 w 1054234"/>
              <a:gd name="connsiteY5" fmla="*/ 654052 h 1060247"/>
              <a:gd name="connsiteX6" fmla="*/ 50934 w 1054234"/>
              <a:gd name="connsiteY6" fmla="*/ 628650 h 1060247"/>
              <a:gd name="connsiteX7" fmla="*/ 134 w 1054234"/>
              <a:gd name="connsiteY7" fmla="*/ 685800 h 1060247"/>
              <a:gd name="connsiteX8" fmla="*/ 38234 w 1054234"/>
              <a:gd name="connsiteY8" fmla="*/ 762000 h 1060247"/>
              <a:gd name="connsiteX9" fmla="*/ 101734 w 1054234"/>
              <a:gd name="connsiteY9" fmla="*/ 812800 h 1060247"/>
              <a:gd name="connsiteX10" fmla="*/ 317634 w 1054234"/>
              <a:gd name="connsiteY10" fmla="*/ 1054100 h 1060247"/>
              <a:gd name="connsiteX11" fmla="*/ 438285 w 1054234"/>
              <a:gd name="connsiteY11" fmla="*/ 990602 h 1060247"/>
              <a:gd name="connsiteX12" fmla="*/ 489084 w 1054234"/>
              <a:gd name="connsiteY12" fmla="*/ 965200 h 1060247"/>
              <a:gd name="connsiteX13" fmla="*/ 622435 w 1054234"/>
              <a:gd name="connsiteY13" fmla="*/ 889001 h 1060247"/>
              <a:gd name="connsiteX14" fmla="*/ 768484 w 1054234"/>
              <a:gd name="connsiteY14" fmla="*/ 800100 h 1060247"/>
              <a:gd name="connsiteX15" fmla="*/ 908184 w 1054234"/>
              <a:gd name="connsiteY15" fmla="*/ 666750 h 1060247"/>
              <a:gd name="connsiteX16" fmla="*/ 1016134 w 1054234"/>
              <a:gd name="connsiteY16" fmla="*/ 508000 h 1060247"/>
              <a:gd name="connsiteX17" fmla="*/ 1054234 w 1054234"/>
              <a:gd name="connsiteY17" fmla="*/ 127000 h 1060247"/>
              <a:gd name="connsiteX18" fmla="*/ 1054234 w 1054234"/>
              <a:gd name="connsiteY18" fmla="*/ 0 h 1060247"/>
              <a:gd name="connsiteX0" fmla="*/ 1054234 w 1054234"/>
              <a:gd name="connsiteY0" fmla="*/ 0 h 990750"/>
              <a:gd name="connsiteX1" fmla="*/ 762134 w 1054234"/>
              <a:gd name="connsiteY1" fmla="*/ 234950 h 990750"/>
              <a:gd name="connsiteX2" fmla="*/ 457334 w 1054234"/>
              <a:gd name="connsiteY2" fmla="*/ 381000 h 990750"/>
              <a:gd name="connsiteX3" fmla="*/ 292235 w 1054234"/>
              <a:gd name="connsiteY3" fmla="*/ 482601 h 990750"/>
              <a:gd name="connsiteX4" fmla="*/ 247784 w 1054234"/>
              <a:gd name="connsiteY4" fmla="*/ 641350 h 990750"/>
              <a:gd name="connsiteX5" fmla="*/ 146185 w 1054234"/>
              <a:gd name="connsiteY5" fmla="*/ 654052 h 990750"/>
              <a:gd name="connsiteX6" fmla="*/ 50934 w 1054234"/>
              <a:gd name="connsiteY6" fmla="*/ 628650 h 990750"/>
              <a:gd name="connsiteX7" fmla="*/ 134 w 1054234"/>
              <a:gd name="connsiteY7" fmla="*/ 685800 h 990750"/>
              <a:gd name="connsiteX8" fmla="*/ 38234 w 1054234"/>
              <a:gd name="connsiteY8" fmla="*/ 762000 h 990750"/>
              <a:gd name="connsiteX9" fmla="*/ 101734 w 1054234"/>
              <a:gd name="connsiteY9" fmla="*/ 812800 h 990750"/>
              <a:gd name="connsiteX10" fmla="*/ 254134 w 1054234"/>
              <a:gd name="connsiteY10" fmla="*/ 768350 h 990750"/>
              <a:gd name="connsiteX11" fmla="*/ 438285 w 1054234"/>
              <a:gd name="connsiteY11" fmla="*/ 990602 h 990750"/>
              <a:gd name="connsiteX12" fmla="*/ 489084 w 1054234"/>
              <a:gd name="connsiteY12" fmla="*/ 965200 h 990750"/>
              <a:gd name="connsiteX13" fmla="*/ 622435 w 1054234"/>
              <a:gd name="connsiteY13" fmla="*/ 889001 h 990750"/>
              <a:gd name="connsiteX14" fmla="*/ 768484 w 1054234"/>
              <a:gd name="connsiteY14" fmla="*/ 800100 h 990750"/>
              <a:gd name="connsiteX15" fmla="*/ 908184 w 1054234"/>
              <a:gd name="connsiteY15" fmla="*/ 666750 h 990750"/>
              <a:gd name="connsiteX16" fmla="*/ 1016134 w 1054234"/>
              <a:gd name="connsiteY16" fmla="*/ 508000 h 990750"/>
              <a:gd name="connsiteX17" fmla="*/ 1054234 w 1054234"/>
              <a:gd name="connsiteY17" fmla="*/ 127000 h 990750"/>
              <a:gd name="connsiteX18" fmla="*/ 1054234 w 1054234"/>
              <a:gd name="connsiteY18" fmla="*/ 0 h 990750"/>
              <a:gd name="connsiteX0" fmla="*/ 1054234 w 1054234"/>
              <a:gd name="connsiteY0" fmla="*/ 0 h 965258"/>
              <a:gd name="connsiteX1" fmla="*/ 762134 w 1054234"/>
              <a:gd name="connsiteY1" fmla="*/ 234950 h 965258"/>
              <a:gd name="connsiteX2" fmla="*/ 457334 w 1054234"/>
              <a:gd name="connsiteY2" fmla="*/ 381000 h 965258"/>
              <a:gd name="connsiteX3" fmla="*/ 292235 w 1054234"/>
              <a:gd name="connsiteY3" fmla="*/ 482601 h 965258"/>
              <a:gd name="connsiteX4" fmla="*/ 247784 w 1054234"/>
              <a:gd name="connsiteY4" fmla="*/ 641350 h 965258"/>
              <a:gd name="connsiteX5" fmla="*/ 146185 w 1054234"/>
              <a:gd name="connsiteY5" fmla="*/ 654052 h 965258"/>
              <a:gd name="connsiteX6" fmla="*/ 50934 w 1054234"/>
              <a:gd name="connsiteY6" fmla="*/ 628650 h 965258"/>
              <a:gd name="connsiteX7" fmla="*/ 134 w 1054234"/>
              <a:gd name="connsiteY7" fmla="*/ 685800 h 965258"/>
              <a:gd name="connsiteX8" fmla="*/ 38234 w 1054234"/>
              <a:gd name="connsiteY8" fmla="*/ 762000 h 965258"/>
              <a:gd name="connsiteX9" fmla="*/ 101734 w 1054234"/>
              <a:gd name="connsiteY9" fmla="*/ 812800 h 965258"/>
              <a:gd name="connsiteX10" fmla="*/ 254134 w 1054234"/>
              <a:gd name="connsiteY10" fmla="*/ 768350 h 965258"/>
              <a:gd name="connsiteX11" fmla="*/ 285885 w 1054234"/>
              <a:gd name="connsiteY11" fmla="*/ 876302 h 965258"/>
              <a:gd name="connsiteX12" fmla="*/ 489084 w 1054234"/>
              <a:gd name="connsiteY12" fmla="*/ 965200 h 965258"/>
              <a:gd name="connsiteX13" fmla="*/ 622435 w 1054234"/>
              <a:gd name="connsiteY13" fmla="*/ 889001 h 965258"/>
              <a:gd name="connsiteX14" fmla="*/ 768484 w 1054234"/>
              <a:gd name="connsiteY14" fmla="*/ 800100 h 965258"/>
              <a:gd name="connsiteX15" fmla="*/ 908184 w 1054234"/>
              <a:gd name="connsiteY15" fmla="*/ 666750 h 965258"/>
              <a:gd name="connsiteX16" fmla="*/ 1016134 w 1054234"/>
              <a:gd name="connsiteY16" fmla="*/ 508000 h 965258"/>
              <a:gd name="connsiteX17" fmla="*/ 1054234 w 1054234"/>
              <a:gd name="connsiteY17" fmla="*/ 127000 h 965258"/>
              <a:gd name="connsiteX18" fmla="*/ 1054234 w 1054234"/>
              <a:gd name="connsiteY18" fmla="*/ 0 h 965258"/>
              <a:gd name="connsiteX0" fmla="*/ 1054234 w 1054234"/>
              <a:gd name="connsiteY0" fmla="*/ 0 h 893013"/>
              <a:gd name="connsiteX1" fmla="*/ 762134 w 1054234"/>
              <a:gd name="connsiteY1" fmla="*/ 234950 h 893013"/>
              <a:gd name="connsiteX2" fmla="*/ 457334 w 1054234"/>
              <a:gd name="connsiteY2" fmla="*/ 381000 h 893013"/>
              <a:gd name="connsiteX3" fmla="*/ 292235 w 1054234"/>
              <a:gd name="connsiteY3" fmla="*/ 482601 h 893013"/>
              <a:gd name="connsiteX4" fmla="*/ 247784 w 1054234"/>
              <a:gd name="connsiteY4" fmla="*/ 641350 h 893013"/>
              <a:gd name="connsiteX5" fmla="*/ 146185 w 1054234"/>
              <a:gd name="connsiteY5" fmla="*/ 654052 h 893013"/>
              <a:gd name="connsiteX6" fmla="*/ 50934 w 1054234"/>
              <a:gd name="connsiteY6" fmla="*/ 628650 h 893013"/>
              <a:gd name="connsiteX7" fmla="*/ 134 w 1054234"/>
              <a:gd name="connsiteY7" fmla="*/ 685800 h 893013"/>
              <a:gd name="connsiteX8" fmla="*/ 38234 w 1054234"/>
              <a:gd name="connsiteY8" fmla="*/ 762000 h 893013"/>
              <a:gd name="connsiteX9" fmla="*/ 101734 w 1054234"/>
              <a:gd name="connsiteY9" fmla="*/ 812800 h 893013"/>
              <a:gd name="connsiteX10" fmla="*/ 254134 w 1054234"/>
              <a:gd name="connsiteY10" fmla="*/ 768350 h 893013"/>
              <a:gd name="connsiteX11" fmla="*/ 285885 w 1054234"/>
              <a:gd name="connsiteY11" fmla="*/ 876302 h 893013"/>
              <a:gd name="connsiteX12" fmla="*/ 387484 w 1054234"/>
              <a:gd name="connsiteY12" fmla="*/ 831850 h 893013"/>
              <a:gd name="connsiteX13" fmla="*/ 622435 w 1054234"/>
              <a:gd name="connsiteY13" fmla="*/ 889001 h 893013"/>
              <a:gd name="connsiteX14" fmla="*/ 768484 w 1054234"/>
              <a:gd name="connsiteY14" fmla="*/ 800100 h 893013"/>
              <a:gd name="connsiteX15" fmla="*/ 908184 w 1054234"/>
              <a:gd name="connsiteY15" fmla="*/ 666750 h 893013"/>
              <a:gd name="connsiteX16" fmla="*/ 1016134 w 1054234"/>
              <a:gd name="connsiteY16" fmla="*/ 508000 h 893013"/>
              <a:gd name="connsiteX17" fmla="*/ 1054234 w 1054234"/>
              <a:gd name="connsiteY17" fmla="*/ 127000 h 893013"/>
              <a:gd name="connsiteX18" fmla="*/ 1054234 w 1054234"/>
              <a:gd name="connsiteY18" fmla="*/ 0 h 893013"/>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768484 w 1054234"/>
              <a:gd name="connsiteY14" fmla="*/ 800100 h 876581"/>
              <a:gd name="connsiteX15" fmla="*/ 908184 w 1054234"/>
              <a:gd name="connsiteY15" fmla="*/ 666750 h 876581"/>
              <a:gd name="connsiteX16" fmla="*/ 1016134 w 1054234"/>
              <a:gd name="connsiteY16" fmla="*/ 508000 h 876581"/>
              <a:gd name="connsiteX17" fmla="*/ 1054234 w 1054234"/>
              <a:gd name="connsiteY17" fmla="*/ 127000 h 876581"/>
              <a:gd name="connsiteX18" fmla="*/ 1054234 w 1054234"/>
              <a:gd name="connsiteY18"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908184 w 1054234"/>
              <a:gd name="connsiteY15" fmla="*/ 666750 h 876581"/>
              <a:gd name="connsiteX16" fmla="*/ 1016134 w 1054234"/>
              <a:gd name="connsiteY16" fmla="*/ 508000 h 876581"/>
              <a:gd name="connsiteX17" fmla="*/ 1054234 w 1054234"/>
              <a:gd name="connsiteY17" fmla="*/ 127000 h 876581"/>
              <a:gd name="connsiteX18" fmla="*/ 1054234 w 1054234"/>
              <a:gd name="connsiteY18"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889134 w 1054234"/>
              <a:gd name="connsiteY15" fmla="*/ 628650 h 876581"/>
              <a:gd name="connsiteX16" fmla="*/ 1016134 w 1054234"/>
              <a:gd name="connsiteY16" fmla="*/ 508000 h 876581"/>
              <a:gd name="connsiteX17" fmla="*/ 1054234 w 1054234"/>
              <a:gd name="connsiteY17" fmla="*/ 127000 h 876581"/>
              <a:gd name="connsiteX18" fmla="*/ 1054234 w 1054234"/>
              <a:gd name="connsiteY18"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889134 w 1054234"/>
              <a:gd name="connsiteY15" fmla="*/ 628650 h 876581"/>
              <a:gd name="connsiteX16" fmla="*/ 882785 w 1054234"/>
              <a:gd name="connsiteY16" fmla="*/ 584203 h 876581"/>
              <a:gd name="connsiteX17" fmla="*/ 1016134 w 1054234"/>
              <a:gd name="connsiteY17" fmla="*/ 508000 h 876581"/>
              <a:gd name="connsiteX18" fmla="*/ 1054234 w 1054234"/>
              <a:gd name="connsiteY18" fmla="*/ 127000 h 876581"/>
              <a:gd name="connsiteX19" fmla="*/ 1054234 w 1054234"/>
              <a:gd name="connsiteY19"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889134 w 1054234"/>
              <a:gd name="connsiteY15" fmla="*/ 628650 h 876581"/>
              <a:gd name="connsiteX16" fmla="*/ 882785 w 1054234"/>
              <a:gd name="connsiteY16" fmla="*/ 584203 h 876581"/>
              <a:gd name="connsiteX17" fmla="*/ 990734 w 1054234"/>
              <a:gd name="connsiteY17" fmla="*/ 488950 h 876581"/>
              <a:gd name="connsiteX18" fmla="*/ 1054234 w 1054234"/>
              <a:gd name="connsiteY18" fmla="*/ 127000 h 876581"/>
              <a:gd name="connsiteX19" fmla="*/ 1054234 w 1054234"/>
              <a:gd name="connsiteY19" fmla="*/ 0 h 876581"/>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87484 w 1054234"/>
              <a:gd name="connsiteY12" fmla="*/ 831850 h 882918"/>
              <a:gd name="connsiteX13" fmla="*/ 400185 w 1054234"/>
              <a:gd name="connsiteY13" fmla="*/ 762001 h 882918"/>
              <a:gd name="connsiteX14" fmla="*/ 641484 w 1054234"/>
              <a:gd name="connsiteY14" fmla="*/ 711200 h 882918"/>
              <a:gd name="connsiteX15" fmla="*/ 889134 w 1054234"/>
              <a:gd name="connsiteY15" fmla="*/ 628650 h 882918"/>
              <a:gd name="connsiteX16" fmla="*/ 882785 w 1054234"/>
              <a:gd name="connsiteY16" fmla="*/ 584203 h 882918"/>
              <a:gd name="connsiteX17" fmla="*/ 990734 w 1054234"/>
              <a:gd name="connsiteY17" fmla="*/ 488950 h 882918"/>
              <a:gd name="connsiteX18" fmla="*/ 1054234 w 1054234"/>
              <a:gd name="connsiteY18" fmla="*/ 127000 h 882918"/>
              <a:gd name="connsiteX19" fmla="*/ 1054234 w 1054234"/>
              <a:gd name="connsiteY19" fmla="*/ 0 h 882918"/>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30334 w 1054234"/>
              <a:gd name="connsiteY12" fmla="*/ 723900 h 882918"/>
              <a:gd name="connsiteX13" fmla="*/ 400185 w 1054234"/>
              <a:gd name="connsiteY13" fmla="*/ 762001 h 882918"/>
              <a:gd name="connsiteX14" fmla="*/ 641484 w 1054234"/>
              <a:gd name="connsiteY14" fmla="*/ 711200 h 882918"/>
              <a:gd name="connsiteX15" fmla="*/ 889134 w 1054234"/>
              <a:gd name="connsiteY15" fmla="*/ 628650 h 882918"/>
              <a:gd name="connsiteX16" fmla="*/ 882785 w 1054234"/>
              <a:gd name="connsiteY16" fmla="*/ 584203 h 882918"/>
              <a:gd name="connsiteX17" fmla="*/ 990734 w 1054234"/>
              <a:gd name="connsiteY17" fmla="*/ 488950 h 882918"/>
              <a:gd name="connsiteX18" fmla="*/ 1054234 w 1054234"/>
              <a:gd name="connsiteY18" fmla="*/ 127000 h 882918"/>
              <a:gd name="connsiteX19" fmla="*/ 1054234 w 1054234"/>
              <a:gd name="connsiteY19" fmla="*/ 0 h 882918"/>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30334 w 1054234"/>
              <a:gd name="connsiteY12" fmla="*/ 723900 h 882918"/>
              <a:gd name="connsiteX13" fmla="*/ 311285 w 1054234"/>
              <a:gd name="connsiteY13" fmla="*/ 863601 h 882918"/>
              <a:gd name="connsiteX14" fmla="*/ 641484 w 1054234"/>
              <a:gd name="connsiteY14" fmla="*/ 711200 h 882918"/>
              <a:gd name="connsiteX15" fmla="*/ 889134 w 1054234"/>
              <a:gd name="connsiteY15" fmla="*/ 628650 h 882918"/>
              <a:gd name="connsiteX16" fmla="*/ 882785 w 1054234"/>
              <a:gd name="connsiteY16" fmla="*/ 584203 h 882918"/>
              <a:gd name="connsiteX17" fmla="*/ 990734 w 1054234"/>
              <a:gd name="connsiteY17" fmla="*/ 488950 h 882918"/>
              <a:gd name="connsiteX18" fmla="*/ 1054234 w 1054234"/>
              <a:gd name="connsiteY18" fmla="*/ 127000 h 882918"/>
              <a:gd name="connsiteX19" fmla="*/ 1054234 w 1054234"/>
              <a:gd name="connsiteY19" fmla="*/ 0 h 882918"/>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30334 w 1054234"/>
              <a:gd name="connsiteY12" fmla="*/ 723900 h 882918"/>
              <a:gd name="connsiteX13" fmla="*/ 311285 w 1054234"/>
              <a:gd name="connsiteY13" fmla="*/ 863601 h 882918"/>
              <a:gd name="connsiteX14" fmla="*/ 355735 w 1054234"/>
              <a:gd name="connsiteY14" fmla="*/ 831852 h 882918"/>
              <a:gd name="connsiteX15" fmla="*/ 641484 w 1054234"/>
              <a:gd name="connsiteY15" fmla="*/ 711200 h 882918"/>
              <a:gd name="connsiteX16" fmla="*/ 889134 w 1054234"/>
              <a:gd name="connsiteY16" fmla="*/ 628650 h 882918"/>
              <a:gd name="connsiteX17" fmla="*/ 882785 w 1054234"/>
              <a:gd name="connsiteY17" fmla="*/ 584203 h 882918"/>
              <a:gd name="connsiteX18" fmla="*/ 990734 w 1054234"/>
              <a:gd name="connsiteY18" fmla="*/ 488950 h 882918"/>
              <a:gd name="connsiteX19" fmla="*/ 1054234 w 1054234"/>
              <a:gd name="connsiteY19" fmla="*/ 127000 h 882918"/>
              <a:gd name="connsiteX20" fmla="*/ 1054234 w 1054234"/>
              <a:gd name="connsiteY20" fmla="*/ 0 h 882918"/>
              <a:gd name="connsiteX0" fmla="*/ 1054234 w 1054234"/>
              <a:gd name="connsiteY0" fmla="*/ 0 h 929510"/>
              <a:gd name="connsiteX1" fmla="*/ 762134 w 1054234"/>
              <a:gd name="connsiteY1" fmla="*/ 234950 h 929510"/>
              <a:gd name="connsiteX2" fmla="*/ 457334 w 1054234"/>
              <a:gd name="connsiteY2" fmla="*/ 381000 h 929510"/>
              <a:gd name="connsiteX3" fmla="*/ 292235 w 1054234"/>
              <a:gd name="connsiteY3" fmla="*/ 482601 h 929510"/>
              <a:gd name="connsiteX4" fmla="*/ 247784 w 1054234"/>
              <a:gd name="connsiteY4" fmla="*/ 641350 h 929510"/>
              <a:gd name="connsiteX5" fmla="*/ 146185 w 1054234"/>
              <a:gd name="connsiteY5" fmla="*/ 654052 h 929510"/>
              <a:gd name="connsiteX6" fmla="*/ 50934 w 1054234"/>
              <a:gd name="connsiteY6" fmla="*/ 628650 h 929510"/>
              <a:gd name="connsiteX7" fmla="*/ 134 w 1054234"/>
              <a:gd name="connsiteY7" fmla="*/ 685800 h 929510"/>
              <a:gd name="connsiteX8" fmla="*/ 38234 w 1054234"/>
              <a:gd name="connsiteY8" fmla="*/ 762000 h 929510"/>
              <a:gd name="connsiteX9" fmla="*/ 101734 w 1054234"/>
              <a:gd name="connsiteY9" fmla="*/ 812800 h 929510"/>
              <a:gd name="connsiteX10" fmla="*/ 254134 w 1054234"/>
              <a:gd name="connsiteY10" fmla="*/ 768350 h 929510"/>
              <a:gd name="connsiteX11" fmla="*/ 222385 w 1054234"/>
              <a:gd name="connsiteY11" fmla="*/ 882652 h 929510"/>
              <a:gd name="connsiteX12" fmla="*/ 330334 w 1054234"/>
              <a:gd name="connsiteY12" fmla="*/ 723900 h 929510"/>
              <a:gd name="connsiteX13" fmla="*/ 292235 w 1054234"/>
              <a:gd name="connsiteY13" fmla="*/ 927101 h 929510"/>
              <a:gd name="connsiteX14" fmla="*/ 355735 w 1054234"/>
              <a:gd name="connsiteY14" fmla="*/ 831852 h 929510"/>
              <a:gd name="connsiteX15" fmla="*/ 641484 w 1054234"/>
              <a:gd name="connsiteY15" fmla="*/ 711200 h 929510"/>
              <a:gd name="connsiteX16" fmla="*/ 889134 w 1054234"/>
              <a:gd name="connsiteY16" fmla="*/ 628650 h 929510"/>
              <a:gd name="connsiteX17" fmla="*/ 882785 w 1054234"/>
              <a:gd name="connsiteY17" fmla="*/ 584203 h 929510"/>
              <a:gd name="connsiteX18" fmla="*/ 990734 w 1054234"/>
              <a:gd name="connsiteY18" fmla="*/ 488950 h 929510"/>
              <a:gd name="connsiteX19" fmla="*/ 1054234 w 1054234"/>
              <a:gd name="connsiteY19" fmla="*/ 127000 h 929510"/>
              <a:gd name="connsiteX20" fmla="*/ 1054234 w 1054234"/>
              <a:gd name="connsiteY20" fmla="*/ 0 h 929510"/>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641484 w 1054234"/>
              <a:gd name="connsiteY15" fmla="*/ 711200 h 930937"/>
              <a:gd name="connsiteX16" fmla="*/ 889134 w 1054234"/>
              <a:gd name="connsiteY16" fmla="*/ 628650 h 930937"/>
              <a:gd name="connsiteX17" fmla="*/ 882785 w 1054234"/>
              <a:gd name="connsiteY17" fmla="*/ 584203 h 930937"/>
              <a:gd name="connsiteX18" fmla="*/ 990734 w 1054234"/>
              <a:gd name="connsiteY18" fmla="*/ 488950 h 930937"/>
              <a:gd name="connsiteX19" fmla="*/ 1054234 w 1054234"/>
              <a:gd name="connsiteY19" fmla="*/ 127000 h 930937"/>
              <a:gd name="connsiteX20" fmla="*/ 1054234 w 1054234"/>
              <a:gd name="connsiteY20"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63684 w 1054234"/>
              <a:gd name="connsiteY15" fmla="*/ 711200 h 930937"/>
              <a:gd name="connsiteX16" fmla="*/ 889134 w 1054234"/>
              <a:gd name="connsiteY16" fmla="*/ 628650 h 930937"/>
              <a:gd name="connsiteX17" fmla="*/ 882785 w 1054234"/>
              <a:gd name="connsiteY17" fmla="*/ 584203 h 930937"/>
              <a:gd name="connsiteX18" fmla="*/ 990734 w 1054234"/>
              <a:gd name="connsiteY18" fmla="*/ 488950 h 930937"/>
              <a:gd name="connsiteX19" fmla="*/ 1054234 w 1054234"/>
              <a:gd name="connsiteY19" fmla="*/ 127000 h 930937"/>
              <a:gd name="connsiteX20" fmla="*/ 1054234 w 1054234"/>
              <a:gd name="connsiteY20"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63684 w 1054234"/>
              <a:gd name="connsiteY15" fmla="*/ 711200 h 930937"/>
              <a:gd name="connsiteX16" fmla="*/ 609735 w 1054234"/>
              <a:gd name="connsiteY16" fmla="*/ 660402 h 930937"/>
              <a:gd name="connsiteX17" fmla="*/ 889134 w 1054234"/>
              <a:gd name="connsiteY17" fmla="*/ 628650 h 930937"/>
              <a:gd name="connsiteX18" fmla="*/ 882785 w 1054234"/>
              <a:gd name="connsiteY18" fmla="*/ 584203 h 930937"/>
              <a:gd name="connsiteX19" fmla="*/ 990734 w 1054234"/>
              <a:gd name="connsiteY19" fmla="*/ 488950 h 930937"/>
              <a:gd name="connsiteX20" fmla="*/ 1054234 w 1054234"/>
              <a:gd name="connsiteY20" fmla="*/ 127000 h 930937"/>
              <a:gd name="connsiteX21" fmla="*/ 1054234 w 1054234"/>
              <a:gd name="connsiteY21"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609735 w 1054234"/>
              <a:gd name="connsiteY16" fmla="*/ 660402 h 930937"/>
              <a:gd name="connsiteX17" fmla="*/ 889134 w 1054234"/>
              <a:gd name="connsiteY17" fmla="*/ 628650 h 930937"/>
              <a:gd name="connsiteX18" fmla="*/ 882785 w 1054234"/>
              <a:gd name="connsiteY18" fmla="*/ 584203 h 930937"/>
              <a:gd name="connsiteX19" fmla="*/ 990734 w 1054234"/>
              <a:gd name="connsiteY19" fmla="*/ 488950 h 930937"/>
              <a:gd name="connsiteX20" fmla="*/ 1054234 w 1054234"/>
              <a:gd name="connsiteY20" fmla="*/ 127000 h 930937"/>
              <a:gd name="connsiteX21" fmla="*/ 1054234 w 1054234"/>
              <a:gd name="connsiteY21"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77985 w 1054234"/>
              <a:gd name="connsiteY16" fmla="*/ 704852 h 930937"/>
              <a:gd name="connsiteX17" fmla="*/ 889134 w 1054234"/>
              <a:gd name="connsiteY17" fmla="*/ 628650 h 930937"/>
              <a:gd name="connsiteX18" fmla="*/ 882785 w 1054234"/>
              <a:gd name="connsiteY18" fmla="*/ 584203 h 930937"/>
              <a:gd name="connsiteX19" fmla="*/ 990734 w 1054234"/>
              <a:gd name="connsiteY19" fmla="*/ 488950 h 930937"/>
              <a:gd name="connsiteX20" fmla="*/ 1054234 w 1054234"/>
              <a:gd name="connsiteY20" fmla="*/ 127000 h 930937"/>
              <a:gd name="connsiteX21" fmla="*/ 1054234 w 1054234"/>
              <a:gd name="connsiteY21"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77985 w 1054234"/>
              <a:gd name="connsiteY16" fmla="*/ 704852 h 930937"/>
              <a:gd name="connsiteX17" fmla="*/ 736735 w 1054234"/>
              <a:gd name="connsiteY17" fmla="*/ 654052 h 930937"/>
              <a:gd name="connsiteX18" fmla="*/ 889134 w 1054234"/>
              <a:gd name="connsiteY18" fmla="*/ 628650 h 930937"/>
              <a:gd name="connsiteX19" fmla="*/ 882785 w 1054234"/>
              <a:gd name="connsiteY19" fmla="*/ 584203 h 930937"/>
              <a:gd name="connsiteX20" fmla="*/ 990734 w 1054234"/>
              <a:gd name="connsiteY20" fmla="*/ 488950 h 930937"/>
              <a:gd name="connsiteX21" fmla="*/ 1054234 w 1054234"/>
              <a:gd name="connsiteY21" fmla="*/ 127000 h 930937"/>
              <a:gd name="connsiteX22" fmla="*/ 1054234 w 1054234"/>
              <a:gd name="connsiteY22"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77985 w 1054234"/>
              <a:gd name="connsiteY16" fmla="*/ 704852 h 930937"/>
              <a:gd name="connsiteX17" fmla="*/ 743085 w 1054234"/>
              <a:gd name="connsiteY17" fmla="*/ 698502 h 930937"/>
              <a:gd name="connsiteX18" fmla="*/ 889134 w 1054234"/>
              <a:gd name="connsiteY18" fmla="*/ 628650 h 930937"/>
              <a:gd name="connsiteX19" fmla="*/ 882785 w 1054234"/>
              <a:gd name="connsiteY19" fmla="*/ 584203 h 930937"/>
              <a:gd name="connsiteX20" fmla="*/ 990734 w 1054234"/>
              <a:gd name="connsiteY20" fmla="*/ 488950 h 930937"/>
              <a:gd name="connsiteX21" fmla="*/ 1054234 w 1054234"/>
              <a:gd name="connsiteY21" fmla="*/ 127000 h 930937"/>
              <a:gd name="connsiteX22" fmla="*/ 1054234 w 1054234"/>
              <a:gd name="connsiteY22"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97035 w 1054234"/>
              <a:gd name="connsiteY16" fmla="*/ 723902 h 930937"/>
              <a:gd name="connsiteX17" fmla="*/ 743085 w 1054234"/>
              <a:gd name="connsiteY17" fmla="*/ 698502 h 930937"/>
              <a:gd name="connsiteX18" fmla="*/ 889134 w 1054234"/>
              <a:gd name="connsiteY18" fmla="*/ 628650 h 930937"/>
              <a:gd name="connsiteX19" fmla="*/ 882785 w 1054234"/>
              <a:gd name="connsiteY19" fmla="*/ 584203 h 930937"/>
              <a:gd name="connsiteX20" fmla="*/ 990734 w 1054234"/>
              <a:gd name="connsiteY20" fmla="*/ 488950 h 930937"/>
              <a:gd name="connsiteX21" fmla="*/ 1054234 w 1054234"/>
              <a:gd name="connsiteY21" fmla="*/ 127000 h 930937"/>
              <a:gd name="connsiteX22" fmla="*/ 1054234 w 1054234"/>
              <a:gd name="connsiteY22"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470035 w 1054234"/>
              <a:gd name="connsiteY16" fmla="*/ 71755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495435 w 1054234"/>
              <a:gd name="connsiteY16" fmla="*/ 72390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495435 w 1054234"/>
              <a:gd name="connsiteY16" fmla="*/ 72390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4930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914535 w 1054234"/>
              <a:gd name="connsiteY20" fmla="*/ 5715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603385 w 1054234"/>
              <a:gd name="connsiteY2" fmla="*/ 304802 h 930937"/>
              <a:gd name="connsiteX3" fmla="*/ 463684 w 1054234"/>
              <a:gd name="connsiteY3" fmla="*/ 355600 h 930937"/>
              <a:gd name="connsiteX4" fmla="*/ 292235 w 1054234"/>
              <a:gd name="connsiteY4" fmla="*/ 457201 h 930937"/>
              <a:gd name="connsiteX5" fmla="*/ 247784 w 1054234"/>
              <a:gd name="connsiteY5" fmla="*/ 641350 h 930937"/>
              <a:gd name="connsiteX6" fmla="*/ 146185 w 1054234"/>
              <a:gd name="connsiteY6" fmla="*/ 654052 h 930937"/>
              <a:gd name="connsiteX7" fmla="*/ 50934 w 1054234"/>
              <a:gd name="connsiteY7" fmla="*/ 628650 h 930937"/>
              <a:gd name="connsiteX8" fmla="*/ 134 w 1054234"/>
              <a:gd name="connsiteY8" fmla="*/ 685800 h 930937"/>
              <a:gd name="connsiteX9" fmla="*/ 38234 w 1054234"/>
              <a:gd name="connsiteY9" fmla="*/ 762000 h 930937"/>
              <a:gd name="connsiteX10" fmla="*/ 101734 w 1054234"/>
              <a:gd name="connsiteY10" fmla="*/ 812800 h 930937"/>
              <a:gd name="connsiteX11" fmla="*/ 254134 w 1054234"/>
              <a:gd name="connsiteY11" fmla="*/ 768350 h 930937"/>
              <a:gd name="connsiteX12" fmla="*/ 222385 w 1054234"/>
              <a:gd name="connsiteY12" fmla="*/ 882652 h 930937"/>
              <a:gd name="connsiteX13" fmla="*/ 330334 w 1054234"/>
              <a:gd name="connsiteY13" fmla="*/ 723900 h 930937"/>
              <a:gd name="connsiteX14" fmla="*/ 292235 w 1054234"/>
              <a:gd name="connsiteY14" fmla="*/ 927101 h 930937"/>
              <a:gd name="connsiteX15" fmla="*/ 362085 w 1054234"/>
              <a:gd name="connsiteY15" fmla="*/ 869952 h 930937"/>
              <a:gd name="connsiteX16" fmla="*/ 438284 w 1054234"/>
              <a:gd name="connsiteY16" fmla="*/ 755650 h 930937"/>
              <a:gd name="connsiteX17" fmla="*/ 508135 w 1054234"/>
              <a:gd name="connsiteY17" fmla="*/ 781052 h 930937"/>
              <a:gd name="connsiteX18" fmla="*/ 597035 w 1054234"/>
              <a:gd name="connsiteY18" fmla="*/ 723902 h 930937"/>
              <a:gd name="connsiteX19" fmla="*/ 762135 w 1054234"/>
              <a:gd name="connsiteY19" fmla="*/ 698502 h 930937"/>
              <a:gd name="connsiteX20" fmla="*/ 889134 w 1054234"/>
              <a:gd name="connsiteY20" fmla="*/ 628650 h 930937"/>
              <a:gd name="connsiteX21" fmla="*/ 914535 w 1054234"/>
              <a:gd name="connsiteY21" fmla="*/ 571503 h 930937"/>
              <a:gd name="connsiteX22" fmla="*/ 990734 w 1054234"/>
              <a:gd name="connsiteY22" fmla="*/ 488950 h 930937"/>
              <a:gd name="connsiteX23" fmla="*/ 1054234 w 1054234"/>
              <a:gd name="connsiteY23" fmla="*/ 127000 h 930937"/>
              <a:gd name="connsiteX24" fmla="*/ 1054234 w 1054234"/>
              <a:gd name="connsiteY24" fmla="*/ 0 h 930937"/>
              <a:gd name="connsiteX0" fmla="*/ 1054234 w 1054234"/>
              <a:gd name="connsiteY0" fmla="*/ 0 h 930937"/>
              <a:gd name="connsiteX1" fmla="*/ 889135 w 1054234"/>
              <a:gd name="connsiteY1" fmla="*/ 127002 h 930937"/>
              <a:gd name="connsiteX2" fmla="*/ 762134 w 1054234"/>
              <a:gd name="connsiteY2" fmla="*/ 234950 h 930937"/>
              <a:gd name="connsiteX3" fmla="*/ 603385 w 1054234"/>
              <a:gd name="connsiteY3" fmla="*/ 304802 h 930937"/>
              <a:gd name="connsiteX4" fmla="*/ 463684 w 1054234"/>
              <a:gd name="connsiteY4" fmla="*/ 355600 h 930937"/>
              <a:gd name="connsiteX5" fmla="*/ 292235 w 1054234"/>
              <a:gd name="connsiteY5" fmla="*/ 45720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463684 w 1054234"/>
              <a:gd name="connsiteY4" fmla="*/ 355600 h 930937"/>
              <a:gd name="connsiteX5" fmla="*/ 292235 w 1054234"/>
              <a:gd name="connsiteY5" fmla="*/ 45720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412884 w 1054234"/>
              <a:gd name="connsiteY4" fmla="*/ 311150 h 930937"/>
              <a:gd name="connsiteX5" fmla="*/ 292235 w 1054234"/>
              <a:gd name="connsiteY5" fmla="*/ 45720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412884 w 1054234"/>
              <a:gd name="connsiteY4" fmla="*/ 31115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8575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8575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8575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24999 w 1054234"/>
              <a:gd name="connsiteY2" fmla="*/ 151028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24999 w 1054234"/>
              <a:gd name="connsiteY2" fmla="*/ 151028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31604 w 1054234"/>
              <a:gd name="connsiteY3" fmla="*/ 206656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24289 w 1054234"/>
              <a:gd name="connsiteY3" fmla="*/ 184711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134690 w 1054234"/>
              <a:gd name="connsiteY6" fmla="*/ 468894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134690 w 1054234"/>
              <a:gd name="connsiteY6" fmla="*/ 468894 h 930937"/>
              <a:gd name="connsiteX7" fmla="*/ 58401 w 1054234"/>
              <a:gd name="connsiteY7" fmla="*/ 563474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134690 w 1054234"/>
              <a:gd name="connsiteY6" fmla="*/ 468894 h 930937"/>
              <a:gd name="connsiteX7" fmla="*/ 58401 w 1054234"/>
              <a:gd name="connsiteY7" fmla="*/ 563474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121510 w 1054234"/>
              <a:gd name="connsiteY12" fmla="*/ 842552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27105"/>
              <a:gd name="connsiteX1" fmla="*/ 889135 w 1054234"/>
              <a:gd name="connsiteY1" fmla="*/ 31905 h 927105"/>
              <a:gd name="connsiteX2" fmla="*/ 695739 w 1054234"/>
              <a:gd name="connsiteY2" fmla="*/ 107137 h 927105"/>
              <a:gd name="connsiteX3" fmla="*/ 524289 w 1054234"/>
              <a:gd name="connsiteY3" fmla="*/ 184711 h 927105"/>
              <a:gd name="connsiteX4" fmla="*/ 323984 w 1054234"/>
              <a:gd name="connsiteY4" fmla="*/ 304800 h 927105"/>
              <a:gd name="connsiteX5" fmla="*/ 260485 w 1054234"/>
              <a:gd name="connsiteY5" fmla="*/ 450851 h 927105"/>
              <a:gd name="connsiteX6" fmla="*/ 134690 w 1054234"/>
              <a:gd name="connsiteY6" fmla="*/ 468894 h 927105"/>
              <a:gd name="connsiteX7" fmla="*/ 58401 w 1054234"/>
              <a:gd name="connsiteY7" fmla="*/ 563474 h 927105"/>
              <a:gd name="connsiteX8" fmla="*/ 50934 w 1054234"/>
              <a:gd name="connsiteY8" fmla="*/ 628650 h 927105"/>
              <a:gd name="connsiteX9" fmla="*/ 134 w 1054234"/>
              <a:gd name="connsiteY9" fmla="*/ 685800 h 927105"/>
              <a:gd name="connsiteX10" fmla="*/ 38234 w 1054234"/>
              <a:gd name="connsiteY10" fmla="*/ 762000 h 927105"/>
              <a:gd name="connsiteX11" fmla="*/ 101734 w 1054234"/>
              <a:gd name="connsiteY11" fmla="*/ 812800 h 927105"/>
              <a:gd name="connsiteX12" fmla="*/ 121510 w 1054234"/>
              <a:gd name="connsiteY12" fmla="*/ 842552 h 927105"/>
              <a:gd name="connsiteX13" fmla="*/ 222385 w 1054234"/>
              <a:gd name="connsiteY13" fmla="*/ 882652 h 927105"/>
              <a:gd name="connsiteX14" fmla="*/ 276946 w 1054234"/>
              <a:gd name="connsiteY14" fmla="*/ 867267 h 927105"/>
              <a:gd name="connsiteX15" fmla="*/ 292235 w 1054234"/>
              <a:gd name="connsiteY15" fmla="*/ 927101 h 927105"/>
              <a:gd name="connsiteX16" fmla="*/ 362085 w 1054234"/>
              <a:gd name="connsiteY16" fmla="*/ 869952 h 927105"/>
              <a:gd name="connsiteX17" fmla="*/ 438284 w 1054234"/>
              <a:gd name="connsiteY17" fmla="*/ 755650 h 927105"/>
              <a:gd name="connsiteX18" fmla="*/ 508135 w 1054234"/>
              <a:gd name="connsiteY18" fmla="*/ 781052 h 927105"/>
              <a:gd name="connsiteX19" fmla="*/ 597035 w 1054234"/>
              <a:gd name="connsiteY19" fmla="*/ 723902 h 927105"/>
              <a:gd name="connsiteX20" fmla="*/ 774835 w 1054234"/>
              <a:gd name="connsiteY20" fmla="*/ 717552 h 927105"/>
              <a:gd name="connsiteX21" fmla="*/ 918394 w 1054234"/>
              <a:gd name="connsiteY21" fmla="*/ 635965 h 927105"/>
              <a:gd name="connsiteX22" fmla="*/ 978035 w 1054234"/>
              <a:gd name="connsiteY22" fmla="*/ 603253 h 927105"/>
              <a:gd name="connsiteX23" fmla="*/ 1009784 w 1054234"/>
              <a:gd name="connsiteY23" fmla="*/ 495300 h 927105"/>
              <a:gd name="connsiteX24" fmla="*/ 1054234 w 1054234"/>
              <a:gd name="connsiteY24" fmla="*/ 127000 h 927105"/>
              <a:gd name="connsiteX25" fmla="*/ 1054234 w 1054234"/>
              <a:gd name="connsiteY25" fmla="*/ 0 h 927105"/>
              <a:gd name="connsiteX0" fmla="*/ 1054234 w 1054234"/>
              <a:gd name="connsiteY0" fmla="*/ 0 h 927103"/>
              <a:gd name="connsiteX1" fmla="*/ 889135 w 1054234"/>
              <a:gd name="connsiteY1" fmla="*/ 31905 h 927103"/>
              <a:gd name="connsiteX2" fmla="*/ 695739 w 1054234"/>
              <a:gd name="connsiteY2" fmla="*/ 107137 h 927103"/>
              <a:gd name="connsiteX3" fmla="*/ 524289 w 1054234"/>
              <a:gd name="connsiteY3" fmla="*/ 184711 h 927103"/>
              <a:gd name="connsiteX4" fmla="*/ 323984 w 1054234"/>
              <a:gd name="connsiteY4" fmla="*/ 304800 h 927103"/>
              <a:gd name="connsiteX5" fmla="*/ 260485 w 1054234"/>
              <a:gd name="connsiteY5" fmla="*/ 450851 h 927103"/>
              <a:gd name="connsiteX6" fmla="*/ 134690 w 1054234"/>
              <a:gd name="connsiteY6" fmla="*/ 468894 h 927103"/>
              <a:gd name="connsiteX7" fmla="*/ 58401 w 1054234"/>
              <a:gd name="connsiteY7" fmla="*/ 563474 h 927103"/>
              <a:gd name="connsiteX8" fmla="*/ 50934 w 1054234"/>
              <a:gd name="connsiteY8" fmla="*/ 628650 h 927103"/>
              <a:gd name="connsiteX9" fmla="*/ 134 w 1054234"/>
              <a:gd name="connsiteY9" fmla="*/ 685800 h 927103"/>
              <a:gd name="connsiteX10" fmla="*/ 38234 w 1054234"/>
              <a:gd name="connsiteY10" fmla="*/ 762000 h 927103"/>
              <a:gd name="connsiteX11" fmla="*/ 101734 w 1054234"/>
              <a:gd name="connsiteY11" fmla="*/ 812800 h 927103"/>
              <a:gd name="connsiteX12" fmla="*/ 121510 w 1054234"/>
              <a:gd name="connsiteY12" fmla="*/ 842552 h 927103"/>
              <a:gd name="connsiteX13" fmla="*/ 222385 w 1054234"/>
              <a:gd name="connsiteY13" fmla="*/ 882652 h 927103"/>
              <a:gd name="connsiteX14" fmla="*/ 276946 w 1054234"/>
              <a:gd name="connsiteY14" fmla="*/ 867267 h 927103"/>
              <a:gd name="connsiteX15" fmla="*/ 292235 w 1054234"/>
              <a:gd name="connsiteY15" fmla="*/ 927101 h 927103"/>
              <a:gd name="connsiteX16" fmla="*/ 362085 w 1054234"/>
              <a:gd name="connsiteY16" fmla="*/ 869952 h 927103"/>
              <a:gd name="connsiteX17" fmla="*/ 472471 w 1054234"/>
              <a:gd name="connsiteY17" fmla="*/ 841290 h 927103"/>
              <a:gd name="connsiteX18" fmla="*/ 508135 w 1054234"/>
              <a:gd name="connsiteY18" fmla="*/ 781052 h 927103"/>
              <a:gd name="connsiteX19" fmla="*/ 597035 w 1054234"/>
              <a:gd name="connsiteY19" fmla="*/ 723902 h 927103"/>
              <a:gd name="connsiteX20" fmla="*/ 774835 w 1054234"/>
              <a:gd name="connsiteY20" fmla="*/ 717552 h 927103"/>
              <a:gd name="connsiteX21" fmla="*/ 918394 w 1054234"/>
              <a:gd name="connsiteY21" fmla="*/ 635965 h 927103"/>
              <a:gd name="connsiteX22" fmla="*/ 978035 w 1054234"/>
              <a:gd name="connsiteY22" fmla="*/ 603253 h 927103"/>
              <a:gd name="connsiteX23" fmla="*/ 1009784 w 1054234"/>
              <a:gd name="connsiteY23" fmla="*/ 495300 h 927103"/>
              <a:gd name="connsiteX24" fmla="*/ 1054234 w 1054234"/>
              <a:gd name="connsiteY24" fmla="*/ 127000 h 927103"/>
              <a:gd name="connsiteX25" fmla="*/ 1054234 w 1054234"/>
              <a:gd name="connsiteY25" fmla="*/ 0 h 927103"/>
              <a:gd name="connsiteX0" fmla="*/ 1054234 w 1054234"/>
              <a:gd name="connsiteY0" fmla="*/ 0 h 927105"/>
              <a:gd name="connsiteX1" fmla="*/ 889135 w 1054234"/>
              <a:gd name="connsiteY1" fmla="*/ 31905 h 927105"/>
              <a:gd name="connsiteX2" fmla="*/ 695739 w 1054234"/>
              <a:gd name="connsiteY2" fmla="*/ 107137 h 927105"/>
              <a:gd name="connsiteX3" fmla="*/ 524289 w 1054234"/>
              <a:gd name="connsiteY3" fmla="*/ 184711 h 927105"/>
              <a:gd name="connsiteX4" fmla="*/ 323984 w 1054234"/>
              <a:gd name="connsiteY4" fmla="*/ 304800 h 927105"/>
              <a:gd name="connsiteX5" fmla="*/ 260485 w 1054234"/>
              <a:gd name="connsiteY5" fmla="*/ 450851 h 927105"/>
              <a:gd name="connsiteX6" fmla="*/ 134690 w 1054234"/>
              <a:gd name="connsiteY6" fmla="*/ 468894 h 927105"/>
              <a:gd name="connsiteX7" fmla="*/ 58401 w 1054234"/>
              <a:gd name="connsiteY7" fmla="*/ 563474 h 927105"/>
              <a:gd name="connsiteX8" fmla="*/ 50934 w 1054234"/>
              <a:gd name="connsiteY8" fmla="*/ 628650 h 927105"/>
              <a:gd name="connsiteX9" fmla="*/ 134 w 1054234"/>
              <a:gd name="connsiteY9" fmla="*/ 685800 h 927105"/>
              <a:gd name="connsiteX10" fmla="*/ 38234 w 1054234"/>
              <a:gd name="connsiteY10" fmla="*/ 762000 h 927105"/>
              <a:gd name="connsiteX11" fmla="*/ 101734 w 1054234"/>
              <a:gd name="connsiteY11" fmla="*/ 812800 h 927105"/>
              <a:gd name="connsiteX12" fmla="*/ 121510 w 1054234"/>
              <a:gd name="connsiteY12" fmla="*/ 842552 h 927105"/>
              <a:gd name="connsiteX13" fmla="*/ 222385 w 1054234"/>
              <a:gd name="connsiteY13" fmla="*/ 882652 h 927105"/>
              <a:gd name="connsiteX14" fmla="*/ 276946 w 1054234"/>
              <a:gd name="connsiteY14" fmla="*/ 867267 h 927105"/>
              <a:gd name="connsiteX15" fmla="*/ 292235 w 1054234"/>
              <a:gd name="connsiteY15" fmla="*/ 927101 h 927105"/>
              <a:gd name="connsiteX16" fmla="*/ 362085 w 1054234"/>
              <a:gd name="connsiteY16" fmla="*/ 869952 h 927105"/>
              <a:gd name="connsiteX17" fmla="*/ 472471 w 1054234"/>
              <a:gd name="connsiteY17" fmla="*/ 841290 h 927105"/>
              <a:gd name="connsiteX18" fmla="*/ 508135 w 1054234"/>
              <a:gd name="connsiteY18" fmla="*/ 781052 h 927105"/>
              <a:gd name="connsiteX19" fmla="*/ 625855 w 1054234"/>
              <a:gd name="connsiteY19" fmla="*/ 777624 h 927105"/>
              <a:gd name="connsiteX20" fmla="*/ 774835 w 1054234"/>
              <a:gd name="connsiteY20" fmla="*/ 717552 h 927105"/>
              <a:gd name="connsiteX21" fmla="*/ 918394 w 1054234"/>
              <a:gd name="connsiteY21" fmla="*/ 635965 h 927105"/>
              <a:gd name="connsiteX22" fmla="*/ 978035 w 1054234"/>
              <a:gd name="connsiteY22" fmla="*/ 603253 h 927105"/>
              <a:gd name="connsiteX23" fmla="*/ 1009784 w 1054234"/>
              <a:gd name="connsiteY23" fmla="*/ 495300 h 927105"/>
              <a:gd name="connsiteX24" fmla="*/ 1054234 w 1054234"/>
              <a:gd name="connsiteY24" fmla="*/ 127000 h 927105"/>
              <a:gd name="connsiteX25" fmla="*/ 1054234 w 1054234"/>
              <a:gd name="connsiteY25" fmla="*/ 0 h 927105"/>
              <a:gd name="connsiteX0" fmla="*/ 1054234 w 1054234"/>
              <a:gd name="connsiteY0" fmla="*/ 0 h 927103"/>
              <a:gd name="connsiteX1" fmla="*/ 889135 w 1054234"/>
              <a:gd name="connsiteY1" fmla="*/ 31905 h 927103"/>
              <a:gd name="connsiteX2" fmla="*/ 695739 w 1054234"/>
              <a:gd name="connsiteY2" fmla="*/ 107137 h 927103"/>
              <a:gd name="connsiteX3" fmla="*/ 524289 w 1054234"/>
              <a:gd name="connsiteY3" fmla="*/ 184711 h 927103"/>
              <a:gd name="connsiteX4" fmla="*/ 323984 w 1054234"/>
              <a:gd name="connsiteY4" fmla="*/ 304800 h 927103"/>
              <a:gd name="connsiteX5" fmla="*/ 231993 w 1054234"/>
              <a:gd name="connsiteY5" fmla="*/ 379483 h 927103"/>
              <a:gd name="connsiteX6" fmla="*/ 134690 w 1054234"/>
              <a:gd name="connsiteY6" fmla="*/ 468894 h 927103"/>
              <a:gd name="connsiteX7" fmla="*/ 58401 w 1054234"/>
              <a:gd name="connsiteY7" fmla="*/ 563474 h 927103"/>
              <a:gd name="connsiteX8" fmla="*/ 50934 w 1054234"/>
              <a:gd name="connsiteY8" fmla="*/ 628650 h 927103"/>
              <a:gd name="connsiteX9" fmla="*/ 134 w 1054234"/>
              <a:gd name="connsiteY9" fmla="*/ 685800 h 927103"/>
              <a:gd name="connsiteX10" fmla="*/ 38234 w 1054234"/>
              <a:gd name="connsiteY10" fmla="*/ 762000 h 927103"/>
              <a:gd name="connsiteX11" fmla="*/ 101734 w 1054234"/>
              <a:gd name="connsiteY11" fmla="*/ 812800 h 927103"/>
              <a:gd name="connsiteX12" fmla="*/ 121510 w 1054234"/>
              <a:gd name="connsiteY12" fmla="*/ 842552 h 927103"/>
              <a:gd name="connsiteX13" fmla="*/ 222385 w 1054234"/>
              <a:gd name="connsiteY13" fmla="*/ 882652 h 927103"/>
              <a:gd name="connsiteX14" fmla="*/ 276946 w 1054234"/>
              <a:gd name="connsiteY14" fmla="*/ 867267 h 927103"/>
              <a:gd name="connsiteX15" fmla="*/ 292235 w 1054234"/>
              <a:gd name="connsiteY15" fmla="*/ 927101 h 927103"/>
              <a:gd name="connsiteX16" fmla="*/ 362085 w 1054234"/>
              <a:gd name="connsiteY16" fmla="*/ 869952 h 927103"/>
              <a:gd name="connsiteX17" fmla="*/ 472471 w 1054234"/>
              <a:gd name="connsiteY17" fmla="*/ 841290 h 927103"/>
              <a:gd name="connsiteX18" fmla="*/ 508135 w 1054234"/>
              <a:gd name="connsiteY18" fmla="*/ 781052 h 927103"/>
              <a:gd name="connsiteX19" fmla="*/ 625855 w 1054234"/>
              <a:gd name="connsiteY19" fmla="*/ 777624 h 927103"/>
              <a:gd name="connsiteX20" fmla="*/ 774835 w 1054234"/>
              <a:gd name="connsiteY20" fmla="*/ 717552 h 927103"/>
              <a:gd name="connsiteX21" fmla="*/ 918394 w 1054234"/>
              <a:gd name="connsiteY21" fmla="*/ 635965 h 927103"/>
              <a:gd name="connsiteX22" fmla="*/ 978035 w 1054234"/>
              <a:gd name="connsiteY22" fmla="*/ 603253 h 927103"/>
              <a:gd name="connsiteX23" fmla="*/ 1009784 w 1054234"/>
              <a:gd name="connsiteY23" fmla="*/ 495300 h 927103"/>
              <a:gd name="connsiteX24" fmla="*/ 1054234 w 1054234"/>
              <a:gd name="connsiteY24" fmla="*/ 127000 h 927103"/>
              <a:gd name="connsiteX25" fmla="*/ 1054234 w 1054234"/>
              <a:gd name="connsiteY25" fmla="*/ 0 h 927103"/>
              <a:gd name="connsiteX0" fmla="*/ 1054234 w 1141357"/>
              <a:gd name="connsiteY0" fmla="*/ 0 h 927105"/>
              <a:gd name="connsiteX1" fmla="*/ 889135 w 1141357"/>
              <a:gd name="connsiteY1" fmla="*/ 31905 h 927105"/>
              <a:gd name="connsiteX2" fmla="*/ 695739 w 1141357"/>
              <a:gd name="connsiteY2" fmla="*/ 107137 h 927105"/>
              <a:gd name="connsiteX3" fmla="*/ 524289 w 1141357"/>
              <a:gd name="connsiteY3" fmla="*/ 184711 h 927105"/>
              <a:gd name="connsiteX4" fmla="*/ 323984 w 1141357"/>
              <a:gd name="connsiteY4" fmla="*/ 304800 h 927105"/>
              <a:gd name="connsiteX5" fmla="*/ 231993 w 1141357"/>
              <a:gd name="connsiteY5" fmla="*/ 379483 h 927105"/>
              <a:gd name="connsiteX6" fmla="*/ 134690 w 1141357"/>
              <a:gd name="connsiteY6" fmla="*/ 468894 h 927105"/>
              <a:gd name="connsiteX7" fmla="*/ 58401 w 1141357"/>
              <a:gd name="connsiteY7" fmla="*/ 563474 h 927105"/>
              <a:gd name="connsiteX8" fmla="*/ 50934 w 1141357"/>
              <a:gd name="connsiteY8" fmla="*/ 628650 h 927105"/>
              <a:gd name="connsiteX9" fmla="*/ 134 w 1141357"/>
              <a:gd name="connsiteY9" fmla="*/ 685800 h 927105"/>
              <a:gd name="connsiteX10" fmla="*/ 38234 w 1141357"/>
              <a:gd name="connsiteY10" fmla="*/ 762000 h 927105"/>
              <a:gd name="connsiteX11" fmla="*/ 101734 w 1141357"/>
              <a:gd name="connsiteY11" fmla="*/ 812800 h 927105"/>
              <a:gd name="connsiteX12" fmla="*/ 121510 w 1141357"/>
              <a:gd name="connsiteY12" fmla="*/ 842552 h 927105"/>
              <a:gd name="connsiteX13" fmla="*/ 222385 w 1141357"/>
              <a:gd name="connsiteY13" fmla="*/ 882652 h 927105"/>
              <a:gd name="connsiteX14" fmla="*/ 276946 w 1141357"/>
              <a:gd name="connsiteY14" fmla="*/ 867267 h 927105"/>
              <a:gd name="connsiteX15" fmla="*/ 292235 w 1141357"/>
              <a:gd name="connsiteY15" fmla="*/ 927101 h 927105"/>
              <a:gd name="connsiteX16" fmla="*/ 362085 w 1141357"/>
              <a:gd name="connsiteY16" fmla="*/ 869952 h 927105"/>
              <a:gd name="connsiteX17" fmla="*/ 472471 w 1141357"/>
              <a:gd name="connsiteY17" fmla="*/ 841290 h 927105"/>
              <a:gd name="connsiteX18" fmla="*/ 508135 w 1141357"/>
              <a:gd name="connsiteY18" fmla="*/ 781052 h 927105"/>
              <a:gd name="connsiteX19" fmla="*/ 625855 w 1141357"/>
              <a:gd name="connsiteY19" fmla="*/ 777624 h 927105"/>
              <a:gd name="connsiteX20" fmla="*/ 774835 w 1141357"/>
              <a:gd name="connsiteY20" fmla="*/ 717552 h 927105"/>
              <a:gd name="connsiteX21" fmla="*/ 918394 w 1141357"/>
              <a:gd name="connsiteY21" fmla="*/ 635965 h 927105"/>
              <a:gd name="connsiteX22" fmla="*/ 978035 w 1141357"/>
              <a:gd name="connsiteY22" fmla="*/ 603253 h 927105"/>
              <a:gd name="connsiteX23" fmla="*/ 1009784 w 1141357"/>
              <a:gd name="connsiteY23" fmla="*/ 495300 h 927105"/>
              <a:gd name="connsiteX24" fmla="*/ 1141357 w 1141357"/>
              <a:gd name="connsiteY24" fmla="*/ 252871 h 927105"/>
              <a:gd name="connsiteX25" fmla="*/ 1054234 w 1141357"/>
              <a:gd name="connsiteY25" fmla="*/ 0 h 927105"/>
              <a:gd name="connsiteX0" fmla="*/ 1054234 w 1141357"/>
              <a:gd name="connsiteY0" fmla="*/ 0 h 927103"/>
              <a:gd name="connsiteX1" fmla="*/ 889135 w 1141357"/>
              <a:gd name="connsiteY1" fmla="*/ 31905 h 927103"/>
              <a:gd name="connsiteX2" fmla="*/ 695739 w 1141357"/>
              <a:gd name="connsiteY2" fmla="*/ 107137 h 927103"/>
              <a:gd name="connsiteX3" fmla="*/ 524289 w 1141357"/>
              <a:gd name="connsiteY3" fmla="*/ 184711 h 927103"/>
              <a:gd name="connsiteX4" fmla="*/ 323984 w 1141357"/>
              <a:gd name="connsiteY4" fmla="*/ 304800 h 927103"/>
              <a:gd name="connsiteX5" fmla="*/ 231993 w 1141357"/>
              <a:gd name="connsiteY5" fmla="*/ 379483 h 927103"/>
              <a:gd name="connsiteX6" fmla="*/ 134690 w 1141357"/>
              <a:gd name="connsiteY6" fmla="*/ 468894 h 927103"/>
              <a:gd name="connsiteX7" fmla="*/ 58401 w 1141357"/>
              <a:gd name="connsiteY7" fmla="*/ 563474 h 927103"/>
              <a:gd name="connsiteX8" fmla="*/ 50934 w 1141357"/>
              <a:gd name="connsiteY8" fmla="*/ 628650 h 927103"/>
              <a:gd name="connsiteX9" fmla="*/ 134 w 1141357"/>
              <a:gd name="connsiteY9" fmla="*/ 685800 h 927103"/>
              <a:gd name="connsiteX10" fmla="*/ 38234 w 1141357"/>
              <a:gd name="connsiteY10" fmla="*/ 762000 h 927103"/>
              <a:gd name="connsiteX11" fmla="*/ 101734 w 1141357"/>
              <a:gd name="connsiteY11" fmla="*/ 812800 h 927103"/>
              <a:gd name="connsiteX12" fmla="*/ 121510 w 1141357"/>
              <a:gd name="connsiteY12" fmla="*/ 842552 h 927103"/>
              <a:gd name="connsiteX13" fmla="*/ 222385 w 1141357"/>
              <a:gd name="connsiteY13" fmla="*/ 882652 h 927103"/>
              <a:gd name="connsiteX14" fmla="*/ 276946 w 1141357"/>
              <a:gd name="connsiteY14" fmla="*/ 867267 h 927103"/>
              <a:gd name="connsiteX15" fmla="*/ 292235 w 1141357"/>
              <a:gd name="connsiteY15" fmla="*/ 927101 h 927103"/>
              <a:gd name="connsiteX16" fmla="*/ 362085 w 1141357"/>
              <a:gd name="connsiteY16" fmla="*/ 869952 h 927103"/>
              <a:gd name="connsiteX17" fmla="*/ 472471 w 1141357"/>
              <a:gd name="connsiteY17" fmla="*/ 841290 h 927103"/>
              <a:gd name="connsiteX18" fmla="*/ 508135 w 1141357"/>
              <a:gd name="connsiteY18" fmla="*/ 781052 h 927103"/>
              <a:gd name="connsiteX19" fmla="*/ 625855 w 1141357"/>
              <a:gd name="connsiteY19" fmla="*/ 777624 h 927103"/>
              <a:gd name="connsiteX20" fmla="*/ 774835 w 1141357"/>
              <a:gd name="connsiteY20" fmla="*/ 717552 h 927103"/>
              <a:gd name="connsiteX21" fmla="*/ 918394 w 1141357"/>
              <a:gd name="connsiteY21" fmla="*/ 635965 h 927103"/>
              <a:gd name="connsiteX22" fmla="*/ 978035 w 1141357"/>
              <a:gd name="connsiteY22" fmla="*/ 603253 h 927103"/>
              <a:gd name="connsiteX23" fmla="*/ 1082126 w 1141357"/>
              <a:gd name="connsiteY23" fmla="*/ 454826 h 927103"/>
              <a:gd name="connsiteX24" fmla="*/ 1141357 w 1141357"/>
              <a:gd name="connsiteY24" fmla="*/ 252871 h 927103"/>
              <a:gd name="connsiteX25" fmla="*/ 1054234 w 1141357"/>
              <a:gd name="connsiteY25" fmla="*/ 0 h 927103"/>
              <a:gd name="connsiteX0" fmla="*/ 1054234 w 1141357"/>
              <a:gd name="connsiteY0" fmla="*/ 0 h 927105"/>
              <a:gd name="connsiteX1" fmla="*/ 889135 w 1141357"/>
              <a:gd name="connsiteY1" fmla="*/ 31905 h 927105"/>
              <a:gd name="connsiteX2" fmla="*/ 695739 w 1141357"/>
              <a:gd name="connsiteY2" fmla="*/ 107137 h 927105"/>
              <a:gd name="connsiteX3" fmla="*/ 524289 w 1141357"/>
              <a:gd name="connsiteY3" fmla="*/ 184711 h 927105"/>
              <a:gd name="connsiteX4" fmla="*/ 323984 w 1141357"/>
              <a:gd name="connsiteY4" fmla="*/ 304800 h 927105"/>
              <a:gd name="connsiteX5" fmla="*/ 231993 w 1141357"/>
              <a:gd name="connsiteY5" fmla="*/ 379483 h 927105"/>
              <a:gd name="connsiteX6" fmla="*/ 134690 w 1141357"/>
              <a:gd name="connsiteY6" fmla="*/ 468894 h 927105"/>
              <a:gd name="connsiteX7" fmla="*/ 58401 w 1141357"/>
              <a:gd name="connsiteY7" fmla="*/ 563474 h 927105"/>
              <a:gd name="connsiteX8" fmla="*/ 50934 w 1141357"/>
              <a:gd name="connsiteY8" fmla="*/ 628650 h 927105"/>
              <a:gd name="connsiteX9" fmla="*/ 134 w 1141357"/>
              <a:gd name="connsiteY9" fmla="*/ 685800 h 927105"/>
              <a:gd name="connsiteX10" fmla="*/ 38234 w 1141357"/>
              <a:gd name="connsiteY10" fmla="*/ 762000 h 927105"/>
              <a:gd name="connsiteX11" fmla="*/ 101734 w 1141357"/>
              <a:gd name="connsiteY11" fmla="*/ 812800 h 927105"/>
              <a:gd name="connsiteX12" fmla="*/ 121510 w 1141357"/>
              <a:gd name="connsiteY12" fmla="*/ 842552 h 927105"/>
              <a:gd name="connsiteX13" fmla="*/ 222385 w 1141357"/>
              <a:gd name="connsiteY13" fmla="*/ 882652 h 927105"/>
              <a:gd name="connsiteX14" fmla="*/ 276946 w 1141357"/>
              <a:gd name="connsiteY14" fmla="*/ 867267 h 927105"/>
              <a:gd name="connsiteX15" fmla="*/ 292235 w 1141357"/>
              <a:gd name="connsiteY15" fmla="*/ 927101 h 927105"/>
              <a:gd name="connsiteX16" fmla="*/ 362085 w 1141357"/>
              <a:gd name="connsiteY16" fmla="*/ 869952 h 927105"/>
              <a:gd name="connsiteX17" fmla="*/ 472471 w 1141357"/>
              <a:gd name="connsiteY17" fmla="*/ 841290 h 927105"/>
              <a:gd name="connsiteX18" fmla="*/ 508135 w 1141357"/>
              <a:gd name="connsiteY18" fmla="*/ 781052 h 927105"/>
              <a:gd name="connsiteX19" fmla="*/ 625855 w 1141357"/>
              <a:gd name="connsiteY19" fmla="*/ 777624 h 927105"/>
              <a:gd name="connsiteX20" fmla="*/ 774835 w 1141357"/>
              <a:gd name="connsiteY20" fmla="*/ 717552 h 927105"/>
              <a:gd name="connsiteX21" fmla="*/ 918394 w 1141357"/>
              <a:gd name="connsiteY21" fmla="*/ 635965 h 927105"/>
              <a:gd name="connsiteX22" fmla="*/ 978035 w 1141357"/>
              <a:gd name="connsiteY22" fmla="*/ 603253 h 927105"/>
              <a:gd name="connsiteX23" fmla="*/ 1082126 w 1141357"/>
              <a:gd name="connsiteY23" fmla="*/ 454826 h 927105"/>
              <a:gd name="connsiteX24" fmla="*/ 1141357 w 1141357"/>
              <a:gd name="connsiteY24" fmla="*/ 252871 h 927105"/>
              <a:gd name="connsiteX25" fmla="*/ 1054234 w 1141357"/>
              <a:gd name="connsiteY25" fmla="*/ 0 h 927105"/>
              <a:gd name="connsiteX0" fmla="*/ 1054234 w 1155602"/>
              <a:gd name="connsiteY0" fmla="*/ 0 h 927103"/>
              <a:gd name="connsiteX1" fmla="*/ 889135 w 1155602"/>
              <a:gd name="connsiteY1" fmla="*/ 31905 h 927103"/>
              <a:gd name="connsiteX2" fmla="*/ 695739 w 1155602"/>
              <a:gd name="connsiteY2" fmla="*/ 107137 h 927103"/>
              <a:gd name="connsiteX3" fmla="*/ 524289 w 1155602"/>
              <a:gd name="connsiteY3" fmla="*/ 184711 h 927103"/>
              <a:gd name="connsiteX4" fmla="*/ 323984 w 1155602"/>
              <a:gd name="connsiteY4" fmla="*/ 304800 h 927103"/>
              <a:gd name="connsiteX5" fmla="*/ 231993 w 1155602"/>
              <a:gd name="connsiteY5" fmla="*/ 379483 h 927103"/>
              <a:gd name="connsiteX6" fmla="*/ 134690 w 1155602"/>
              <a:gd name="connsiteY6" fmla="*/ 468894 h 927103"/>
              <a:gd name="connsiteX7" fmla="*/ 58401 w 1155602"/>
              <a:gd name="connsiteY7" fmla="*/ 563474 h 927103"/>
              <a:gd name="connsiteX8" fmla="*/ 50934 w 1155602"/>
              <a:gd name="connsiteY8" fmla="*/ 628650 h 927103"/>
              <a:gd name="connsiteX9" fmla="*/ 134 w 1155602"/>
              <a:gd name="connsiteY9" fmla="*/ 685800 h 927103"/>
              <a:gd name="connsiteX10" fmla="*/ 38234 w 1155602"/>
              <a:gd name="connsiteY10" fmla="*/ 762000 h 927103"/>
              <a:gd name="connsiteX11" fmla="*/ 101734 w 1155602"/>
              <a:gd name="connsiteY11" fmla="*/ 812800 h 927103"/>
              <a:gd name="connsiteX12" fmla="*/ 121510 w 1155602"/>
              <a:gd name="connsiteY12" fmla="*/ 842552 h 927103"/>
              <a:gd name="connsiteX13" fmla="*/ 222385 w 1155602"/>
              <a:gd name="connsiteY13" fmla="*/ 882652 h 927103"/>
              <a:gd name="connsiteX14" fmla="*/ 276946 w 1155602"/>
              <a:gd name="connsiteY14" fmla="*/ 867267 h 927103"/>
              <a:gd name="connsiteX15" fmla="*/ 292235 w 1155602"/>
              <a:gd name="connsiteY15" fmla="*/ 927101 h 927103"/>
              <a:gd name="connsiteX16" fmla="*/ 362085 w 1155602"/>
              <a:gd name="connsiteY16" fmla="*/ 869952 h 927103"/>
              <a:gd name="connsiteX17" fmla="*/ 472471 w 1155602"/>
              <a:gd name="connsiteY17" fmla="*/ 841290 h 927103"/>
              <a:gd name="connsiteX18" fmla="*/ 508135 w 1155602"/>
              <a:gd name="connsiteY18" fmla="*/ 781052 h 927103"/>
              <a:gd name="connsiteX19" fmla="*/ 625855 w 1155602"/>
              <a:gd name="connsiteY19" fmla="*/ 777624 h 927103"/>
              <a:gd name="connsiteX20" fmla="*/ 774835 w 1155602"/>
              <a:gd name="connsiteY20" fmla="*/ 717552 h 927103"/>
              <a:gd name="connsiteX21" fmla="*/ 918394 w 1155602"/>
              <a:gd name="connsiteY21" fmla="*/ 635965 h 927103"/>
              <a:gd name="connsiteX22" fmla="*/ 978035 w 1155602"/>
              <a:gd name="connsiteY22" fmla="*/ 603253 h 927103"/>
              <a:gd name="connsiteX23" fmla="*/ 1082126 w 1155602"/>
              <a:gd name="connsiteY23" fmla="*/ 454826 h 927103"/>
              <a:gd name="connsiteX24" fmla="*/ 1155603 w 1155602"/>
              <a:gd name="connsiteY24" fmla="*/ 288555 h 927103"/>
              <a:gd name="connsiteX25" fmla="*/ 1054234 w 1155602"/>
              <a:gd name="connsiteY25" fmla="*/ 0 h 927103"/>
              <a:gd name="connsiteX0" fmla="*/ 1054234 w 1155603"/>
              <a:gd name="connsiteY0" fmla="*/ 0 h 927105"/>
              <a:gd name="connsiteX1" fmla="*/ 889135 w 1155603"/>
              <a:gd name="connsiteY1" fmla="*/ 31905 h 927105"/>
              <a:gd name="connsiteX2" fmla="*/ 695739 w 1155603"/>
              <a:gd name="connsiteY2" fmla="*/ 107137 h 927105"/>
              <a:gd name="connsiteX3" fmla="*/ 524289 w 1155603"/>
              <a:gd name="connsiteY3" fmla="*/ 184711 h 927105"/>
              <a:gd name="connsiteX4" fmla="*/ 323984 w 1155603"/>
              <a:gd name="connsiteY4" fmla="*/ 304800 h 927105"/>
              <a:gd name="connsiteX5" fmla="*/ 231993 w 1155603"/>
              <a:gd name="connsiteY5" fmla="*/ 379483 h 927105"/>
              <a:gd name="connsiteX6" fmla="*/ 134690 w 1155603"/>
              <a:gd name="connsiteY6" fmla="*/ 468894 h 927105"/>
              <a:gd name="connsiteX7" fmla="*/ 58401 w 1155603"/>
              <a:gd name="connsiteY7" fmla="*/ 563474 h 927105"/>
              <a:gd name="connsiteX8" fmla="*/ 50934 w 1155603"/>
              <a:gd name="connsiteY8" fmla="*/ 628650 h 927105"/>
              <a:gd name="connsiteX9" fmla="*/ 134 w 1155603"/>
              <a:gd name="connsiteY9" fmla="*/ 685800 h 927105"/>
              <a:gd name="connsiteX10" fmla="*/ 38234 w 1155603"/>
              <a:gd name="connsiteY10" fmla="*/ 762000 h 927105"/>
              <a:gd name="connsiteX11" fmla="*/ 101734 w 1155603"/>
              <a:gd name="connsiteY11" fmla="*/ 812800 h 927105"/>
              <a:gd name="connsiteX12" fmla="*/ 121510 w 1155603"/>
              <a:gd name="connsiteY12" fmla="*/ 842552 h 927105"/>
              <a:gd name="connsiteX13" fmla="*/ 222385 w 1155603"/>
              <a:gd name="connsiteY13" fmla="*/ 882652 h 927105"/>
              <a:gd name="connsiteX14" fmla="*/ 276946 w 1155603"/>
              <a:gd name="connsiteY14" fmla="*/ 867267 h 927105"/>
              <a:gd name="connsiteX15" fmla="*/ 292235 w 1155603"/>
              <a:gd name="connsiteY15" fmla="*/ 927101 h 927105"/>
              <a:gd name="connsiteX16" fmla="*/ 362085 w 1155603"/>
              <a:gd name="connsiteY16" fmla="*/ 869952 h 927105"/>
              <a:gd name="connsiteX17" fmla="*/ 472471 w 1155603"/>
              <a:gd name="connsiteY17" fmla="*/ 841290 h 927105"/>
              <a:gd name="connsiteX18" fmla="*/ 508135 w 1155603"/>
              <a:gd name="connsiteY18" fmla="*/ 781052 h 927105"/>
              <a:gd name="connsiteX19" fmla="*/ 625855 w 1155603"/>
              <a:gd name="connsiteY19" fmla="*/ 777624 h 927105"/>
              <a:gd name="connsiteX20" fmla="*/ 774835 w 1155603"/>
              <a:gd name="connsiteY20" fmla="*/ 717552 h 927105"/>
              <a:gd name="connsiteX21" fmla="*/ 918394 w 1155603"/>
              <a:gd name="connsiteY21" fmla="*/ 635965 h 927105"/>
              <a:gd name="connsiteX22" fmla="*/ 978035 w 1155603"/>
              <a:gd name="connsiteY22" fmla="*/ 603253 h 927105"/>
              <a:gd name="connsiteX23" fmla="*/ 1082126 w 1155603"/>
              <a:gd name="connsiteY23" fmla="*/ 454826 h 927105"/>
              <a:gd name="connsiteX24" fmla="*/ 1155603 w 1155603"/>
              <a:gd name="connsiteY24" fmla="*/ 288555 h 927105"/>
              <a:gd name="connsiteX25" fmla="*/ 1054234 w 1155603"/>
              <a:gd name="connsiteY25" fmla="*/ 0 h 927105"/>
              <a:gd name="connsiteX0" fmla="*/ 1054234 w 1161984"/>
              <a:gd name="connsiteY0" fmla="*/ 0 h 927103"/>
              <a:gd name="connsiteX1" fmla="*/ 889135 w 1161984"/>
              <a:gd name="connsiteY1" fmla="*/ 31905 h 927103"/>
              <a:gd name="connsiteX2" fmla="*/ 695739 w 1161984"/>
              <a:gd name="connsiteY2" fmla="*/ 107137 h 927103"/>
              <a:gd name="connsiteX3" fmla="*/ 524289 w 1161984"/>
              <a:gd name="connsiteY3" fmla="*/ 184711 h 927103"/>
              <a:gd name="connsiteX4" fmla="*/ 323984 w 1161984"/>
              <a:gd name="connsiteY4" fmla="*/ 304800 h 927103"/>
              <a:gd name="connsiteX5" fmla="*/ 231993 w 1161984"/>
              <a:gd name="connsiteY5" fmla="*/ 379483 h 927103"/>
              <a:gd name="connsiteX6" fmla="*/ 134690 w 1161984"/>
              <a:gd name="connsiteY6" fmla="*/ 468894 h 927103"/>
              <a:gd name="connsiteX7" fmla="*/ 58401 w 1161984"/>
              <a:gd name="connsiteY7" fmla="*/ 563474 h 927103"/>
              <a:gd name="connsiteX8" fmla="*/ 50934 w 1161984"/>
              <a:gd name="connsiteY8" fmla="*/ 628650 h 927103"/>
              <a:gd name="connsiteX9" fmla="*/ 134 w 1161984"/>
              <a:gd name="connsiteY9" fmla="*/ 685800 h 927103"/>
              <a:gd name="connsiteX10" fmla="*/ 38234 w 1161984"/>
              <a:gd name="connsiteY10" fmla="*/ 762000 h 927103"/>
              <a:gd name="connsiteX11" fmla="*/ 101734 w 1161984"/>
              <a:gd name="connsiteY11" fmla="*/ 812800 h 927103"/>
              <a:gd name="connsiteX12" fmla="*/ 121510 w 1161984"/>
              <a:gd name="connsiteY12" fmla="*/ 842552 h 927103"/>
              <a:gd name="connsiteX13" fmla="*/ 222385 w 1161984"/>
              <a:gd name="connsiteY13" fmla="*/ 882652 h 927103"/>
              <a:gd name="connsiteX14" fmla="*/ 276946 w 1161984"/>
              <a:gd name="connsiteY14" fmla="*/ 867267 h 927103"/>
              <a:gd name="connsiteX15" fmla="*/ 292235 w 1161984"/>
              <a:gd name="connsiteY15" fmla="*/ 927101 h 927103"/>
              <a:gd name="connsiteX16" fmla="*/ 362085 w 1161984"/>
              <a:gd name="connsiteY16" fmla="*/ 869952 h 927103"/>
              <a:gd name="connsiteX17" fmla="*/ 472471 w 1161984"/>
              <a:gd name="connsiteY17" fmla="*/ 841290 h 927103"/>
              <a:gd name="connsiteX18" fmla="*/ 508135 w 1161984"/>
              <a:gd name="connsiteY18" fmla="*/ 781052 h 927103"/>
              <a:gd name="connsiteX19" fmla="*/ 625855 w 1161984"/>
              <a:gd name="connsiteY19" fmla="*/ 777624 h 927103"/>
              <a:gd name="connsiteX20" fmla="*/ 774835 w 1161984"/>
              <a:gd name="connsiteY20" fmla="*/ 717552 h 927103"/>
              <a:gd name="connsiteX21" fmla="*/ 918394 w 1161984"/>
              <a:gd name="connsiteY21" fmla="*/ 635965 h 927103"/>
              <a:gd name="connsiteX22" fmla="*/ 978035 w 1161984"/>
              <a:gd name="connsiteY22" fmla="*/ 603253 h 927103"/>
              <a:gd name="connsiteX23" fmla="*/ 1082126 w 1161984"/>
              <a:gd name="connsiteY23" fmla="*/ 454826 h 927103"/>
              <a:gd name="connsiteX24" fmla="*/ 1155603 w 1161984"/>
              <a:gd name="connsiteY24" fmla="*/ 288555 h 927103"/>
              <a:gd name="connsiteX25" fmla="*/ 1054234 w 1161984"/>
              <a:gd name="connsiteY25" fmla="*/ 0 h 927103"/>
              <a:gd name="connsiteX0" fmla="*/ 1054234 w 1161984"/>
              <a:gd name="connsiteY0" fmla="*/ 0 h 927105"/>
              <a:gd name="connsiteX1" fmla="*/ 889135 w 1161984"/>
              <a:gd name="connsiteY1" fmla="*/ 31905 h 927105"/>
              <a:gd name="connsiteX2" fmla="*/ 695739 w 1161984"/>
              <a:gd name="connsiteY2" fmla="*/ 107137 h 927105"/>
              <a:gd name="connsiteX3" fmla="*/ 524289 w 1161984"/>
              <a:gd name="connsiteY3" fmla="*/ 184711 h 927105"/>
              <a:gd name="connsiteX4" fmla="*/ 323984 w 1161984"/>
              <a:gd name="connsiteY4" fmla="*/ 304800 h 927105"/>
              <a:gd name="connsiteX5" fmla="*/ 231993 w 1161984"/>
              <a:gd name="connsiteY5" fmla="*/ 379483 h 927105"/>
              <a:gd name="connsiteX6" fmla="*/ 134690 w 1161984"/>
              <a:gd name="connsiteY6" fmla="*/ 468894 h 927105"/>
              <a:gd name="connsiteX7" fmla="*/ 58401 w 1161984"/>
              <a:gd name="connsiteY7" fmla="*/ 563474 h 927105"/>
              <a:gd name="connsiteX8" fmla="*/ 50934 w 1161984"/>
              <a:gd name="connsiteY8" fmla="*/ 628650 h 927105"/>
              <a:gd name="connsiteX9" fmla="*/ 134 w 1161984"/>
              <a:gd name="connsiteY9" fmla="*/ 685800 h 927105"/>
              <a:gd name="connsiteX10" fmla="*/ 38234 w 1161984"/>
              <a:gd name="connsiteY10" fmla="*/ 762000 h 927105"/>
              <a:gd name="connsiteX11" fmla="*/ 101734 w 1161984"/>
              <a:gd name="connsiteY11" fmla="*/ 812800 h 927105"/>
              <a:gd name="connsiteX12" fmla="*/ 121510 w 1161984"/>
              <a:gd name="connsiteY12" fmla="*/ 842552 h 927105"/>
              <a:gd name="connsiteX13" fmla="*/ 222385 w 1161984"/>
              <a:gd name="connsiteY13" fmla="*/ 882652 h 927105"/>
              <a:gd name="connsiteX14" fmla="*/ 276946 w 1161984"/>
              <a:gd name="connsiteY14" fmla="*/ 867267 h 927105"/>
              <a:gd name="connsiteX15" fmla="*/ 292235 w 1161984"/>
              <a:gd name="connsiteY15" fmla="*/ 927101 h 927105"/>
              <a:gd name="connsiteX16" fmla="*/ 362085 w 1161984"/>
              <a:gd name="connsiteY16" fmla="*/ 869952 h 927105"/>
              <a:gd name="connsiteX17" fmla="*/ 472471 w 1161984"/>
              <a:gd name="connsiteY17" fmla="*/ 841290 h 927105"/>
              <a:gd name="connsiteX18" fmla="*/ 551863 w 1161984"/>
              <a:gd name="connsiteY18" fmla="*/ 835164 h 927105"/>
              <a:gd name="connsiteX19" fmla="*/ 625855 w 1161984"/>
              <a:gd name="connsiteY19" fmla="*/ 777624 h 927105"/>
              <a:gd name="connsiteX20" fmla="*/ 774835 w 1161984"/>
              <a:gd name="connsiteY20" fmla="*/ 717552 h 927105"/>
              <a:gd name="connsiteX21" fmla="*/ 918394 w 1161984"/>
              <a:gd name="connsiteY21" fmla="*/ 635965 h 927105"/>
              <a:gd name="connsiteX22" fmla="*/ 978035 w 1161984"/>
              <a:gd name="connsiteY22" fmla="*/ 603253 h 927105"/>
              <a:gd name="connsiteX23" fmla="*/ 1082126 w 1161984"/>
              <a:gd name="connsiteY23" fmla="*/ 454826 h 927105"/>
              <a:gd name="connsiteX24" fmla="*/ 1155603 w 1161984"/>
              <a:gd name="connsiteY24" fmla="*/ 288555 h 927105"/>
              <a:gd name="connsiteX25" fmla="*/ 1054234 w 1161984"/>
              <a:gd name="connsiteY25" fmla="*/ 0 h 927105"/>
              <a:gd name="connsiteX0" fmla="*/ 1054234 w 1161984"/>
              <a:gd name="connsiteY0" fmla="*/ 0 h 927103"/>
              <a:gd name="connsiteX1" fmla="*/ 889135 w 1161984"/>
              <a:gd name="connsiteY1" fmla="*/ 31905 h 927103"/>
              <a:gd name="connsiteX2" fmla="*/ 695739 w 1161984"/>
              <a:gd name="connsiteY2" fmla="*/ 107137 h 927103"/>
              <a:gd name="connsiteX3" fmla="*/ 524289 w 1161984"/>
              <a:gd name="connsiteY3" fmla="*/ 184711 h 927103"/>
              <a:gd name="connsiteX4" fmla="*/ 323984 w 1161984"/>
              <a:gd name="connsiteY4" fmla="*/ 304800 h 927103"/>
              <a:gd name="connsiteX5" fmla="*/ 231993 w 1161984"/>
              <a:gd name="connsiteY5" fmla="*/ 379483 h 927103"/>
              <a:gd name="connsiteX6" fmla="*/ 134690 w 1161984"/>
              <a:gd name="connsiteY6" fmla="*/ 468894 h 927103"/>
              <a:gd name="connsiteX7" fmla="*/ 58401 w 1161984"/>
              <a:gd name="connsiteY7" fmla="*/ 563474 h 927103"/>
              <a:gd name="connsiteX8" fmla="*/ 50934 w 1161984"/>
              <a:gd name="connsiteY8" fmla="*/ 628650 h 927103"/>
              <a:gd name="connsiteX9" fmla="*/ 134 w 1161984"/>
              <a:gd name="connsiteY9" fmla="*/ 685800 h 927103"/>
              <a:gd name="connsiteX10" fmla="*/ 38234 w 1161984"/>
              <a:gd name="connsiteY10" fmla="*/ 762000 h 927103"/>
              <a:gd name="connsiteX11" fmla="*/ 101734 w 1161984"/>
              <a:gd name="connsiteY11" fmla="*/ 812800 h 927103"/>
              <a:gd name="connsiteX12" fmla="*/ 121510 w 1161984"/>
              <a:gd name="connsiteY12" fmla="*/ 842552 h 927103"/>
              <a:gd name="connsiteX13" fmla="*/ 222385 w 1161984"/>
              <a:gd name="connsiteY13" fmla="*/ 882652 h 927103"/>
              <a:gd name="connsiteX14" fmla="*/ 276946 w 1161984"/>
              <a:gd name="connsiteY14" fmla="*/ 867267 h 927103"/>
              <a:gd name="connsiteX15" fmla="*/ 292235 w 1161984"/>
              <a:gd name="connsiteY15" fmla="*/ 927101 h 927103"/>
              <a:gd name="connsiteX16" fmla="*/ 362085 w 1161984"/>
              <a:gd name="connsiteY16" fmla="*/ 869952 h 927103"/>
              <a:gd name="connsiteX17" fmla="*/ 472471 w 1161984"/>
              <a:gd name="connsiteY17" fmla="*/ 841290 h 927103"/>
              <a:gd name="connsiteX18" fmla="*/ 551863 w 1161984"/>
              <a:gd name="connsiteY18" fmla="*/ 835164 h 927103"/>
              <a:gd name="connsiteX19" fmla="*/ 625855 w 1161984"/>
              <a:gd name="connsiteY19" fmla="*/ 777624 h 927103"/>
              <a:gd name="connsiteX20" fmla="*/ 774835 w 1161984"/>
              <a:gd name="connsiteY20" fmla="*/ 717552 h 927103"/>
              <a:gd name="connsiteX21" fmla="*/ 918394 w 1161984"/>
              <a:gd name="connsiteY21" fmla="*/ 635965 h 927103"/>
              <a:gd name="connsiteX22" fmla="*/ 978035 w 1161984"/>
              <a:gd name="connsiteY22" fmla="*/ 603253 h 927103"/>
              <a:gd name="connsiteX23" fmla="*/ 1082126 w 1161984"/>
              <a:gd name="connsiteY23" fmla="*/ 454826 h 927103"/>
              <a:gd name="connsiteX24" fmla="*/ 1155603 w 1161984"/>
              <a:gd name="connsiteY24" fmla="*/ 288555 h 927103"/>
              <a:gd name="connsiteX25" fmla="*/ 1054234 w 1161984"/>
              <a:gd name="connsiteY25" fmla="*/ 0 h 927103"/>
              <a:gd name="connsiteX0" fmla="*/ 1054234 w 1161984"/>
              <a:gd name="connsiteY0" fmla="*/ 0 h 888839"/>
              <a:gd name="connsiteX1" fmla="*/ 889135 w 1161984"/>
              <a:gd name="connsiteY1" fmla="*/ 31905 h 888839"/>
              <a:gd name="connsiteX2" fmla="*/ 695739 w 1161984"/>
              <a:gd name="connsiteY2" fmla="*/ 107137 h 888839"/>
              <a:gd name="connsiteX3" fmla="*/ 524289 w 1161984"/>
              <a:gd name="connsiteY3" fmla="*/ 184711 h 888839"/>
              <a:gd name="connsiteX4" fmla="*/ 323984 w 1161984"/>
              <a:gd name="connsiteY4" fmla="*/ 304800 h 888839"/>
              <a:gd name="connsiteX5" fmla="*/ 231993 w 1161984"/>
              <a:gd name="connsiteY5" fmla="*/ 379483 h 888839"/>
              <a:gd name="connsiteX6" fmla="*/ 134690 w 1161984"/>
              <a:gd name="connsiteY6" fmla="*/ 468894 h 888839"/>
              <a:gd name="connsiteX7" fmla="*/ 58401 w 1161984"/>
              <a:gd name="connsiteY7" fmla="*/ 563474 h 888839"/>
              <a:gd name="connsiteX8" fmla="*/ 50934 w 1161984"/>
              <a:gd name="connsiteY8" fmla="*/ 628650 h 888839"/>
              <a:gd name="connsiteX9" fmla="*/ 134 w 1161984"/>
              <a:gd name="connsiteY9" fmla="*/ 685800 h 888839"/>
              <a:gd name="connsiteX10" fmla="*/ 38234 w 1161984"/>
              <a:gd name="connsiteY10" fmla="*/ 762000 h 888839"/>
              <a:gd name="connsiteX11" fmla="*/ 101734 w 1161984"/>
              <a:gd name="connsiteY11" fmla="*/ 812800 h 888839"/>
              <a:gd name="connsiteX12" fmla="*/ 121510 w 1161984"/>
              <a:gd name="connsiteY12" fmla="*/ 842552 h 888839"/>
              <a:gd name="connsiteX13" fmla="*/ 222385 w 1161984"/>
              <a:gd name="connsiteY13" fmla="*/ 882652 h 888839"/>
              <a:gd name="connsiteX14" fmla="*/ 276946 w 1161984"/>
              <a:gd name="connsiteY14" fmla="*/ 867267 h 888839"/>
              <a:gd name="connsiteX15" fmla="*/ 313829 w 1161984"/>
              <a:gd name="connsiteY15" fmla="*/ 888827 h 888839"/>
              <a:gd name="connsiteX16" fmla="*/ 362085 w 1161984"/>
              <a:gd name="connsiteY16" fmla="*/ 869952 h 888839"/>
              <a:gd name="connsiteX17" fmla="*/ 472471 w 1161984"/>
              <a:gd name="connsiteY17" fmla="*/ 841290 h 888839"/>
              <a:gd name="connsiteX18" fmla="*/ 551863 w 1161984"/>
              <a:gd name="connsiteY18" fmla="*/ 835164 h 888839"/>
              <a:gd name="connsiteX19" fmla="*/ 625855 w 1161984"/>
              <a:gd name="connsiteY19" fmla="*/ 777624 h 888839"/>
              <a:gd name="connsiteX20" fmla="*/ 774835 w 1161984"/>
              <a:gd name="connsiteY20" fmla="*/ 717552 h 888839"/>
              <a:gd name="connsiteX21" fmla="*/ 918394 w 1161984"/>
              <a:gd name="connsiteY21" fmla="*/ 635965 h 888839"/>
              <a:gd name="connsiteX22" fmla="*/ 978035 w 1161984"/>
              <a:gd name="connsiteY22" fmla="*/ 603253 h 888839"/>
              <a:gd name="connsiteX23" fmla="*/ 1082126 w 1161984"/>
              <a:gd name="connsiteY23" fmla="*/ 454826 h 888839"/>
              <a:gd name="connsiteX24" fmla="*/ 1155603 w 1161984"/>
              <a:gd name="connsiteY24" fmla="*/ 288555 h 888839"/>
              <a:gd name="connsiteX25" fmla="*/ 1054234 w 1161984"/>
              <a:gd name="connsiteY25" fmla="*/ 0 h 888839"/>
              <a:gd name="connsiteX0" fmla="*/ 1054234 w 1161984"/>
              <a:gd name="connsiteY0" fmla="*/ 0 h 888839"/>
              <a:gd name="connsiteX1" fmla="*/ 889135 w 1161984"/>
              <a:gd name="connsiteY1" fmla="*/ 31905 h 888839"/>
              <a:gd name="connsiteX2" fmla="*/ 695739 w 1161984"/>
              <a:gd name="connsiteY2" fmla="*/ 107137 h 888839"/>
              <a:gd name="connsiteX3" fmla="*/ 524289 w 1161984"/>
              <a:gd name="connsiteY3" fmla="*/ 184711 h 888839"/>
              <a:gd name="connsiteX4" fmla="*/ 323984 w 1161984"/>
              <a:gd name="connsiteY4" fmla="*/ 304800 h 888839"/>
              <a:gd name="connsiteX5" fmla="*/ 231993 w 1161984"/>
              <a:gd name="connsiteY5" fmla="*/ 379483 h 888839"/>
              <a:gd name="connsiteX6" fmla="*/ 134690 w 1161984"/>
              <a:gd name="connsiteY6" fmla="*/ 468894 h 888839"/>
              <a:gd name="connsiteX7" fmla="*/ 58401 w 1161984"/>
              <a:gd name="connsiteY7" fmla="*/ 563474 h 888839"/>
              <a:gd name="connsiteX8" fmla="*/ 50934 w 1161984"/>
              <a:gd name="connsiteY8" fmla="*/ 628650 h 888839"/>
              <a:gd name="connsiteX9" fmla="*/ 134 w 1161984"/>
              <a:gd name="connsiteY9" fmla="*/ 685800 h 888839"/>
              <a:gd name="connsiteX10" fmla="*/ 38234 w 1161984"/>
              <a:gd name="connsiteY10" fmla="*/ 762000 h 888839"/>
              <a:gd name="connsiteX11" fmla="*/ 101734 w 1161984"/>
              <a:gd name="connsiteY11" fmla="*/ 812800 h 888839"/>
              <a:gd name="connsiteX12" fmla="*/ 98059 w 1161984"/>
              <a:gd name="connsiteY12" fmla="*/ 820752 h 888839"/>
              <a:gd name="connsiteX13" fmla="*/ 222385 w 1161984"/>
              <a:gd name="connsiteY13" fmla="*/ 882652 h 888839"/>
              <a:gd name="connsiteX14" fmla="*/ 276946 w 1161984"/>
              <a:gd name="connsiteY14" fmla="*/ 867267 h 888839"/>
              <a:gd name="connsiteX15" fmla="*/ 313829 w 1161984"/>
              <a:gd name="connsiteY15" fmla="*/ 888827 h 888839"/>
              <a:gd name="connsiteX16" fmla="*/ 362085 w 1161984"/>
              <a:gd name="connsiteY16" fmla="*/ 869952 h 888839"/>
              <a:gd name="connsiteX17" fmla="*/ 472471 w 1161984"/>
              <a:gd name="connsiteY17" fmla="*/ 841290 h 888839"/>
              <a:gd name="connsiteX18" fmla="*/ 551863 w 1161984"/>
              <a:gd name="connsiteY18" fmla="*/ 835164 h 888839"/>
              <a:gd name="connsiteX19" fmla="*/ 625855 w 1161984"/>
              <a:gd name="connsiteY19" fmla="*/ 777624 h 888839"/>
              <a:gd name="connsiteX20" fmla="*/ 774835 w 1161984"/>
              <a:gd name="connsiteY20" fmla="*/ 717552 h 888839"/>
              <a:gd name="connsiteX21" fmla="*/ 918394 w 1161984"/>
              <a:gd name="connsiteY21" fmla="*/ 635965 h 888839"/>
              <a:gd name="connsiteX22" fmla="*/ 978035 w 1161984"/>
              <a:gd name="connsiteY22" fmla="*/ 603253 h 888839"/>
              <a:gd name="connsiteX23" fmla="*/ 1082126 w 1161984"/>
              <a:gd name="connsiteY23" fmla="*/ 454826 h 888839"/>
              <a:gd name="connsiteX24" fmla="*/ 1155603 w 1161984"/>
              <a:gd name="connsiteY24" fmla="*/ 288555 h 888839"/>
              <a:gd name="connsiteX25" fmla="*/ 1054234 w 1161984"/>
              <a:gd name="connsiteY25" fmla="*/ 0 h 888839"/>
              <a:gd name="connsiteX0" fmla="*/ 1054234 w 1161984"/>
              <a:gd name="connsiteY0" fmla="*/ 0 h 888839"/>
              <a:gd name="connsiteX1" fmla="*/ 889135 w 1161984"/>
              <a:gd name="connsiteY1" fmla="*/ 31905 h 888839"/>
              <a:gd name="connsiteX2" fmla="*/ 695739 w 1161984"/>
              <a:gd name="connsiteY2" fmla="*/ 107137 h 888839"/>
              <a:gd name="connsiteX3" fmla="*/ 524289 w 1161984"/>
              <a:gd name="connsiteY3" fmla="*/ 184711 h 888839"/>
              <a:gd name="connsiteX4" fmla="*/ 323984 w 1161984"/>
              <a:gd name="connsiteY4" fmla="*/ 304800 h 888839"/>
              <a:gd name="connsiteX5" fmla="*/ 231993 w 1161984"/>
              <a:gd name="connsiteY5" fmla="*/ 379483 h 888839"/>
              <a:gd name="connsiteX6" fmla="*/ 134690 w 1161984"/>
              <a:gd name="connsiteY6" fmla="*/ 468894 h 888839"/>
              <a:gd name="connsiteX7" fmla="*/ 58401 w 1161984"/>
              <a:gd name="connsiteY7" fmla="*/ 563474 h 888839"/>
              <a:gd name="connsiteX8" fmla="*/ 50934 w 1161984"/>
              <a:gd name="connsiteY8" fmla="*/ 628650 h 888839"/>
              <a:gd name="connsiteX9" fmla="*/ 134 w 1161984"/>
              <a:gd name="connsiteY9" fmla="*/ 685800 h 888839"/>
              <a:gd name="connsiteX10" fmla="*/ 38234 w 1161984"/>
              <a:gd name="connsiteY10" fmla="*/ 762000 h 888839"/>
              <a:gd name="connsiteX11" fmla="*/ 101734 w 1161984"/>
              <a:gd name="connsiteY11" fmla="*/ 812800 h 888839"/>
              <a:gd name="connsiteX12" fmla="*/ 98059 w 1161984"/>
              <a:gd name="connsiteY12" fmla="*/ 820752 h 888839"/>
              <a:gd name="connsiteX13" fmla="*/ 222385 w 1161984"/>
              <a:gd name="connsiteY13" fmla="*/ 882652 h 888839"/>
              <a:gd name="connsiteX14" fmla="*/ 276946 w 1161984"/>
              <a:gd name="connsiteY14" fmla="*/ 867267 h 888839"/>
              <a:gd name="connsiteX15" fmla="*/ 313829 w 1161984"/>
              <a:gd name="connsiteY15" fmla="*/ 888827 h 888839"/>
              <a:gd name="connsiteX16" fmla="*/ 362085 w 1161984"/>
              <a:gd name="connsiteY16" fmla="*/ 869952 h 888839"/>
              <a:gd name="connsiteX17" fmla="*/ 472471 w 1161984"/>
              <a:gd name="connsiteY17" fmla="*/ 841290 h 888839"/>
              <a:gd name="connsiteX18" fmla="*/ 551863 w 1161984"/>
              <a:gd name="connsiteY18" fmla="*/ 835164 h 888839"/>
              <a:gd name="connsiteX19" fmla="*/ 625855 w 1161984"/>
              <a:gd name="connsiteY19" fmla="*/ 777624 h 888839"/>
              <a:gd name="connsiteX20" fmla="*/ 774835 w 1161984"/>
              <a:gd name="connsiteY20" fmla="*/ 717552 h 888839"/>
              <a:gd name="connsiteX21" fmla="*/ 918394 w 1161984"/>
              <a:gd name="connsiteY21" fmla="*/ 635965 h 888839"/>
              <a:gd name="connsiteX22" fmla="*/ 978035 w 1161984"/>
              <a:gd name="connsiteY22" fmla="*/ 603253 h 888839"/>
              <a:gd name="connsiteX23" fmla="*/ 1082126 w 1161984"/>
              <a:gd name="connsiteY23" fmla="*/ 454826 h 888839"/>
              <a:gd name="connsiteX24" fmla="*/ 1155603 w 1161984"/>
              <a:gd name="connsiteY24" fmla="*/ 288555 h 888839"/>
              <a:gd name="connsiteX25" fmla="*/ 1054234 w 1161984"/>
              <a:gd name="connsiteY25" fmla="*/ 0 h 888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61984" h="888839">
                <a:moveTo>
                  <a:pt x="1054234" y="0"/>
                </a:moveTo>
                <a:cubicBezTo>
                  <a:pt x="1026718" y="0"/>
                  <a:pt x="948884" y="14049"/>
                  <a:pt x="889135" y="31905"/>
                </a:cubicBezTo>
                <a:cubicBezTo>
                  <a:pt x="829386" y="49761"/>
                  <a:pt x="756547" y="81669"/>
                  <a:pt x="695739" y="107137"/>
                </a:cubicBezTo>
                <a:cubicBezTo>
                  <a:pt x="634931" y="132605"/>
                  <a:pt x="586248" y="151767"/>
                  <a:pt x="524289" y="184711"/>
                </a:cubicBezTo>
                <a:cubicBezTo>
                  <a:pt x="462330" y="217655"/>
                  <a:pt x="372700" y="272338"/>
                  <a:pt x="323984" y="304800"/>
                </a:cubicBezTo>
                <a:cubicBezTo>
                  <a:pt x="275268" y="337262"/>
                  <a:pt x="263542" y="352134"/>
                  <a:pt x="231993" y="379483"/>
                </a:cubicBezTo>
                <a:cubicBezTo>
                  <a:pt x="200444" y="406832"/>
                  <a:pt x="163622" y="438229"/>
                  <a:pt x="134690" y="468894"/>
                </a:cubicBezTo>
                <a:cubicBezTo>
                  <a:pt x="105758" y="499559"/>
                  <a:pt x="72360" y="536848"/>
                  <a:pt x="58401" y="563474"/>
                </a:cubicBezTo>
                <a:cubicBezTo>
                  <a:pt x="44442" y="590100"/>
                  <a:pt x="60645" y="608262"/>
                  <a:pt x="50934" y="628650"/>
                </a:cubicBezTo>
                <a:cubicBezTo>
                  <a:pt x="41223" y="649038"/>
                  <a:pt x="2251" y="663575"/>
                  <a:pt x="134" y="685800"/>
                </a:cubicBezTo>
                <a:cubicBezTo>
                  <a:pt x="-1983" y="708025"/>
                  <a:pt x="21301" y="740833"/>
                  <a:pt x="38234" y="762000"/>
                </a:cubicBezTo>
                <a:cubicBezTo>
                  <a:pt x="55167" y="783167"/>
                  <a:pt x="91763" y="803008"/>
                  <a:pt x="101734" y="812800"/>
                </a:cubicBezTo>
                <a:cubicBezTo>
                  <a:pt x="111705" y="822592"/>
                  <a:pt x="77951" y="809110"/>
                  <a:pt x="98059" y="820752"/>
                </a:cubicBezTo>
                <a:cubicBezTo>
                  <a:pt x="118168" y="832394"/>
                  <a:pt x="192571" y="874900"/>
                  <a:pt x="222385" y="882652"/>
                </a:cubicBezTo>
                <a:cubicBezTo>
                  <a:pt x="252200" y="890405"/>
                  <a:pt x="261705" y="866238"/>
                  <a:pt x="276946" y="867267"/>
                </a:cubicBezTo>
                <a:cubicBezTo>
                  <a:pt x="292187" y="868296"/>
                  <a:pt x="299639" y="888380"/>
                  <a:pt x="313829" y="888827"/>
                </a:cubicBezTo>
                <a:cubicBezTo>
                  <a:pt x="328019" y="889274"/>
                  <a:pt x="335645" y="877875"/>
                  <a:pt x="362085" y="869952"/>
                </a:cubicBezTo>
                <a:cubicBezTo>
                  <a:pt x="388525" y="862029"/>
                  <a:pt x="440841" y="847088"/>
                  <a:pt x="472471" y="841290"/>
                </a:cubicBezTo>
                <a:cubicBezTo>
                  <a:pt x="504101" y="835492"/>
                  <a:pt x="526299" y="845775"/>
                  <a:pt x="551863" y="835164"/>
                </a:cubicBezTo>
                <a:cubicBezTo>
                  <a:pt x="577427" y="824553"/>
                  <a:pt x="588693" y="797226"/>
                  <a:pt x="625855" y="777624"/>
                </a:cubicBezTo>
                <a:cubicBezTo>
                  <a:pt x="663017" y="758022"/>
                  <a:pt x="726079" y="741162"/>
                  <a:pt x="774835" y="717552"/>
                </a:cubicBezTo>
                <a:cubicBezTo>
                  <a:pt x="823591" y="693942"/>
                  <a:pt x="884527" y="655015"/>
                  <a:pt x="918394" y="635965"/>
                </a:cubicBezTo>
                <a:cubicBezTo>
                  <a:pt x="952261" y="616915"/>
                  <a:pt x="950746" y="633443"/>
                  <a:pt x="978035" y="603253"/>
                </a:cubicBezTo>
                <a:cubicBezTo>
                  <a:pt x="1005324" y="573063"/>
                  <a:pt x="1031813" y="489733"/>
                  <a:pt x="1082126" y="454826"/>
                </a:cubicBezTo>
                <a:lnTo>
                  <a:pt x="1155603" y="288555"/>
                </a:lnTo>
                <a:cubicBezTo>
                  <a:pt x="1186300" y="219089"/>
                  <a:pt x="1098645" y="42775"/>
                  <a:pt x="1054234" y="0"/>
                </a:cubicBezTo>
                <a:close/>
              </a:path>
            </a:pathLst>
          </a:custGeom>
          <a:pattFill prst="zigZag">
            <a:fgClr>
              <a:srgbClr val="FF0000"/>
            </a:fgClr>
            <a:bgClr>
              <a:schemeClr val="accent2">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pic>
        <p:nvPicPr>
          <p:cNvPr id="29" name="Grafik 28" descr="dunkel (mittlere Sonne) mit einfarbiger Füllung">
            <a:extLst>
              <a:ext uri="{FF2B5EF4-FFF2-40B4-BE49-F238E27FC236}">
                <a16:creationId xmlns:a16="http://schemas.microsoft.com/office/drawing/2014/main" id="{822D47C8-A4C4-4E34-B381-8333BEA696F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48023" y="1691412"/>
            <a:ext cx="448615" cy="448615"/>
          </a:xfrm>
          <a:prstGeom prst="rect">
            <a:avLst/>
          </a:prstGeom>
        </p:spPr>
      </p:pic>
      <p:sp>
        <p:nvSpPr>
          <p:cNvPr id="28" name="Rectangle 2">
            <a:extLst>
              <a:ext uri="{FF2B5EF4-FFF2-40B4-BE49-F238E27FC236}">
                <a16:creationId xmlns:a16="http://schemas.microsoft.com/office/drawing/2014/main" id="{C31B81D5-90F1-B645-FFDD-BE213615B4C2}"/>
              </a:ext>
            </a:extLst>
          </p:cNvPr>
          <p:cNvSpPr/>
          <p:nvPr/>
        </p:nvSpPr>
        <p:spPr>
          <a:xfrm>
            <a:off x="5271347" y="1398693"/>
            <a:ext cx="3387101" cy="2757233"/>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350" dirty="0">
              <a:solidFill>
                <a:schemeClr val="tx1"/>
              </a:solidFill>
              <a:latin typeface="Calibri Light" panose="020F0302020204030204" pitchFamily="34" charset="0"/>
              <a:cs typeface="Calibri Light" panose="020F0302020204030204" pitchFamily="34" charset="0"/>
            </a:endParaRPr>
          </a:p>
        </p:txBody>
      </p:sp>
      <p:sp>
        <p:nvSpPr>
          <p:cNvPr id="31" name="Textfeld 30">
            <a:extLst>
              <a:ext uri="{FF2B5EF4-FFF2-40B4-BE49-F238E27FC236}">
                <a16:creationId xmlns:a16="http://schemas.microsoft.com/office/drawing/2014/main" id="{39B63392-A5EC-2CB0-070F-85E242A36FB5}"/>
              </a:ext>
            </a:extLst>
          </p:cNvPr>
          <p:cNvSpPr txBox="1"/>
          <p:nvPr/>
        </p:nvSpPr>
        <p:spPr>
          <a:xfrm>
            <a:off x="5340035" y="1584688"/>
            <a:ext cx="3120397" cy="1477328"/>
          </a:xfrm>
          <a:prstGeom prst="rect">
            <a:avLst/>
          </a:prstGeom>
          <a:noFill/>
        </p:spPr>
        <p:txBody>
          <a:bodyPr wrap="square">
            <a:spAutoFit/>
          </a:bodyPr>
          <a:lstStyle/>
          <a:p>
            <a:pPr marL="285750" indent="-285750">
              <a:spcAft>
                <a:spcPts val="600"/>
              </a:spcAft>
              <a:buFont typeface="Wingdings" panose="05000000000000000000" pitchFamily="2" charset="2"/>
              <a:buChar char="§"/>
            </a:pPr>
            <a:r>
              <a:rPr lang="en-DE" dirty="0">
                <a:latin typeface="Calibri Light" panose="020F0302020204030204" pitchFamily="34" charset="0"/>
                <a:cs typeface="Calibri Light" panose="020F0302020204030204" pitchFamily="34" charset="0"/>
              </a:rPr>
              <a:t>Quantifying the contribution of teleconnections is key to imp</a:t>
            </a:r>
            <a:r>
              <a:rPr lang="de-DE" dirty="0" err="1">
                <a:latin typeface="Calibri Light" panose="020F0302020204030204" pitchFamily="34" charset="0"/>
                <a:cs typeface="Calibri Light" panose="020F0302020204030204" pitchFamily="34" charset="0"/>
              </a:rPr>
              <a:t>ro</a:t>
            </a:r>
            <a:r>
              <a:rPr lang="en-DE" dirty="0" err="1">
                <a:latin typeface="Calibri Light" panose="020F0302020204030204" pitchFamily="34" charset="0"/>
                <a:cs typeface="Calibri Light" panose="020F0302020204030204" pitchFamily="34" charset="0"/>
              </a:rPr>
              <a:t>ve</a:t>
            </a:r>
            <a:r>
              <a:rPr lang="en-DE" dirty="0">
                <a:latin typeface="Calibri Light" panose="020F0302020204030204" pitchFamily="34" charset="0"/>
                <a:cs typeface="Calibri Light" panose="020F0302020204030204" pitchFamily="34" charset="0"/>
              </a:rPr>
              <a:t> our understanding of regional weather and climate variability</a:t>
            </a:r>
            <a:endParaRPr lang="en-US" dirty="0">
              <a:latin typeface="Calibri Light" panose="020F0302020204030204" pitchFamily="34" charset="0"/>
              <a:cs typeface="Calibri Light" panose="020F0302020204030204" pitchFamily="34" charset="0"/>
            </a:endParaRPr>
          </a:p>
        </p:txBody>
      </p:sp>
      <p:sp>
        <p:nvSpPr>
          <p:cNvPr id="32" name="Textfeld 31">
            <a:extLst>
              <a:ext uri="{FF2B5EF4-FFF2-40B4-BE49-F238E27FC236}">
                <a16:creationId xmlns:a16="http://schemas.microsoft.com/office/drawing/2014/main" id="{EB4E8C29-4594-1DF6-2484-BE0E234B6808}"/>
              </a:ext>
            </a:extLst>
          </p:cNvPr>
          <p:cNvSpPr txBox="1"/>
          <p:nvPr/>
        </p:nvSpPr>
        <p:spPr>
          <a:xfrm>
            <a:off x="5340035" y="3247390"/>
            <a:ext cx="3249720" cy="646331"/>
          </a:xfrm>
          <a:prstGeom prst="rect">
            <a:avLst/>
          </a:prstGeom>
          <a:noFill/>
        </p:spPr>
        <p:txBody>
          <a:bodyPr wrap="square">
            <a:spAutoFit/>
          </a:bodyPr>
          <a:lstStyle/>
          <a:p>
            <a:pPr marL="285750" indent="-285750">
              <a:spcAft>
                <a:spcPts val="600"/>
              </a:spcAft>
              <a:buFont typeface="Wingdings" panose="05000000000000000000" pitchFamily="2" charset="2"/>
              <a:buChar char="§"/>
            </a:pPr>
            <a:r>
              <a:rPr lang="en-DE" dirty="0">
                <a:latin typeface="Calibri Light" panose="020F0302020204030204" pitchFamily="34" charset="0"/>
                <a:cs typeface="Calibri Light" panose="020F0302020204030204" pitchFamily="34" charset="0"/>
              </a:rPr>
              <a:t>Extracting this information from data is usually difficult!</a:t>
            </a:r>
            <a:endParaRPr lang="en-US" dirty="0">
              <a:latin typeface="Calibri Light" panose="020F0302020204030204" pitchFamily="34" charset="0"/>
              <a:cs typeface="Calibri Light" panose="020F0302020204030204" pitchFamily="34" charset="0"/>
            </a:endParaRPr>
          </a:p>
        </p:txBody>
      </p:sp>
    </p:spTree>
    <p:custDataLst>
      <p:tags r:id="rId1"/>
    </p:custDataLst>
    <p:extLst>
      <p:ext uri="{BB962C8B-B14F-4D97-AF65-F5344CB8AC3E}">
        <p14:creationId xmlns:p14="http://schemas.microsoft.com/office/powerpoint/2010/main" val="4175783866"/>
      </p:ext>
    </p:extLst>
  </p:cSld>
  <p:clrMapOvr>
    <a:masterClrMapping/>
  </p:clrMapOvr>
  <mc:AlternateContent xmlns:mc="http://schemas.openxmlformats.org/markup-compatibility/2006" xmlns:p14="http://schemas.microsoft.com/office/powerpoint/2010/main">
    <mc:Choice Requires="p14">
      <p:transition spd="slow" p14:dur="2000" advTm="82897"/>
    </mc:Choice>
    <mc:Fallback xmlns="">
      <p:transition spd="slow" advTm="828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25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500"/>
                                  </p:stCondLst>
                                  <p:childTnLst>
                                    <p:set>
                                      <p:cBhvr>
                                        <p:cTn id="22" dur="1" fill="hold">
                                          <p:stCondLst>
                                            <p:cond delay="0"/>
                                          </p:stCondLst>
                                        </p:cTn>
                                        <p:tgtEl>
                                          <p:spTgt spid="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250"/>
                                  </p:stCondLst>
                                  <p:childTnLst>
                                    <p:set>
                                      <p:cBhvr>
                                        <p:cTn id="42" dur="1" fill="hold">
                                          <p:stCondLst>
                                            <p:cond delay="0"/>
                                          </p:stCondLst>
                                        </p:cTn>
                                        <p:tgtEl>
                                          <p:spTgt spid="64"/>
                                        </p:tgtEl>
                                        <p:attrNameLst>
                                          <p:attrName>style.visibility</p:attrName>
                                        </p:attrNameLst>
                                      </p:cBhvr>
                                      <p:to>
                                        <p:strVal val="visible"/>
                                      </p:to>
                                    </p:set>
                                  </p:childTnLst>
                                </p:cTn>
                              </p:par>
                              <p:par>
                                <p:cTn id="43" presetID="1" presetClass="entr" presetSubtype="0" fill="hold" grpId="0" nodeType="withEffect">
                                  <p:stCondLst>
                                    <p:cond delay="250"/>
                                  </p:stCondLst>
                                  <p:childTnLst>
                                    <p:set>
                                      <p:cBhvr>
                                        <p:cTn id="44" dur="1" fill="hold">
                                          <p:stCondLst>
                                            <p:cond delay="0"/>
                                          </p:stCondLst>
                                        </p:cTn>
                                        <p:tgtEl>
                                          <p:spTgt spid="7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30" grpId="0" animBg="1"/>
      <p:bldP spid="46" grpId="0" animBg="1"/>
      <p:bldP spid="51" grpId="0" animBg="1"/>
      <p:bldP spid="66" grpId="0"/>
      <p:bldP spid="56" grpId="0" animBg="1"/>
      <p:bldP spid="68" grpId="0" animBg="1"/>
      <p:bldP spid="70" grpId="0" animBg="1"/>
      <p:bldP spid="78" grpId="0" animBg="1"/>
      <p:bldP spid="64" grpId="0" animBg="1"/>
      <p:bldP spid="65" grpId="0" animBg="1"/>
      <p:bldP spid="71" grpId="0" animBg="1"/>
      <p:bldP spid="75" grpId="0" animBg="1"/>
      <p:bldP spid="77" grpId="0" animBg="1"/>
      <p:bldP spid="28" grpId="0" animBg="1"/>
      <p:bldP spid="31" grpId="0"/>
      <p:bldP spid="3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3">
            <a:extLst>
              <a:ext uri="{FF2B5EF4-FFF2-40B4-BE49-F238E27FC236}">
                <a16:creationId xmlns:a16="http://schemas.microsoft.com/office/drawing/2014/main" id="{38AD4551-0DC3-4F05-9371-889F11BD559B}"/>
              </a:ext>
            </a:extLst>
          </p:cNvPr>
          <p:cNvSpPr/>
          <p:nvPr/>
        </p:nvSpPr>
        <p:spPr>
          <a:xfrm>
            <a:off x="319208" y="1002493"/>
            <a:ext cx="8239875" cy="29111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50" lvl="1" algn="ctr"/>
            <a:endParaRPr lang="en-DE" sz="1400" dirty="0">
              <a:solidFill>
                <a:schemeClr val="tx1"/>
              </a:solidFill>
              <a:latin typeface="Calibri Light" panose="020F0302020204030204" pitchFamily="34" charset="0"/>
            </a:endParaRPr>
          </a:p>
        </p:txBody>
      </p:sp>
      <p:sp>
        <p:nvSpPr>
          <p:cNvPr id="2" name="Title 1"/>
          <p:cNvSpPr>
            <a:spLocks noGrp="1"/>
          </p:cNvSpPr>
          <p:nvPr>
            <p:ph type="title"/>
          </p:nvPr>
        </p:nvSpPr>
        <p:spPr/>
        <p:txBody>
          <a:bodyPr/>
          <a:lstStyle/>
          <a:p>
            <a:r>
              <a:rPr lang="en-DE" dirty="0"/>
              <a:t>Correlation vs. Causation</a:t>
            </a:r>
            <a:endParaRPr lang="en-GB" dirty="0"/>
          </a:p>
        </p:txBody>
      </p:sp>
      <p:sp>
        <p:nvSpPr>
          <p:cNvPr id="3" name="Content Placeholder 2"/>
          <p:cNvSpPr>
            <a:spLocks noGrp="1"/>
          </p:cNvSpPr>
          <p:nvPr>
            <p:ph idx="1"/>
          </p:nvPr>
        </p:nvSpPr>
        <p:spPr>
          <a:xfrm>
            <a:off x="547141" y="1347941"/>
            <a:ext cx="7784008" cy="2309753"/>
          </a:xfrm>
          <a:ln>
            <a:noFill/>
          </a:ln>
        </p:spPr>
        <p:txBody>
          <a:bodyPr>
            <a:noAutofit/>
          </a:bodyPr>
          <a:lstStyle/>
          <a:p>
            <a:pPr marL="0" indent="0" algn="ctr">
              <a:buNone/>
            </a:pPr>
            <a:r>
              <a:rPr lang="en-GB" sz="2400" b="1" u="sng" dirty="0"/>
              <a:t>A</a:t>
            </a:r>
            <a:r>
              <a:rPr lang="en-DE" sz="2400" b="1" u="sng" dirty="0" err="1"/>
              <a:t>merican</a:t>
            </a:r>
            <a:r>
              <a:rPr lang="en-DE" sz="2400" b="1" u="sng" dirty="0"/>
              <a:t> </a:t>
            </a:r>
            <a:r>
              <a:rPr lang="en-GB" sz="2400" b="1" u="sng" dirty="0"/>
              <a:t>M</a:t>
            </a:r>
            <a:r>
              <a:rPr lang="en-DE" sz="2400" b="1" u="sng" dirty="0" err="1"/>
              <a:t>eteorological</a:t>
            </a:r>
            <a:r>
              <a:rPr lang="en-DE" sz="2400" b="1" u="sng" dirty="0"/>
              <a:t> </a:t>
            </a:r>
            <a:r>
              <a:rPr lang="en-GB" sz="2400" b="1" u="sng" dirty="0"/>
              <a:t>S</a:t>
            </a:r>
            <a:r>
              <a:rPr lang="en-DE" sz="2400" b="1" u="sng" dirty="0" err="1"/>
              <a:t>ociety</a:t>
            </a:r>
            <a:r>
              <a:rPr lang="en-DE" sz="2400" b="1" u="sng" dirty="0"/>
              <a:t>:</a:t>
            </a:r>
            <a:r>
              <a:rPr lang="en-DE" sz="2400" dirty="0"/>
              <a:t> “</a:t>
            </a:r>
            <a:r>
              <a:rPr lang="en-DE" sz="2400" i="1" dirty="0"/>
              <a:t>Teleconnection”</a:t>
            </a:r>
            <a:endParaRPr lang="en-DE" sz="2400" b="1" dirty="0"/>
          </a:p>
          <a:p>
            <a:pPr marL="0" indent="0">
              <a:buNone/>
            </a:pPr>
            <a:endParaRPr lang="en-DE" sz="2400" i="1" dirty="0"/>
          </a:p>
          <a:p>
            <a:pPr marL="0" indent="0" algn="ctr">
              <a:buNone/>
            </a:pPr>
            <a:r>
              <a:rPr lang="en-US" sz="2000" dirty="0"/>
              <a:t>A significant </a:t>
            </a:r>
            <a:r>
              <a:rPr lang="en-DE" sz="2000" dirty="0"/>
              <a:t>[...] </a:t>
            </a:r>
            <a:r>
              <a:rPr lang="en-US" sz="2000" u="sng" dirty="0"/>
              <a:t>correlation</a:t>
            </a:r>
            <a:r>
              <a:rPr lang="en-US" sz="2000" dirty="0"/>
              <a:t> in </a:t>
            </a:r>
            <a:r>
              <a:rPr lang="en-DE" sz="2000" dirty="0"/>
              <a:t>[...] </a:t>
            </a:r>
            <a:r>
              <a:rPr lang="en-US" sz="2000" dirty="0"/>
              <a:t>widely separated points.</a:t>
            </a:r>
            <a:br>
              <a:rPr lang="en-US" sz="2000" dirty="0"/>
            </a:br>
            <a:br>
              <a:rPr lang="en-US" sz="2000" dirty="0"/>
            </a:br>
            <a:r>
              <a:rPr lang="en-DE" sz="2000" dirty="0"/>
              <a:t>[...]</a:t>
            </a:r>
            <a:r>
              <a:rPr lang="en-US" sz="2000" dirty="0"/>
              <a:t> such </a:t>
            </a:r>
            <a:r>
              <a:rPr lang="en-US" sz="2000" u="sng" dirty="0"/>
              <a:t>correlations suggest that information is propagating </a:t>
            </a:r>
            <a:r>
              <a:rPr lang="en-DE" sz="2000" u="sng" dirty="0"/>
              <a:t>[...]</a:t>
            </a:r>
            <a:r>
              <a:rPr lang="en-US" sz="2000" dirty="0"/>
              <a:t>.</a:t>
            </a:r>
          </a:p>
        </p:txBody>
      </p:sp>
      <p:sp>
        <p:nvSpPr>
          <p:cNvPr id="4" name="Slide Number Placeholder 3"/>
          <p:cNvSpPr>
            <a:spLocks noGrp="1"/>
          </p:cNvSpPr>
          <p:nvPr>
            <p:ph type="sldNum" sz="quarter" idx="12"/>
          </p:nvPr>
        </p:nvSpPr>
        <p:spPr/>
        <p:txBody>
          <a:bodyPr/>
          <a:lstStyle/>
          <a:p>
            <a:fld id="{92E2CEC0-65AA-4B2F-9305-0F176AF11590}" type="slidenum">
              <a:rPr lang="en-US" smtClean="0"/>
              <a:pPr/>
              <a:t>41</a:t>
            </a:fld>
            <a:endParaRPr lang="en-US"/>
          </a:p>
        </p:txBody>
      </p:sp>
      <p:sp>
        <p:nvSpPr>
          <p:cNvPr id="19" name="Rectangle 33">
            <a:extLst>
              <a:ext uri="{FF2B5EF4-FFF2-40B4-BE49-F238E27FC236}">
                <a16:creationId xmlns:a16="http://schemas.microsoft.com/office/drawing/2014/main" id="{51D0D6A1-FB0A-4EEF-8097-12C72B84F395}"/>
              </a:ext>
            </a:extLst>
          </p:cNvPr>
          <p:cNvSpPr/>
          <p:nvPr/>
        </p:nvSpPr>
        <p:spPr>
          <a:xfrm>
            <a:off x="10548664" y="843558"/>
            <a:ext cx="4583301" cy="333644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50" lvl="1" algn="ctr"/>
            <a:endParaRPr lang="en-DE" sz="1400" dirty="0">
              <a:solidFill>
                <a:schemeClr val="tx1"/>
              </a:solidFill>
              <a:latin typeface="Calibri Light" panose="020F0302020204030204" pitchFamily="34" charset="0"/>
            </a:endParaRPr>
          </a:p>
        </p:txBody>
      </p:sp>
      <p:sp>
        <p:nvSpPr>
          <p:cNvPr id="11" name="Content Placeholder 2">
            <a:extLst>
              <a:ext uri="{FF2B5EF4-FFF2-40B4-BE49-F238E27FC236}">
                <a16:creationId xmlns:a16="http://schemas.microsoft.com/office/drawing/2014/main" id="{839295F3-48B2-4A21-B61A-42333BCA2EB2}"/>
              </a:ext>
            </a:extLst>
          </p:cNvPr>
          <p:cNvSpPr txBox="1">
            <a:spLocks/>
          </p:cNvSpPr>
          <p:nvPr/>
        </p:nvSpPr>
        <p:spPr>
          <a:xfrm>
            <a:off x="10784374" y="981152"/>
            <a:ext cx="4111600" cy="553061"/>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Wingdings" panose="05000000000000000000" pitchFamily="2" charset="2"/>
              <a:buChar char="§"/>
              <a:defRPr sz="1400" kern="1200">
                <a:solidFill>
                  <a:schemeClr val="tx1"/>
                </a:solidFill>
                <a:latin typeface="Calibri Light" panose="020F0302020204030204" pitchFamily="34" charset="0"/>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200" kern="1200">
                <a:solidFill>
                  <a:schemeClr val="tx1"/>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tx1"/>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tx1"/>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tx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DE" sz="2000" b="1" u="sng" dirty="0"/>
              <a:t>Problem: </a:t>
            </a:r>
          </a:p>
          <a:p>
            <a:pPr marL="0" indent="0">
              <a:buFont typeface="Wingdings" panose="05000000000000000000" pitchFamily="2" charset="2"/>
              <a:buNone/>
            </a:pPr>
            <a:br>
              <a:rPr lang="en-DE" sz="1800" b="1" u="sng" dirty="0"/>
            </a:br>
            <a:r>
              <a:rPr lang="en-DE" sz="1800" dirty="0"/>
              <a:t>Disconnect</a:t>
            </a:r>
            <a:r>
              <a:rPr lang="en-DE" sz="1800" dirty="0">
                <a:solidFill>
                  <a:schemeClr val="tx1"/>
                </a:solidFill>
              </a:rPr>
              <a:t> between our physical understanding </a:t>
            </a:r>
            <a:r>
              <a:rPr lang="en-DE" sz="1800" dirty="0"/>
              <a:t>and our statistical description of teleconnections.</a:t>
            </a:r>
            <a:r>
              <a:rPr lang="en-DE" sz="1800" dirty="0">
                <a:solidFill>
                  <a:schemeClr val="tx1"/>
                </a:solidFill>
              </a:rPr>
              <a:t> </a:t>
            </a:r>
          </a:p>
          <a:p>
            <a:pPr marL="0" indent="0">
              <a:buFont typeface="Wingdings" panose="05000000000000000000" pitchFamily="2" charset="2"/>
              <a:buNone/>
            </a:pPr>
            <a:endParaRPr lang="en-US" dirty="0"/>
          </a:p>
        </p:txBody>
      </p:sp>
      <p:pic>
        <p:nvPicPr>
          <p:cNvPr id="6" name="Grafik 5">
            <a:extLst>
              <a:ext uri="{FF2B5EF4-FFF2-40B4-BE49-F238E27FC236}">
                <a16:creationId xmlns:a16="http://schemas.microsoft.com/office/drawing/2014/main" id="{D40CC548-18D1-4236-8A4C-9ACB1F89D2DC}"/>
              </a:ext>
            </a:extLst>
          </p:cNvPr>
          <p:cNvPicPr>
            <a:picLocks noChangeAspect="1"/>
          </p:cNvPicPr>
          <p:nvPr/>
        </p:nvPicPr>
        <p:blipFill rotWithShape="1">
          <a:blip r:embed="rId3"/>
          <a:srcRect l="32675" t="49279" r="9838" b="20905"/>
          <a:stretch/>
        </p:blipFill>
        <p:spPr>
          <a:xfrm>
            <a:off x="10827614" y="2714967"/>
            <a:ext cx="4108625" cy="1198699"/>
          </a:xfrm>
          <a:prstGeom prst="rect">
            <a:avLst/>
          </a:prstGeom>
          <a:ln>
            <a:solidFill>
              <a:schemeClr val="tx1">
                <a:lumMod val="50000"/>
                <a:lumOff val="50000"/>
              </a:schemeClr>
            </a:solidFill>
          </a:ln>
        </p:spPr>
      </p:pic>
      <p:sp>
        <p:nvSpPr>
          <p:cNvPr id="15" name="Textfeld 14">
            <a:extLst>
              <a:ext uri="{FF2B5EF4-FFF2-40B4-BE49-F238E27FC236}">
                <a16:creationId xmlns:a16="http://schemas.microsoft.com/office/drawing/2014/main" id="{8C3A97F4-4FC4-49A7-8B61-880CAD91F6FE}"/>
              </a:ext>
            </a:extLst>
          </p:cNvPr>
          <p:cNvSpPr txBox="1"/>
          <p:nvPr/>
        </p:nvSpPr>
        <p:spPr>
          <a:xfrm>
            <a:off x="266358" y="4818186"/>
            <a:ext cx="7567612" cy="261610"/>
          </a:xfrm>
          <a:prstGeom prst="rect">
            <a:avLst/>
          </a:prstGeom>
          <a:noFill/>
        </p:spPr>
        <p:txBody>
          <a:bodyPr wrap="square">
            <a:spAutoFit/>
          </a:bodyPr>
          <a:lstStyle/>
          <a:p>
            <a:r>
              <a:rPr lang="de-DE" sz="1100" dirty="0">
                <a:solidFill>
                  <a:schemeClr val="bg1">
                    <a:lumMod val="50000"/>
                  </a:schemeClr>
                </a:solidFill>
                <a:latin typeface="Calibri Light" panose="020F0302020204030204" pitchFamily="34" charset="0"/>
                <a:cs typeface="Calibri Light" panose="020F0302020204030204" pitchFamily="34" charset="0"/>
              </a:rPr>
              <a:t>https://glossary.ametsoc.org/wiki/Teleconnection</a:t>
            </a:r>
          </a:p>
        </p:txBody>
      </p:sp>
    </p:spTree>
    <p:extLst>
      <p:ext uri="{BB962C8B-B14F-4D97-AF65-F5344CB8AC3E}">
        <p14:creationId xmlns:p14="http://schemas.microsoft.com/office/powerpoint/2010/main" val="20470833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578A73-5077-BF2D-81BE-8FEE848F5A0F}"/>
              </a:ext>
            </a:extLst>
          </p:cNvPr>
          <p:cNvSpPr>
            <a:spLocks noGrp="1"/>
          </p:cNvSpPr>
          <p:nvPr>
            <p:ph type="title"/>
          </p:nvPr>
        </p:nvSpPr>
        <p:spPr/>
        <p:txBody>
          <a:bodyPr/>
          <a:lstStyle/>
          <a:p>
            <a:r>
              <a:rPr lang="en-DE" dirty="0"/>
              <a:t>Quantifying </a:t>
            </a:r>
            <a:r>
              <a:rPr lang="en-DE" i="1" dirty="0"/>
              <a:t>Causal</a:t>
            </a:r>
            <a:r>
              <a:rPr lang="en-DE" dirty="0"/>
              <a:t> Pathways of Teleconnections</a:t>
            </a:r>
            <a:endParaRPr lang="de-DE" dirty="0"/>
          </a:p>
        </p:txBody>
      </p:sp>
      <p:sp>
        <p:nvSpPr>
          <p:cNvPr id="3" name="Inhaltsplatzhalter 2">
            <a:extLst>
              <a:ext uri="{FF2B5EF4-FFF2-40B4-BE49-F238E27FC236}">
                <a16:creationId xmlns:a16="http://schemas.microsoft.com/office/drawing/2014/main" id="{B2EF8A0F-096D-CBC3-BA85-04FF1B6C5003}"/>
              </a:ext>
            </a:extLst>
          </p:cNvPr>
          <p:cNvSpPr>
            <a:spLocks noGrp="1"/>
          </p:cNvSpPr>
          <p:nvPr>
            <p:ph idx="1"/>
          </p:nvPr>
        </p:nvSpPr>
        <p:spPr/>
        <p:txBody>
          <a:bodyPr/>
          <a:lstStyle/>
          <a:p>
            <a:pPr marL="0" indent="0">
              <a:buNone/>
            </a:pPr>
            <a:r>
              <a:rPr lang="en-DE" sz="1600" dirty="0"/>
              <a:t>How to formally include causal (physical) reasoning in the statistical analysis of teleconnections</a:t>
            </a:r>
          </a:p>
          <a:p>
            <a:endParaRPr lang="de-DE" dirty="0"/>
          </a:p>
        </p:txBody>
      </p:sp>
      <p:sp>
        <p:nvSpPr>
          <p:cNvPr id="4" name="Foliennummernplatzhalter 3">
            <a:extLst>
              <a:ext uri="{FF2B5EF4-FFF2-40B4-BE49-F238E27FC236}">
                <a16:creationId xmlns:a16="http://schemas.microsoft.com/office/drawing/2014/main" id="{4E6ADD0B-2202-9D38-223C-1C20CA9DD596}"/>
              </a:ext>
            </a:extLst>
          </p:cNvPr>
          <p:cNvSpPr>
            <a:spLocks noGrp="1"/>
          </p:cNvSpPr>
          <p:nvPr>
            <p:ph type="sldNum" sz="quarter" idx="12"/>
          </p:nvPr>
        </p:nvSpPr>
        <p:spPr/>
        <p:txBody>
          <a:bodyPr/>
          <a:lstStyle/>
          <a:p>
            <a:fld id="{92E2CEC0-65AA-4B2F-9305-0F176AF11590}" type="slidenum">
              <a:rPr lang="en-US" smtClean="0"/>
              <a:pPr/>
              <a:t>42</a:t>
            </a:fld>
            <a:endParaRPr lang="en-US"/>
          </a:p>
        </p:txBody>
      </p:sp>
      <p:pic>
        <p:nvPicPr>
          <p:cNvPr id="5" name="Grafik 4">
            <a:extLst>
              <a:ext uri="{FF2B5EF4-FFF2-40B4-BE49-F238E27FC236}">
                <a16:creationId xmlns:a16="http://schemas.microsoft.com/office/drawing/2014/main" id="{3675F6AC-9304-A847-A008-23A042B2A17B}"/>
              </a:ext>
            </a:extLst>
          </p:cNvPr>
          <p:cNvPicPr>
            <a:picLocks noChangeAspect="1"/>
          </p:cNvPicPr>
          <p:nvPr/>
        </p:nvPicPr>
        <p:blipFill rotWithShape="1">
          <a:blip r:embed="rId2"/>
          <a:srcRect l="32675" t="49279" r="9838" b="20905"/>
          <a:stretch/>
        </p:blipFill>
        <p:spPr>
          <a:xfrm>
            <a:off x="395536" y="1779662"/>
            <a:ext cx="6417125" cy="1872208"/>
          </a:xfrm>
          <a:prstGeom prst="rect">
            <a:avLst/>
          </a:prstGeom>
          <a:ln>
            <a:solidFill>
              <a:schemeClr val="tx1">
                <a:lumMod val="50000"/>
                <a:lumOff val="50000"/>
              </a:schemeClr>
            </a:solidFill>
          </a:ln>
        </p:spPr>
      </p:pic>
    </p:spTree>
    <p:extLst>
      <p:ext uri="{BB962C8B-B14F-4D97-AF65-F5344CB8AC3E}">
        <p14:creationId xmlns:p14="http://schemas.microsoft.com/office/powerpoint/2010/main" val="2736266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1">
            <a:extLst>
              <a:ext uri="{FF2B5EF4-FFF2-40B4-BE49-F238E27FC236}">
                <a16:creationId xmlns:a16="http://schemas.microsoft.com/office/drawing/2014/main" id="{732B6421-8F21-4912-925F-9494C6F339BF}"/>
              </a:ext>
            </a:extLst>
          </p:cNvPr>
          <p:cNvSpPr/>
          <p:nvPr/>
        </p:nvSpPr>
        <p:spPr>
          <a:xfrm>
            <a:off x="4821620" y="1293272"/>
            <a:ext cx="3932824" cy="1793425"/>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74" name="Picture 2">
            <a:extLst>
              <a:ext uri="{FF2B5EF4-FFF2-40B4-BE49-F238E27FC236}">
                <a16:creationId xmlns:a16="http://schemas.microsoft.com/office/drawing/2014/main" id="{8334C3C4-F60D-406D-8D66-AC45E1B046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52" b="56702"/>
          <a:stretch/>
        </p:blipFill>
        <p:spPr bwMode="auto">
          <a:xfrm>
            <a:off x="-801241" y="1871164"/>
            <a:ext cx="5613181" cy="247259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DE" dirty="0">
                <a:cs typeface="Calibri Light" panose="020F0302020204030204" pitchFamily="34" charset="0"/>
              </a:rPr>
              <a:t>Example 1: Common Driver</a:t>
            </a:r>
            <a:endParaRPr lang="en-GB" dirty="0">
              <a:cs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92E2CEC0-65AA-4B2F-9305-0F176AF11590}" type="slidenum">
              <a:rPr lang="en-US" smtClean="0">
                <a:cs typeface="Calibri Light" panose="020F0302020204030204" pitchFamily="34" charset="0"/>
              </a:rPr>
              <a:pPr/>
              <a:t>43</a:t>
            </a:fld>
            <a:endParaRPr lang="en-US">
              <a:cs typeface="Calibri Light" panose="020F0302020204030204" pitchFamily="34" charset="0"/>
            </a:endParaRPr>
          </a:p>
        </p:txBody>
      </p:sp>
      <p:sp>
        <p:nvSpPr>
          <p:cNvPr id="46" name="Textfeld 45">
            <a:extLst>
              <a:ext uri="{FF2B5EF4-FFF2-40B4-BE49-F238E27FC236}">
                <a16:creationId xmlns:a16="http://schemas.microsoft.com/office/drawing/2014/main" id="{70C4931C-9BD2-4FD5-8F1E-13AD8A2FCB76}"/>
              </a:ext>
            </a:extLst>
          </p:cNvPr>
          <p:cNvSpPr txBox="1"/>
          <p:nvPr/>
        </p:nvSpPr>
        <p:spPr>
          <a:xfrm>
            <a:off x="3419872" y="4396273"/>
            <a:ext cx="2463522" cy="307777"/>
          </a:xfrm>
          <a:prstGeom prst="rect">
            <a:avLst/>
          </a:prstGeom>
          <a:noFill/>
        </p:spPr>
        <p:txBody>
          <a:bodyPr wrap="square">
            <a:spAutoFit/>
          </a:bodyPr>
          <a:lstStyle/>
          <a:p>
            <a:r>
              <a:rPr lang="en-DE" sz="1400" dirty="0">
                <a:solidFill>
                  <a:schemeClr val="tx1">
                    <a:lumMod val="50000"/>
                    <a:lumOff val="50000"/>
                  </a:schemeClr>
                </a:solidFill>
                <a:latin typeface="Calibri Light" panose="020F0302020204030204" pitchFamily="34" charset="0"/>
                <a:cs typeface="Calibri Light" panose="020F0302020204030204" pitchFamily="34" charset="0"/>
              </a:rPr>
              <a:t>(JJA mean, NCEP)</a:t>
            </a:r>
            <a:endParaRPr lang="en-DE" sz="1200" dirty="0">
              <a:solidFill>
                <a:schemeClr val="tx1">
                  <a:lumMod val="50000"/>
                  <a:lumOff val="50000"/>
                </a:schemeClr>
              </a:solidFill>
              <a:latin typeface="Calibri Light" panose="020F0302020204030204" pitchFamily="34" charset="0"/>
              <a:cs typeface="Calibri Light" panose="020F0302020204030204" pitchFamily="34" charset="0"/>
            </a:endParaRPr>
          </a:p>
        </p:txBody>
      </p:sp>
      <p:sp>
        <p:nvSpPr>
          <p:cNvPr id="50" name="Textfeld 63">
            <a:extLst>
              <a:ext uri="{FF2B5EF4-FFF2-40B4-BE49-F238E27FC236}">
                <a16:creationId xmlns:a16="http://schemas.microsoft.com/office/drawing/2014/main" id="{04AC5092-3133-5F4A-934A-8DA2C60E93F3}"/>
              </a:ext>
            </a:extLst>
          </p:cNvPr>
          <p:cNvSpPr txBox="1"/>
          <p:nvPr/>
        </p:nvSpPr>
        <p:spPr>
          <a:xfrm>
            <a:off x="4873175" y="1494479"/>
            <a:ext cx="3770185"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DE" dirty="0">
                <a:latin typeface="Calibri Light" panose="020F0302020204030204" pitchFamily="34" charset="0"/>
                <a:cs typeface="Calibri Light" panose="020F0302020204030204" pitchFamily="34" charset="0"/>
              </a:rPr>
              <a:t>Precipitation in Denmark (DK) and the Mediterranean (MED) are significantly correlated</a:t>
            </a:r>
          </a:p>
        </p:txBody>
      </p:sp>
      <p:sp>
        <p:nvSpPr>
          <p:cNvPr id="51" name="Textfeld 37">
            <a:extLst>
              <a:ext uri="{FF2B5EF4-FFF2-40B4-BE49-F238E27FC236}">
                <a16:creationId xmlns:a16="http://schemas.microsoft.com/office/drawing/2014/main" id="{0CAC3959-7379-6A45-99DA-33B319B24FFC}"/>
              </a:ext>
            </a:extLst>
          </p:cNvPr>
          <p:cNvSpPr txBox="1"/>
          <p:nvPr/>
        </p:nvSpPr>
        <p:spPr>
          <a:xfrm>
            <a:off x="4146510" y="2512503"/>
            <a:ext cx="5205412"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dirty="0">
                <a:latin typeface="Calibri Light" panose="020F0302020204030204" pitchFamily="34" charset="0"/>
                <a:cs typeface="Calibri Light" panose="020F0302020204030204" pitchFamily="34" charset="0"/>
              </a:rPr>
              <a:t>C</a:t>
            </a:r>
            <a:r>
              <a:rPr lang="en-DE" dirty="0" err="1">
                <a:latin typeface="Calibri Light" panose="020F0302020204030204" pitchFamily="34" charset="0"/>
                <a:cs typeface="Calibri Light" panose="020F0302020204030204" pitchFamily="34" charset="0"/>
              </a:rPr>
              <a:t>orr</a:t>
            </a:r>
            <a:r>
              <a:rPr lang="en-DE" dirty="0">
                <a:latin typeface="Calibri Light" panose="020F0302020204030204" pitchFamily="34" charset="0"/>
                <a:cs typeface="Calibri Light" panose="020F0302020204030204" pitchFamily="34" charset="0"/>
              </a:rPr>
              <a:t>(DK, MED) = </a:t>
            </a:r>
            <a:r>
              <a:rPr lang="en-DE" dirty="0">
                <a:highlight>
                  <a:srgbClr val="00FF99"/>
                </a:highlight>
                <a:latin typeface="Calibri Light" panose="020F0302020204030204" pitchFamily="34" charset="0"/>
                <a:cs typeface="Calibri Light" panose="020F0302020204030204" pitchFamily="34" charset="0"/>
              </a:rPr>
              <a:t>- </a:t>
            </a:r>
            <a:r>
              <a:rPr lang="en-DE" b="1" dirty="0">
                <a:highlight>
                  <a:srgbClr val="00FF99"/>
                </a:highlight>
                <a:latin typeface="Calibri Light" panose="020F0302020204030204" pitchFamily="34" charset="0"/>
                <a:cs typeface="Calibri Light" panose="020F0302020204030204" pitchFamily="34" charset="0"/>
              </a:rPr>
              <a:t>0.25</a:t>
            </a:r>
          </a:p>
        </p:txBody>
      </p:sp>
      <p:sp>
        <p:nvSpPr>
          <p:cNvPr id="21" name="Textfeld 20">
            <a:extLst>
              <a:ext uri="{FF2B5EF4-FFF2-40B4-BE49-F238E27FC236}">
                <a16:creationId xmlns:a16="http://schemas.microsoft.com/office/drawing/2014/main" id="{FF7C42BE-3ABC-4FE5-9DD9-D5CAEDA0E509}"/>
              </a:ext>
            </a:extLst>
          </p:cNvPr>
          <p:cNvSpPr txBox="1"/>
          <p:nvPr/>
        </p:nvSpPr>
        <p:spPr>
          <a:xfrm>
            <a:off x="370151" y="4793473"/>
            <a:ext cx="4192587" cy="261610"/>
          </a:xfrm>
          <a:prstGeom prst="rect">
            <a:avLst/>
          </a:prstGeom>
          <a:noFill/>
        </p:spPr>
        <p:txBody>
          <a:bodyPr wrap="square">
            <a:spAutoFit/>
          </a:bodyPr>
          <a:lstStyle/>
          <a:p>
            <a:r>
              <a:rPr lang="en-DE" sz="1100" dirty="0">
                <a:solidFill>
                  <a:schemeClr val="tx1">
                    <a:lumMod val="50000"/>
                    <a:lumOff val="50000"/>
                  </a:schemeClr>
                </a:solidFill>
                <a:latin typeface="Calibri Light" panose="020F0302020204030204" pitchFamily="34" charset="0"/>
                <a:cs typeface="Calibri Light" panose="020F0302020204030204" pitchFamily="34" charset="0"/>
              </a:rPr>
              <a:t>Kretschmer et al. (2021, </a:t>
            </a:r>
            <a:r>
              <a:rPr lang="en-DE" sz="1100" i="1" dirty="0">
                <a:solidFill>
                  <a:schemeClr val="tx1">
                    <a:lumMod val="50000"/>
                    <a:lumOff val="50000"/>
                  </a:schemeClr>
                </a:solidFill>
                <a:latin typeface="Calibri Light" panose="020F0302020204030204" pitchFamily="34" charset="0"/>
                <a:cs typeface="Calibri Light" panose="020F0302020204030204" pitchFamily="34" charset="0"/>
              </a:rPr>
              <a:t>BAMS</a:t>
            </a:r>
            <a:r>
              <a:rPr lang="en-DE" sz="1100" dirty="0">
                <a:solidFill>
                  <a:schemeClr val="tx1">
                    <a:lumMod val="50000"/>
                    <a:lumOff val="50000"/>
                  </a:schemeClr>
                </a:solidFill>
                <a:latin typeface="Calibri Light" panose="020F0302020204030204" pitchFamily="34" charset="0"/>
                <a:cs typeface="Calibri Light" panose="020F0302020204030204" pitchFamily="34" charset="0"/>
              </a:rPr>
              <a:t>)</a:t>
            </a:r>
          </a:p>
        </p:txBody>
      </p:sp>
      <p:grpSp>
        <p:nvGrpSpPr>
          <p:cNvPr id="22" name="Gruppieren 21">
            <a:extLst>
              <a:ext uri="{FF2B5EF4-FFF2-40B4-BE49-F238E27FC236}">
                <a16:creationId xmlns:a16="http://schemas.microsoft.com/office/drawing/2014/main" id="{F0E501DE-590D-44AC-B20C-A96612DEDADE}"/>
              </a:ext>
            </a:extLst>
          </p:cNvPr>
          <p:cNvGrpSpPr/>
          <p:nvPr/>
        </p:nvGrpSpPr>
        <p:grpSpPr>
          <a:xfrm>
            <a:off x="2305203" y="2816386"/>
            <a:ext cx="424295" cy="422131"/>
            <a:chOff x="565398" y="2660815"/>
            <a:chExt cx="424295" cy="422131"/>
          </a:xfrm>
        </p:grpSpPr>
        <p:sp>
          <p:nvSpPr>
            <p:cNvPr id="23" name="Ellipse 22">
              <a:extLst>
                <a:ext uri="{FF2B5EF4-FFF2-40B4-BE49-F238E27FC236}">
                  <a16:creationId xmlns:a16="http://schemas.microsoft.com/office/drawing/2014/main" id="{B3E1F76D-2542-4726-B844-D8597FD30BB3}"/>
                </a:ext>
              </a:extLst>
            </p:cNvPr>
            <p:cNvSpPr/>
            <p:nvPr/>
          </p:nvSpPr>
          <p:spPr>
            <a:xfrm>
              <a:off x="565398" y="2660815"/>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24" name="Textfeld 23">
              <a:extLst>
                <a:ext uri="{FF2B5EF4-FFF2-40B4-BE49-F238E27FC236}">
                  <a16:creationId xmlns:a16="http://schemas.microsoft.com/office/drawing/2014/main" id="{05167C03-9757-4543-B1DD-D29B8AB5595E}"/>
                </a:ext>
              </a:extLst>
            </p:cNvPr>
            <p:cNvSpPr txBox="1"/>
            <p:nvPr/>
          </p:nvSpPr>
          <p:spPr>
            <a:xfrm>
              <a:off x="580292" y="2717989"/>
              <a:ext cx="394506"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DK</a:t>
              </a:r>
              <a:endParaRPr lang="en-DE" sz="1600" b="1" dirty="0">
                <a:latin typeface="+mj-lt"/>
              </a:endParaRPr>
            </a:p>
          </p:txBody>
        </p:sp>
      </p:grpSp>
      <p:grpSp>
        <p:nvGrpSpPr>
          <p:cNvPr id="26" name="Gruppieren 25">
            <a:extLst>
              <a:ext uri="{FF2B5EF4-FFF2-40B4-BE49-F238E27FC236}">
                <a16:creationId xmlns:a16="http://schemas.microsoft.com/office/drawing/2014/main" id="{51AACE6E-BDCB-4F67-AC7C-1D3BD9D9838E}"/>
              </a:ext>
            </a:extLst>
          </p:cNvPr>
          <p:cNvGrpSpPr/>
          <p:nvPr/>
        </p:nvGrpSpPr>
        <p:grpSpPr>
          <a:xfrm>
            <a:off x="2401182" y="3419987"/>
            <a:ext cx="622763" cy="422131"/>
            <a:chOff x="912316" y="2787774"/>
            <a:chExt cx="622763" cy="422131"/>
          </a:xfrm>
        </p:grpSpPr>
        <p:sp>
          <p:nvSpPr>
            <p:cNvPr id="27" name="Ellipse 26">
              <a:extLst>
                <a:ext uri="{FF2B5EF4-FFF2-40B4-BE49-F238E27FC236}">
                  <a16:creationId xmlns:a16="http://schemas.microsoft.com/office/drawing/2014/main" id="{2B10F7F1-1648-446A-9478-EBEC5D8BB0BC}"/>
                </a:ext>
              </a:extLst>
            </p:cNvPr>
            <p:cNvSpPr/>
            <p:nvPr/>
          </p:nvSpPr>
          <p:spPr>
            <a:xfrm>
              <a:off x="955106" y="2787774"/>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28" name="Textfeld 27">
              <a:extLst>
                <a:ext uri="{FF2B5EF4-FFF2-40B4-BE49-F238E27FC236}">
                  <a16:creationId xmlns:a16="http://schemas.microsoft.com/office/drawing/2014/main" id="{67E26988-1CF6-462A-A199-53C0034C833D}"/>
                </a:ext>
              </a:extLst>
            </p:cNvPr>
            <p:cNvSpPr txBox="1"/>
            <p:nvPr/>
          </p:nvSpPr>
          <p:spPr>
            <a:xfrm>
              <a:off x="912316" y="2844950"/>
              <a:ext cx="622763"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MED</a:t>
              </a:r>
              <a:endParaRPr lang="en-DE" sz="1600" b="1" dirty="0">
                <a:latin typeface="+mj-lt"/>
              </a:endParaRPr>
            </a:p>
          </p:txBody>
        </p:sp>
      </p:grpSp>
      <p:sp>
        <p:nvSpPr>
          <p:cNvPr id="32" name="Textfeld 37">
            <a:extLst>
              <a:ext uri="{FF2B5EF4-FFF2-40B4-BE49-F238E27FC236}">
                <a16:creationId xmlns:a16="http://schemas.microsoft.com/office/drawing/2014/main" id="{5A398673-D595-4B85-BF4D-D222924C9E7B}"/>
              </a:ext>
            </a:extLst>
          </p:cNvPr>
          <p:cNvSpPr txBox="1"/>
          <p:nvPr/>
        </p:nvSpPr>
        <p:spPr>
          <a:xfrm>
            <a:off x="4800456" y="3377598"/>
            <a:ext cx="3932825" cy="369332"/>
          </a:xfrm>
          <a:prstGeom prst="rect">
            <a:avLst/>
          </a:prstGeom>
          <a:solidFill>
            <a:schemeClr val="accent5">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dirty="0">
                <a:latin typeface="Calibri Light" panose="020F0302020204030204" pitchFamily="34" charset="0"/>
                <a:cs typeface="Calibri Light" panose="020F0302020204030204" pitchFamily="34" charset="0"/>
              </a:rPr>
              <a:t>D</a:t>
            </a:r>
            <a:r>
              <a:rPr lang="en-DE" dirty="0" err="1">
                <a:latin typeface="Calibri Light" panose="020F0302020204030204" pitchFamily="34" charset="0"/>
                <a:cs typeface="Calibri Light" panose="020F0302020204030204" pitchFamily="34" charset="0"/>
              </a:rPr>
              <a:t>oes</a:t>
            </a:r>
            <a:r>
              <a:rPr lang="en-DE" dirty="0">
                <a:latin typeface="Calibri Light" panose="020F0302020204030204" pitchFamily="34" charset="0"/>
                <a:cs typeface="Calibri Light" panose="020F0302020204030204" pitchFamily="34" charset="0"/>
              </a:rPr>
              <a:t> this reflect a causal relationship?</a:t>
            </a:r>
            <a:endParaRPr lang="en-DE" b="1" dirty="0">
              <a:latin typeface="Calibri Light" panose="020F0302020204030204" pitchFamily="34" charset="0"/>
              <a:cs typeface="Calibri Light" panose="020F0302020204030204" pitchFamily="34" charset="0"/>
            </a:endParaRPr>
          </a:p>
        </p:txBody>
      </p:sp>
      <p:grpSp>
        <p:nvGrpSpPr>
          <p:cNvPr id="17" name="Gruppieren 16">
            <a:extLst>
              <a:ext uri="{FF2B5EF4-FFF2-40B4-BE49-F238E27FC236}">
                <a16:creationId xmlns:a16="http://schemas.microsoft.com/office/drawing/2014/main" id="{A72F6612-DB66-BC8E-89B5-9D855B11532B}"/>
              </a:ext>
            </a:extLst>
          </p:cNvPr>
          <p:cNvGrpSpPr/>
          <p:nvPr/>
        </p:nvGrpSpPr>
        <p:grpSpPr>
          <a:xfrm>
            <a:off x="1216974" y="3211396"/>
            <a:ext cx="622762" cy="422131"/>
            <a:chOff x="912928" y="2787774"/>
            <a:chExt cx="622762" cy="422131"/>
          </a:xfrm>
        </p:grpSpPr>
        <p:sp>
          <p:nvSpPr>
            <p:cNvPr id="18" name="Ellipse 17">
              <a:extLst>
                <a:ext uri="{FF2B5EF4-FFF2-40B4-BE49-F238E27FC236}">
                  <a16:creationId xmlns:a16="http://schemas.microsoft.com/office/drawing/2014/main" id="{9859F882-90CE-4535-4BC1-C16F4EC867BA}"/>
                </a:ext>
              </a:extLst>
            </p:cNvPr>
            <p:cNvSpPr/>
            <p:nvPr/>
          </p:nvSpPr>
          <p:spPr>
            <a:xfrm>
              <a:off x="955106" y="2787774"/>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19" name="Textfeld 18">
              <a:extLst>
                <a:ext uri="{FF2B5EF4-FFF2-40B4-BE49-F238E27FC236}">
                  <a16:creationId xmlns:a16="http://schemas.microsoft.com/office/drawing/2014/main" id="{A5551B54-B417-DBBB-B3D4-E7E234CE2805}"/>
                </a:ext>
              </a:extLst>
            </p:cNvPr>
            <p:cNvSpPr txBox="1"/>
            <p:nvPr/>
          </p:nvSpPr>
          <p:spPr>
            <a:xfrm>
              <a:off x="912928" y="2854202"/>
              <a:ext cx="622762"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NAO</a:t>
              </a:r>
              <a:endParaRPr lang="en-DE" sz="1800" b="1" dirty="0">
                <a:latin typeface="+mj-lt"/>
              </a:endParaRPr>
            </a:p>
          </p:txBody>
        </p:sp>
      </p:grpSp>
      <p:cxnSp>
        <p:nvCxnSpPr>
          <p:cNvPr id="20" name="Gerade Verbindung mit Pfeil 19">
            <a:extLst>
              <a:ext uri="{FF2B5EF4-FFF2-40B4-BE49-F238E27FC236}">
                <a16:creationId xmlns:a16="http://schemas.microsoft.com/office/drawing/2014/main" id="{8C531D24-A7D6-61DE-3864-08E2F6EC66A6}"/>
              </a:ext>
            </a:extLst>
          </p:cNvPr>
          <p:cNvCxnSpPr>
            <a:cxnSpLocks/>
            <a:stCxn id="18" idx="6"/>
          </p:cNvCxnSpPr>
          <p:nvPr/>
        </p:nvCxnSpPr>
        <p:spPr>
          <a:xfrm flipV="1">
            <a:off x="1683447" y="3132344"/>
            <a:ext cx="600834" cy="290118"/>
          </a:xfrm>
          <a:prstGeom prst="straightConnector1">
            <a:avLst/>
          </a:prstGeom>
          <a:ln w="3175">
            <a:solidFill>
              <a:schemeClr val="tx1"/>
            </a:solidFill>
            <a:headEnd w="sm" len="med"/>
            <a:tailEnd type="triangle"/>
          </a:ln>
        </p:spPr>
        <p:style>
          <a:lnRef idx="1">
            <a:schemeClr val="dk1"/>
          </a:lnRef>
          <a:fillRef idx="0">
            <a:schemeClr val="dk1"/>
          </a:fillRef>
          <a:effectRef idx="0">
            <a:schemeClr val="dk1"/>
          </a:effectRef>
          <a:fontRef idx="minor">
            <a:schemeClr val="tx1"/>
          </a:fontRef>
        </p:style>
      </p:cxnSp>
      <p:cxnSp>
        <p:nvCxnSpPr>
          <p:cNvPr id="25" name="Gerade Verbindung mit Pfeil 24">
            <a:extLst>
              <a:ext uri="{FF2B5EF4-FFF2-40B4-BE49-F238E27FC236}">
                <a16:creationId xmlns:a16="http://schemas.microsoft.com/office/drawing/2014/main" id="{A55AD222-008F-3DF2-B4B7-8DB4ECA975FF}"/>
              </a:ext>
            </a:extLst>
          </p:cNvPr>
          <p:cNvCxnSpPr>
            <a:cxnSpLocks/>
            <a:stCxn id="18" idx="6"/>
          </p:cNvCxnSpPr>
          <p:nvPr/>
        </p:nvCxnSpPr>
        <p:spPr>
          <a:xfrm>
            <a:off x="1683447" y="3422462"/>
            <a:ext cx="750845" cy="96623"/>
          </a:xfrm>
          <a:prstGeom prst="straightConnector1">
            <a:avLst/>
          </a:prstGeom>
          <a:ln w="3175">
            <a:headEnd w="sm"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1317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
            <a:extLst>
              <a:ext uri="{FF2B5EF4-FFF2-40B4-BE49-F238E27FC236}">
                <a16:creationId xmlns:a16="http://schemas.microsoft.com/office/drawing/2014/main" id="{D4461332-4D0E-4E88-8744-6998C7B8E6A6}"/>
              </a:ext>
            </a:extLst>
          </p:cNvPr>
          <p:cNvSpPr/>
          <p:nvPr/>
        </p:nvSpPr>
        <p:spPr>
          <a:xfrm>
            <a:off x="4875894" y="3131140"/>
            <a:ext cx="3932824" cy="1212619"/>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74" name="Picture 2">
            <a:extLst>
              <a:ext uri="{FF2B5EF4-FFF2-40B4-BE49-F238E27FC236}">
                <a16:creationId xmlns:a16="http://schemas.microsoft.com/office/drawing/2014/main" id="{8334C3C4-F60D-406D-8D66-AC45E1B046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52" b="56702"/>
          <a:stretch/>
        </p:blipFill>
        <p:spPr bwMode="auto">
          <a:xfrm>
            <a:off x="-801241" y="1871164"/>
            <a:ext cx="5613181" cy="247259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DE" dirty="0">
                <a:cs typeface="Calibri Light" panose="020F0302020204030204" pitchFamily="34" charset="0"/>
              </a:rPr>
              <a:t>Example 1: Common Driver</a:t>
            </a:r>
            <a:endParaRPr lang="en-GB" dirty="0">
              <a:cs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92E2CEC0-65AA-4B2F-9305-0F176AF11590}" type="slidenum">
              <a:rPr lang="en-US" smtClean="0">
                <a:cs typeface="Calibri Light" panose="020F0302020204030204" pitchFamily="34" charset="0"/>
              </a:rPr>
              <a:pPr/>
              <a:t>44</a:t>
            </a:fld>
            <a:endParaRPr lang="en-US">
              <a:cs typeface="Calibri Light" panose="020F0302020204030204" pitchFamily="34" charset="0"/>
            </a:endParaRPr>
          </a:p>
        </p:txBody>
      </p:sp>
      <p:sp>
        <p:nvSpPr>
          <p:cNvPr id="46" name="Textfeld 45">
            <a:extLst>
              <a:ext uri="{FF2B5EF4-FFF2-40B4-BE49-F238E27FC236}">
                <a16:creationId xmlns:a16="http://schemas.microsoft.com/office/drawing/2014/main" id="{70C4931C-9BD2-4FD5-8F1E-13AD8A2FCB76}"/>
              </a:ext>
            </a:extLst>
          </p:cNvPr>
          <p:cNvSpPr txBox="1"/>
          <p:nvPr/>
        </p:nvSpPr>
        <p:spPr>
          <a:xfrm>
            <a:off x="3419872" y="4396273"/>
            <a:ext cx="2463522" cy="307777"/>
          </a:xfrm>
          <a:prstGeom prst="rect">
            <a:avLst/>
          </a:prstGeom>
          <a:noFill/>
        </p:spPr>
        <p:txBody>
          <a:bodyPr wrap="square">
            <a:spAutoFit/>
          </a:bodyPr>
          <a:lstStyle/>
          <a:p>
            <a:r>
              <a:rPr lang="en-DE" sz="1400" dirty="0">
                <a:solidFill>
                  <a:schemeClr val="tx1">
                    <a:lumMod val="50000"/>
                    <a:lumOff val="50000"/>
                  </a:schemeClr>
                </a:solidFill>
                <a:latin typeface="Calibri Light" panose="020F0302020204030204" pitchFamily="34" charset="0"/>
                <a:cs typeface="Calibri Light" panose="020F0302020204030204" pitchFamily="34" charset="0"/>
              </a:rPr>
              <a:t>(JJA mean, NCEP)</a:t>
            </a:r>
            <a:endParaRPr lang="en-DE" sz="1200" dirty="0">
              <a:solidFill>
                <a:schemeClr val="tx1">
                  <a:lumMod val="50000"/>
                  <a:lumOff val="50000"/>
                </a:schemeClr>
              </a:solidFill>
              <a:latin typeface="Calibri Light" panose="020F0302020204030204" pitchFamily="34" charset="0"/>
              <a:cs typeface="Calibri Light" panose="020F0302020204030204" pitchFamily="34" charset="0"/>
            </a:endParaRPr>
          </a:p>
        </p:txBody>
      </p:sp>
      <p:sp>
        <p:nvSpPr>
          <p:cNvPr id="49" name="Rectangle 1">
            <a:extLst>
              <a:ext uri="{FF2B5EF4-FFF2-40B4-BE49-F238E27FC236}">
                <a16:creationId xmlns:a16="http://schemas.microsoft.com/office/drawing/2014/main" id="{E34D4FB6-5F30-A04B-8981-5B0BD54EE1A8}"/>
              </a:ext>
            </a:extLst>
          </p:cNvPr>
          <p:cNvSpPr/>
          <p:nvPr/>
        </p:nvSpPr>
        <p:spPr>
          <a:xfrm>
            <a:off x="4875894" y="1282381"/>
            <a:ext cx="3932824" cy="1656889"/>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Textfeld 20">
            <a:extLst>
              <a:ext uri="{FF2B5EF4-FFF2-40B4-BE49-F238E27FC236}">
                <a16:creationId xmlns:a16="http://schemas.microsoft.com/office/drawing/2014/main" id="{FF7C42BE-3ABC-4FE5-9DD9-D5CAEDA0E509}"/>
              </a:ext>
            </a:extLst>
          </p:cNvPr>
          <p:cNvSpPr txBox="1"/>
          <p:nvPr/>
        </p:nvSpPr>
        <p:spPr>
          <a:xfrm>
            <a:off x="370151" y="4793473"/>
            <a:ext cx="4192587" cy="261610"/>
          </a:xfrm>
          <a:prstGeom prst="rect">
            <a:avLst/>
          </a:prstGeom>
          <a:noFill/>
        </p:spPr>
        <p:txBody>
          <a:bodyPr wrap="square">
            <a:spAutoFit/>
          </a:bodyPr>
          <a:lstStyle/>
          <a:p>
            <a:r>
              <a:rPr lang="en-DE" sz="1100" dirty="0">
                <a:solidFill>
                  <a:schemeClr val="tx1">
                    <a:lumMod val="50000"/>
                    <a:lumOff val="50000"/>
                  </a:schemeClr>
                </a:solidFill>
                <a:latin typeface="Calibri Light" panose="020F0302020204030204" pitchFamily="34" charset="0"/>
                <a:cs typeface="Calibri Light" panose="020F0302020204030204" pitchFamily="34" charset="0"/>
              </a:rPr>
              <a:t>Kretschmer et al. (2021, </a:t>
            </a:r>
            <a:r>
              <a:rPr lang="en-DE" sz="1100" i="1" dirty="0">
                <a:solidFill>
                  <a:schemeClr val="tx1">
                    <a:lumMod val="50000"/>
                    <a:lumOff val="50000"/>
                  </a:schemeClr>
                </a:solidFill>
                <a:latin typeface="Calibri Light" panose="020F0302020204030204" pitchFamily="34" charset="0"/>
                <a:cs typeface="Calibri Light" panose="020F0302020204030204" pitchFamily="34" charset="0"/>
              </a:rPr>
              <a:t>BAMS</a:t>
            </a:r>
            <a:r>
              <a:rPr lang="en-DE" sz="1100" dirty="0">
                <a:solidFill>
                  <a:schemeClr val="tx1">
                    <a:lumMod val="50000"/>
                    <a:lumOff val="50000"/>
                  </a:schemeClr>
                </a:solidFill>
                <a:latin typeface="Calibri Light" panose="020F0302020204030204" pitchFamily="34" charset="0"/>
                <a:cs typeface="Calibri Light" panose="020F0302020204030204" pitchFamily="34" charset="0"/>
              </a:rPr>
              <a:t>)</a:t>
            </a:r>
          </a:p>
        </p:txBody>
      </p:sp>
      <p:grpSp>
        <p:nvGrpSpPr>
          <p:cNvPr id="22" name="Gruppieren 21">
            <a:extLst>
              <a:ext uri="{FF2B5EF4-FFF2-40B4-BE49-F238E27FC236}">
                <a16:creationId xmlns:a16="http://schemas.microsoft.com/office/drawing/2014/main" id="{F0E501DE-590D-44AC-B20C-A96612DEDADE}"/>
              </a:ext>
            </a:extLst>
          </p:cNvPr>
          <p:cNvGrpSpPr/>
          <p:nvPr/>
        </p:nvGrpSpPr>
        <p:grpSpPr>
          <a:xfrm>
            <a:off x="2305203" y="2816386"/>
            <a:ext cx="424295" cy="422131"/>
            <a:chOff x="565398" y="2660815"/>
            <a:chExt cx="424295" cy="422131"/>
          </a:xfrm>
        </p:grpSpPr>
        <p:sp>
          <p:nvSpPr>
            <p:cNvPr id="23" name="Ellipse 22">
              <a:extLst>
                <a:ext uri="{FF2B5EF4-FFF2-40B4-BE49-F238E27FC236}">
                  <a16:creationId xmlns:a16="http://schemas.microsoft.com/office/drawing/2014/main" id="{B3E1F76D-2542-4726-B844-D8597FD30BB3}"/>
                </a:ext>
              </a:extLst>
            </p:cNvPr>
            <p:cNvSpPr/>
            <p:nvPr/>
          </p:nvSpPr>
          <p:spPr>
            <a:xfrm>
              <a:off x="565398" y="2660815"/>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24" name="Textfeld 23">
              <a:extLst>
                <a:ext uri="{FF2B5EF4-FFF2-40B4-BE49-F238E27FC236}">
                  <a16:creationId xmlns:a16="http://schemas.microsoft.com/office/drawing/2014/main" id="{05167C03-9757-4543-B1DD-D29B8AB5595E}"/>
                </a:ext>
              </a:extLst>
            </p:cNvPr>
            <p:cNvSpPr txBox="1"/>
            <p:nvPr/>
          </p:nvSpPr>
          <p:spPr>
            <a:xfrm>
              <a:off x="580292" y="2717989"/>
              <a:ext cx="394506"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DK</a:t>
              </a:r>
              <a:endParaRPr lang="en-DE" sz="1600" b="1" dirty="0">
                <a:latin typeface="+mj-lt"/>
              </a:endParaRPr>
            </a:p>
          </p:txBody>
        </p:sp>
      </p:grpSp>
      <p:grpSp>
        <p:nvGrpSpPr>
          <p:cNvPr id="26" name="Gruppieren 25">
            <a:extLst>
              <a:ext uri="{FF2B5EF4-FFF2-40B4-BE49-F238E27FC236}">
                <a16:creationId xmlns:a16="http://schemas.microsoft.com/office/drawing/2014/main" id="{51AACE6E-BDCB-4F67-AC7C-1D3BD9D9838E}"/>
              </a:ext>
            </a:extLst>
          </p:cNvPr>
          <p:cNvGrpSpPr/>
          <p:nvPr/>
        </p:nvGrpSpPr>
        <p:grpSpPr>
          <a:xfrm>
            <a:off x="2401182" y="3419987"/>
            <a:ext cx="622763" cy="422131"/>
            <a:chOff x="912316" y="2787774"/>
            <a:chExt cx="622763" cy="422131"/>
          </a:xfrm>
        </p:grpSpPr>
        <p:sp>
          <p:nvSpPr>
            <p:cNvPr id="27" name="Ellipse 26">
              <a:extLst>
                <a:ext uri="{FF2B5EF4-FFF2-40B4-BE49-F238E27FC236}">
                  <a16:creationId xmlns:a16="http://schemas.microsoft.com/office/drawing/2014/main" id="{2B10F7F1-1648-446A-9478-EBEC5D8BB0BC}"/>
                </a:ext>
              </a:extLst>
            </p:cNvPr>
            <p:cNvSpPr/>
            <p:nvPr/>
          </p:nvSpPr>
          <p:spPr>
            <a:xfrm>
              <a:off x="955106" y="2787774"/>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28" name="Textfeld 27">
              <a:extLst>
                <a:ext uri="{FF2B5EF4-FFF2-40B4-BE49-F238E27FC236}">
                  <a16:creationId xmlns:a16="http://schemas.microsoft.com/office/drawing/2014/main" id="{67E26988-1CF6-462A-A199-53C0034C833D}"/>
                </a:ext>
              </a:extLst>
            </p:cNvPr>
            <p:cNvSpPr txBox="1"/>
            <p:nvPr/>
          </p:nvSpPr>
          <p:spPr>
            <a:xfrm>
              <a:off x="912316" y="2844950"/>
              <a:ext cx="622763"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MED</a:t>
              </a:r>
              <a:endParaRPr lang="en-DE" sz="1600" b="1" dirty="0">
                <a:latin typeface="+mj-lt"/>
              </a:endParaRPr>
            </a:p>
          </p:txBody>
        </p:sp>
      </p:grpSp>
      <p:grpSp>
        <p:nvGrpSpPr>
          <p:cNvPr id="18" name="Gruppieren 17">
            <a:extLst>
              <a:ext uri="{FF2B5EF4-FFF2-40B4-BE49-F238E27FC236}">
                <a16:creationId xmlns:a16="http://schemas.microsoft.com/office/drawing/2014/main" id="{1F24F8BF-B5D4-4A6A-B46C-5816722E76F2}"/>
              </a:ext>
            </a:extLst>
          </p:cNvPr>
          <p:cNvGrpSpPr/>
          <p:nvPr/>
        </p:nvGrpSpPr>
        <p:grpSpPr>
          <a:xfrm>
            <a:off x="1216974" y="3211396"/>
            <a:ext cx="622762" cy="422131"/>
            <a:chOff x="912928" y="2787774"/>
            <a:chExt cx="622762" cy="422131"/>
          </a:xfrm>
        </p:grpSpPr>
        <p:sp>
          <p:nvSpPr>
            <p:cNvPr id="19" name="Ellipse 18">
              <a:extLst>
                <a:ext uri="{FF2B5EF4-FFF2-40B4-BE49-F238E27FC236}">
                  <a16:creationId xmlns:a16="http://schemas.microsoft.com/office/drawing/2014/main" id="{BC740B67-E747-4A5C-ABA7-37A8754FAB8E}"/>
                </a:ext>
              </a:extLst>
            </p:cNvPr>
            <p:cNvSpPr/>
            <p:nvPr/>
          </p:nvSpPr>
          <p:spPr>
            <a:xfrm>
              <a:off x="955106" y="2787774"/>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20" name="Textfeld 19">
              <a:extLst>
                <a:ext uri="{FF2B5EF4-FFF2-40B4-BE49-F238E27FC236}">
                  <a16:creationId xmlns:a16="http://schemas.microsoft.com/office/drawing/2014/main" id="{6D46CB2E-DFFC-4ACC-A0D4-A8593B79055F}"/>
                </a:ext>
              </a:extLst>
            </p:cNvPr>
            <p:cNvSpPr txBox="1"/>
            <p:nvPr/>
          </p:nvSpPr>
          <p:spPr>
            <a:xfrm>
              <a:off x="912928" y="2854202"/>
              <a:ext cx="622762"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NAO</a:t>
              </a:r>
              <a:endParaRPr lang="en-DE" sz="1800" b="1" dirty="0">
                <a:latin typeface="+mj-lt"/>
              </a:endParaRPr>
            </a:p>
          </p:txBody>
        </p:sp>
      </p:grpSp>
      <p:cxnSp>
        <p:nvCxnSpPr>
          <p:cNvPr id="25" name="Gerade Verbindung mit Pfeil 24">
            <a:extLst>
              <a:ext uri="{FF2B5EF4-FFF2-40B4-BE49-F238E27FC236}">
                <a16:creationId xmlns:a16="http://schemas.microsoft.com/office/drawing/2014/main" id="{B9860377-A9FF-47FA-BE8D-DC316E3A6DF8}"/>
              </a:ext>
            </a:extLst>
          </p:cNvPr>
          <p:cNvCxnSpPr>
            <a:cxnSpLocks/>
            <a:stCxn id="19" idx="6"/>
          </p:cNvCxnSpPr>
          <p:nvPr/>
        </p:nvCxnSpPr>
        <p:spPr>
          <a:xfrm flipV="1">
            <a:off x="1683447" y="3132344"/>
            <a:ext cx="600834" cy="290118"/>
          </a:xfrm>
          <a:prstGeom prst="straightConnector1">
            <a:avLst/>
          </a:prstGeom>
          <a:ln w="3175">
            <a:solidFill>
              <a:schemeClr val="tx1"/>
            </a:solidFill>
            <a:headEnd w="sm" len="med"/>
            <a:tailEnd type="triangle"/>
          </a:ln>
        </p:spPr>
        <p:style>
          <a:lnRef idx="1">
            <a:schemeClr val="dk1"/>
          </a:lnRef>
          <a:fillRef idx="0">
            <a:schemeClr val="dk1"/>
          </a:fillRef>
          <a:effectRef idx="0">
            <a:schemeClr val="dk1"/>
          </a:effectRef>
          <a:fontRef idx="minor">
            <a:schemeClr val="tx1"/>
          </a:fontRef>
        </p:style>
      </p:cxnSp>
      <p:cxnSp>
        <p:nvCxnSpPr>
          <p:cNvPr id="29" name="Gerade Verbindung mit Pfeil 28">
            <a:extLst>
              <a:ext uri="{FF2B5EF4-FFF2-40B4-BE49-F238E27FC236}">
                <a16:creationId xmlns:a16="http://schemas.microsoft.com/office/drawing/2014/main" id="{6ED7761C-1CB4-4354-80D7-C76FD7C53422}"/>
              </a:ext>
            </a:extLst>
          </p:cNvPr>
          <p:cNvCxnSpPr>
            <a:cxnSpLocks/>
            <a:stCxn id="19" idx="6"/>
          </p:cNvCxnSpPr>
          <p:nvPr/>
        </p:nvCxnSpPr>
        <p:spPr>
          <a:xfrm>
            <a:off x="1683447" y="3422462"/>
            <a:ext cx="750845" cy="96623"/>
          </a:xfrm>
          <a:prstGeom prst="straightConnector1">
            <a:avLst/>
          </a:prstGeom>
          <a:ln w="3175">
            <a:headEnd w="sm" len="med"/>
            <a:tailEnd type="triangle"/>
          </a:ln>
        </p:spPr>
        <p:style>
          <a:lnRef idx="1">
            <a:schemeClr val="dk1"/>
          </a:lnRef>
          <a:fillRef idx="0">
            <a:schemeClr val="dk1"/>
          </a:fillRef>
          <a:effectRef idx="0">
            <a:schemeClr val="dk1"/>
          </a:effectRef>
          <a:fontRef idx="minor">
            <a:schemeClr val="tx1"/>
          </a:fontRef>
        </p:style>
      </p:cxnSp>
      <p:sp>
        <p:nvSpPr>
          <p:cNvPr id="30" name="Textfeld 38">
            <a:extLst>
              <a:ext uri="{FF2B5EF4-FFF2-40B4-BE49-F238E27FC236}">
                <a16:creationId xmlns:a16="http://schemas.microsoft.com/office/drawing/2014/main" id="{0BCEE82D-3834-4ACA-B598-068C99FA4CF0}"/>
              </a:ext>
            </a:extLst>
          </p:cNvPr>
          <p:cNvSpPr txBox="1"/>
          <p:nvPr/>
        </p:nvSpPr>
        <p:spPr>
          <a:xfrm>
            <a:off x="4874743" y="1444135"/>
            <a:ext cx="390917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DE" dirty="0">
                <a:latin typeface="Calibri Light" panose="020F0302020204030204" pitchFamily="34" charset="0"/>
                <a:cs typeface="Calibri Light" panose="020F0302020204030204" pitchFamily="34" charset="0"/>
              </a:rPr>
              <a:t>How strong are the causal effects?</a:t>
            </a:r>
          </a:p>
        </p:txBody>
      </p:sp>
      <p:sp>
        <p:nvSpPr>
          <p:cNvPr id="32" name="Textfeld 72">
            <a:extLst>
              <a:ext uri="{FF2B5EF4-FFF2-40B4-BE49-F238E27FC236}">
                <a16:creationId xmlns:a16="http://schemas.microsoft.com/office/drawing/2014/main" id="{1106F645-EB3D-4C96-84CB-D2721639A6B9}"/>
              </a:ext>
            </a:extLst>
          </p:cNvPr>
          <p:cNvSpPr txBox="1"/>
          <p:nvPr/>
        </p:nvSpPr>
        <p:spPr>
          <a:xfrm>
            <a:off x="4978931" y="2096384"/>
            <a:ext cx="382978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DE" dirty="0">
                <a:latin typeface="Calibri Light" panose="020F0302020204030204" pitchFamily="34" charset="0"/>
                <a:cs typeface="Calibri Light" panose="020F0302020204030204" pitchFamily="34" charset="0"/>
              </a:rPr>
              <a:t>DK = </a:t>
            </a:r>
            <a:r>
              <a:rPr lang="en-DE" b="1" dirty="0">
                <a:solidFill>
                  <a:srgbClr val="339966"/>
                </a:solidFill>
                <a:latin typeface="Calibri Light" panose="020F0302020204030204" pitchFamily="34" charset="0"/>
                <a:cs typeface="Calibri Light" panose="020F0302020204030204" pitchFamily="34" charset="0"/>
              </a:rPr>
              <a:t>- 0.55 </a:t>
            </a:r>
            <a:r>
              <a:rPr lang="en-DE" dirty="0">
                <a:latin typeface="Calibri Light" panose="020F0302020204030204" pitchFamily="34" charset="0"/>
                <a:cs typeface="Calibri Light" panose="020F0302020204030204" pitchFamily="34" charset="0"/>
              </a:rPr>
              <a:t>NAO</a:t>
            </a:r>
            <a:r>
              <a:rPr lang="en-DE" baseline="-25000" dirty="0">
                <a:latin typeface="Calibri Light" panose="020F0302020204030204" pitchFamily="34" charset="0"/>
                <a:cs typeface="Calibri Light" panose="020F0302020204030204" pitchFamily="34" charset="0"/>
              </a:rPr>
              <a:t> </a:t>
            </a:r>
            <a:r>
              <a:rPr lang="en-DE" dirty="0">
                <a:latin typeface="Calibri Light" panose="020F0302020204030204" pitchFamily="34" charset="0"/>
                <a:cs typeface="Calibri Light" panose="020F0302020204030204" pitchFamily="34" charset="0"/>
              </a:rPr>
              <a:t>  + </a:t>
            </a:r>
            <a:r>
              <a:rPr lang="de-DE" dirty="0">
                <a:latin typeface="Calibri Light" panose="020F0302020204030204" pitchFamily="34" charset="0"/>
                <a:cs typeface="Calibri Light" panose="020F0302020204030204" pitchFamily="34" charset="0"/>
              </a:rPr>
              <a:t>ɛ</a:t>
            </a:r>
            <a:endParaRPr lang="en-DE" dirty="0">
              <a:latin typeface="Calibri Light" panose="020F0302020204030204" pitchFamily="34" charset="0"/>
              <a:cs typeface="Calibri Light" panose="020F0302020204030204" pitchFamily="34" charset="0"/>
            </a:endParaRPr>
          </a:p>
        </p:txBody>
      </p:sp>
      <p:sp>
        <p:nvSpPr>
          <p:cNvPr id="34" name="Textfeld 36">
            <a:extLst>
              <a:ext uri="{FF2B5EF4-FFF2-40B4-BE49-F238E27FC236}">
                <a16:creationId xmlns:a16="http://schemas.microsoft.com/office/drawing/2014/main" id="{3BC565BD-74B3-47C1-9945-8B2E746B163E}"/>
              </a:ext>
            </a:extLst>
          </p:cNvPr>
          <p:cNvSpPr txBox="1"/>
          <p:nvPr/>
        </p:nvSpPr>
        <p:spPr>
          <a:xfrm>
            <a:off x="4896259" y="2530778"/>
            <a:ext cx="388765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DE" dirty="0">
                <a:latin typeface="Calibri Light" panose="020F0302020204030204" pitchFamily="34" charset="0"/>
                <a:cs typeface="Calibri Light" panose="020F0302020204030204" pitchFamily="34" charset="0"/>
              </a:rPr>
              <a:t>MED = </a:t>
            </a:r>
            <a:r>
              <a:rPr lang="en-DE" dirty="0">
                <a:solidFill>
                  <a:srgbClr val="7030A0"/>
                </a:solidFill>
                <a:latin typeface="Calibri Light" panose="020F0302020204030204" pitchFamily="34" charset="0"/>
                <a:cs typeface="Calibri Light" panose="020F0302020204030204" pitchFamily="34" charset="0"/>
              </a:rPr>
              <a:t>+</a:t>
            </a:r>
            <a:r>
              <a:rPr lang="en-DE" b="1" dirty="0">
                <a:solidFill>
                  <a:srgbClr val="7030A0"/>
                </a:solidFill>
                <a:latin typeface="Calibri Light" panose="020F0302020204030204" pitchFamily="34" charset="0"/>
                <a:cs typeface="Calibri Light" panose="020F0302020204030204" pitchFamily="34" charset="0"/>
              </a:rPr>
              <a:t>0.42</a:t>
            </a:r>
            <a:r>
              <a:rPr lang="en-DE" dirty="0">
                <a:solidFill>
                  <a:srgbClr val="7030A0"/>
                </a:solidFill>
                <a:latin typeface="Calibri Light" panose="020F0302020204030204" pitchFamily="34" charset="0"/>
                <a:cs typeface="Calibri Light" panose="020F0302020204030204" pitchFamily="34" charset="0"/>
              </a:rPr>
              <a:t> </a:t>
            </a:r>
            <a:r>
              <a:rPr lang="en-DE" dirty="0">
                <a:latin typeface="Calibri Light" panose="020F0302020204030204" pitchFamily="34" charset="0"/>
                <a:cs typeface="Calibri Light" panose="020F0302020204030204" pitchFamily="34" charset="0"/>
              </a:rPr>
              <a:t>NAO</a:t>
            </a:r>
            <a:r>
              <a:rPr lang="en-DE" baseline="-25000" dirty="0">
                <a:latin typeface="Calibri Light" panose="020F0302020204030204" pitchFamily="34" charset="0"/>
                <a:cs typeface="Calibri Light" panose="020F0302020204030204" pitchFamily="34" charset="0"/>
              </a:rPr>
              <a:t> </a:t>
            </a:r>
            <a:r>
              <a:rPr lang="en-DE" dirty="0">
                <a:latin typeface="Calibri Light" panose="020F0302020204030204" pitchFamily="34" charset="0"/>
                <a:cs typeface="Calibri Light" panose="020F0302020204030204" pitchFamily="34" charset="0"/>
              </a:rPr>
              <a:t>  + </a:t>
            </a:r>
            <a:r>
              <a:rPr lang="de-DE" dirty="0">
                <a:latin typeface="Calibri Light" panose="020F0302020204030204" pitchFamily="34" charset="0"/>
                <a:cs typeface="Calibri Light" panose="020F0302020204030204" pitchFamily="34" charset="0"/>
              </a:rPr>
              <a:t>ɛ</a:t>
            </a:r>
            <a:endParaRPr lang="en-DE" dirty="0">
              <a:latin typeface="Calibri Light" panose="020F0302020204030204" pitchFamily="34" charset="0"/>
              <a:cs typeface="Calibri Light" panose="020F0302020204030204" pitchFamily="34" charset="0"/>
            </a:endParaRPr>
          </a:p>
        </p:txBody>
      </p:sp>
      <p:sp>
        <p:nvSpPr>
          <p:cNvPr id="35" name="Textfeld 40">
            <a:extLst>
              <a:ext uri="{FF2B5EF4-FFF2-40B4-BE49-F238E27FC236}">
                <a16:creationId xmlns:a16="http://schemas.microsoft.com/office/drawing/2014/main" id="{6BCB3643-88A0-4722-9A93-95C382C4C3CC}"/>
              </a:ext>
            </a:extLst>
          </p:cNvPr>
          <p:cNvSpPr txBox="1"/>
          <p:nvPr/>
        </p:nvSpPr>
        <p:spPr>
          <a:xfrm>
            <a:off x="4843297" y="3254327"/>
            <a:ext cx="401045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DE" dirty="0">
                <a:latin typeface="Calibri Light" panose="020F0302020204030204" pitchFamily="34" charset="0"/>
                <a:cs typeface="Calibri Light" panose="020F0302020204030204" pitchFamily="34" charset="0"/>
              </a:rPr>
              <a:t>The causal effects explain the correlation</a:t>
            </a:r>
          </a:p>
        </p:txBody>
      </p:sp>
      <p:sp>
        <p:nvSpPr>
          <p:cNvPr id="36" name="Textfeld 41">
            <a:extLst>
              <a:ext uri="{FF2B5EF4-FFF2-40B4-BE49-F238E27FC236}">
                <a16:creationId xmlns:a16="http://schemas.microsoft.com/office/drawing/2014/main" id="{C28A4DC4-A051-41C3-93B1-E8A5A1BB70C4}"/>
              </a:ext>
            </a:extLst>
          </p:cNvPr>
          <p:cNvSpPr txBox="1"/>
          <p:nvPr/>
        </p:nvSpPr>
        <p:spPr>
          <a:xfrm>
            <a:off x="5243940" y="3676453"/>
            <a:ext cx="323278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DE" b="1" dirty="0">
                <a:solidFill>
                  <a:srgbClr val="339966"/>
                </a:solidFill>
                <a:latin typeface="Calibri Light" panose="020F0302020204030204" pitchFamily="34" charset="0"/>
                <a:cs typeface="Calibri Light" panose="020F0302020204030204" pitchFamily="34" charset="0"/>
              </a:rPr>
              <a:t>-0.55 </a:t>
            </a:r>
            <a:r>
              <a:rPr lang="en-DE" dirty="0">
                <a:latin typeface="Calibri Light" panose="020F0302020204030204" pitchFamily="34" charset="0"/>
                <a:cs typeface="Calibri Light" panose="020F0302020204030204" pitchFamily="34" charset="0"/>
              </a:rPr>
              <a:t>*</a:t>
            </a:r>
            <a:r>
              <a:rPr lang="en-DE" b="1" dirty="0">
                <a:solidFill>
                  <a:srgbClr val="C00000"/>
                </a:solidFill>
                <a:latin typeface="Calibri Light" panose="020F0302020204030204" pitchFamily="34" charset="0"/>
                <a:cs typeface="Calibri Light" panose="020F0302020204030204" pitchFamily="34" charset="0"/>
              </a:rPr>
              <a:t> </a:t>
            </a:r>
            <a:r>
              <a:rPr lang="en-DE" b="1" dirty="0">
                <a:solidFill>
                  <a:srgbClr val="7030A0"/>
                </a:solidFill>
                <a:latin typeface="Calibri Light" panose="020F0302020204030204" pitchFamily="34" charset="0"/>
                <a:cs typeface="Calibri Light" panose="020F0302020204030204" pitchFamily="34" charset="0"/>
              </a:rPr>
              <a:t>0.42</a:t>
            </a:r>
            <a:r>
              <a:rPr lang="en-DE" b="1" dirty="0">
                <a:latin typeface="Calibri Light" panose="020F0302020204030204" pitchFamily="34" charset="0"/>
                <a:cs typeface="Calibri Light" panose="020F0302020204030204" pitchFamily="34" charset="0"/>
              </a:rPr>
              <a:t> ≈ </a:t>
            </a:r>
            <a:r>
              <a:rPr lang="en-DE" b="1" dirty="0">
                <a:solidFill>
                  <a:srgbClr val="7030A0"/>
                </a:solidFill>
                <a:latin typeface="Calibri Light" panose="020F0302020204030204" pitchFamily="34" charset="0"/>
                <a:cs typeface="Calibri Light" panose="020F0302020204030204" pitchFamily="34" charset="0"/>
              </a:rPr>
              <a:t> </a:t>
            </a:r>
            <a:r>
              <a:rPr lang="en-DE" b="1" dirty="0">
                <a:highlight>
                  <a:srgbClr val="00FF99"/>
                </a:highlight>
                <a:latin typeface="Calibri Light" panose="020F0302020204030204" pitchFamily="34" charset="0"/>
                <a:cs typeface="Calibri Light" panose="020F0302020204030204" pitchFamily="34" charset="0"/>
              </a:rPr>
              <a:t>-0.25</a:t>
            </a:r>
            <a:endParaRPr lang="en-DE" b="1" dirty="0">
              <a:solidFill>
                <a:srgbClr val="7030A0"/>
              </a:solidFill>
              <a:latin typeface="Calibri Light" panose="020F0302020204030204" pitchFamily="34" charset="0"/>
              <a:cs typeface="Calibri Light" panose="020F0302020204030204" pitchFamily="34" charset="0"/>
            </a:endParaRPr>
          </a:p>
        </p:txBody>
      </p:sp>
      <p:sp>
        <p:nvSpPr>
          <p:cNvPr id="37" name="Textfeld 36">
            <a:extLst>
              <a:ext uri="{FF2B5EF4-FFF2-40B4-BE49-F238E27FC236}">
                <a16:creationId xmlns:a16="http://schemas.microsoft.com/office/drawing/2014/main" id="{09F30D79-451C-46E0-A3B6-5F463FA2AF94}"/>
              </a:ext>
            </a:extLst>
          </p:cNvPr>
          <p:cNvSpPr txBox="1"/>
          <p:nvPr/>
        </p:nvSpPr>
        <p:spPr>
          <a:xfrm>
            <a:off x="1598120" y="2939270"/>
            <a:ext cx="622764" cy="338554"/>
          </a:xfrm>
          <a:prstGeom prst="rect">
            <a:avLst/>
          </a:prstGeom>
          <a:noFill/>
        </p:spPr>
        <p:txBody>
          <a:bodyPr wrap="square" rtlCol="0">
            <a:spAutoFit/>
          </a:bodyPr>
          <a:lstStyle/>
          <a:p>
            <a:r>
              <a:rPr lang="en-DE" sz="1600" b="1" dirty="0">
                <a:solidFill>
                  <a:srgbClr val="006600"/>
                </a:solidFill>
                <a:latin typeface="Calibri Light" panose="020F0302020204030204" pitchFamily="34" charset="0"/>
                <a:cs typeface="Calibri Light" panose="020F0302020204030204" pitchFamily="34" charset="0"/>
              </a:rPr>
              <a:t>-0.55</a:t>
            </a:r>
          </a:p>
        </p:txBody>
      </p:sp>
      <p:sp>
        <p:nvSpPr>
          <p:cNvPr id="38" name="Textfeld 37">
            <a:extLst>
              <a:ext uri="{FF2B5EF4-FFF2-40B4-BE49-F238E27FC236}">
                <a16:creationId xmlns:a16="http://schemas.microsoft.com/office/drawing/2014/main" id="{09E66419-C169-4B7E-A8F2-0BAA9935DDDB}"/>
              </a:ext>
            </a:extLst>
          </p:cNvPr>
          <p:cNvSpPr txBox="1"/>
          <p:nvPr/>
        </p:nvSpPr>
        <p:spPr>
          <a:xfrm>
            <a:off x="1760091" y="3422071"/>
            <a:ext cx="622764" cy="338554"/>
          </a:xfrm>
          <a:prstGeom prst="rect">
            <a:avLst/>
          </a:prstGeom>
          <a:noFill/>
        </p:spPr>
        <p:txBody>
          <a:bodyPr wrap="square" rtlCol="0">
            <a:spAutoFit/>
          </a:bodyPr>
          <a:lstStyle/>
          <a:p>
            <a:r>
              <a:rPr lang="en-DE" sz="1600" b="1" dirty="0">
                <a:solidFill>
                  <a:srgbClr val="7030A0"/>
                </a:solidFill>
                <a:latin typeface="Calibri Light" panose="020F0302020204030204" pitchFamily="34" charset="0"/>
                <a:cs typeface="Calibri Light" panose="020F0302020204030204" pitchFamily="34" charset="0"/>
              </a:rPr>
              <a:t>0.42</a:t>
            </a:r>
          </a:p>
        </p:txBody>
      </p:sp>
    </p:spTree>
    <p:extLst>
      <p:ext uri="{BB962C8B-B14F-4D97-AF65-F5344CB8AC3E}">
        <p14:creationId xmlns:p14="http://schemas.microsoft.com/office/powerpoint/2010/main" val="82358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2" grpId="0"/>
      <p:bldP spid="34" grpId="0"/>
      <p:bldP spid="35" grpId="0"/>
      <p:bldP spid="36" grpId="0"/>
      <p:bldP spid="37" grpId="0"/>
      <p:bldP spid="3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1">
            <a:extLst>
              <a:ext uri="{FF2B5EF4-FFF2-40B4-BE49-F238E27FC236}">
                <a16:creationId xmlns:a16="http://schemas.microsoft.com/office/drawing/2014/main" id="{81A191B1-8EC2-B399-0FC6-774CEA7C5D53}"/>
              </a:ext>
            </a:extLst>
          </p:cNvPr>
          <p:cNvSpPr/>
          <p:nvPr/>
        </p:nvSpPr>
        <p:spPr>
          <a:xfrm>
            <a:off x="4985261" y="1281257"/>
            <a:ext cx="3932824" cy="1126131"/>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74" name="Picture 2">
            <a:extLst>
              <a:ext uri="{FF2B5EF4-FFF2-40B4-BE49-F238E27FC236}">
                <a16:creationId xmlns:a16="http://schemas.microsoft.com/office/drawing/2014/main" id="{8334C3C4-F60D-406D-8D66-AC45E1B046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52" b="56702"/>
          <a:stretch/>
        </p:blipFill>
        <p:spPr bwMode="auto">
          <a:xfrm>
            <a:off x="-801241" y="1871164"/>
            <a:ext cx="5613181" cy="247259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DE" dirty="0">
                <a:cs typeface="Calibri Light" panose="020F0302020204030204" pitchFamily="34" charset="0"/>
              </a:rPr>
              <a:t>Example 1: Common Driver</a:t>
            </a:r>
            <a:endParaRPr lang="en-GB" dirty="0">
              <a:cs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92E2CEC0-65AA-4B2F-9305-0F176AF11590}" type="slidenum">
              <a:rPr lang="en-US" smtClean="0">
                <a:cs typeface="Calibri Light" panose="020F0302020204030204" pitchFamily="34" charset="0"/>
              </a:rPr>
              <a:pPr/>
              <a:t>45</a:t>
            </a:fld>
            <a:endParaRPr lang="en-US">
              <a:cs typeface="Calibri Light" panose="020F0302020204030204" pitchFamily="34" charset="0"/>
            </a:endParaRPr>
          </a:p>
        </p:txBody>
      </p:sp>
      <p:sp>
        <p:nvSpPr>
          <p:cNvPr id="46" name="Textfeld 45">
            <a:extLst>
              <a:ext uri="{FF2B5EF4-FFF2-40B4-BE49-F238E27FC236}">
                <a16:creationId xmlns:a16="http://schemas.microsoft.com/office/drawing/2014/main" id="{70C4931C-9BD2-4FD5-8F1E-13AD8A2FCB76}"/>
              </a:ext>
            </a:extLst>
          </p:cNvPr>
          <p:cNvSpPr txBox="1"/>
          <p:nvPr/>
        </p:nvSpPr>
        <p:spPr>
          <a:xfrm>
            <a:off x="3419872" y="4396273"/>
            <a:ext cx="2463522" cy="307777"/>
          </a:xfrm>
          <a:prstGeom prst="rect">
            <a:avLst/>
          </a:prstGeom>
          <a:noFill/>
        </p:spPr>
        <p:txBody>
          <a:bodyPr wrap="square">
            <a:spAutoFit/>
          </a:bodyPr>
          <a:lstStyle/>
          <a:p>
            <a:r>
              <a:rPr lang="en-DE" sz="1400" dirty="0">
                <a:solidFill>
                  <a:schemeClr val="tx1">
                    <a:lumMod val="50000"/>
                    <a:lumOff val="50000"/>
                  </a:schemeClr>
                </a:solidFill>
                <a:latin typeface="Calibri Light" panose="020F0302020204030204" pitchFamily="34" charset="0"/>
                <a:cs typeface="Calibri Light" panose="020F0302020204030204" pitchFamily="34" charset="0"/>
              </a:rPr>
              <a:t>(JJA mean, NCEP)</a:t>
            </a:r>
            <a:endParaRPr lang="en-DE" sz="1200" dirty="0">
              <a:solidFill>
                <a:schemeClr val="tx1">
                  <a:lumMod val="50000"/>
                  <a:lumOff val="50000"/>
                </a:schemeClr>
              </a:solidFill>
              <a:latin typeface="Calibri Light" panose="020F0302020204030204" pitchFamily="34" charset="0"/>
              <a:cs typeface="Calibri Light" panose="020F0302020204030204" pitchFamily="34" charset="0"/>
            </a:endParaRPr>
          </a:p>
        </p:txBody>
      </p:sp>
      <p:sp>
        <p:nvSpPr>
          <p:cNvPr id="21" name="Textfeld 20">
            <a:extLst>
              <a:ext uri="{FF2B5EF4-FFF2-40B4-BE49-F238E27FC236}">
                <a16:creationId xmlns:a16="http://schemas.microsoft.com/office/drawing/2014/main" id="{FF7C42BE-3ABC-4FE5-9DD9-D5CAEDA0E509}"/>
              </a:ext>
            </a:extLst>
          </p:cNvPr>
          <p:cNvSpPr txBox="1"/>
          <p:nvPr/>
        </p:nvSpPr>
        <p:spPr>
          <a:xfrm>
            <a:off x="370151" y="4793473"/>
            <a:ext cx="4192587" cy="261610"/>
          </a:xfrm>
          <a:prstGeom prst="rect">
            <a:avLst/>
          </a:prstGeom>
          <a:noFill/>
        </p:spPr>
        <p:txBody>
          <a:bodyPr wrap="square">
            <a:spAutoFit/>
          </a:bodyPr>
          <a:lstStyle/>
          <a:p>
            <a:r>
              <a:rPr lang="en-DE" sz="1100" dirty="0">
                <a:solidFill>
                  <a:schemeClr val="tx1">
                    <a:lumMod val="50000"/>
                    <a:lumOff val="50000"/>
                  </a:schemeClr>
                </a:solidFill>
                <a:latin typeface="Calibri Light" panose="020F0302020204030204" pitchFamily="34" charset="0"/>
                <a:cs typeface="Calibri Light" panose="020F0302020204030204" pitchFamily="34" charset="0"/>
              </a:rPr>
              <a:t>Kretschmer et al. (2021, </a:t>
            </a:r>
            <a:r>
              <a:rPr lang="en-DE" sz="1100" i="1" dirty="0">
                <a:solidFill>
                  <a:schemeClr val="tx1">
                    <a:lumMod val="50000"/>
                    <a:lumOff val="50000"/>
                  </a:schemeClr>
                </a:solidFill>
                <a:latin typeface="Calibri Light" panose="020F0302020204030204" pitchFamily="34" charset="0"/>
                <a:cs typeface="Calibri Light" panose="020F0302020204030204" pitchFamily="34" charset="0"/>
              </a:rPr>
              <a:t>BAMS</a:t>
            </a:r>
            <a:r>
              <a:rPr lang="en-DE" sz="1100" dirty="0">
                <a:solidFill>
                  <a:schemeClr val="tx1">
                    <a:lumMod val="50000"/>
                    <a:lumOff val="50000"/>
                  </a:schemeClr>
                </a:solidFill>
                <a:latin typeface="Calibri Light" panose="020F0302020204030204" pitchFamily="34" charset="0"/>
                <a:cs typeface="Calibri Light" panose="020F0302020204030204" pitchFamily="34" charset="0"/>
              </a:rPr>
              <a:t>)</a:t>
            </a:r>
          </a:p>
        </p:txBody>
      </p:sp>
      <p:grpSp>
        <p:nvGrpSpPr>
          <p:cNvPr id="22" name="Gruppieren 21">
            <a:extLst>
              <a:ext uri="{FF2B5EF4-FFF2-40B4-BE49-F238E27FC236}">
                <a16:creationId xmlns:a16="http://schemas.microsoft.com/office/drawing/2014/main" id="{F0E501DE-590D-44AC-B20C-A96612DEDADE}"/>
              </a:ext>
            </a:extLst>
          </p:cNvPr>
          <p:cNvGrpSpPr/>
          <p:nvPr/>
        </p:nvGrpSpPr>
        <p:grpSpPr>
          <a:xfrm>
            <a:off x="2305203" y="2816386"/>
            <a:ext cx="424295" cy="422131"/>
            <a:chOff x="565398" y="2660815"/>
            <a:chExt cx="424295" cy="422131"/>
          </a:xfrm>
        </p:grpSpPr>
        <p:sp>
          <p:nvSpPr>
            <p:cNvPr id="23" name="Ellipse 22">
              <a:extLst>
                <a:ext uri="{FF2B5EF4-FFF2-40B4-BE49-F238E27FC236}">
                  <a16:creationId xmlns:a16="http://schemas.microsoft.com/office/drawing/2014/main" id="{B3E1F76D-2542-4726-B844-D8597FD30BB3}"/>
                </a:ext>
              </a:extLst>
            </p:cNvPr>
            <p:cNvSpPr/>
            <p:nvPr/>
          </p:nvSpPr>
          <p:spPr>
            <a:xfrm>
              <a:off x="565398" y="2660815"/>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24" name="Textfeld 23">
              <a:extLst>
                <a:ext uri="{FF2B5EF4-FFF2-40B4-BE49-F238E27FC236}">
                  <a16:creationId xmlns:a16="http://schemas.microsoft.com/office/drawing/2014/main" id="{05167C03-9757-4543-B1DD-D29B8AB5595E}"/>
                </a:ext>
              </a:extLst>
            </p:cNvPr>
            <p:cNvSpPr txBox="1"/>
            <p:nvPr/>
          </p:nvSpPr>
          <p:spPr>
            <a:xfrm>
              <a:off x="580292" y="2717989"/>
              <a:ext cx="394506"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DK</a:t>
              </a:r>
              <a:endParaRPr lang="en-DE" sz="1600" b="1" dirty="0">
                <a:latin typeface="+mj-lt"/>
              </a:endParaRPr>
            </a:p>
          </p:txBody>
        </p:sp>
      </p:grpSp>
      <p:grpSp>
        <p:nvGrpSpPr>
          <p:cNvPr id="26" name="Gruppieren 25">
            <a:extLst>
              <a:ext uri="{FF2B5EF4-FFF2-40B4-BE49-F238E27FC236}">
                <a16:creationId xmlns:a16="http://schemas.microsoft.com/office/drawing/2014/main" id="{51AACE6E-BDCB-4F67-AC7C-1D3BD9D9838E}"/>
              </a:ext>
            </a:extLst>
          </p:cNvPr>
          <p:cNvGrpSpPr/>
          <p:nvPr/>
        </p:nvGrpSpPr>
        <p:grpSpPr>
          <a:xfrm>
            <a:off x="2401182" y="3419987"/>
            <a:ext cx="622763" cy="422131"/>
            <a:chOff x="912316" y="2787774"/>
            <a:chExt cx="622763" cy="422131"/>
          </a:xfrm>
        </p:grpSpPr>
        <p:sp>
          <p:nvSpPr>
            <p:cNvPr id="27" name="Ellipse 26">
              <a:extLst>
                <a:ext uri="{FF2B5EF4-FFF2-40B4-BE49-F238E27FC236}">
                  <a16:creationId xmlns:a16="http://schemas.microsoft.com/office/drawing/2014/main" id="{2B10F7F1-1648-446A-9478-EBEC5D8BB0BC}"/>
                </a:ext>
              </a:extLst>
            </p:cNvPr>
            <p:cNvSpPr/>
            <p:nvPr/>
          </p:nvSpPr>
          <p:spPr>
            <a:xfrm>
              <a:off x="955106" y="2787774"/>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28" name="Textfeld 27">
              <a:extLst>
                <a:ext uri="{FF2B5EF4-FFF2-40B4-BE49-F238E27FC236}">
                  <a16:creationId xmlns:a16="http://schemas.microsoft.com/office/drawing/2014/main" id="{67E26988-1CF6-462A-A199-53C0034C833D}"/>
                </a:ext>
              </a:extLst>
            </p:cNvPr>
            <p:cNvSpPr txBox="1"/>
            <p:nvPr/>
          </p:nvSpPr>
          <p:spPr>
            <a:xfrm>
              <a:off x="912316" y="2844950"/>
              <a:ext cx="622763"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MED</a:t>
              </a:r>
              <a:endParaRPr lang="en-DE" sz="1600" b="1" dirty="0">
                <a:latin typeface="+mj-lt"/>
              </a:endParaRPr>
            </a:p>
          </p:txBody>
        </p:sp>
      </p:grpSp>
      <p:grpSp>
        <p:nvGrpSpPr>
          <p:cNvPr id="18" name="Gruppieren 17">
            <a:extLst>
              <a:ext uri="{FF2B5EF4-FFF2-40B4-BE49-F238E27FC236}">
                <a16:creationId xmlns:a16="http://schemas.microsoft.com/office/drawing/2014/main" id="{1F24F8BF-B5D4-4A6A-B46C-5816722E76F2}"/>
              </a:ext>
            </a:extLst>
          </p:cNvPr>
          <p:cNvGrpSpPr/>
          <p:nvPr/>
        </p:nvGrpSpPr>
        <p:grpSpPr>
          <a:xfrm>
            <a:off x="1216974" y="3211396"/>
            <a:ext cx="622762" cy="422131"/>
            <a:chOff x="912928" y="2787774"/>
            <a:chExt cx="622762" cy="422131"/>
          </a:xfrm>
        </p:grpSpPr>
        <p:sp>
          <p:nvSpPr>
            <p:cNvPr id="19" name="Ellipse 18">
              <a:extLst>
                <a:ext uri="{FF2B5EF4-FFF2-40B4-BE49-F238E27FC236}">
                  <a16:creationId xmlns:a16="http://schemas.microsoft.com/office/drawing/2014/main" id="{BC740B67-E747-4A5C-ABA7-37A8754FAB8E}"/>
                </a:ext>
              </a:extLst>
            </p:cNvPr>
            <p:cNvSpPr/>
            <p:nvPr/>
          </p:nvSpPr>
          <p:spPr>
            <a:xfrm>
              <a:off x="955106" y="2787774"/>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20" name="Textfeld 19">
              <a:extLst>
                <a:ext uri="{FF2B5EF4-FFF2-40B4-BE49-F238E27FC236}">
                  <a16:creationId xmlns:a16="http://schemas.microsoft.com/office/drawing/2014/main" id="{6D46CB2E-DFFC-4ACC-A0D4-A8593B79055F}"/>
                </a:ext>
              </a:extLst>
            </p:cNvPr>
            <p:cNvSpPr txBox="1"/>
            <p:nvPr/>
          </p:nvSpPr>
          <p:spPr>
            <a:xfrm>
              <a:off x="912928" y="2854202"/>
              <a:ext cx="622762"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NAO</a:t>
              </a:r>
              <a:endParaRPr lang="en-DE" sz="1800" b="1" dirty="0">
                <a:latin typeface="+mj-lt"/>
              </a:endParaRPr>
            </a:p>
          </p:txBody>
        </p:sp>
      </p:grpSp>
      <p:cxnSp>
        <p:nvCxnSpPr>
          <p:cNvPr id="25" name="Gerade Verbindung mit Pfeil 24">
            <a:extLst>
              <a:ext uri="{FF2B5EF4-FFF2-40B4-BE49-F238E27FC236}">
                <a16:creationId xmlns:a16="http://schemas.microsoft.com/office/drawing/2014/main" id="{B9860377-A9FF-47FA-BE8D-DC316E3A6DF8}"/>
              </a:ext>
            </a:extLst>
          </p:cNvPr>
          <p:cNvCxnSpPr>
            <a:cxnSpLocks/>
            <a:stCxn id="19" idx="6"/>
          </p:cNvCxnSpPr>
          <p:nvPr/>
        </p:nvCxnSpPr>
        <p:spPr>
          <a:xfrm flipV="1">
            <a:off x="1683447" y="3132344"/>
            <a:ext cx="600834" cy="290118"/>
          </a:xfrm>
          <a:prstGeom prst="straightConnector1">
            <a:avLst/>
          </a:prstGeom>
          <a:ln w="3175">
            <a:solidFill>
              <a:schemeClr val="tx1"/>
            </a:solidFill>
            <a:headEnd w="sm" len="med"/>
            <a:tailEnd type="triangle"/>
          </a:ln>
        </p:spPr>
        <p:style>
          <a:lnRef idx="1">
            <a:schemeClr val="dk1"/>
          </a:lnRef>
          <a:fillRef idx="0">
            <a:schemeClr val="dk1"/>
          </a:fillRef>
          <a:effectRef idx="0">
            <a:schemeClr val="dk1"/>
          </a:effectRef>
          <a:fontRef idx="minor">
            <a:schemeClr val="tx1"/>
          </a:fontRef>
        </p:style>
      </p:cxnSp>
      <p:cxnSp>
        <p:nvCxnSpPr>
          <p:cNvPr id="29" name="Gerade Verbindung mit Pfeil 28">
            <a:extLst>
              <a:ext uri="{FF2B5EF4-FFF2-40B4-BE49-F238E27FC236}">
                <a16:creationId xmlns:a16="http://schemas.microsoft.com/office/drawing/2014/main" id="{6ED7761C-1CB4-4354-80D7-C76FD7C53422}"/>
              </a:ext>
            </a:extLst>
          </p:cNvPr>
          <p:cNvCxnSpPr>
            <a:cxnSpLocks/>
            <a:stCxn id="19" idx="6"/>
          </p:cNvCxnSpPr>
          <p:nvPr/>
        </p:nvCxnSpPr>
        <p:spPr>
          <a:xfrm>
            <a:off x="1683447" y="3422462"/>
            <a:ext cx="750845" cy="96623"/>
          </a:xfrm>
          <a:prstGeom prst="straightConnector1">
            <a:avLst/>
          </a:prstGeom>
          <a:ln w="3175">
            <a:headEnd w="sm" len="med"/>
            <a:tailEnd type="triangle"/>
          </a:ln>
        </p:spPr>
        <p:style>
          <a:lnRef idx="1">
            <a:schemeClr val="dk1"/>
          </a:lnRef>
          <a:fillRef idx="0">
            <a:schemeClr val="dk1"/>
          </a:fillRef>
          <a:effectRef idx="0">
            <a:schemeClr val="dk1"/>
          </a:effectRef>
          <a:fontRef idx="minor">
            <a:schemeClr val="tx1"/>
          </a:fontRef>
        </p:style>
      </p:cxnSp>
      <p:sp>
        <p:nvSpPr>
          <p:cNvPr id="36" name="Textfeld 35">
            <a:extLst>
              <a:ext uri="{FF2B5EF4-FFF2-40B4-BE49-F238E27FC236}">
                <a16:creationId xmlns:a16="http://schemas.microsoft.com/office/drawing/2014/main" id="{469E2C5F-9A0A-43E3-B535-C7A585178FB3}"/>
              </a:ext>
            </a:extLst>
          </p:cNvPr>
          <p:cNvSpPr txBox="1"/>
          <p:nvPr/>
        </p:nvSpPr>
        <p:spPr>
          <a:xfrm rot="2269587">
            <a:off x="1847823" y="2971503"/>
            <a:ext cx="333769" cy="523220"/>
          </a:xfrm>
          <a:prstGeom prst="rect">
            <a:avLst/>
          </a:prstGeom>
          <a:noFill/>
        </p:spPr>
        <p:txBody>
          <a:bodyPr wrap="square" rtlCol="0">
            <a:spAutoFit/>
          </a:bodyPr>
          <a:lstStyle/>
          <a:p>
            <a:r>
              <a:rPr lang="en-DE" sz="2800" dirty="0">
                <a:solidFill>
                  <a:srgbClr val="C00000"/>
                </a:solidFill>
              </a:rPr>
              <a:t>x</a:t>
            </a:r>
          </a:p>
        </p:txBody>
      </p:sp>
      <p:sp>
        <p:nvSpPr>
          <p:cNvPr id="37" name="Textfeld 36">
            <a:extLst>
              <a:ext uri="{FF2B5EF4-FFF2-40B4-BE49-F238E27FC236}">
                <a16:creationId xmlns:a16="http://schemas.microsoft.com/office/drawing/2014/main" id="{CCF0D1D4-BC22-4AB3-A95A-CEF502FD9706}"/>
              </a:ext>
            </a:extLst>
          </p:cNvPr>
          <p:cNvSpPr txBox="1"/>
          <p:nvPr/>
        </p:nvSpPr>
        <p:spPr>
          <a:xfrm rot="2269587">
            <a:off x="1958573" y="3199137"/>
            <a:ext cx="333769" cy="523220"/>
          </a:xfrm>
          <a:prstGeom prst="rect">
            <a:avLst/>
          </a:prstGeom>
          <a:noFill/>
        </p:spPr>
        <p:txBody>
          <a:bodyPr wrap="square" rtlCol="0">
            <a:spAutoFit/>
          </a:bodyPr>
          <a:lstStyle/>
          <a:p>
            <a:r>
              <a:rPr lang="en-DE" sz="2800" dirty="0">
                <a:solidFill>
                  <a:srgbClr val="C00000"/>
                </a:solidFill>
              </a:rPr>
              <a:t>x</a:t>
            </a:r>
          </a:p>
        </p:txBody>
      </p:sp>
      <p:sp>
        <p:nvSpPr>
          <p:cNvPr id="39" name="Rectangle 1">
            <a:extLst>
              <a:ext uri="{FF2B5EF4-FFF2-40B4-BE49-F238E27FC236}">
                <a16:creationId xmlns:a16="http://schemas.microsoft.com/office/drawing/2014/main" id="{62CDA708-D148-F8D8-5D46-37607A013834}"/>
              </a:ext>
            </a:extLst>
          </p:cNvPr>
          <p:cNvSpPr/>
          <p:nvPr/>
        </p:nvSpPr>
        <p:spPr>
          <a:xfrm>
            <a:off x="4932040" y="2672767"/>
            <a:ext cx="3932824" cy="1656889"/>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Textfeld 37">
            <a:extLst>
              <a:ext uri="{FF2B5EF4-FFF2-40B4-BE49-F238E27FC236}">
                <a16:creationId xmlns:a16="http://schemas.microsoft.com/office/drawing/2014/main" id="{D37E7438-8D3B-BF0A-01B1-6FD473E66914}"/>
              </a:ext>
            </a:extLst>
          </p:cNvPr>
          <p:cNvSpPr txBox="1"/>
          <p:nvPr/>
        </p:nvSpPr>
        <p:spPr>
          <a:xfrm>
            <a:off x="5161388" y="3663306"/>
            <a:ext cx="342977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DE" dirty="0">
                <a:latin typeface="Calibri Light" panose="020F0302020204030204" pitchFamily="34" charset="0"/>
                <a:cs typeface="Calibri Light" panose="020F0302020204030204" pitchFamily="34" charset="0"/>
              </a:rPr>
              <a:t>→ </a:t>
            </a:r>
            <a:r>
              <a:rPr lang="de-DE" dirty="0">
                <a:latin typeface="Calibri Light" panose="020F0302020204030204" pitchFamily="34" charset="0"/>
                <a:cs typeface="Calibri Light" panose="020F0302020204030204" pitchFamily="34" charset="0"/>
              </a:rPr>
              <a:t>C</a:t>
            </a:r>
            <a:r>
              <a:rPr lang="en-DE" dirty="0" err="1">
                <a:latin typeface="Calibri Light" panose="020F0302020204030204" pitchFamily="34" charset="0"/>
                <a:cs typeface="Calibri Light" panose="020F0302020204030204" pitchFamily="34" charset="0"/>
              </a:rPr>
              <a:t>orr</a:t>
            </a:r>
            <a:r>
              <a:rPr lang="en-DE" dirty="0">
                <a:latin typeface="Calibri Light" panose="020F0302020204030204" pitchFamily="34" charset="0"/>
                <a:cs typeface="Calibri Light" panose="020F0302020204030204" pitchFamily="34" charset="0"/>
              </a:rPr>
              <a:t>(DK, MED</a:t>
            </a:r>
            <a:r>
              <a:rPr lang="en-GB" dirty="0">
                <a:latin typeface="Calibri Light" panose="020F0302020204030204" pitchFamily="34" charset="0"/>
                <a:cs typeface="Calibri Light" panose="020F0302020204030204" pitchFamily="34" charset="0"/>
              </a:rPr>
              <a:t> | NAO</a:t>
            </a:r>
            <a:r>
              <a:rPr lang="en-DE" dirty="0">
                <a:latin typeface="Calibri Light" panose="020F0302020204030204" pitchFamily="34" charset="0"/>
                <a:cs typeface="Calibri Light" panose="020F0302020204030204" pitchFamily="34" charset="0"/>
              </a:rPr>
              <a:t>) = </a:t>
            </a:r>
            <a:r>
              <a:rPr lang="en-DE" dirty="0">
                <a:highlight>
                  <a:srgbClr val="FFCC66"/>
                </a:highlight>
                <a:latin typeface="Calibri Light" panose="020F0302020204030204" pitchFamily="34" charset="0"/>
                <a:cs typeface="Calibri Light" panose="020F0302020204030204" pitchFamily="34" charset="0"/>
              </a:rPr>
              <a:t>0.01</a:t>
            </a:r>
            <a:endParaRPr lang="en-DE" b="1" dirty="0">
              <a:highlight>
                <a:srgbClr val="FFCC66"/>
              </a:highlight>
              <a:latin typeface="Calibri Light" panose="020F0302020204030204" pitchFamily="34" charset="0"/>
              <a:cs typeface="Calibri Light" panose="020F0302020204030204" pitchFamily="34" charset="0"/>
            </a:endParaRPr>
          </a:p>
        </p:txBody>
      </p:sp>
      <p:sp>
        <p:nvSpPr>
          <p:cNvPr id="41" name="Textfeld 38">
            <a:extLst>
              <a:ext uri="{FF2B5EF4-FFF2-40B4-BE49-F238E27FC236}">
                <a16:creationId xmlns:a16="http://schemas.microsoft.com/office/drawing/2014/main" id="{51797A0B-43AB-64E1-14B2-286C5BBA52D7}"/>
              </a:ext>
            </a:extLst>
          </p:cNvPr>
          <p:cNvSpPr txBox="1"/>
          <p:nvPr/>
        </p:nvSpPr>
        <p:spPr>
          <a:xfrm>
            <a:off x="4955693" y="2854881"/>
            <a:ext cx="390917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DE" dirty="0">
                <a:latin typeface="Calibri Light" panose="020F0302020204030204" pitchFamily="34" charset="0"/>
                <a:cs typeface="Calibri Light" panose="020F0302020204030204" pitchFamily="34" charset="0"/>
              </a:rPr>
              <a:t>DK and MED are independent after regressing out the effect of NAO</a:t>
            </a:r>
          </a:p>
        </p:txBody>
      </p:sp>
      <p:sp>
        <p:nvSpPr>
          <p:cNvPr id="42" name="Textfeld 38">
            <a:extLst>
              <a:ext uri="{FF2B5EF4-FFF2-40B4-BE49-F238E27FC236}">
                <a16:creationId xmlns:a16="http://schemas.microsoft.com/office/drawing/2014/main" id="{7145CA47-ABB5-6A53-9EFD-1296227389D9}"/>
              </a:ext>
            </a:extLst>
          </p:cNvPr>
          <p:cNvSpPr txBox="1"/>
          <p:nvPr/>
        </p:nvSpPr>
        <p:spPr>
          <a:xfrm>
            <a:off x="5060483" y="1486057"/>
            <a:ext cx="363158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DE" dirty="0">
                <a:latin typeface="Calibri Light" panose="020F0302020204030204" pitchFamily="34" charset="0"/>
                <a:cs typeface="Calibri Light" panose="020F0302020204030204" pitchFamily="34" charset="0"/>
              </a:rPr>
              <a:t>Is our causal model consistent with the data?</a:t>
            </a:r>
          </a:p>
        </p:txBody>
      </p:sp>
    </p:spTree>
    <p:extLst>
      <p:ext uri="{BB962C8B-B14F-4D97-AF65-F5344CB8AC3E}">
        <p14:creationId xmlns:p14="http://schemas.microsoft.com/office/powerpoint/2010/main" val="134858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9" grpId="0" animBg="1"/>
      <p:bldP spid="40" grpId="0"/>
      <p:bldP spid="4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8334C3C4-F60D-406D-8D66-AC45E1B046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52" b="56702"/>
          <a:stretch/>
        </p:blipFill>
        <p:spPr bwMode="auto">
          <a:xfrm>
            <a:off x="-801241" y="1871164"/>
            <a:ext cx="5613181" cy="247259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DE" dirty="0">
                <a:cs typeface="Calibri Light" panose="020F0302020204030204" pitchFamily="34" charset="0"/>
              </a:rPr>
              <a:t>Example 1: Common Driver</a:t>
            </a:r>
            <a:endParaRPr lang="en-GB" dirty="0">
              <a:cs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92E2CEC0-65AA-4B2F-9305-0F176AF11590}" type="slidenum">
              <a:rPr lang="en-US" smtClean="0">
                <a:cs typeface="Calibri Light" panose="020F0302020204030204" pitchFamily="34" charset="0"/>
              </a:rPr>
              <a:pPr/>
              <a:t>46</a:t>
            </a:fld>
            <a:endParaRPr lang="en-US">
              <a:cs typeface="Calibri Light" panose="020F0302020204030204" pitchFamily="34" charset="0"/>
            </a:endParaRPr>
          </a:p>
        </p:txBody>
      </p:sp>
      <p:sp>
        <p:nvSpPr>
          <p:cNvPr id="46" name="Textfeld 45">
            <a:extLst>
              <a:ext uri="{FF2B5EF4-FFF2-40B4-BE49-F238E27FC236}">
                <a16:creationId xmlns:a16="http://schemas.microsoft.com/office/drawing/2014/main" id="{70C4931C-9BD2-4FD5-8F1E-13AD8A2FCB76}"/>
              </a:ext>
            </a:extLst>
          </p:cNvPr>
          <p:cNvSpPr txBox="1"/>
          <p:nvPr/>
        </p:nvSpPr>
        <p:spPr>
          <a:xfrm>
            <a:off x="3419872" y="4396273"/>
            <a:ext cx="2463522" cy="307777"/>
          </a:xfrm>
          <a:prstGeom prst="rect">
            <a:avLst/>
          </a:prstGeom>
          <a:noFill/>
        </p:spPr>
        <p:txBody>
          <a:bodyPr wrap="square">
            <a:spAutoFit/>
          </a:bodyPr>
          <a:lstStyle/>
          <a:p>
            <a:r>
              <a:rPr lang="en-DE" sz="1400" dirty="0">
                <a:solidFill>
                  <a:schemeClr val="tx1">
                    <a:lumMod val="50000"/>
                    <a:lumOff val="50000"/>
                  </a:schemeClr>
                </a:solidFill>
                <a:latin typeface="Calibri Light" panose="020F0302020204030204" pitchFamily="34" charset="0"/>
                <a:cs typeface="Calibri Light" panose="020F0302020204030204" pitchFamily="34" charset="0"/>
              </a:rPr>
              <a:t>(JJA mean, NCEP)</a:t>
            </a:r>
            <a:endParaRPr lang="en-DE" sz="1200" dirty="0">
              <a:solidFill>
                <a:schemeClr val="tx1">
                  <a:lumMod val="50000"/>
                  <a:lumOff val="50000"/>
                </a:schemeClr>
              </a:solidFill>
              <a:latin typeface="Calibri Light" panose="020F0302020204030204" pitchFamily="34" charset="0"/>
              <a:cs typeface="Calibri Light" panose="020F0302020204030204" pitchFamily="34" charset="0"/>
            </a:endParaRPr>
          </a:p>
        </p:txBody>
      </p:sp>
      <p:sp>
        <p:nvSpPr>
          <p:cNvPr id="21" name="Textfeld 20">
            <a:extLst>
              <a:ext uri="{FF2B5EF4-FFF2-40B4-BE49-F238E27FC236}">
                <a16:creationId xmlns:a16="http://schemas.microsoft.com/office/drawing/2014/main" id="{FF7C42BE-3ABC-4FE5-9DD9-D5CAEDA0E509}"/>
              </a:ext>
            </a:extLst>
          </p:cNvPr>
          <p:cNvSpPr txBox="1"/>
          <p:nvPr/>
        </p:nvSpPr>
        <p:spPr>
          <a:xfrm>
            <a:off x="370151" y="4793473"/>
            <a:ext cx="4192587" cy="261610"/>
          </a:xfrm>
          <a:prstGeom prst="rect">
            <a:avLst/>
          </a:prstGeom>
          <a:noFill/>
        </p:spPr>
        <p:txBody>
          <a:bodyPr wrap="square">
            <a:spAutoFit/>
          </a:bodyPr>
          <a:lstStyle/>
          <a:p>
            <a:r>
              <a:rPr lang="en-DE" sz="1100" dirty="0">
                <a:solidFill>
                  <a:schemeClr val="tx1">
                    <a:lumMod val="50000"/>
                    <a:lumOff val="50000"/>
                  </a:schemeClr>
                </a:solidFill>
                <a:latin typeface="Calibri Light" panose="020F0302020204030204" pitchFamily="34" charset="0"/>
                <a:cs typeface="Calibri Light" panose="020F0302020204030204" pitchFamily="34" charset="0"/>
              </a:rPr>
              <a:t>Kretschmer et al. (2021, </a:t>
            </a:r>
            <a:r>
              <a:rPr lang="en-DE" sz="1100" i="1" dirty="0">
                <a:solidFill>
                  <a:schemeClr val="tx1">
                    <a:lumMod val="50000"/>
                    <a:lumOff val="50000"/>
                  </a:schemeClr>
                </a:solidFill>
                <a:latin typeface="Calibri Light" panose="020F0302020204030204" pitchFamily="34" charset="0"/>
                <a:cs typeface="Calibri Light" panose="020F0302020204030204" pitchFamily="34" charset="0"/>
              </a:rPr>
              <a:t>BAMS</a:t>
            </a:r>
            <a:r>
              <a:rPr lang="en-DE" sz="1100" dirty="0">
                <a:solidFill>
                  <a:schemeClr val="tx1">
                    <a:lumMod val="50000"/>
                    <a:lumOff val="50000"/>
                  </a:schemeClr>
                </a:solidFill>
                <a:latin typeface="Calibri Light" panose="020F0302020204030204" pitchFamily="34" charset="0"/>
                <a:cs typeface="Calibri Light" panose="020F0302020204030204" pitchFamily="34" charset="0"/>
              </a:rPr>
              <a:t>)</a:t>
            </a:r>
          </a:p>
        </p:txBody>
      </p:sp>
      <p:grpSp>
        <p:nvGrpSpPr>
          <p:cNvPr id="22" name="Gruppieren 21">
            <a:extLst>
              <a:ext uri="{FF2B5EF4-FFF2-40B4-BE49-F238E27FC236}">
                <a16:creationId xmlns:a16="http://schemas.microsoft.com/office/drawing/2014/main" id="{F0E501DE-590D-44AC-B20C-A96612DEDADE}"/>
              </a:ext>
            </a:extLst>
          </p:cNvPr>
          <p:cNvGrpSpPr/>
          <p:nvPr/>
        </p:nvGrpSpPr>
        <p:grpSpPr>
          <a:xfrm>
            <a:off x="2305203" y="2816386"/>
            <a:ext cx="424295" cy="422131"/>
            <a:chOff x="565398" y="2660815"/>
            <a:chExt cx="424295" cy="422131"/>
          </a:xfrm>
        </p:grpSpPr>
        <p:sp>
          <p:nvSpPr>
            <p:cNvPr id="23" name="Ellipse 22">
              <a:extLst>
                <a:ext uri="{FF2B5EF4-FFF2-40B4-BE49-F238E27FC236}">
                  <a16:creationId xmlns:a16="http://schemas.microsoft.com/office/drawing/2014/main" id="{B3E1F76D-2542-4726-B844-D8597FD30BB3}"/>
                </a:ext>
              </a:extLst>
            </p:cNvPr>
            <p:cNvSpPr/>
            <p:nvPr/>
          </p:nvSpPr>
          <p:spPr>
            <a:xfrm>
              <a:off x="565398" y="2660815"/>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24" name="Textfeld 23">
              <a:extLst>
                <a:ext uri="{FF2B5EF4-FFF2-40B4-BE49-F238E27FC236}">
                  <a16:creationId xmlns:a16="http://schemas.microsoft.com/office/drawing/2014/main" id="{05167C03-9757-4543-B1DD-D29B8AB5595E}"/>
                </a:ext>
              </a:extLst>
            </p:cNvPr>
            <p:cNvSpPr txBox="1"/>
            <p:nvPr/>
          </p:nvSpPr>
          <p:spPr>
            <a:xfrm>
              <a:off x="580292" y="2717989"/>
              <a:ext cx="394506"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DK</a:t>
              </a:r>
              <a:endParaRPr lang="en-DE" sz="1600" b="1" dirty="0">
                <a:latin typeface="+mj-lt"/>
              </a:endParaRPr>
            </a:p>
          </p:txBody>
        </p:sp>
      </p:grpSp>
      <p:grpSp>
        <p:nvGrpSpPr>
          <p:cNvPr id="26" name="Gruppieren 25">
            <a:extLst>
              <a:ext uri="{FF2B5EF4-FFF2-40B4-BE49-F238E27FC236}">
                <a16:creationId xmlns:a16="http://schemas.microsoft.com/office/drawing/2014/main" id="{51AACE6E-BDCB-4F67-AC7C-1D3BD9D9838E}"/>
              </a:ext>
            </a:extLst>
          </p:cNvPr>
          <p:cNvGrpSpPr/>
          <p:nvPr/>
        </p:nvGrpSpPr>
        <p:grpSpPr>
          <a:xfrm>
            <a:off x="2401182" y="3419987"/>
            <a:ext cx="622763" cy="422131"/>
            <a:chOff x="912316" y="2787774"/>
            <a:chExt cx="622763" cy="422131"/>
          </a:xfrm>
        </p:grpSpPr>
        <p:sp>
          <p:nvSpPr>
            <p:cNvPr id="27" name="Ellipse 26">
              <a:extLst>
                <a:ext uri="{FF2B5EF4-FFF2-40B4-BE49-F238E27FC236}">
                  <a16:creationId xmlns:a16="http://schemas.microsoft.com/office/drawing/2014/main" id="{2B10F7F1-1648-446A-9478-EBEC5D8BB0BC}"/>
                </a:ext>
              </a:extLst>
            </p:cNvPr>
            <p:cNvSpPr/>
            <p:nvPr/>
          </p:nvSpPr>
          <p:spPr>
            <a:xfrm>
              <a:off x="955106" y="2787774"/>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28" name="Textfeld 27">
              <a:extLst>
                <a:ext uri="{FF2B5EF4-FFF2-40B4-BE49-F238E27FC236}">
                  <a16:creationId xmlns:a16="http://schemas.microsoft.com/office/drawing/2014/main" id="{67E26988-1CF6-462A-A199-53C0034C833D}"/>
                </a:ext>
              </a:extLst>
            </p:cNvPr>
            <p:cNvSpPr txBox="1"/>
            <p:nvPr/>
          </p:nvSpPr>
          <p:spPr>
            <a:xfrm>
              <a:off x="912316" y="2844950"/>
              <a:ext cx="622763"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MED</a:t>
              </a:r>
              <a:endParaRPr lang="en-DE" sz="1600" b="1" dirty="0">
                <a:latin typeface="+mj-lt"/>
              </a:endParaRPr>
            </a:p>
          </p:txBody>
        </p:sp>
      </p:grpSp>
      <p:grpSp>
        <p:nvGrpSpPr>
          <p:cNvPr id="18" name="Gruppieren 17">
            <a:extLst>
              <a:ext uri="{FF2B5EF4-FFF2-40B4-BE49-F238E27FC236}">
                <a16:creationId xmlns:a16="http://schemas.microsoft.com/office/drawing/2014/main" id="{1F24F8BF-B5D4-4A6A-B46C-5816722E76F2}"/>
              </a:ext>
            </a:extLst>
          </p:cNvPr>
          <p:cNvGrpSpPr/>
          <p:nvPr/>
        </p:nvGrpSpPr>
        <p:grpSpPr>
          <a:xfrm>
            <a:off x="1216974" y="3211396"/>
            <a:ext cx="622762" cy="422131"/>
            <a:chOff x="912928" y="2787774"/>
            <a:chExt cx="622762" cy="422131"/>
          </a:xfrm>
        </p:grpSpPr>
        <p:sp>
          <p:nvSpPr>
            <p:cNvPr id="19" name="Ellipse 18">
              <a:extLst>
                <a:ext uri="{FF2B5EF4-FFF2-40B4-BE49-F238E27FC236}">
                  <a16:creationId xmlns:a16="http://schemas.microsoft.com/office/drawing/2014/main" id="{BC740B67-E747-4A5C-ABA7-37A8754FAB8E}"/>
                </a:ext>
              </a:extLst>
            </p:cNvPr>
            <p:cNvSpPr/>
            <p:nvPr/>
          </p:nvSpPr>
          <p:spPr>
            <a:xfrm>
              <a:off x="955106" y="2787774"/>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20" name="Textfeld 19">
              <a:extLst>
                <a:ext uri="{FF2B5EF4-FFF2-40B4-BE49-F238E27FC236}">
                  <a16:creationId xmlns:a16="http://schemas.microsoft.com/office/drawing/2014/main" id="{6D46CB2E-DFFC-4ACC-A0D4-A8593B79055F}"/>
                </a:ext>
              </a:extLst>
            </p:cNvPr>
            <p:cNvSpPr txBox="1"/>
            <p:nvPr/>
          </p:nvSpPr>
          <p:spPr>
            <a:xfrm>
              <a:off x="912928" y="2854202"/>
              <a:ext cx="622762"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NAO</a:t>
              </a:r>
              <a:endParaRPr lang="en-DE" sz="1800" b="1" dirty="0">
                <a:latin typeface="+mj-lt"/>
              </a:endParaRPr>
            </a:p>
          </p:txBody>
        </p:sp>
      </p:grpSp>
      <p:cxnSp>
        <p:nvCxnSpPr>
          <p:cNvPr id="25" name="Gerade Verbindung mit Pfeil 24">
            <a:extLst>
              <a:ext uri="{FF2B5EF4-FFF2-40B4-BE49-F238E27FC236}">
                <a16:creationId xmlns:a16="http://schemas.microsoft.com/office/drawing/2014/main" id="{B9860377-A9FF-47FA-BE8D-DC316E3A6DF8}"/>
              </a:ext>
            </a:extLst>
          </p:cNvPr>
          <p:cNvCxnSpPr>
            <a:cxnSpLocks/>
            <a:stCxn id="19" idx="6"/>
          </p:cNvCxnSpPr>
          <p:nvPr/>
        </p:nvCxnSpPr>
        <p:spPr>
          <a:xfrm flipV="1">
            <a:off x="1683447" y="3132344"/>
            <a:ext cx="600834" cy="290118"/>
          </a:xfrm>
          <a:prstGeom prst="straightConnector1">
            <a:avLst/>
          </a:prstGeom>
          <a:ln w="3175">
            <a:solidFill>
              <a:schemeClr val="tx1"/>
            </a:solidFill>
            <a:headEnd w="sm" len="med"/>
            <a:tailEnd type="triangle"/>
          </a:ln>
        </p:spPr>
        <p:style>
          <a:lnRef idx="1">
            <a:schemeClr val="dk1"/>
          </a:lnRef>
          <a:fillRef idx="0">
            <a:schemeClr val="dk1"/>
          </a:fillRef>
          <a:effectRef idx="0">
            <a:schemeClr val="dk1"/>
          </a:effectRef>
          <a:fontRef idx="minor">
            <a:schemeClr val="tx1"/>
          </a:fontRef>
        </p:style>
      </p:cxnSp>
      <p:cxnSp>
        <p:nvCxnSpPr>
          <p:cNvPr id="29" name="Gerade Verbindung mit Pfeil 28">
            <a:extLst>
              <a:ext uri="{FF2B5EF4-FFF2-40B4-BE49-F238E27FC236}">
                <a16:creationId xmlns:a16="http://schemas.microsoft.com/office/drawing/2014/main" id="{6ED7761C-1CB4-4354-80D7-C76FD7C53422}"/>
              </a:ext>
            </a:extLst>
          </p:cNvPr>
          <p:cNvCxnSpPr>
            <a:cxnSpLocks/>
            <a:stCxn id="19" idx="6"/>
          </p:cNvCxnSpPr>
          <p:nvPr/>
        </p:nvCxnSpPr>
        <p:spPr>
          <a:xfrm>
            <a:off x="1683447" y="3422462"/>
            <a:ext cx="750845" cy="96623"/>
          </a:xfrm>
          <a:prstGeom prst="straightConnector1">
            <a:avLst/>
          </a:prstGeom>
          <a:ln w="3175">
            <a:headEnd w="sm" len="med"/>
            <a:tailEnd type="triangle"/>
          </a:ln>
        </p:spPr>
        <p:style>
          <a:lnRef idx="1">
            <a:schemeClr val="dk1"/>
          </a:lnRef>
          <a:fillRef idx="0">
            <a:schemeClr val="dk1"/>
          </a:fillRef>
          <a:effectRef idx="0">
            <a:schemeClr val="dk1"/>
          </a:effectRef>
          <a:fontRef idx="minor">
            <a:schemeClr val="tx1"/>
          </a:fontRef>
        </p:style>
      </p:cxnSp>
      <p:sp>
        <p:nvSpPr>
          <p:cNvPr id="31" name="Textfeld 30">
            <a:extLst>
              <a:ext uri="{FF2B5EF4-FFF2-40B4-BE49-F238E27FC236}">
                <a16:creationId xmlns:a16="http://schemas.microsoft.com/office/drawing/2014/main" id="{E9A6A70A-4BBE-28E4-045D-07B33DDA811C}"/>
              </a:ext>
            </a:extLst>
          </p:cNvPr>
          <p:cNvSpPr txBox="1"/>
          <p:nvPr/>
        </p:nvSpPr>
        <p:spPr>
          <a:xfrm>
            <a:off x="4811940" y="1950230"/>
            <a:ext cx="3643840" cy="1015663"/>
          </a:xfrm>
          <a:prstGeom prst="rect">
            <a:avLst/>
          </a:prstGeom>
          <a:solidFill>
            <a:srgbClr val="FFFFCC"/>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DE" sz="2000" dirty="0">
                <a:latin typeface="Calibri Light" panose="020F0302020204030204" pitchFamily="34" charset="0"/>
                <a:cs typeface="Calibri Light" panose="020F0302020204030204" pitchFamily="34" charset="0"/>
              </a:rPr>
              <a:t>Causal knowledge is needed to interpret both causal and non-causal associations</a:t>
            </a:r>
          </a:p>
        </p:txBody>
      </p:sp>
    </p:spTree>
    <p:extLst>
      <p:ext uri="{BB962C8B-B14F-4D97-AF65-F5344CB8AC3E}">
        <p14:creationId xmlns:p14="http://schemas.microsoft.com/office/powerpoint/2010/main" val="11468042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9">
            <a:extLst>
              <a:ext uri="{FF2B5EF4-FFF2-40B4-BE49-F238E27FC236}">
                <a16:creationId xmlns:a16="http://schemas.microsoft.com/office/drawing/2014/main" id="{B5CFFBE5-F6CE-42E6-92FD-2F679E1DDDCE}"/>
              </a:ext>
            </a:extLst>
          </p:cNvPr>
          <p:cNvSpPr/>
          <p:nvPr/>
        </p:nvSpPr>
        <p:spPr>
          <a:xfrm>
            <a:off x="468770" y="1347613"/>
            <a:ext cx="3999402" cy="936105"/>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2" name="Titel 1">
            <a:extLst>
              <a:ext uri="{FF2B5EF4-FFF2-40B4-BE49-F238E27FC236}">
                <a16:creationId xmlns:a16="http://schemas.microsoft.com/office/drawing/2014/main" id="{2DFE82BD-3DBE-4CC0-AB4A-6BEAD8AC7D20}"/>
              </a:ext>
            </a:extLst>
          </p:cNvPr>
          <p:cNvSpPr>
            <a:spLocks noGrp="1"/>
          </p:cNvSpPr>
          <p:nvPr>
            <p:ph type="title"/>
          </p:nvPr>
        </p:nvSpPr>
        <p:spPr/>
        <p:txBody>
          <a:bodyPr/>
          <a:lstStyle/>
          <a:p>
            <a:r>
              <a:rPr lang="en-DE" dirty="0">
                <a:cs typeface="Calibri Light" panose="020F0302020204030204" pitchFamily="34" charset="0"/>
              </a:rPr>
              <a:t>Example 2: Mediator</a:t>
            </a:r>
          </a:p>
        </p:txBody>
      </p:sp>
      <p:sp>
        <p:nvSpPr>
          <p:cNvPr id="4" name="Foliennummernplatzhalter 3">
            <a:extLst>
              <a:ext uri="{FF2B5EF4-FFF2-40B4-BE49-F238E27FC236}">
                <a16:creationId xmlns:a16="http://schemas.microsoft.com/office/drawing/2014/main" id="{6FEC8FC2-E358-4332-B9A8-1E7447DBF7C1}"/>
              </a:ext>
            </a:extLst>
          </p:cNvPr>
          <p:cNvSpPr>
            <a:spLocks noGrp="1"/>
          </p:cNvSpPr>
          <p:nvPr>
            <p:ph type="sldNum" sz="quarter" idx="12"/>
          </p:nvPr>
        </p:nvSpPr>
        <p:spPr/>
        <p:txBody>
          <a:bodyPr/>
          <a:lstStyle/>
          <a:p>
            <a:fld id="{92E2CEC0-65AA-4B2F-9305-0F176AF11590}" type="slidenum">
              <a:rPr lang="en-US" smtClean="0">
                <a:cs typeface="Calibri Light" panose="020F0302020204030204" pitchFamily="34" charset="0"/>
              </a:rPr>
              <a:pPr/>
              <a:t>47</a:t>
            </a:fld>
            <a:endParaRPr lang="en-US">
              <a:cs typeface="Calibri Light" panose="020F0302020204030204" pitchFamily="34" charset="0"/>
            </a:endParaRPr>
          </a:p>
        </p:txBody>
      </p:sp>
      <p:pic>
        <p:nvPicPr>
          <p:cNvPr id="10" name="Grafik 9">
            <a:extLst>
              <a:ext uri="{FF2B5EF4-FFF2-40B4-BE49-F238E27FC236}">
                <a16:creationId xmlns:a16="http://schemas.microsoft.com/office/drawing/2014/main" id="{9889BAE9-55CA-4908-8A6D-123B7997B241}"/>
              </a:ext>
            </a:extLst>
          </p:cNvPr>
          <p:cNvPicPr>
            <a:picLocks noChangeAspect="1"/>
          </p:cNvPicPr>
          <p:nvPr/>
        </p:nvPicPr>
        <p:blipFill>
          <a:blip r:embed="rId3"/>
          <a:stretch>
            <a:fillRect/>
          </a:stretch>
        </p:blipFill>
        <p:spPr>
          <a:xfrm>
            <a:off x="4504926" y="1766594"/>
            <a:ext cx="5565858" cy="3121211"/>
          </a:xfrm>
          <a:prstGeom prst="rect">
            <a:avLst/>
          </a:prstGeom>
        </p:spPr>
      </p:pic>
      <p:sp>
        <p:nvSpPr>
          <p:cNvPr id="40" name="Textfeld 39">
            <a:extLst>
              <a:ext uri="{FF2B5EF4-FFF2-40B4-BE49-F238E27FC236}">
                <a16:creationId xmlns:a16="http://schemas.microsoft.com/office/drawing/2014/main" id="{B24B054E-EF52-41C5-A628-3AB1AAB4A232}"/>
              </a:ext>
            </a:extLst>
          </p:cNvPr>
          <p:cNvSpPr txBox="1"/>
          <p:nvPr/>
        </p:nvSpPr>
        <p:spPr>
          <a:xfrm>
            <a:off x="468769" y="1508489"/>
            <a:ext cx="4060379" cy="646331"/>
          </a:xfrm>
          <a:prstGeom prst="rect">
            <a:avLst/>
          </a:prstGeom>
          <a:noFill/>
        </p:spPr>
        <p:txBody>
          <a:bodyPr wrap="square" rtlCol="0">
            <a:spAutoFit/>
          </a:bodyPr>
          <a:lstStyle/>
          <a:p>
            <a:pPr algn="ctr"/>
            <a:r>
              <a:rPr lang="en-DE" dirty="0">
                <a:latin typeface="Calibri Light" panose="020F0302020204030204" pitchFamily="34" charset="0"/>
                <a:cs typeface="Calibri Light" panose="020F0302020204030204" pitchFamily="34" charset="0"/>
              </a:rPr>
              <a:t>What is the effect of ENSO on precipitation in California (CA)?</a:t>
            </a:r>
          </a:p>
        </p:txBody>
      </p:sp>
      <p:sp>
        <p:nvSpPr>
          <p:cNvPr id="22" name="Textfeld 21">
            <a:extLst>
              <a:ext uri="{FF2B5EF4-FFF2-40B4-BE49-F238E27FC236}">
                <a16:creationId xmlns:a16="http://schemas.microsoft.com/office/drawing/2014/main" id="{8A0964CF-0409-40CE-A638-D30566C2FFAE}"/>
              </a:ext>
            </a:extLst>
          </p:cNvPr>
          <p:cNvSpPr txBox="1"/>
          <p:nvPr/>
        </p:nvSpPr>
        <p:spPr>
          <a:xfrm>
            <a:off x="370151" y="4793473"/>
            <a:ext cx="4192587" cy="261610"/>
          </a:xfrm>
          <a:prstGeom prst="rect">
            <a:avLst/>
          </a:prstGeom>
          <a:noFill/>
        </p:spPr>
        <p:txBody>
          <a:bodyPr wrap="square">
            <a:spAutoFit/>
          </a:bodyPr>
          <a:lstStyle/>
          <a:p>
            <a:r>
              <a:rPr lang="en-DE" sz="1100" dirty="0">
                <a:solidFill>
                  <a:schemeClr val="tx1">
                    <a:lumMod val="50000"/>
                    <a:lumOff val="50000"/>
                  </a:schemeClr>
                </a:solidFill>
                <a:latin typeface="Calibri Light" panose="020F0302020204030204" pitchFamily="34" charset="0"/>
                <a:cs typeface="Calibri Light" panose="020F0302020204030204" pitchFamily="34" charset="0"/>
              </a:rPr>
              <a:t>Kretschmer et al. (2021, </a:t>
            </a:r>
            <a:r>
              <a:rPr lang="en-DE" sz="1100" i="1" dirty="0">
                <a:solidFill>
                  <a:schemeClr val="tx1">
                    <a:lumMod val="50000"/>
                    <a:lumOff val="50000"/>
                  </a:schemeClr>
                </a:solidFill>
                <a:latin typeface="Calibri Light" panose="020F0302020204030204" pitchFamily="34" charset="0"/>
                <a:cs typeface="Calibri Light" panose="020F0302020204030204" pitchFamily="34" charset="0"/>
              </a:rPr>
              <a:t>BAMS</a:t>
            </a:r>
            <a:r>
              <a:rPr lang="en-DE" sz="1100" dirty="0">
                <a:solidFill>
                  <a:schemeClr val="tx1">
                    <a:lumMod val="50000"/>
                    <a:lumOff val="50000"/>
                  </a:schemeClr>
                </a:solidFill>
                <a:latin typeface="Calibri Light" panose="020F0302020204030204" pitchFamily="34" charset="0"/>
                <a:cs typeface="Calibri Light" panose="020F0302020204030204" pitchFamily="34" charset="0"/>
              </a:rPr>
              <a:t>)</a:t>
            </a:r>
          </a:p>
        </p:txBody>
      </p:sp>
      <p:sp>
        <p:nvSpPr>
          <p:cNvPr id="29" name="Textfeld 28">
            <a:extLst>
              <a:ext uri="{FF2B5EF4-FFF2-40B4-BE49-F238E27FC236}">
                <a16:creationId xmlns:a16="http://schemas.microsoft.com/office/drawing/2014/main" id="{494EF8A9-6467-4EC1-957E-7D7641D184C0}"/>
              </a:ext>
            </a:extLst>
          </p:cNvPr>
          <p:cNvSpPr txBox="1"/>
          <p:nvPr/>
        </p:nvSpPr>
        <p:spPr>
          <a:xfrm>
            <a:off x="7620000" y="4381356"/>
            <a:ext cx="2463522" cy="307777"/>
          </a:xfrm>
          <a:prstGeom prst="rect">
            <a:avLst/>
          </a:prstGeom>
          <a:noFill/>
        </p:spPr>
        <p:txBody>
          <a:bodyPr wrap="square">
            <a:spAutoFit/>
          </a:bodyPr>
          <a:lstStyle/>
          <a:p>
            <a:r>
              <a:rPr lang="en-DE" sz="1400" dirty="0">
                <a:solidFill>
                  <a:schemeClr val="tx1">
                    <a:lumMod val="50000"/>
                    <a:lumOff val="50000"/>
                  </a:schemeClr>
                </a:solidFill>
                <a:latin typeface="Calibri Light" panose="020F0302020204030204" pitchFamily="34" charset="0"/>
                <a:cs typeface="Calibri Light" panose="020F0302020204030204" pitchFamily="34" charset="0"/>
              </a:rPr>
              <a:t>(DJF mean, NCEP)</a:t>
            </a:r>
            <a:endParaRPr lang="en-DE" sz="1200" dirty="0">
              <a:solidFill>
                <a:schemeClr val="tx1">
                  <a:lumMod val="50000"/>
                  <a:lumOff val="50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274051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9">
            <a:extLst>
              <a:ext uri="{FF2B5EF4-FFF2-40B4-BE49-F238E27FC236}">
                <a16:creationId xmlns:a16="http://schemas.microsoft.com/office/drawing/2014/main" id="{D074488D-A60F-44A2-B931-A91FCEE2FE34}"/>
              </a:ext>
            </a:extLst>
          </p:cNvPr>
          <p:cNvSpPr/>
          <p:nvPr/>
        </p:nvSpPr>
        <p:spPr>
          <a:xfrm>
            <a:off x="479653" y="2480596"/>
            <a:ext cx="3999402" cy="1674480"/>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11" name="Rectangle 29">
            <a:extLst>
              <a:ext uri="{FF2B5EF4-FFF2-40B4-BE49-F238E27FC236}">
                <a16:creationId xmlns:a16="http://schemas.microsoft.com/office/drawing/2014/main" id="{FCDF70BA-DA1F-4D3F-9F9E-1C99502B667A}"/>
              </a:ext>
            </a:extLst>
          </p:cNvPr>
          <p:cNvSpPr/>
          <p:nvPr/>
        </p:nvSpPr>
        <p:spPr>
          <a:xfrm>
            <a:off x="468770" y="1347613"/>
            <a:ext cx="3999402" cy="936105"/>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2" name="Titel 1">
            <a:extLst>
              <a:ext uri="{FF2B5EF4-FFF2-40B4-BE49-F238E27FC236}">
                <a16:creationId xmlns:a16="http://schemas.microsoft.com/office/drawing/2014/main" id="{2DFE82BD-3DBE-4CC0-AB4A-6BEAD8AC7D20}"/>
              </a:ext>
            </a:extLst>
          </p:cNvPr>
          <p:cNvSpPr>
            <a:spLocks noGrp="1"/>
          </p:cNvSpPr>
          <p:nvPr>
            <p:ph type="title"/>
          </p:nvPr>
        </p:nvSpPr>
        <p:spPr/>
        <p:txBody>
          <a:bodyPr/>
          <a:lstStyle/>
          <a:p>
            <a:r>
              <a:rPr lang="en-DE" dirty="0">
                <a:cs typeface="Calibri Light" panose="020F0302020204030204" pitchFamily="34" charset="0"/>
              </a:rPr>
              <a:t>Example 2: Mediator</a:t>
            </a:r>
          </a:p>
        </p:txBody>
      </p:sp>
      <p:sp>
        <p:nvSpPr>
          <p:cNvPr id="4" name="Foliennummernplatzhalter 3">
            <a:extLst>
              <a:ext uri="{FF2B5EF4-FFF2-40B4-BE49-F238E27FC236}">
                <a16:creationId xmlns:a16="http://schemas.microsoft.com/office/drawing/2014/main" id="{6FEC8FC2-E358-4332-B9A8-1E7447DBF7C1}"/>
              </a:ext>
            </a:extLst>
          </p:cNvPr>
          <p:cNvSpPr>
            <a:spLocks noGrp="1"/>
          </p:cNvSpPr>
          <p:nvPr>
            <p:ph type="sldNum" sz="quarter" idx="12"/>
          </p:nvPr>
        </p:nvSpPr>
        <p:spPr/>
        <p:txBody>
          <a:bodyPr/>
          <a:lstStyle/>
          <a:p>
            <a:fld id="{92E2CEC0-65AA-4B2F-9305-0F176AF11590}" type="slidenum">
              <a:rPr lang="en-US" smtClean="0">
                <a:cs typeface="Calibri Light" panose="020F0302020204030204" pitchFamily="34" charset="0"/>
              </a:rPr>
              <a:pPr/>
              <a:t>48</a:t>
            </a:fld>
            <a:endParaRPr lang="en-US">
              <a:cs typeface="Calibri Light" panose="020F0302020204030204" pitchFamily="34" charset="0"/>
            </a:endParaRPr>
          </a:p>
        </p:txBody>
      </p:sp>
      <p:pic>
        <p:nvPicPr>
          <p:cNvPr id="10" name="Grafik 9">
            <a:extLst>
              <a:ext uri="{FF2B5EF4-FFF2-40B4-BE49-F238E27FC236}">
                <a16:creationId xmlns:a16="http://schemas.microsoft.com/office/drawing/2014/main" id="{9889BAE9-55CA-4908-8A6D-123B7997B241}"/>
              </a:ext>
            </a:extLst>
          </p:cNvPr>
          <p:cNvPicPr>
            <a:picLocks noChangeAspect="1"/>
          </p:cNvPicPr>
          <p:nvPr/>
        </p:nvPicPr>
        <p:blipFill>
          <a:blip r:embed="rId3"/>
          <a:stretch>
            <a:fillRect/>
          </a:stretch>
        </p:blipFill>
        <p:spPr>
          <a:xfrm>
            <a:off x="4504926" y="1766594"/>
            <a:ext cx="5565858" cy="3121211"/>
          </a:xfrm>
          <a:prstGeom prst="rect">
            <a:avLst/>
          </a:prstGeom>
        </p:spPr>
      </p:pic>
      <p:sp>
        <p:nvSpPr>
          <p:cNvPr id="40" name="Textfeld 39">
            <a:extLst>
              <a:ext uri="{FF2B5EF4-FFF2-40B4-BE49-F238E27FC236}">
                <a16:creationId xmlns:a16="http://schemas.microsoft.com/office/drawing/2014/main" id="{B24B054E-EF52-41C5-A628-3AB1AAB4A232}"/>
              </a:ext>
            </a:extLst>
          </p:cNvPr>
          <p:cNvSpPr txBox="1"/>
          <p:nvPr/>
        </p:nvSpPr>
        <p:spPr>
          <a:xfrm>
            <a:off x="468769" y="1508489"/>
            <a:ext cx="4060379" cy="646331"/>
          </a:xfrm>
          <a:prstGeom prst="rect">
            <a:avLst/>
          </a:prstGeom>
          <a:noFill/>
        </p:spPr>
        <p:txBody>
          <a:bodyPr wrap="square" rtlCol="0">
            <a:spAutoFit/>
          </a:bodyPr>
          <a:lstStyle/>
          <a:p>
            <a:pPr algn="ctr"/>
            <a:r>
              <a:rPr lang="en-DE" dirty="0">
                <a:latin typeface="Calibri Light" panose="020F0302020204030204" pitchFamily="34" charset="0"/>
                <a:cs typeface="Calibri Light" panose="020F0302020204030204" pitchFamily="34" charset="0"/>
              </a:rPr>
              <a:t>What is the effect of ENSO on precipitation in California (CA)?</a:t>
            </a:r>
          </a:p>
        </p:txBody>
      </p:sp>
      <p:sp>
        <p:nvSpPr>
          <p:cNvPr id="22" name="Textfeld 21">
            <a:extLst>
              <a:ext uri="{FF2B5EF4-FFF2-40B4-BE49-F238E27FC236}">
                <a16:creationId xmlns:a16="http://schemas.microsoft.com/office/drawing/2014/main" id="{8A0964CF-0409-40CE-A638-D30566C2FFAE}"/>
              </a:ext>
            </a:extLst>
          </p:cNvPr>
          <p:cNvSpPr txBox="1"/>
          <p:nvPr/>
        </p:nvSpPr>
        <p:spPr>
          <a:xfrm>
            <a:off x="370151" y="4793473"/>
            <a:ext cx="4192587" cy="261610"/>
          </a:xfrm>
          <a:prstGeom prst="rect">
            <a:avLst/>
          </a:prstGeom>
          <a:noFill/>
        </p:spPr>
        <p:txBody>
          <a:bodyPr wrap="square">
            <a:spAutoFit/>
          </a:bodyPr>
          <a:lstStyle/>
          <a:p>
            <a:r>
              <a:rPr lang="en-DE" sz="1100" dirty="0">
                <a:solidFill>
                  <a:schemeClr val="tx1">
                    <a:lumMod val="50000"/>
                    <a:lumOff val="50000"/>
                  </a:schemeClr>
                </a:solidFill>
                <a:latin typeface="Calibri Light" panose="020F0302020204030204" pitchFamily="34" charset="0"/>
                <a:cs typeface="Calibri Light" panose="020F0302020204030204" pitchFamily="34" charset="0"/>
              </a:rPr>
              <a:t>Kretschmer et al. (2021, </a:t>
            </a:r>
            <a:r>
              <a:rPr lang="en-DE" sz="1100" i="1" dirty="0">
                <a:solidFill>
                  <a:schemeClr val="tx1">
                    <a:lumMod val="50000"/>
                    <a:lumOff val="50000"/>
                  </a:schemeClr>
                </a:solidFill>
                <a:latin typeface="Calibri Light" panose="020F0302020204030204" pitchFamily="34" charset="0"/>
                <a:cs typeface="Calibri Light" panose="020F0302020204030204" pitchFamily="34" charset="0"/>
              </a:rPr>
              <a:t>BAMS</a:t>
            </a:r>
            <a:r>
              <a:rPr lang="en-DE" sz="1100" dirty="0">
                <a:solidFill>
                  <a:schemeClr val="tx1">
                    <a:lumMod val="50000"/>
                    <a:lumOff val="50000"/>
                  </a:schemeClr>
                </a:solidFill>
                <a:latin typeface="Calibri Light" panose="020F0302020204030204" pitchFamily="34" charset="0"/>
                <a:cs typeface="Calibri Light" panose="020F0302020204030204" pitchFamily="34" charset="0"/>
              </a:rPr>
              <a:t>)</a:t>
            </a:r>
          </a:p>
        </p:txBody>
      </p:sp>
      <p:sp>
        <p:nvSpPr>
          <p:cNvPr id="29" name="Textfeld 28">
            <a:extLst>
              <a:ext uri="{FF2B5EF4-FFF2-40B4-BE49-F238E27FC236}">
                <a16:creationId xmlns:a16="http://schemas.microsoft.com/office/drawing/2014/main" id="{494EF8A9-6467-4EC1-957E-7D7641D184C0}"/>
              </a:ext>
            </a:extLst>
          </p:cNvPr>
          <p:cNvSpPr txBox="1"/>
          <p:nvPr/>
        </p:nvSpPr>
        <p:spPr>
          <a:xfrm>
            <a:off x="7620000" y="4381356"/>
            <a:ext cx="2463522" cy="307777"/>
          </a:xfrm>
          <a:prstGeom prst="rect">
            <a:avLst/>
          </a:prstGeom>
          <a:noFill/>
        </p:spPr>
        <p:txBody>
          <a:bodyPr wrap="square">
            <a:spAutoFit/>
          </a:bodyPr>
          <a:lstStyle/>
          <a:p>
            <a:r>
              <a:rPr lang="en-DE" sz="1400" dirty="0">
                <a:solidFill>
                  <a:schemeClr val="tx1">
                    <a:lumMod val="50000"/>
                    <a:lumOff val="50000"/>
                  </a:schemeClr>
                </a:solidFill>
                <a:latin typeface="Calibri Light" panose="020F0302020204030204" pitchFamily="34" charset="0"/>
                <a:cs typeface="Calibri Light" panose="020F0302020204030204" pitchFamily="34" charset="0"/>
              </a:rPr>
              <a:t>(DJF mean, NCEP)</a:t>
            </a:r>
            <a:endParaRPr lang="en-DE" sz="1200" dirty="0">
              <a:solidFill>
                <a:schemeClr val="tx1">
                  <a:lumMod val="50000"/>
                  <a:lumOff val="50000"/>
                </a:schemeClr>
              </a:solidFill>
              <a:latin typeface="Calibri Light" panose="020F0302020204030204" pitchFamily="34" charset="0"/>
              <a:cs typeface="Calibri Light" panose="020F0302020204030204" pitchFamily="34" charset="0"/>
            </a:endParaRPr>
          </a:p>
        </p:txBody>
      </p:sp>
      <p:sp>
        <p:nvSpPr>
          <p:cNvPr id="23" name="Textfeld 22">
            <a:extLst>
              <a:ext uri="{FF2B5EF4-FFF2-40B4-BE49-F238E27FC236}">
                <a16:creationId xmlns:a16="http://schemas.microsoft.com/office/drawing/2014/main" id="{CEC2D723-9A09-44D6-BE4F-A62F3D682E37}"/>
              </a:ext>
            </a:extLst>
          </p:cNvPr>
          <p:cNvSpPr txBox="1"/>
          <p:nvPr/>
        </p:nvSpPr>
        <p:spPr>
          <a:xfrm>
            <a:off x="255362" y="3405612"/>
            <a:ext cx="4261396" cy="369332"/>
          </a:xfrm>
          <a:prstGeom prst="rect">
            <a:avLst/>
          </a:prstGeom>
          <a:noFill/>
        </p:spPr>
        <p:txBody>
          <a:bodyPr wrap="square" rtlCol="0">
            <a:spAutoFit/>
          </a:bodyPr>
          <a:lstStyle/>
          <a:p>
            <a:pPr algn="ctr"/>
            <a:r>
              <a:rPr lang="en-DE" dirty="0">
                <a:latin typeface="Calibri Light" panose="020F0302020204030204" pitchFamily="34" charset="0"/>
                <a:cs typeface="Calibri Light" panose="020F0302020204030204" pitchFamily="34" charset="0"/>
              </a:rPr>
              <a:t>We must not interpret this causally!</a:t>
            </a:r>
          </a:p>
        </p:txBody>
      </p:sp>
      <p:sp>
        <p:nvSpPr>
          <p:cNvPr id="25" name="Textfeld 24">
            <a:extLst>
              <a:ext uri="{FF2B5EF4-FFF2-40B4-BE49-F238E27FC236}">
                <a16:creationId xmlns:a16="http://schemas.microsoft.com/office/drawing/2014/main" id="{E2B575F9-1266-421F-AA86-67D2B3AE45D4}"/>
              </a:ext>
            </a:extLst>
          </p:cNvPr>
          <p:cNvSpPr txBox="1"/>
          <p:nvPr/>
        </p:nvSpPr>
        <p:spPr>
          <a:xfrm>
            <a:off x="335746" y="2724448"/>
            <a:ext cx="4261396" cy="369332"/>
          </a:xfrm>
          <a:prstGeom prst="rect">
            <a:avLst/>
          </a:prstGeom>
          <a:noFill/>
        </p:spPr>
        <p:txBody>
          <a:bodyPr wrap="square" rtlCol="0">
            <a:spAutoFit/>
          </a:bodyPr>
          <a:lstStyle/>
          <a:p>
            <a:pPr algn="ctr"/>
            <a:r>
              <a:rPr lang="en-DE" dirty="0">
                <a:latin typeface="Calibri Light" panose="020F0302020204030204" pitchFamily="34" charset="0"/>
                <a:cs typeface="Calibri Light" panose="020F0302020204030204" pitchFamily="34" charset="0"/>
              </a:rPr>
              <a:t>CA = </a:t>
            </a:r>
            <a:r>
              <a:rPr lang="en-DE" b="1" dirty="0">
                <a:highlight>
                  <a:srgbClr val="00FF99"/>
                </a:highlight>
                <a:latin typeface="Calibri Light" panose="020F0302020204030204" pitchFamily="34" charset="0"/>
                <a:cs typeface="Calibri Light" panose="020F0302020204030204" pitchFamily="34" charset="0"/>
              </a:rPr>
              <a:t>0.05</a:t>
            </a:r>
            <a:r>
              <a:rPr lang="en-DE" dirty="0">
                <a:latin typeface="Calibri Light" panose="020F0302020204030204" pitchFamily="34" charset="0"/>
                <a:cs typeface="Calibri Light" panose="020F0302020204030204" pitchFamily="34" charset="0"/>
              </a:rPr>
              <a:t> ENSO</a:t>
            </a:r>
            <a:r>
              <a:rPr lang="en-DE" baseline="-25000" dirty="0">
                <a:latin typeface="Calibri Light" panose="020F0302020204030204" pitchFamily="34" charset="0"/>
                <a:cs typeface="Calibri Light" panose="020F0302020204030204" pitchFamily="34" charset="0"/>
              </a:rPr>
              <a:t>  </a:t>
            </a:r>
            <a:r>
              <a:rPr lang="en-DE" dirty="0">
                <a:latin typeface="Calibri Light" panose="020F0302020204030204" pitchFamily="34" charset="0"/>
                <a:cs typeface="Calibri Light" panose="020F0302020204030204" pitchFamily="34" charset="0"/>
              </a:rPr>
              <a:t>+ 0.79 Jet  + </a:t>
            </a:r>
            <a:r>
              <a:rPr lang="de-DE" dirty="0">
                <a:latin typeface="Calibri Light" panose="020F0302020204030204" pitchFamily="34" charset="0"/>
                <a:cs typeface="Calibri Light" panose="020F0302020204030204" pitchFamily="34" charset="0"/>
              </a:rPr>
              <a:t>ɛ</a:t>
            </a:r>
            <a:endParaRPr lang="en-DE"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7269555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9">
            <a:extLst>
              <a:ext uri="{FF2B5EF4-FFF2-40B4-BE49-F238E27FC236}">
                <a16:creationId xmlns:a16="http://schemas.microsoft.com/office/drawing/2014/main" id="{B5CFFBE5-F6CE-42E6-92FD-2F679E1DDDCE}"/>
              </a:ext>
            </a:extLst>
          </p:cNvPr>
          <p:cNvSpPr/>
          <p:nvPr/>
        </p:nvSpPr>
        <p:spPr>
          <a:xfrm>
            <a:off x="466438" y="1347614"/>
            <a:ext cx="3999402" cy="3341519"/>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2" name="Titel 1">
            <a:extLst>
              <a:ext uri="{FF2B5EF4-FFF2-40B4-BE49-F238E27FC236}">
                <a16:creationId xmlns:a16="http://schemas.microsoft.com/office/drawing/2014/main" id="{2DFE82BD-3DBE-4CC0-AB4A-6BEAD8AC7D20}"/>
              </a:ext>
            </a:extLst>
          </p:cNvPr>
          <p:cNvSpPr>
            <a:spLocks noGrp="1"/>
          </p:cNvSpPr>
          <p:nvPr>
            <p:ph type="title"/>
          </p:nvPr>
        </p:nvSpPr>
        <p:spPr/>
        <p:txBody>
          <a:bodyPr/>
          <a:lstStyle/>
          <a:p>
            <a:r>
              <a:rPr lang="en-DE" dirty="0">
                <a:cs typeface="Calibri Light" panose="020F0302020204030204" pitchFamily="34" charset="0"/>
              </a:rPr>
              <a:t>Example 2: Mediator</a:t>
            </a:r>
          </a:p>
        </p:txBody>
      </p:sp>
      <p:sp>
        <p:nvSpPr>
          <p:cNvPr id="4" name="Foliennummernplatzhalter 3">
            <a:extLst>
              <a:ext uri="{FF2B5EF4-FFF2-40B4-BE49-F238E27FC236}">
                <a16:creationId xmlns:a16="http://schemas.microsoft.com/office/drawing/2014/main" id="{6FEC8FC2-E358-4332-B9A8-1E7447DBF7C1}"/>
              </a:ext>
            </a:extLst>
          </p:cNvPr>
          <p:cNvSpPr>
            <a:spLocks noGrp="1"/>
          </p:cNvSpPr>
          <p:nvPr>
            <p:ph type="sldNum" sz="quarter" idx="12"/>
          </p:nvPr>
        </p:nvSpPr>
        <p:spPr/>
        <p:txBody>
          <a:bodyPr/>
          <a:lstStyle/>
          <a:p>
            <a:fld id="{92E2CEC0-65AA-4B2F-9305-0F176AF11590}" type="slidenum">
              <a:rPr lang="en-US" smtClean="0">
                <a:cs typeface="Calibri Light" panose="020F0302020204030204" pitchFamily="34" charset="0"/>
              </a:rPr>
              <a:pPr/>
              <a:t>49</a:t>
            </a:fld>
            <a:endParaRPr lang="en-US">
              <a:cs typeface="Calibri Light" panose="020F0302020204030204" pitchFamily="34" charset="0"/>
            </a:endParaRPr>
          </a:p>
        </p:txBody>
      </p:sp>
      <p:sp>
        <p:nvSpPr>
          <p:cNvPr id="2055" name="Textfeld 2054">
            <a:extLst>
              <a:ext uri="{FF2B5EF4-FFF2-40B4-BE49-F238E27FC236}">
                <a16:creationId xmlns:a16="http://schemas.microsoft.com/office/drawing/2014/main" id="{72415F7A-1B6D-458B-B0E4-F012C0B95833}"/>
              </a:ext>
            </a:extLst>
          </p:cNvPr>
          <p:cNvSpPr txBox="1"/>
          <p:nvPr/>
        </p:nvSpPr>
        <p:spPr>
          <a:xfrm>
            <a:off x="630265" y="3386042"/>
            <a:ext cx="3672409" cy="923330"/>
          </a:xfrm>
          <a:prstGeom prst="rect">
            <a:avLst/>
          </a:prstGeom>
          <a:noFill/>
        </p:spPr>
        <p:txBody>
          <a:bodyPr wrap="square" rtlCol="0">
            <a:spAutoFit/>
          </a:bodyPr>
          <a:lstStyle/>
          <a:p>
            <a:pPr algn="ctr"/>
            <a:r>
              <a:rPr lang="en-DE" dirty="0">
                <a:latin typeface="Calibri Light" panose="020F0302020204030204" pitchFamily="34" charset="0"/>
                <a:cs typeface="Calibri Light" panose="020F0302020204030204" pitchFamily="34" charset="0"/>
              </a:rPr>
              <a:t>By including “Jet” in the regression model, we blocked the causal pathway from “ENSO” to “Jet” </a:t>
            </a:r>
          </a:p>
        </p:txBody>
      </p:sp>
      <p:pic>
        <p:nvPicPr>
          <p:cNvPr id="10" name="Grafik 9">
            <a:extLst>
              <a:ext uri="{FF2B5EF4-FFF2-40B4-BE49-F238E27FC236}">
                <a16:creationId xmlns:a16="http://schemas.microsoft.com/office/drawing/2014/main" id="{9889BAE9-55CA-4908-8A6D-123B7997B241}"/>
              </a:ext>
            </a:extLst>
          </p:cNvPr>
          <p:cNvPicPr>
            <a:picLocks noChangeAspect="1"/>
          </p:cNvPicPr>
          <p:nvPr/>
        </p:nvPicPr>
        <p:blipFill>
          <a:blip r:embed="rId3"/>
          <a:stretch>
            <a:fillRect/>
          </a:stretch>
        </p:blipFill>
        <p:spPr>
          <a:xfrm>
            <a:off x="4504926" y="1766594"/>
            <a:ext cx="5565858" cy="3121211"/>
          </a:xfrm>
          <a:prstGeom prst="rect">
            <a:avLst/>
          </a:prstGeom>
        </p:spPr>
      </p:pic>
      <p:sp>
        <p:nvSpPr>
          <p:cNvPr id="40" name="Textfeld 39">
            <a:extLst>
              <a:ext uri="{FF2B5EF4-FFF2-40B4-BE49-F238E27FC236}">
                <a16:creationId xmlns:a16="http://schemas.microsoft.com/office/drawing/2014/main" id="{B24B054E-EF52-41C5-A628-3AB1AAB4A232}"/>
              </a:ext>
            </a:extLst>
          </p:cNvPr>
          <p:cNvSpPr txBox="1"/>
          <p:nvPr/>
        </p:nvSpPr>
        <p:spPr>
          <a:xfrm>
            <a:off x="287345" y="1576930"/>
            <a:ext cx="4249058" cy="369332"/>
          </a:xfrm>
          <a:prstGeom prst="rect">
            <a:avLst/>
          </a:prstGeom>
          <a:noFill/>
        </p:spPr>
        <p:txBody>
          <a:bodyPr wrap="square" rtlCol="0">
            <a:spAutoFit/>
          </a:bodyPr>
          <a:lstStyle/>
          <a:p>
            <a:pPr algn="ctr"/>
            <a:r>
              <a:rPr lang="en-DE" u="sng" dirty="0">
                <a:latin typeface="Calibri Light" panose="020F0302020204030204" pitchFamily="34" charset="0"/>
                <a:cs typeface="Calibri Light" panose="020F0302020204030204" pitchFamily="34" charset="0"/>
              </a:rPr>
              <a:t>What happened here?</a:t>
            </a:r>
          </a:p>
        </p:txBody>
      </p:sp>
      <p:sp>
        <p:nvSpPr>
          <p:cNvPr id="22" name="Textfeld 21">
            <a:extLst>
              <a:ext uri="{FF2B5EF4-FFF2-40B4-BE49-F238E27FC236}">
                <a16:creationId xmlns:a16="http://schemas.microsoft.com/office/drawing/2014/main" id="{8A0964CF-0409-40CE-A638-D30566C2FFAE}"/>
              </a:ext>
            </a:extLst>
          </p:cNvPr>
          <p:cNvSpPr txBox="1"/>
          <p:nvPr/>
        </p:nvSpPr>
        <p:spPr>
          <a:xfrm>
            <a:off x="370151" y="4793473"/>
            <a:ext cx="4192587" cy="261610"/>
          </a:xfrm>
          <a:prstGeom prst="rect">
            <a:avLst/>
          </a:prstGeom>
          <a:noFill/>
        </p:spPr>
        <p:txBody>
          <a:bodyPr wrap="square">
            <a:spAutoFit/>
          </a:bodyPr>
          <a:lstStyle/>
          <a:p>
            <a:r>
              <a:rPr lang="en-DE" sz="1100" dirty="0">
                <a:solidFill>
                  <a:schemeClr val="tx1">
                    <a:lumMod val="50000"/>
                    <a:lumOff val="50000"/>
                  </a:schemeClr>
                </a:solidFill>
                <a:latin typeface="Calibri Light" panose="020F0302020204030204" pitchFamily="34" charset="0"/>
                <a:cs typeface="Calibri Light" panose="020F0302020204030204" pitchFamily="34" charset="0"/>
              </a:rPr>
              <a:t>Kretschmer et al. (2021, </a:t>
            </a:r>
            <a:r>
              <a:rPr lang="en-DE" sz="1100" i="1" dirty="0">
                <a:solidFill>
                  <a:schemeClr val="tx1">
                    <a:lumMod val="50000"/>
                    <a:lumOff val="50000"/>
                  </a:schemeClr>
                </a:solidFill>
                <a:latin typeface="Calibri Light" panose="020F0302020204030204" pitchFamily="34" charset="0"/>
                <a:cs typeface="Calibri Light" panose="020F0302020204030204" pitchFamily="34" charset="0"/>
              </a:rPr>
              <a:t>BAMS</a:t>
            </a:r>
            <a:r>
              <a:rPr lang="en-DE" sz="1100" dirty="0">
                <a:solidFill>
                  <a:schemeClr val="tx1">
                    <a:lumMod val="50000"/>
                    <a:lumOff val="50000"/>
                  </a:schemeClr>
                </a:solidFill>
                <a:latin typeface="Calibri Light" panose="020F0302020204030204" pitchFamily="34" charset="0"/>
                <a:cs typeface="Calibri Light" panose="020F0302020204030204" pitchFamily="34" charset="0"/>
              </a:rPr>
              <a:t>)</a:t>
            </a:r>
          </a:p>
        </p:txBody>
      </p:sp>
      <p:sp>
        <p:nvSpPr>
          <p:cNvPr id="29" name="Textfeld 28">
            <a:extLst>
              <a:ext uri="{FF2B5EF4-FFF2-40B4-BE49-F238E27FC236}">
                <a16:creationId xmlns:a16="http://schemas.microsoft.com/office/drawing/2014/main" id="{494EF8A9-6467-4EC1-957E-7D7641D184C0}"/>
              </a:ext>
            </a:extLst>
          </p:cNvPr>
          <p:cNvSpPr txBox="1"/>
          <p:nvPr/>
        </p:nvSpPr>
        <p:spPr>
          <a:xfrm>
            <a:off x="7620000" y="4381356"/>
            <a:ext cx="2463522" cy="307777"/>
          </a:xfrm>
          <a:prstGeom prst="rect">
            <a:avLst/>
          </a:prstGeom>
          <a:noFill/>
        </p:spPr>
        <p:txBody>
          <a:bodyPr wrap="square">
            <a:spAutoFit/>
          </a:bodyPr>
          <a:lstStyle/>
          <a:p>
            <a:r>
              <a:rPr lang="en-DE" sz="1400" dirty="0">
                <a:solidFill>
                  <a:schemeClr val="tx1">
                    <a:lumMod val="50000"/>
                    <a:lumOff val="50000"/>
                  </a:schemeClr>
                </a:solidFill>
                <a:latin typeface="Calibri Light" panose="020F0302020204030204" pitchFamily="34" charset="0"/>
                <a:cs typeface="Calibri Light" panose="020F0302020204030204" pitchFamily="34" charset="0"/>
              </a:rPr>
              <a:t>(DJF mean, NCEP)</a:t>
            </a:r>
            <a:endParaRPr lang="en-DE" sz="1200" dirty="0">
              <a:solidFill>
                <a:schemeClr val="tx1">
                  <a:lumMod val="50000"/>
                  <a:lumOff val="50000"/>
                </a:schemeClr>
              </a:solidFill>
              <a:latin typeface="Calibri Light" panose="020F0302020204030204" pitchFamily="34" charset="0"/>
              <a:cs typeface="Calibri Light" panose="020F0302020204030204" pitchFamily="34" charset="0"/>
            </a:endParaRPr>
          </a:p>
        </p:txBody>
      </p:sp>
      <p:sp>
        <p:nvSpPr>
          <p:cNvPr id="11" name="Textfeld 10">
            <a:extLst>
              <a:ext uri="{FF2B5EF4-FFF2-40B4-BE49-F238E27FC236}">
                <a16:creationId xmlns:a16="http://schemas.microsoft.com/office/drawing/2014/main" id="{E03CC497-AFCD-4827-AD45-446F67F8076E}"/>
              </a:ext>
            </a:extLst>
          </p:cNvPr>
          <p:cNvSpPr txBox="1"/>
          <p:nvPr/>
        </p:nvSpPr>
        <p:spPr>
          <a:xfrm rot="2269587">
            <a:off x="6386315" y="3809556"/>
            <a:ext cx="333769" cy="523220"/>
          </a:xfrm>
          <a:prstGeom prst="rect">
            <a:avLst/>
          </a:prstGeom>
          <a:noFill/>
        </p:spPr>
        <p:txBody>
          <a:bodyPr wrap="square" rtlCol="0">
            <a:spAutoFit/>
          </a:bodyPr>
          <a:lstStyle/>
          <a:p>
            <a:r>
              <a:rPr lang="en-DE" sz="2800" dirty="0">
                <a:solidFill>
                  <a:srgbClr val="C00000"/>
                </a:solidFill>
              </a:rPr>
              <a:t>x</a:t>
            </a:r>
          </a:p>
        </p:txBody>
      </p:sp>
      <p:sp>
        <p:nvSpPr>
          <p:cNvPr id="14" name="Textfeld 13">
            <a:extLst>
              <a:ext uri="{FF2B5EF4-FFF2-40B4-BE49-F238E27FC236}">
                <a16:creationId xmlns:a16="http://schemas.microsoft.com/office/drawing/2014/main" id="{DB73586D-08FD-414D-ACD7-7A8536A1B9F7}"/>
              </a:ext>
            </a:extLst>
          </p:cNvPr>
          <p:cNvSpPr txBox="1"/>
          <p:nvPr/>
        </p:nvSpPr>
        <p:spPr>
          <a:xfrm>
            <a:off x="311701" y="2370526"/>
            <a:ext cx="4261396" cy="369332"/>
          </a:xfrm>
          <a:prstGeom prst="rect">
            <a:avLst/>
          </a:prstGeom>
          <a:noFill/>
        </p:spPr>
        <p:txBody>
          <a:bodyPr wrap="square" rtlCol="0">
            <a:spAutoFit/>
          </a:bodyPr>
          <a:lstStyle/>
          <a:p>
            <a:pPr algn="ctr"/>
            <a:r>
              <a:rPr lang="en-DE" dirty="0">
                <a:latin typeface="Calibri Light" panose="020F0302020204030204" pitchFamily="34" charset="0"/>
                <a:cs typeface="Calibri Light" panose="020F0302020204030204" pitchFamily="34" charset="0"/>
              </a:rPr>
              <a:t>CA = </a:t>
            </a:r>
            <a:r>
              <a:rPr lang="en-DE" b="1" dirty="0">
                <a:highlight>
                  <a:srgbClr val="00FF99"/>
                </a:highlight>
                <a:latin typeface="Calibri Light" panose="020F0302020204030204" pitchFamily="34" charset="0"/>
                <a:cs typeface="Calibri Light" panose="020F0302020204030204" pitchFamily="34" charset="0"/>
              </a:rPr>
              <a:t>0.05</a:t>
            </a:r>
            <a:r>
              <a:rPr lang="en-DE" dirty="0">
                <a:latin typeface="Calibri Light" panose="020F0302020204030204" pitchFamily="34" charset="0"/>
                <a:cs typeface="Calibri Light" panose="020F0302020204030204" pitchFamily="34" charset="0"/>
              </a:rPr>
              <a:t> ENSO</a:t>
            </a:r>
            <a:r>
              <a:rPr lang="en-DE" baseline="-25000" dirty="0">
                <a:latin typeface="Calibri Light" panose="020F0302020204030204" pitchFamily="34" charset="0"/>
                <a:cs typeface="Calibri Light" panose="020F0302020204030204" pitchFamily="34" charset="0"/>
              </a:rPr>
              <a:t>  </a:t>
            </a:r>
            <a:r>
              <a:rPr lang="en-DE" dirty="0">
                <a:latin typeface="Calibri Light" panose="020F0302020204030204" pitchFamily="34" charset="0"/>
                <a:cs typeface="Calibri Light" panose="020F0302020204030204" pitchFamily="34" charset="0"/>
              </a:rPr>
              <a:t>+ 0.79 Jet  + </a:t>
            </a:r>
            <a:r>
              <a:rPr lang="de-DE" dirty="0">
                <a:latin typeface="Calibri Light" panose="020F0302020204030204" pitchFamily="34" charset="0"/>
                <a:cs typeface="Calibri Light" panose="020F0302020204030204" pitchFamily="34" charset="0"/>
              </a:rPr>
              <a:t>ɛ</a:t>
            </a:r>
            <a:endParaRPr lang="en-DE"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1320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E645F-0154-B975-0B73-2ABE30E38D98}"/>
              </a:ext>
            </a:extLst>
          </p:cNvPr>
          <p:cNvSpPr>
            <a:spLocks noGrp="1"/>
          </p:cNvSpPr>
          <p:nvPr>
            <p:ph type="title"/>
          </p:nvPr>
        </p:nvSpPr>
        <p:spPr/>
        <p:txBody>
          <a:bodyPr/>
          <a:lstStyle/>
          <a:p>
            <a:r>
              <a:rPr lang="en-GB" dirty="0"/>
              <a:t>Learning about Causality in Science</a:t>
            </a:r>
          </a:p>
        </p:txBody>
      </p:sp>
      <p:sp>
        <p:nvSpPr>
          <p:cNvPr id="4" name="Slide Number Placeholder 3">
            <a:extLst>
              <a:ext uri="{FF2B5EF4-FFF2-40B4-BE49-F238E27FC236}">
                <a16:creationId xmlns:a16="http://schemas.microsoft.com/office/drawing/2014/main" id="{C841CB79-2502-72C5-0B90-649D1CD04F41}"/>
              </a:ext>
            </a:extLst>
          </p:cNvPr>
          <p:cNvSpPr>
            <a:spLocks noGrp="1"/>
          </p:cNvSpPr>
          <p:nvPr>
            <p:ph type="sldNum" sz="quarter" idx="12"/>
          </p:nvPr>
        </p:nvSpPr>
        <p:spPr/>
        <p:txBody>
          <a:bodyPr/>
          <a:lstStyle/>
          <a:p>
            <a:fld id="{92E2CEC0-65AA-4B2F-9305-0F176AF11590}" type="slidenum">
              <a:rPr lang="en-US" smtClean="0"/>
              <a:pPr/>
              <a:t>5</a:t>
            </a:fld>
            <a:endParaRPr lang="en-US"/>
          </a:p>
        </p:txBody>
      </p:sp>
      <p:pic>
        <p:nvPicPr>
          <p:cNvPr id="5" name="Picture 4" descr="Engineers assembling robotics in factory">
            <a:extLst>
              <a:ext uri="{FF2B5EF4-FFF2-40B4-BE49-F238E27FC236}">
                <a16:creationId xmlns:a16="http://schemas.microsoft.com/office/drawing/2014/main" id="{B507998C-B1D2-0CE6-B178-DE0632BF9737}"/>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r="-5" b="-4"/>
          <a:stretch/>
        </p:blipFill>
        <p:spPr>
          <a:xfrm>
            <a:off x="444740" y="987574"/>
            <a:ext cx="2345241" cy="1832895"/>
          </a:xfrm>
          <a:prstGeom prst="rect">
            <a:avLst/>
          </a:prstGeom>
          <a:noFill/>
        </p:spPr>
      </p:pic>
      <p:sp>
        <p:nvSpPr>
          <p:cNvPr id="6" name="Content Placeholder 2">
            <a:extLst>
              <a:ext uri="{FF2B5EF4-FFF2-40B4-BE49-F238E27FC236}">
                <a16:creationId xmlns:a16="http://schemas.microsoft.com/office/drawing/2014/main" id="{6FF66805-EA09-2C3D-BBA5-D28EB855E53A}"/>
              </a:ext>
            </a:extLst>
          </p:cNvPr>
          <p:cNvSpPr txBox="1">
            <a:spLocks/>
          </p:cNvSpPr>
          <p:nvPr/>
        </p:nvSpPr>
        <p:spPr>
          <a:xfrm>
            <a:off x="4039717" y="1122994"/>
            <a:ext cx="4603687" cy="2543319"/>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500" b="1" dirty="0"/>
              <a:t>How do we usually learn about causality as scientists? </a:t>
            </a:r>
          </a:p>
          <a:p>
            <a:pPr marL="0" indent="0">
              <a:buNone/>
            </a:pPr>
            <a:endParaRPr lang="en-US" sz="1500" dirty="0"/>
          </a:p>
          <a:p>
            <a:pPr marL="800100" lvl="1" indent="-342900">
              <a:buFont typeface="+mj-lt"/>
              <a:buAutoNum type="arabicPeriod"/>
            </a:pPr>
            <a:r>
              <a:rPr lang="en-US" sz="1500" dirty="0"/>
              <a:t>Postulate scientific hypothesis</a:t>
            </a:r>
          </a:p>
          <a:p>
            <a:pPr marL="800100" lvl="1" indent="-342900">
              <a:buFont typeface="+mj-lt"/>
              <a:buAutoNum type="arabicPeriod"/>
            </a:pPr>
            <a:r>
              <a:rPr lang="en-US" sz="1500" dirty="0"/>
              <a:t>Derive predictions</a:t>
            </a:r>
          </a:p>
          <a:p>
            <a:pPr marL="800100" lvl="1" indent="-342900">
              <a:buFont typeface="+mj-lt"/>
              <a:buAutoNum type="arabicPeriod"/>
            </a:pPr>
            <a:r>
              <a:rPr lang="en-US" sz="1500" dirty="0"/>
              <a:t>Test predictions </a:t>
            </a:r>
            <a:r>
              <a:rPr lang="en-US" sz="1500" b="1" dirty="0"/>
              <a:t>with experiments</a:t>
            </a:r>
          </a:p>
          <a:p>
            <a:pPr marL="800100" lvl="1" indent="-342900">
              <a:buFont typeface="+mj-lt"/>
              <a:buAutoNum type="arabicPeriod"/>
            </a:pPr>
            <a:r>
              <a:rPr lang="en-US" sz="1500" dirty="0"/>
              <a:t>If test is passed, retain hypothesis as true. (until disproven by new observations)</a:t>
            </a:r>
          </a:p>
          <a:p>
            <a:pPr marL="291600" lvl="1" indent="0">
              <a:buFont typeface="Arial" panose="020B0604020202020204" pitchFamily="34" charset="0"/>
              <a:buNone/>
            </a:pPr>
            <a:endParaRPr lang="en-US" sz="1500" dirty="0"/>
          </a:p>
        </p:txBody>
      </p:sp>
      <p:grpSp>
        <p:nvGrpSpPr>
          <p:cNvPr id="7" name="Group 6">
            <a:extLst>
              <a:ext uri="{FF2B5EF4-FFF2-40B4-BE49-F238E27FC236}">
                <a16:creationId xmlns:a16="http://schemas.microsoft.com/office/drawing/2014/main" id="{A85FD448-D956-EE42-D2F6-BE1AC15FC7FB}"/>
              </a:ext>
            </a:extLst>
          </p:cNvPr>
          <p:cNvGrpSpPr/>
          <p:nvPr/>
        </p:nvGrpSpPr>
        <p:grpSpPr>
          <a:xfrm>
            <a:off x="1236854" y="2317759"/>
            <a:ext cx="2486338" cy="2450710"/>
            <a:chOff x="1225702" y="2571750"/>
            <a:chExt cx="2486338" cy="2450710"/>
          </a:xfrm>
        </p:grpSpPr>
        <p:pic>
          <p:nvPicPr>
            <p:cNvPr id="8" name="Picture 7">
              <a:extLst>
                <a:ext uri="{FF2B5EF4-FFF2-40B4-BE49-F238E27FC236}">
                  <a16:creationId xmlns:a16="http://schemas.microsoft.com/office/drawing/2014/main" id="{8FD29F8D-0C61-5AD2-39BE-A7897B705DC0}"/>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36388" y="2571750"/>
              <a:ext cx="2275652" cy="2161869"/>
            </a:xfrm>
            <a:prstGeom prst="rect">
              <a:avLst/>
            </a:prstGeom>
            <a:ln>
              <a:solidFill>
                <a:schemeClr val="accent1"/>
              </a:solidFill>
            </a:ln>
          </p:spPr>
        </p:pic>
        <p:sp>
          <p:nvSpPr>
            <p:cNvPr id="9" name="TextBox 8">
              <a:extLst>
                <a:ext uri="{FF2B5EF4-FFF2-40B4-BE49-F238E27FC236}">
                  <a16:creationId xmlns:a16="http://schemas.microsoft.com/office/drawing/2014/main" id="{7615C188-B288-A5CC-9837-CF9A3A2A5F27}"/>
                </a:ext>
              </a:extLst>
            </p:cNvPr>
            <p:cNvSpPr txBox="1"/>
            <p:nvPr/>
          </p:nvSpPr>
          <p:spPr>
            <a:xfrm>
              <a:off x="1225702" y="4745461"/>
              <a:ext cx="1708032" cy="276999"/>
            </a:xfrm>
            <a:prstGeom prst="rect">
              <a:avLst/>
            </a:prstGeom>
            <a:noFill/>
          </p:spPr>
          <p:txBody>
            <a:bodyPr wrap="none" rtlCol="0">
              <a:spAutoFit/>
            </a:bodyPr>
            <a:lstStyle/>
            <a:p>
              <a:r>
                <a:rPr lang="en-US" sz="1200" dirty="0">
                  <a:solidFill>
                    <a:schemeClr val="tx1">
                      <a:lumMod val="65000"/>
                      <a:lumOff val="35000"/>
                    </a:schemeClr>
                  </a:solidFill>
                </a:rPr>
                <a:t>Source figure: Wikipedia</a:t>
              </a:r>
            </a:p>
          </p:txBody>
        </p:sp>
      </p:grpSp>
      <p:sp>
        <p:nvSpPr>
          <p:cNvPr id="10" name="Content Placeholder 2">
            <a:extLst>
              <a:ext uri="{FF2B5EF4-FFF2-40B4-BE49-F238E27FC236}">
                <a16:creationId xmlns:a16="http://schemas.microsoft.com/office/drawing/2014/main" id="{801CF350-0F80-02E8-5454-9178D15B2503}"/>
              </a:ext>
            </a:extLst>
          </p:cNvPr>
          <p:cNvSpPr txBox="1">
            <a:spLocks/>
          </p:cNvSpPr>
          <p:nvPr/>
        </p:nvSpPr>
        <p:spPr>
          <a:xfrm>
            <a:off x="4194622" y="3363839"/>
            <a:ext cx="4697857" cy="1212364"/>
          </a:xfrm>
          <a:prstGeom prst="rect">
            <a:avLst/>
          </a:prstGeom>
        </p:spPr>
        <p:txBody>
          <a:bodyPr vert="horz" lIns="0" tIns="0" rIns="91440" bIns="45720" rtlCol="0">
            <a:noAutofit/>
          </a:bodyPr>
          <a:lstStyle>
            <a:lvl1pPr marL="234000" indent="-234000" algn="l" defTabSz="457200" rtl="0" eaLnBrk="1" latinLnBrk="0" hangingPunct="1">
              <a:lnSpc>
                <a:spcPct val="80000"/>
              </a:lnSpc>
              <a:spcBef>
                <a:spcPct val="20000"/>
              </a:spcBef>
              <a:buClr>
                <a:srgbClr val="90243F"/>
              </a:buClr>
              <a:buFont typeface="Arial"/>
              <a:buChar char="•"/>
              <a:defRPr sz="1800" kern="1200" baseline="0">
                <a:solidFill>
                  <a:schemeClr val="tx1">
                    <a:lumMod val="65000"/>
                    <a:lumOff val="35000"/>
                  </a:schemeClr>
                </a:solidFill>
                <a:latin typeface="AvenirNext LT Pro Regular" panose="020B0504020202020204" pitchFamily="34" charset="0"/>
                <a:ea typeface="+mn-ea"/>
                <a:cs typeface="+mn-cs"/>
              </a:defRPr>
            </a:lvl1pPr>
            <a:lvl2pPr marL="576000" indent="-284400" algn="l" defTabSz="457200" rtl="0" eaLnBrk="1" latinLnBrk="0" hangingPunct="1">
              <a:lnSpc>
                <a:spcPct val="80000"/>
              </a:lnSpc>
              <a:spcBef>
                <a:spcPct val="20000"/>
              </a:spcBef>
              <a:buFont typeface="Arial"/>
              <a:buChar char="–"/>
              <a:defRPr sz="1800" kern="1200">
                <a:solidFill>
                  <a:schemeClr val="tx1">
                    <a:lumMod val="65000"/>
                    <a:lumOff val="35000"/>
                  </a:schemeClr>
                </a:solidFill>
                <a:latin typeface="AvenirNext LT Pro Regular" panose="020B0504020202020204" pitchFamily="34" charset="0"/>
                <a:ea typeface="+mn-ea"/>
                <a:cs typeface="+mn-cs"/>
              </a:defRPr>
            </a:lvl2pPr>
            <a:lvl3pPr marL="810000" indent="-234000" algn="l" defTabSz="457200" rtl="0" eaLnBrk="1" latinLnBrk="0" hangingPunct="1">
              <a:lnSpc>
                <a:spcPct val="80000"/>
              </a:lnSpc>
              <a:spcBef>
                <a:spcPct val="20000"/>
              </a:spcBef>
              <a:buClr>
                <a:srgbClr val="90243F"/>
              </a:buClr>
              <a:buFont typeface="Arial"/>
              <a:buChar char="•"/>
              <a:defRPr sz="1800" kern="1200">
                <a:solidFill>
                  <a:schemeClr val="tx1">
                    <a:lumMod val="65000"/>
                    <a:lumOff val="35000"/>
                  </a:schemeClr>
                </a:solidFill>
                <a:latin typeface="AvenirNext LT Pro Regular" panose="020B0504020202020204" pitchFamily="34" charset="0"/>
                <a:ea typeface="+mn-ea"/>
                <a:cs typeface="+mn-cs"/>
              </a:defRPr>
            </a:lvl3pPr>
            <a:lvl4pPr marL="1098000" indent="-2160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13392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lnSpc>
                <a:spcPct val="100000"/>
              </a:lnSpc>
              <a:buNone/>
            </a:pPr>
            <a:r>
              <a:rPr lang="en-US" sz="1500" b="1" dirty="0">
                <a:solidFill>
                  <a:srgbClr val="348BA3"/>
                </a:solidFill>
                <a:latin typeface="+mn-lt"/>
              </a:rPr>
              <a:t>What happens </a:t>
            </a:r>
            <a:r>
              <a:rPr lang="en-US" sz="1500" b="1" u="sng" dirty="0">
                <a:solidFill>
                  <a:srgbClr val="348BA3"/>
                </a:solidFill>
                <a:latin typeface="+mn-lt"/>
              </a:rPr>
              <a:t>if we cannot do physical experiments </a:t>
            </a:r>
            <a:r>
              <a:rPr lang="en-US" sz="1500" b="1" dirty="0">
                <a:solidFill>
                  <a:srgbClr val="348BA3"/>
                </a:solidFill>
                <a:latin typeface="+mn-lt"/>
              </a:rPr>
              <a:t>(as it is the case in climate science)? </a:t>
            </a:r>
          </a:p>
          <a:p>
            <a:pPr marL="0" indent="0">
              <a:lnSpc>
                <a:spcPct val="100000"/>
              </a:lnSpc>
              <a:buNone/>
            </a:pPr>
            <a:r>
              <a:rPr lang="en-US" sz="1500" b="1" dirty="0">
                <a:solidFill>
                  <a:srgbClr val="348BA3"/>
                </a:solidFill>
                <a:latin typeface="+mn-lt"/>
              </a:rPr>
              <a:t>Can we still reason about causality?</a:t>
            </a:r>
          </a:p>
          <a:p>
            <a:pPr marL="0" indent="0">
              <a:lnSpc>
                <a:spcPct val="100000"/>
              </a:lnSpc>
              <a:buNone/>
            </a:pPr>
            <a:endParaRPr lang="en-US" sz="1500" dirty="0">
              <a:solidFill>
                <a:srgbClr val="348BA3"/>
              </a:solidFill>
            </a:endParaRPr>
          </a:p>
        </p:txBody>
      </p:sp>
      <p:grpSp>
        <p:nvGrpSpPr>
          <p:cNvPr id="11" name="Group 10">
            <a:extLst>
              <a:ext uri="{FF2B5EF4-FFF2-40B4-BE49-F238E27FC236}">
                <a16:creationId xmlns:a16="http://schemas.microsoft.com/office/drawing/2014/main" id="{8FA8CD3E-0F2C-5DFC-774D-95270D76E833}"/>
              </a:ext>
            </a:extLst>
          </p:cNvPr>
          <p:cNvGrpSpPr/>
          <p:nvPr/>
        </p:nvGrpSpPr>
        <p:grpSpPr>
          <a:xfrm>
            <a:off x="2289051" y="3878439"/>
            <a:ext cx="592629" cy="731138"/>
            <a:chOff x="2288317" y="4152823"/>
            <a:chExt cx="592629" cy="731138"/>
          </a:xfrm>
        </p:grpSpPr>
        <p:cxnSp>
          <p:nvCxnSpPr>
            <p:cNvPr id="12" name="Straight Connector 11">
              <a:extLst>
                <a:ext uri="{FF2B5EF4-FFF2-40B4-BE49-F238E27FC236}">
                  <a16:creationId xmlns:a16="http://schemas.microsoft.com/office/drawing/2014/main" id="{C56989D1-F959-DA87-0B09-B8953A8D1FD2}"/>
                </a:ext>
              </a:extLst>
            </p:cNvPr>
            <p:cNvCxnSpPr/>
            <p:nvPr/>
          </p:nvCxnSpPr>
          <p:spPr>
            <a:xfrm>
              <a:off x="2296555" y="4175597"/>
              <a:ext cx="584391" cy="674990"/>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24D1159-2E85-0800-E549-D122721B89BC}"/>
                </a:ext>
              </a:extLst>
            </p:cNvPr>
            <p:cNvCxnSpPr>
              <a:cxnSpLocks/>
            </p:cNvCxnSpPr>
            <p:nvPr/>
          </p:nvCxnSpPr>
          <p:spPr>
            <a:xfrm flipH="1">
              <a:off x="2288317" y="4152823"/>
              <a:ext cx="572277" cy="731138"/>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grpSp>
      <p:sp>
        <p:nvSpPr>
          <p:cNvPr id="14" name="Footer Placeholder 5">
            <a:extLst>
              <a:ext uri="{FF2B5EF4-FFF2-40B4-BE49-F238E27FC236}">
                <a16:creationId xmlns:a16="http://schemas.microsoft.com/office/drawing/2014/main" id="{01CF2B46-6A0D-0760-593A-5EF0F104C5F3}"/>
              </a:ext>
            </a:extLst>
          </p:cNvPr>
          <p:cNvSpPr txBox="1">
            <a:spLocks/>
          </p:cNvSpPr>
          <p:nvPr/>
        </p:nvSpPr>
        <p:spPr>
          <a:xfrm>
            <a:off x="3515894" y="4818186"/>
            <a:ext cx="5628106"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8D9EBC"/>
                </a:solidFill>
              </a:rPr>
              <a:t>© University of Reading 2023                                                   </a:t>
            </a:r>
            <a:r>
              <a:rPr lang="en-US" sz="1100" dirty="0" err="1">
                <a:solidFill>
                  <a:schemeClr val="tx1">
                    <a:lumMod val="50000"/>
                    <a:lumOff val="50000"/>
                  </a:schemeClr>
                </a:solidFill>
              </a:rPr>
              <a:t>www.walker.reading.ac.uk</a:t>
            </a:r>
            <a:endParaRPr lang="en-US" sz="1100" dirty="0">
              <a:solidFill>
                <a:schemeClr val="tx1">
                  <a:lumMod val="50000"/>
                  <a:lumOff val="50000"/>
                </a:schemeClr>
              </a:solidFill>
            </a:endParaRPr>
          </a:p>
        </p:txBody>
      </p:sp>
    </p:spTree>
    <p:extLst>
      <p:ext uri="{BB962C8B-B14F-4D97-AF65-F5344CB8AC3E}">
        <p14:creationId xmlns:p14="http://schemas.microsoft.com/office/powerpoint/2010/main" val="93299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9">
            <a:extLst>
              <a:ext uri="{FF2B5EF4-FFF2-40B4-BE49-F238E27FC236}">
                <a16:creationId xmlns:a16="http://schemas.microsoft.com/office/drawing/2014/main" id="{2B086A4F-B829-4508-A866-69B3F0A19B92}"/>
              </a:ext>
            </a:extLst>
          </p:cNvPr>
          <p:cNvSpPr/>
          <p:nvPr/>
        </p:nvSpPr>
        <p:spPr>
          <a:xfrm>
            <a:off x="466438" y="2685228"/>
            <a:ext cx="3999402" cy="1902746"/>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20" name="Rectangle 29">
            <a:extLst>
              <a:ext uri="{FF2B5EF4-FFF2-40B4-BE49-F238E27FC236}">
                <a16:creationId xmlns:a16="http://schemas.microsoft.com/office/drawing/2014/main" id="{B5CFFBE5-F6CE-42E6-92FD-2F679E1DDDCE}"/>
              </a:ext>
            </a:extLst>
          </p:cNvPr>
          <p:cNvSpPr/>
          <p:nvPr/>
        </p:nvSpPr>
        <p:spPr>
          <a:xfrm>
            <a:off x="466438" y="1347614"/>
            <a:ext cx="3999402" cy="1177607"/>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2" name="Titel 1">
            <a:extLst>
              <a:ext uri="{FF2B5EF4-FFF2-40B4-BE49-F238E27FC236}">
                <a16:creationId xmlns:a16="http://schemas.microsoft.com/office/drawing/2014/main" id="{2DFE82BD-3DBE-4CC0-AB4A-6BEAD8AC7D20}"/>
              </a:ext>
            </a:extLst>
          </p:cNvPr>
          <p:cNvSpPr>
            <a:spLocks noGrp="1"/>
          </p:cNvSpPr>
          <p:nvPr>
            <p:ph type="title"/>
          </p:nvPr>
        </p:nvSpPr>
        <p:spPr/>
        <p:txBody>
          <a:bodyPr/>
          <a:lstStyle/>
          <a:p>
            <a:r>
              <a:rPr lang="en-DE" dirty="0">
                <a:cs typeface="Calibri Light" panose="020F0302020204030204" pitchFamily="34" charset="0"/>
              </a:rPr>
              <a:t>Example 2: Mediator</a:t>
            </a:r>
          </a:p>
        </p:txBody>
      </p:sp>
      <p:sp>
        <p:nvSpPr>
          <p:cNvPr id="4" name="Foliennummernplatzhalter 3">
            <a:extLst>
              <a:ext uri="{FF2B5EF4-FFF2-40B4-BE49-F238E27FC236}">
                <a16:creationId xmlns:a16="http://schemas.microsoft.com/office/drawing/2014/main" id="{6FEC8FC2-E358-4332-B9A8-1E7447DBF7C1}"/>
              </a:ext>
            </a:extLst>
          </p:cNvPr>
          <p:cNvSpPr>
            <a:spLocks noGrp="1"/>
          </p:cNvSpPr>
          <p:nvPr>
            <p:ph type="sldNum" sz="quarter" idx="12"/>
          </p:nvPr>
        </p:nvSpPr>
        <p:spPr/>
        <p:txBody>
          <a:bodyPr/>
          <a:lstStyle/>
          <a:p>
            <a:fld id="{92E2CEC0-65AA-4B2F-9305-0F176AF11590}" type="slidenum">
              <a:rPr lang="en-US" smtClean="0">
                <a:cs typeface="Calibri Light" panose="020F0302020204030204" pitchFamily="34" charset="0"/>
              </a:rPr>
              <a:pPr/>
              <a:t>50</a:t>
            </a:fld>
            <a:endParaRPr lang="en-US">
              <a:cs typeface="Calibri Light" panose="020F0302020204030204" pitchFamily="34" charset="0"/>
            </a:endParaRPr>
          </a:p>
        </p:txBody>
      </p:sp>
      <p:pic>
        <p:nvPicPr>
          <p:cNvPr id="10" name="Grafik 9">
            <a:extLst>
              <a:ext uri="{FF2B5EF4-FFF2-40B4-BE49-F238E27FC236}">
                <a16:creationId xmlns:a16="http://schemas.microsoft.com/office/drawing/2014/main" id="{9889BAE9-55CA-4908-8A6D-123B7997B241}"/>
              </a:ext>
            </a:extLst>
          </p:cNvPr>
          <p:cNvPicPr>
            <a:picLocks noChangeAspect="1"/>
          </p:cNvPicPr>
          <p:nvPr/>
        </p:nvPicPr>
        <p:blipFill>
          <a:blip r:embed="rId3"/>
          <a:stretch>
            <a:fillRect/>
          </a:stretch>
        </p:blipFill>
        <p:spPr>
          <a:xfrm>
            <a:off x="4504926" y="1766594"/>
            <a:ext cx="5565858" cy="3121211"/>
          </a:xfrm>
          <a:prstGeom prst="rect">
            <a:avLst/>
          </a:prstGeom>
        </p:spPr>
      </p:pic>
      <p:sp>
        <p:nvSpPr>
          <p:cNvPr id="22" name="Textfeld 21">
            <a:extLst>
              <a:ext uri="{FF2B5EF4-FFF2-40B4-BE49-F238E27FC236}">
                <a16:creationId xmlns:a16="http://schemas.microsoft.com/office/drawing/2014/main" id="{8A0964CF-0409-40CE-A638-D30566C2FFAE}"/>
              </a:ext>
            </a:extLst>
          </p:cNvPr>
          <p:cNvSpPr txBox="1"/>
          <p:nvPr/>
        </p:nvSpPr>
        <p:spPr>
          <a:xfrm>
            <a:off x="370151" y="4793473"/>
            <a:ext cx="4192587" cy="261610"/>
          </a:xfrm>
          <a:prstGeom prst="rect">
            <a:avLst/>
          </a:prstGeom>
          <a:noFill/>
        </p:spPr>
        <p:txBody>
          <a:bodyPr wrap="square">
            <a:spAutoFit/>
          </a:bodyPr>
          <a:lstStyle/>
          <a:p>
            <a:r>
              <a:rPr lang="en-DE" sz="1100" dirty="0">
                <a:solidFill>
                  <a:schemeClr val="tx1">
                    <a:lumMod val="50000"/>
                    <a:lumOff val="50000"/>
                  </a:schemeClr>
                </a:solidFill>
                <a:latin typeface="Calibri Light" panose="020F0302020204030204" pitchFamily="34" charset="0"/>
                <a:cs typeface="Calibri Light" panose="020F0302020204030204" pitchFamily="34" charset="0"/>
              </a:rPr>
              <a:t>Kretschmer et al. (2021, </a:t>
            </a:r>
            <a:r>
              <a:rPr lang="en-DE" sz="1100" i="1" dirty="0">
                <a:solidFill>
                  <a:schemeClr val="tx1">
                    <a:lumMod val="50000"/>
                    <a:lumOff val="50000"/>
                  </a:schemeClr>
                </a:solidFill>
                <a:latin typeface="Calibri Light" panose="020F0302020204030204" pitchFamily="34" charset="0"/>
                <a:cs typeface="Calibri Light" panose="020F0302020204030204" pitchFamily="34" charset="0"/>
              </a:rPr>
              <a:t>BAMS</a:t>
            </a:r>
            <a:r>
              <a:rPr lang="en-DE" sz="1100" dirty="0">
                <a:solidFill>
                  <a:schemeClr val="tx1">
                    <a:lumMod val="50000"/>
                    <a:lumOff val="50000"/>
                  </a:schemeClr>
                </a:solidFill>
                <a:latin typeface="Calibri Light" panose="020F0302020204030204" pitchFamily="34" charset="0"/>
                <a:cs typeface="Calibri Light" panose="020F0302020204030204" pitchFamily="34" charset="0"/>
              </a:rPr>
              <a:t>)</a:t>
            </a:r>
          </a:p>
        </p:txBody>
      </p:sp>
      <p:sp>
        <p:nvSpPr>
          <p:cNvPr id="29" name="Textfeld 28">
            <a:extLst>
              <a:ext uri="{FF2B5EF4-FFF2-40B4-BE49-F238E27FC236}">
                <a16:creationId xmlns:a16="http://schemas.microsoft.com/office/drawing/2014/main" id="{494EF8A9-6467-4EC1-957E-7D7641D184C0}"/>
              </a:ext>
            </a:extLst>
          </p:cNvPr>
          <p:cNvSpPr txBox="1"/>
          <p:nvPr/>
        </p:nvSpPr>
        <p:spPr>
          <a:xfrm>
            <a:off x="7620000" y="4381356"/>
            <a:ext cx="2463522" cy="307777"/>
          </a:xfrm>
          <a:prstGeom prst="rect">
            <a:avLst/>
          </a:prstGeom>
          <a:noFill/>
        </p:spPr>
        <p:txBody>
          <a:bodyPr wrap="square">
            <a:spAutoFit/>
          </a:bodyPr>
          <a:lstStyle/>
          <a:p>
            <a:r>
              <a:rPr lang="en-DE" sz="1400" dirty="0">
                <a:solidFill>
                  <a:schemeClr val="tx1">
                    <a:lumMod val="50000"/>
                    <a:lumOff val="50000"/>
                  </a:schemeClr>
                </a:solidFill>
                <a:latin typeface="Calibri Light" panose="020F0302020204030204" pitchFamily="34" charset="0"/>
                <a:cs typeface="Calibri Light" panose="020F0302020204030204" pitchFamily="34" charset="0"/>
              </a:rPr>
              <a:t>(DJF mean, NCEP)</a:t>
            </a:r>
            <a:endParaRPr lang="en-DE" sz="1200" dirty="0">
              <a:solidFill>
                <a:schemeClr val="tx1">
                  <a:lumMod val="50000"/>
                  <a:lumOff val="50000"/>
                </a:schemeClr>
              </a:solidFill>
              <a:latin typeface="Calibri Light" panose="020F0302020204030204" pitchFamily="34" charset="0"/>
              <a:cs typeface="Calibri Light" panose="020F0302020204030204" pitchFamily="34" charset="0"/>
            </a:endParaRPr>
          </a:p>
        </p:txBody>
      </p:sp>
      <p:sp>
        <p:nvSpPr>
          <p:cNvPr id="12" name="Textfeld 11">
            <a:extLst>
              <a:ext uri="{FF2B5EF4-FFF2-40B4-BE49-F238E27FC236}">
                <a16:creationId xmlns:a16="http://schemas.microsoft.com/office/drawing/2014/main" id="{F4DE96F4-EF5F-4779-9FD2-3FF3626D449A}"/>
              </a:ext>
            </a:extLst>
          </p:cNvPr>
          <p:cNvSpPr txBox="1"/>
          <p:nvPr/>
        </p:nvSpPr>
        <p:spPr>
          <a:xfrm>
            <a:off x="1411806" y="4146553"/>
            <a:ext cx="1846671" cy="369332"/>
          </a:xfrm>
          <a:prstGeom prst="rect">
            <a:avLst/>
          </a:prstGeom>
          <a:noFill/>
        </p:spPr>
        <p:txBody>
          <a:bodyPr wrap="square" rtlCol="0">
            <a:spAutoFit/>
          </a:bodyPr>
          <a:lstStyle/>
          <a:p>
            <a:pPr algn="ctr"/>
            <a:r>
              <a:rPr lang="en-DE" b="1" dirty="0">
                <a:solidFill>
                  <a:srgbClr val="339966"/>
                </a:solidFill>
                <a:latin typeface="Calibri Light" panose="020F0302020204030204" pitchFamily="34" charset="0"/>
                <a:cs typeface="Calibri Light" panose="020F0302020204030204" pitchFamily="34" charset="0"/>
              </a:rPr>
              <a:t>0.37</a:t>
            </a:r>
            <a:r>
              <a:rPr lang="en-DE" dirty="0">
                <a:solidFill>
                  <a:schemeClr val="tx1">
                    <a:lumMod val="50000"/>
                    <a:lumOff val="50000"/>
                  </a:schemeClr>
                </a:solidFill>
                <a:latin typeface="Calibri Light" panose="020F0302020204030204" pitchFamily="34" charset="0"/>
                <a:cs typeface="Calibri Light" panose="020F0302020204030204" pitchFamily="34" charset="0"/>
              </a:rPr>
              <a:t> * </a:t>
            </a:r>
            <a:r>
              <a:rPr lang="en-DE" b="1" dirty="0">
                <a:solidFill>
                  <a:srgbClr val="7030A0"/>
                </a:solidFill>
                <a:latin typeface="Calibri Light" panose="020F0302020204030204" pitchFamily="34" charset="0"/>
                <a:cs typeface="Calibri Light" panose="020F0302020204030204" pitchFamily="34" charset="0"/>
              </a:rPr>
              <a:t>0.81</a:t>
            </a:r>
            <a:r>
              <a:rPr lang="en-DE" dirty="0">
                <a:solidFill>
                  <a:schemeClr val="tx1">
                    <a:lumMod val="50000"/>
                    <a:lumOff val="50000"/>
                  </a:schemeClr>
                </a:solidFill>
                <a:latin typeface="Calibri Light" panose="020F0302020204030204" pitchFamily="34" charset="0"/>
                <a:cs typeface="Calibri Light" panose="020F0302020204030204" pitchFamily="34" charset="0"/>
              </a:rPr>
              <a:t> = </a:t>
            </a:r>
            <a:r>
              <a:rPr lang="en-DE" b="1" dirty="0">
                <a:highlight>
                  <a:srgbClr val="5DD5FF"/>
                </a:highlight>
                <a:latin typeface="Calibri Light" panose="020F0302020204030204" pitchFamily="34" charset="0"/>
                <a:cs typeface="Calibri Light" panose="020F0302020204030204" pitchFamily="34" charset="0"/>
              </a:rPr>
              <a:t>0.30</a:t>
            </a:r>
          </a:p>
        </p:txBody>
      </p:sp>
      <p:sp>
        <p:nvSpPr>
          <p:cNvPr id="14" name="Textfeld 13">
            <a:extLst>
              <a:ext uri="{FF2B5EF4-FFF2-40B4-BE49-F238E27FC236}">
                <a16:creationId xmlns:a16="http://schemas.microsoft.com/office/drawing/2014/main" id="{D6E40935-B0A7-48E6-8D31-9E6479937190}"/>
              </a:ext>
            </a:extLst>
          </p:cNvPr>
          <p:cNvSpPr txBox="1"/>
          <p:nvPr/>
        </p:nvSpPr>
        <p:spPr>
          <a:xfrm>
            <a:off x="1248929" y="3537259"/>
            <a:ext cx="4261396" cy="369332"/>
          </a:xfrm>
          <a:prstGeom prst="rect">
            <a:avLst/>
          </a:prstGeom>
          <a:noFill/>
        </p:spPr>
        <p:txBody>
          <a:bodyPr wrap="square" rtlCol="0">
            <a:spAutoFit/>
          </a:bodyPr>
          <a:lstStyle/>
          <a:p>
            <a:r>
              <a:rPr lang="en-DE" dirty="0">
                <a:latin typeface="Calibri Light" panose="020F0302020204030204" pitchFamily="34" charset="0"/>
                <a:cs typeface="Calibri Light" panose="020F0302020204030204" pitchFamily="34" charset="0"/>
              </a:rPr>
              <a:t>CA = </a:t>
            </a:r>
            <a:r>
              <a:rPr lang="en-DE" b="1" dirty="0">
                <a:solidFill>
                  <a:srgbClr val="7030A0"/>
                </a:solidFill>
                <a:latin typeface="Calibri Light" panose="020F0302020204030204" pitchFamily="34" charset="0"/>
                <a:cs typeface="Calibri Light" panose="020F0302020204030204" pitchFamily="34" charset="0"/>
              </a:rPr>
              <a:t>0.81</a:t>
            </a:r>
            <a:r>
              <a:rPr lang="en-DE" dirty="0">
                <a:latin typeface="Calibri Light" panose="020F0302020204030204" pitchFamily="34" charset="0"/>
                <a:cs typeface="Calibri Light" panose="020F0302020204030204" pitchFamily="34" charset="0"/>
              </a:rPr>
              <a:t>  Jet</a:t>
            </a:r>
            <a:r>
              <a:rPr lang="en-DE" baseline="-25000" dirty="0">
                <a:latin typeface="Calibri Light" panose="020F0302020204030204" pitchFamily="34" charset="0"/>
                <a:cs typeface="Calibri Light" panose="020F0302020204030204" pitchFamily="34" charset="0"/>
              </a:rPr>
              <a:t>  </a:t>
            </a:r>
            <a:r>
              <a:rPr lang="en-DE" dirty="0">
                <a:latin typeface="Calibri Light" panose="020F0302020204030204" pitchFamily="34" charset="0"/>
                <a:cs typeface="Calibri Light" panose="020F0302020204030204" pitchFamily="34" charset="0"/>
              </a:rPr>
              <a:t>+ </a:t>
            </a:r>
            <a:r>
              <a:rPr lang="de-DE" dirty="0">
                <a:latin typeface="Calibri Light" panose="020F0302020204030204" pitchFamily="34" charset="0"/>
                <a:cs typeface="Calibri Light" panose="020F0302020204030204" pitchFamily="34" charset="0"/>
              </a:rPr>
              <a:t>ɛ</a:t>
            </a:r>
            <a:endParaRPr lang="en-DE" dirty="0">
              <a:latin typeface="Calibri Light" panose="020F0302020204030204" pitchFamily="34" charset="0"/>
              <a:cs typeface="Calibri Light" panose="020F0302020204030204" pitchFamily="34" charset="0"/>
            </a:endParaRPr>
          </a:p>
        </p:txBody>
      </p:sp>
      <p:sp>
        <p:nvSpPr>
          <p:cNvPr id="15" name="Textfeld 14">
            <a:extLst>
              <a:ext uri="{FF2B5EF4-FFF2-40B4-BE49-F238E27FC236}">
                <a16:creationId xmlns:a16="http://schemas.microsoft.com/office/drawing/2014/main" id="{A06C0C94-2CC5-4F97-AD5B-43239F2CB8BF}"/>
              </a:ext>
            </a:extLst>
          </p:cNvPr>
          <p:cNvSpPr txBox="1"/>
          <p:nvPr/>
        </p:nvSpPr>
        <p:spPr>
          <a:xfrm>
            <a:off x="246403" y="1555519"/>
            <a:ext cx="4261396" cy="369332"/>
          </a:xfrm>
          <a:prstGeom prst="rect">
            <a:avLst/>
          </a:prstGeom>
          <a:noFill/>
        </p:spPr>
        <p:txBody>
          <a:bodyPr wrap="square" rtlCol="0">
            <a:spAutoFit/>
          </a:bodyPr>
          <a:lstStyle/>
          <a:p>
            <a:pPr algn="ctr"/>
            <a:r>
              <a:rPr lang="en-DE" dirty="0">
                <a:latin typeface="Calibri Light" panose="020F0302020204030204" pitchFamily="34" charset="0"/>
                <a:cs typeface="Calibri Light" panose="020F0302020204030204" pitchFamily="34" charset="0"/>
              </a:rPr>
              <a:t>Correct way: </a:t>
            </a:r>
          </a:p>
        </p:txBody>
      </p:sp>
      <p:sp>
        <p:nvSpPr>
          <p:cNvPr id="16" name="Textfeld 15">
            <a:extLst>
              <a:ext uri="{FF2B5EF4-FFF2-40B4-BE49-F238E27FC236}">
                <a16:creationId xmlns:a16="http://schemas.microsoft.com/office/drawing/2014/main" id="{11C51B3E-81DA-4B6C-8C8A-2251B9DA13ED}"/>
              </a:ext>
            </a:extLst>
          </p:cNvPr>
          <p:cNvSpPr txBox="1"/>
          <p:nvPr/>
        </p:nvSpPr>
        <p:spPr>
          <a:xfrm>
            <a:off x="1248929" y="3167982"/>
            <a:ext cx="2139535" cy="369332"/>
          </a:xfrm>
          <a:prstGeom prst="rect">
            <a:avLst/>
          </a:prstGeom>
          <a:noFill/>
        </p:spPr>
        <p:txBody>
          <a:bodyPr wrap="square" rtlCol="0">
            <a:spAutoFit/>
          </a:bodyPr>
          <a:lstStyle/>
          <a:p>
            <a:r>
              <a:rPr lang="en-DE" dirty="0">
                <a:latin typeface="Calibri Light" panose="020F0302020204030204" pitchFamily="34" charset="0"/>
                <a:cs typeface="Calibri Light" panose="020F0302020204030204" pitchFamily="34" charset="0"/>
              </a:rPr>
              <a:t>Jet = </a:t>
            </a:r>
            <a:r>
              <a:rPr lang="en-DE" b="1" dirty="0">
                <a:solidFill>
                  <a:srgbClr val="339966"/>
                </a:solidFill>
                <a:latin typeface="Calibri Light" panose="020F0302020204030204" pitchFamily="34" charset="0"/>
                <a:cs typeface="Calibri Light" panose="020F0302020204030204" pitchFamily="34" charset="0"/>
              </a:rPr>
              <a:t>0.37</a:t>
            </a:r>
            <a:r>
              <a:rPr lang="en-DE" dirty="0">
                <a:latin typeface="Calibri Light" panose="020F0302020204030204" pitchFamily="34" charset="0"/>
                <a:cs typeface="Calibri Light" panose="020F0302020204030204" pitchFamily="34" charset="0"/>
              </a:rPr>
              <a:t>  ENSO</a:t>
            </a:r>
            <a:r>
              <a:rPr lang="en-DE" baseline="-25000" dirty="0">
                <a:latin typeface="Calibri Light" panose="020F0302020204030204" pitchFamily="34" charset="0"/>
                <a:cs typeface="Calibri Light" panose="020F0302020204030204" pitchFamily="34" charset="0"/>
              </a:rPr>
              <a:t>  </a:t>
            </a:r>
            <a:r>
              <a:rPr lang="en-DE" dirty="0">
                <a:latin typeface="Calibri Light" panose="020F0302020204030204" pitchFamily="34" charset="0"/>
                <a:cs typeface="Calibri Light" panose="020F0302020204030204" pitchFamily="34" charset="0"/>
              </a:rPr>
              <a:t>+ </a:t>
            </a:r>
            <a:r>
              <a:rPr lang="de-DE" dirty="0">
                <a:latin typeface="Calibri Light" panose="020F0302020204030204" pitchFamily="34" charset="0"/>
                <a:cs typeface="Calibri Light" panose="020F0302020204030204" pitchFamily="34" charset="0"/>
              </a:rPr>
              <a:t>ɛ</a:t>
            </a:r>
            <a:endParaRPr lang="en-DE" dirty="0">
              <a:latin typeface="Calibri Light" panose="020F0302020204030204" pitchFamily="34" charset="0"/>
              <a:cs typeface="Calibri Light" panose="020F0302020204030204" pitchFamily="34" charset="0"/>
            </a:endParaRPr>
          </a:p>
        </p:txBody>
      </p:sp>
      <p:sp>
        <p:nvSpPr>
          <p:cNvPr id="17" name="Textfeld 16">
            <a:extLst>
              <a:ext uri="{FF2B5EF4-FFF2-40B4-BE49-F238E27FC236}">
                <a16:creationId xmlns:a16="http://schemas.microsoft.com/office/drawing/2014/main" id="{49DF63B9-2817-40F7-912B-BC2F1AC1FC1B}"/>
              </a:ext>
            </a:extLst>
          </p:cNvPr>
          <p:cNvSpPr txBox="1"/>
          <p:nvPr/>
        </p:nvSpPr>
        <p:spPr>
          <a:xfrm>
            <a:off x="1331640" y="2006556"/>
            <a:ext cx="2115637" cy="369332"/>
          </a:xfrm>
          <a:prstGeom prst="rect">
            <a:avLst/>
          </a:prstGeom>
          <a:noFill/>
        </p:spPr>
        <p:txBody>
          <a:bodyPr wrap="square" rtlCol="0">
            <a:spAutoFit/>
          </a:bodyPr>
          <a:lstStyle/>
          <a:p>
            <a:r>
              <a:rPr lang="en-DE" dirty="0">
                <a:latin typeface="Calibri Light" panose="020F0302020204030204" pitchFamily="34" charset="0"/>
                <a:cs typeface="Calibri Light" panose="020F0302020204030204" pitchFamily="34" charset="0"/>
              </a:rPr>
              <a:t>CA = </a:t>
            </a:r>
            <a:r>
              <a:rPr lang="en-DE" b="1" dirty="0">
                <a:highlight>
                  <a:srgbClr val="5DD5FF"/>
                </a:highlight>
                <a:latin typeface="Calibri Light" panose="020F0302020204030204" pitchFamily="34" charset="0"/>
                <a:cs typeface="Calibri Light" panose="020F0302020204030204" pitchFamily="34" charset="0"/>
              </a:rPr>
              <a:t>0.34</a:t>
            </a:r>
            <a:r>
              <a:rPr lang="en-DE" dirty="0">
                <a:latin typeface="Calibri Light" panose="020F0302020204030204" pitchFamily="34" charset="0"/>
                <a:cs typeface="Calibri Light" panose="020F0302020204030204" pitchFamily="34" charset="0"/>
              </a:rPr>
              <a:t> ENSO</a:t>
            </a:r>
            <a:r>
              <a:rPr lang="en-DE" baseline="-25000" dirty="0">
                <a:latin typeface="Calibri Light" panose="020F0302020204030204" pitchFamily="34" charset="0"/>
                <a:cs typeface="Calibri Light" panose="020F0302020204030204" pitchFamily="34" charset="0"/>
              </a:rPr>
              <a:t>  </a:t>
            </a:r>
            <a:r>
              <a:rPr lang="en-DE" dirty="0">
                <a:latin typeface="Calibri Light" panose="020F0302020204030204" pitchFamily="34" charset="0"/>
                <a:cs typeface="Calibri Light" panose="020F0302020204030204" pitchFamily="34" charset="0"/>
              </a:rPr>
              <a:t>+ </a:t>
            </a:r>
            <a:r>
              <a:rPr lang="de-DE" dirty="0">
                <a:latin typeface="Calibri Light" panose="020F0302020204030204" pitchFamily="34" charset="0"/>
                <a:cs typeface="Calibri Light" panose="020F0302020204030204" pitchFamily="34" charset="0"/>
              </a:rPr>
              <a:t>ɛ</a:t>
            </a:r>
            <a:endParaRPr lang="en-DE" dirty="0">
              <a:latin typeface="Calibri Light" panose="020F0302020204030204" pitchFamily="34" charset="0"/>
              <a:cs typeface="Calibri Light" panose="020F0302020204030204" pitchFamily="34" charset="0"/>
            </a:endParaRPr>
          </a:p>
        </p:txBody>
      </p:sp>
      <p:sp>
        <p:nvSpPr>
          <p:cNvPr id="18" name="Textfeld 17">
            <a:extLst>
              <a:ext uri="{FF2B5EF4-FFF2-40B4-BE49-F238E27FC236}">
                <a16:creationId xmlns:a16="http://schemas.microsoft.com/office/drawing/2014/main" id="{412AE42F-DEDE-47B0-8A69-254D96A7583C}"/>
              </a:ext>
            </a:extLst>
          </p:cNvPr>
          <p:cNvSpPr txBox="1"/>
          <p:nvPr/>
        </p:nvSpPr>
        <p:spPr>
          <a:xfrm>
            <a:off x="204444" y="2765183"/>
            <a:ext cx="4261396" cy="369332"/>
          </a:xfrm>
          <a:prstGeom prst="rect">
            <a:avLst/>
          </a:prstGeom>
          <a:noFill/>
        </p:spPr>
        <p:txBody>
          <a:bodyPr wrap="square" rtlCol="0">
            <a:spAutoFit/>
          </a:bodyPr>
          <a:lstStyle/>
          <a:p>
            <a:pPr algn="ctr"/>
            <a:r>
              <a:rPr lang="en-DE" dirty="0">
                <a:latin typeface="Calibri Light" panose="020F0302020204030204" pitchFamily="34" charset="0"/>
                <a:cs typeface="Calibri Light" panose="020F0302020204030204" pitchFamily="34" charset="0"/>
              </a:rPr>
              <a:t>Or via product along the pathway:</a:t>
            </a:r>
          </a:p>
        </p:txBody>
      </p:sp>
      <p:sp>
        <p:nvSpPr>
          <p:cNvPr id="19" name="Textfeld 18">
            <a:extLst>
              <a:ext uri="{FF2B5EF4-FFF2-40B4-BE49-F238E27FC236}">
                <a16:creationId xmlns:a16="http://schemas.microsoft.com/office/drawing/2014/main" id="{99A8C667-88EE-48D6-854A-376386BE33E9}"/>
              </a:ext>
            </a:extLst>
          </p:cNvPr>
          <p:cNvSpPr txBox="1"/>
          <p:nvPr/>
        </p:nvSpPr>
        <p:spPr>
          <a:xfrm>
            <a:off x="6427068" y="4114514"/>
            <a:ext cx="622764" cy="338554"/>
          </a:xfrm>
          <a:prstGeom prst="rect">
            <a:avLst/>
          </a:prstGeom>
          <a:noFill/>
        </p:spPr>
        <p:txBody>
          <a:bodyPr wrap="square" rtlCol="0">
            <a:spAutoFit/>
          </a:bodyPr>
          <a:lstStyle/>
          <a:p>
            <a:r>
              <a:rPr lang="en-DE" sz="1600" b="1" dirty="0">
                <a:solidFill>
                  <a:srgbClr val="339966"/>
                </a:solidFill>
                <a:latin typeface="Calibri Light" panose="020F0302020204030204" pitchFamily="34" charset="0"/>
                <a:cs typeface="Calibri Light" panose="020F0302020204030204" pitchFamily="34" charset="0"/>
              </a:rPr>
              <a:t>0.37</a:t>
            </a:r>
          </a:p>
        </p:txBody>
      </p:sp>
      <p:sp>
        <p:nvSpPr>
          <p:cNvPr id="21" name="Textfeld 20">
            <a:extLst>
              <a:ext uri="{FF2B5EF4-FFF2-40B4-BE49-F238E27FC236}">
                <a16:creationId xmlns:a16="http://schemas.microsoft.com/office/drawing/2014/main" id="{CBB3DE8F-BF8C-4616-93C9-DD9F785F4A6C}"/>
              </a:ext>
            </a:extLst>
          </p:cNvPr>
          <p:cNvSpPr txBox="1"/>
          <p:nvPr/>
        </p:nvSpPr>
        <p:spPr>
          <a:xfrm>
            <a:off x="7049832" y="3490846"/>
            <a:ext cx="622764" cy="338554"/>
          </a:xfrm>
          <a:prstGeom prst="rect">
            <a:avLst/>
          </a:prstGeom>
          <a:noFill/>
        </p:spPr>
        <p:txBody>
          <a:bodyPr wrap="square" rtlCol="0">
            <a:spAutoFit/>
          </a:bodyPr>
          <a:lstStyle/>
          <a:p>
            <a:r>
              <a:rPr lang="en-DE" sz="1600" b="1" dirty="0">
                <a:solidFill>
                  <a:srgbClr val="7030A0"/>
                </a:solidFill>
                <a:latin typeface="Calibri Light" panose="020F0302020204030204" pitchFamily="34" charset="0"/>
                <a:cs typeface="Calibri Light" panose="020F0302020204030204" pitchFamily="34" charset="0"/>
              </a:rPr>
              <a:t>0.81</a:t>
            </a:r>
          </a:p>
        </p:txBody>
      </p:sp>
    </p:spTree>
    <p:extLst>
      <p:ext uri="{BB962C8B-B14F-4D97-AF65-F5344CB8AC3E}">
        <p14:creationId xmlns:p14="http://schemas.microsoft.com/office/powerpoint/2010/main" val="199739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2" grpId="0"/>
      <p:bldP spid="14" grpId="0"/>
      <p:bldP spid="16" grpId="0"/>
      <p:bldP spid="18" grpId="0"/>
      <p:bldP spid="19" grpId="0"/>
      <p:bldP spid="2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9B6CC8-ACA8-46B2-92AD-66DA6ECB448A}"/>
              </a:ext>
            </a:extLst>
          </p:cNvPr>
          <p:cNvSpPr>
            <a:spLocks noGrp="1"/>
          </p:cNvSpPr>
          <p:nvPr>
            <p:ph type="title"/>
          </p:nvPr>
        </p:nvSpPr>
        <p:spPr/>
        <p:txBody>
          <a:bodyPr/>
          <a:lstStyle/>
          <a:p>
            <a:r>
              <a:rPr lang="en-DE" dirty="0"/>
              <a:t>The importance of Causal Reasoning</a:t>
            </a:r>
            <a:endParaRPr lang="de-DE" dirty="0"/>
          </a:p>
        </p:txBody>
      </p:sp>
      <p:sp>
        <p:nvSpPr>
          <p:cNvPr id="4" name="Foliennummernplatzhalter 3">
            <a:extLst>
              <a:ext uri="{FF2B5EF4-FFF2-40B4-BE49-F238E27FC236}">
                <a16:creationId xmlns:a16="http://schemas.microsoft.com/office/drawing/2014/main" id="{8E1E84B6-E085-46B1-9136-1853FC1E4796}"/>
              </a:ext>
            </a:extLst>
          </p:cNvPr>
          <p:cNvSpPr>
            <a:spLocks noGrp="1"/>
          </p:cNvSpPr>
          <p:nvPr>
            <p:ph type="sldNum" sz="quarter" idx="12"/>
          </p:nvPr>
        </p:nvSpPr>
        <p:spPr/>
        <p:txBody>
          <a:bodyPr/>
          <a:lstStyle/>
          <a:p>
            <a:fld id="{92E2CEC0-65AA-4B2F-9305-0F176AF11590}" type="slidenum">
              <a:rPr lang="en-US" smtClean="0"/>
              <a:pPr/>
              <a:t>51</a:t>
            </a:fld>
            <a:endParaRPr lang="en-US"/>
          </a:p>
        </p:txBody>
      </p:sp>
      <p:sp>
        <p:nvSpPr>
          <p:cNvPr id="5" name="Inhaltsplatzhalter 4">
            <a:extLst>
              <a:ext uri="{FF2B5EF4-FFF2-40B4-BE49-F238E27FC236}">
                <a16:creationId xmlns:a16="http://schemas.microsoft.com/office/drawing/2014/main" id="{55D7C4BC-6E8B-4D37-8102-9F4BBB4C6F05}"/>
              </a:ext>
            </a:extLst>
          </p:cNvPr>
          <p:cNvSpPr txBox="1">
            <a:spLocks noGrp="1"/>
          </p:cNvSpPr>
          <p:nvPr>
            <p:ph idx="1"/>
          </p:nvPr>
        </p:nvSpPr>
        <p:spPr>
          <a:xfrm>
            <a:off x="432672" y="954242"/>
            <a:ext cx="8254127" cy="369332"/>
          </a:xfrm>
          <a:prstGeom prst="rect">
            <a:avLst/>
          </a:prstGeom>
          <a:solidFill>
            <a:schemeClr val="accent1">
              <a:lumMod val="20000"/>
              <a:lumOff val="80000"/>
            </a:schemeClr>
          </a:solidFill>
        </p:spPr>
        <p:txBody>
          <a:bodyPr wrap="square" rtlCol="0">
            <a:spAutoFit/>
          </a:bodyPr>
          <a:lstStyle/>
          <a:p>
            <a:pPr marL="0" indent="0" algn="ctr">
              <a:buNone/>
            </a:pPr>
            <a:r>
              <a:rPr lang="en-DE" sz="1800" dirty="0">
                <a:latin typeface="Calibri Light" panose="020F0302020204030204" pitchFamily="34" charset="0"/>
                <a:cs typeface="Calibri Light" panose="020F0302020204030204" pitchFamily="34" charset="0"/>
              </a:rPr>
              <a:t>Statistically, example 1 and 2 are undistinguishable </a:t>
            </a:r>
          </a:p>
        </p:txBody>
      </p:sp>
      <p:sp>
        <p:nvSpPr>
          <p:cNvPr id="7" name="Textfeld 6">
            <a:extLst>
              <a:ext uri="{FF2B5EF4-FFF2-40B4-BE49-F238E27FC236}">
                <a16:creationId xmlns:a16="http://schemas.microsoft.com/office/drawing/2014/main" id="{E6710187-7893-4FDE-BAC4-390CCBDF91A0}"/>
              </a:ext>
            </a:extLst>
          </p:cNvPr>
          <p:cNvSpPr txBox="1"/>
          <p:nvPr/>
        </p:nvSpPr>
        <p:spPr>
          <a:xfrm>
            <a:off x="418490" y="4271233"/>
            <a:ext cx="8243783" cy="369332"/>
          </a:xfrm>
          <a:prstGeom prst="rect">
            <a:avLst/>
          </a:prstGeom>
          <a:solidFill>
            <a:srgbClr val="FFFFCC"/>
          </a:solidFill>
        </p:spPr>
        <p:txBody>
          <a:bodyPr wrap="square">
            <a:spAutoFit/>
          </a:bodyPr>
          <a:lstStyle/>
          <a:p>
            <a:pPr algn="ctr"/>
            <a:r>
              <a:rPr lang="en-DE" sz="1800" b="1" dirty="0">
                <a:latin typeface="Calibri Light" panose="020F0302020204030204" pitchFamily="34" charset="0"/>
                <a:cs typeface="Calibri Light" panose="020F0302020204030204" pitchFamily="34" charset="0"/>
              </a:rPr>
              <a:t>The causal interpretation enters through our physical knowledge!</a:t>
            </a:r>
            <a:endParaRPr lang="de-DE" b="1" dirty="0"/>
          </a:p>
        </p:txBody>
      </p:sp>
      <p:grpSp>
        <p:nvGrpSpPr>
          <p:cNvPr id="8" name="Gruppieren 7">
            <a:extLst>
              <a:ext uri="{FF2B5EF4-FFF2-40B4-BE49-F238E27FC236}">
                <a16:creationId xmlns:a16="http://schemas.microsoft.com/office/drawing/2014/main" id="{6A4E76BB-A3ED-4CBB-95AA-D70B3E017C81}"/>
              </a:ext>
            </a:extLst>
          </p:cNvPr>
          <p:cNvGrpSpPr/>
          <p:nvPr/>
        </p:nvGrpSpPr>
        <p:grpSpPr>
          <a:xfrm>
            <a:off x="6450328" y="1817673"/>
            <a:ext cx="466725" cy="464344"/>
            <a:chOff x="565398" y="2660815"/>
            <a:chExt cx="424295" cy="422131"/>
          </a:xfrm>
        </p:grpSpPr>
        <p:sp>
          <p:nvSpPr>
            <p:cNvPr id="9" name="Ellipse 8">
              <a:extLst>
                <a:ext uri="{FF2B5EF4-FFF2-40B4-BE49-F238E27FC236}">
                  <a16:creationId xmlns:a16="http://schemas.microsoft.com/office/drawing/2014/main" id="{FD7BF291-7936-47B3-829A-DD7345287FC4}"/>
                </a:ext>
              </a:extLst>
            </p:cNvPr>
            <p:cNvSpPr/>
            <p:nvPr/>
          </p:nvSpPr>
          <p:spPr>
            <a:xfrm>
              <a:off x="565398" y="2660815"/>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10" name="Textfeld 9">
              <a:extLst>
                <a:ext uri="{FF2B5EF4-FFF2-40B4-BE49-F238E27FC236}">
                  <a16:creationId xmlns:a16="http://schemas.microsoft.com/office/drawing/2014/main" id="{87D8B9C2-4271-4B4D-91CE-18173A1452D3}"/>
                </a:ext>
              </a:extLst>
            </p:cNvPr>
            <p:cNvSpPr txBox="1"/>
            <p:nvPr/>
          </p:nvSpPr>
          <p:spPr>
            <a:xfrm>
              <a:off x="580292" y="2717989"/>
              <a:ext cx="394506"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DK</a:t>
              </a:r>
              <a:endParaRPr lang="en-DE" sz="1600" b="1" dirty="0">
                <a:latin typeface="+mj-lt"/>
              </a:endParaRPr>
            </a:p>
          </p:txBody>
        </p:sp>
      </p:grpSp>
      <p:grpSp>
        <p:nvGrpSpPr>
          <p:cNvPr id="11" name="Gruppieren 10">
            <a:extLst>
              <a:ext uri="{FF2B5EF4-FFF2-40B4-BE49-F238E27FC236}">
                <a16:creationId xmlns:a16="http://schemas.microsoft.com/office/drawing/2014/main" id="{C134364A-64DA-4595-B2DF-6AEE6CF71C63}"/>
              </a:ext>
            </a:extLst>
          </p:cNvPr>
          <p:cNvGrpSpPr/>
          <p:nvPr/>
        </p:nvGrpSpPr>
        <p:grpSpPr>
          <a:xfrm>
            <a:off x="6466711" y="2363517"/>
            <a:ext cx="685039" cy="464344"/>
            <a:chOff x="938018" y="2787774"/>
            <a:chExt cx="622763" cy="422131"/>
          </a:xfrm>
        </p:grpSpPr>
        <p:sp>
          <p:nvSpPr>
            <p:cNvPr id="12" name="Ellipse 11">
              <a:extLst>
                <a:ext uri="{FF2B5EF4-FFF2-40B4-BE49-F238E27FC236}">
                  <a16:creationId xmlns:a16="http://schemas.microsoft.com/office/drawing/2014/main" id="{5181EF7B-7734-4FC8-A598-5CB59A9A8C4C}"/>
                </a:ext>
              </a:extLst>
            </p:cNvPr>
            <p:cNvSpPr/>
            <p:nvPr/>
          </p:nvSpPr>
          <p:spPr>
            <a:xfrm>
              <a:off x="955106" y="2787774"/>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13" name="Textfeld 12">
              <a:extLst>
                <a:ext uri="{FF2B5EF4-FFF2-40B4-BE49-F238E27FC236}">
                  <a16:creationId xmlns:a16="http://schemas.microsoft.com/office/drawing/2014/main" id="{0A397C7C-C64B-497A-8785-398C67E1DBEE}"/>
                </a:ext>
              </a:extLst>
            </p:cNvPr>
            <p:cNvSpPr txBox="1"/>
            <p:nvPr/>
          </p:nvSpPr>
          <p:spPr>
            <a:xfrm>
              <a:off x="938018" y="2861350"/>
              <a:ext cx="622763"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MED</a:t>
              </a:r>
              <a:endParaRPr lang="en-DE" sz="1600" b="1" dirty="0">
                <a:latin typeface="+mj-lt"/>
              </a:endParaRPr>
            </a:p>
          </p:txBody>
        </p:sp>
      </p:grpSp>
      <p:grpSp>
        <p:nvGrpSpPr>
          <p:cNvPr id="14" name="Gruppieren 13">
            <a:extLst>
              <a:ext uri="{FF2B5EF4-FFF2-40B4-BE49-F238E27FC236}">
                <a16:creationId xmlns:a16="http://schemas.microsoft.com/office/drawing/2014/main" id="{B9DFA6B0-6D6E-4E3A-9DBC-4C72F24A3A9A}"/>
              </a:ext>
            </a:extLst>
          </p:cNvPr>
          <p:cNvGrpSpPr/>
          <p:nvPr/>
        </p:nvGrpSpPr>
        <p:grpSpPr>
          <a:xfrm>
            <a:off x="5359156" y="2173797"/>
            <a:ext cx="685038" cy="464344"/>
            <a:chOff x="931776" y="2787774"/>
            <a:chExt cx="622762" cy="422131"/>
          </a:xfrm>
        </p:grpSpPr>
        <p:sp>
          <p:nvSpPr>
            <p:cNvPr id="15" name="Ellipse 14">
              <a:extLst>
                <a:ext uri="{FF2B5EF4-FFF2-40B4-BE49-F238E27FC236}">
                  <a16:creationId xmlns:a16="http://schemas.microsoft.com/office/drawing/2014/main" id="{E01975BC-9E74-4835-8D00-78461312383B}"/>
                </a:ext>
              </a:extLst>
            </p:cNvPr>
            <p:cNvSpPr/>
            <p:nvPr/>
          </p:nvSpPr>
          <p:spPr>
            <a:xfrm>
              <a:off x="955106" y="2787774"/>
              <a:ext cx="424295" cy="422131"/>
            </a:xfrm>
            <a:prstGeom prst="ellipse">
              <a:avLst/>
            </a:prstGeom>
            <a:solidFill>
              <a:schemeClr val="bg1">
                <a:lumMod val="8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16" name="Textfeld 15">
              <a:extLst>
                <a:ext uri="{FF2B5EF4-FFF2-40B4-BE49-F238E27FC236}">
                  <a16:creationId xmlns:a16="http://schemas.microsoft.com/office/drawing/2014/main" id="{2DC2BEAF-C18A-4780-BA9F-5AB45044154B}"/>
                </a:ext>
              </a:extLst>
            </p:cNvPr>
            <p:cNvSpPr txBox="1"/>
            <p:nvPr/>
          </p:nvSpPr>
          <p:spPr>
            <a:xfrm>
              <a:off x="931776" y="2854243"/>
              <a:ext cx="622762"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NAO</a:t>
              </a:r>
              <a:endParaRPr lang="en-DE" sz="1600" b="1" dirty="0">
                <a:latin typeface="+mj-lt"/>
              </a:endParaRPr>
            </a:p>
          </p:txBody>
        </p:sp>
      </p:grpSp>
      <p:cxnSp>
        <p:nvCxnSpPr>
          <p:cNvPr id="17" name="Gerade Verbindung mit Pfeil 16">
            <a:extLst>
              <a:ext uri="{FF2B5EF4-FFF2-40B4-BE49-F238E27FC236}">
                <a16:creationId xmlns:a16="http://schemas.microsoft.com/office/drawing/2014/main" id="{9F2ED42B-E837-4E08-9CE0-4664D47E905A}"/>
              </a:ext>
            </a:extLst>
          </p:cNvPr>
          <p:cNvCxnSpPr>
            <a:cxnSpLocks/>
            <a:stCxn id="15" idx="6"/>
          </p:cNvCxnSpPr>
          <p:nvPr/>
        </p:nvCxnSpPr>
        <p:spPr>
          <a:xfrm flipV="1">
            <a:off x="5851543" y="2115852"/>
            <a:ext cx="584303" cy="290117"/>
          </a:xfrm>
          <a:prstGeom prst="straightConnector1">
            <a:avLst/>
          </a:prstGeom>
          <a:ln w="3175">
            <a:solidFill>
              <a:schemeClr val="tx1"/>
            </a:solidFill>
            <a:headEnd w="sm" len="med"/>
            <a:tailEnd type="triangle"/>
          </a:ln>
        </p:spPr>
        <p:style>
          <a:lnRef idx="1">
            <a:schemeClr val="dk1"/>
          </a:lnRef>
          <a:fillRef idx="0">
            <a:schemeClr val="dk1"/>
          </a:fillRef>
          <a:effectRef idx="0">
            <a:schemeClr val="dk1"/>
          </a:effectRef>
          <a:fontRef idx="minor">
            <a:schemeClr val="tx1"/>
          </a:fontRef>
        </p:style>
      </p:cxnSp>
      <p:cxnSp>
        <p:nvCxnSpPr>
          <p:cNvPr id="18" name="Gerade Verbindung mit Pfeil 17">
            <a:extLst>
              <a:ext uri="{FF2B5EF4-FFF2-40B4-BE49-F238E27FC236}">
                <a16:creationId xmlns:a16="http://schemas.microsoft.com/office/drawing/2014/main" id="{2F75B62C-217F-46E2-A37F-3C95EB90AD14}"/>
              </a:ext>
            </a:extLst>
          </p:cNvPr>
          <p:cNvCxnSpPr>
            <a:cxnSpLocks/>
            <a:stCxn id="15" idx="6"/>
          </p:cNvCxnSpPr>
          <p:nvPr/>
        </p:nvCxnSpPr>
        <p:spPr>
          <a:xfrm>
            <a:off x="5851543" y="2405969"/>
            <a:ext cx="597929" cy="98123"/>
          </a:xfrm>
          <a:prstGeom prst="straightConnector1">
            <a:avLst/>
          </a:prstGeom>
          <a:ln w="3175">
            <a:headEnd w="sm" len="med"/>
            <a:tailEnd type="triangle"/>
          </a:ln>
        </p:spPr>
        <p:style>
          <a:lnRef idx="1">
            <a:schemeClr val="dk1"/>
          </a:lnRef>
          <a:fillRef idx="0">
            <a:schemeClr val="dk1"/>
          </a:fillRef>
          <a:effectRef idx="0">
            <a:schemeClr val="dk1"/>
          </a:effectRef>
          <a:fontRef idx="minor">
            <a:schemeClr val="tx1"/>
          </a:fontRef>
        </p:style>
      </p:cxnSp>
      <p:sp>
        <p:nvSpPr>
          <p:cNvPr id="21" name="Textfeld 20">
            <a:extLst>
              <a:ext uri="{FF2B5EF4-FFF2-40B4-BE49-F238E27FC236}">
                <a16:creationId xmlns:a16="http://schemas.microsoft.com/office/drawing/2014/main" id="{126A83D6-83E8-45DE-86B2-D9DB17215350}"/>
              </a:ext>
            </a:extLst>
          </p:cNvPr>
          <p:cNvSpPr txBox="1"/>
          <p:nvPr/>
        </p:nvSpPr>
        <p:spPr>
          <a:xfrm>
            <a:off x="559688" y="1723694"/>
            <a:ext cx="4259597" cy="861774"/>
          </a:xfrm>
          <a:prstGeom prst="rect">
            <a:avLst/>
          </a:prstGeom>
          <a:noFill/>
        </p:spPr>
        <p:txBody>
          <a:bodyPr wrap="square" rtlCol="0">
            <a:spAutoFit/>
          </a:bodyPr>
          <a:lstStyle/>
          <a:p>
            <a:r>
              <a:rPr lang="en-DE" b="1" dirty="0">
                <a:latin typeface="Calibri Light" panose="020F0302020204030204" pitchFamily="34" charset="0"/>
                <a:cs typeface="Calibri Light" panose="020F0302020204030204" pitchFamily="34" charset="0"/>
              </a:rPr>
              <a:t>X and Y are correlated </a:t>
            </a:r>
          </a:p>
          <a:p>
            <a:r>
              <a:rPr lang="en-DE" sz="1600" dirty="0">
                <a:solidFill>
                  <a:schemeClr val="tx1">
                    <a:lumMod val="50000"/>
                    <a:lumOff val="50000"/>
                  </a:schemeClr>
                </a:solidFill>
                <a:latin typeface="Calibri Light" panose="020F0302020204030204" pitchFamily="34" charset="0"/>
                <a:cs typeface="Calibri Light" panose="020F0302020204030204" pitchFamily="34" charset="0"/>
              </a:rPr>
              <a:t>example 1: X = DK and Y = MED</a:t>
            </a:r>
          </a:p>
          <a:p>
            <a:r>
              <a:rPr lang="en-DE" sz="1600" dirty="0">
                <a:solidFill>
                  <a:schemeClr val="tx1">
                    <a:lumMod val="50000"/>
                    <a:lumOff val="50000"/>
                  </a:schemeClr>
                </a:solidFill>
                <a:latin typeface="Calibri Light" panose="020F0302020204030204" pitchFamily="34" charset="0"/>
                <a:cs typeface="Calibri Light" panose="020F0302020204030204" pitchFamily="34" charset="0"/>
              </a:rPr>
              <a:t>example 2: X = ENSO and Y = CA </a:t>
            </a:r>
            <a:endParaRPr lang="de-DE" sz="1600" dirty="0">
              <a:solidFill>
                <a:schemeClr val="tx1">
                  <a:lumMod val="50000"/>
                  <a:lumOff val="50000"/>
                </a:schemeClr>
              </a:solidFill>
              <a:latin typeface="Calibri Light" panose="020F0302020204030204" pitchFamily="34" charset="0"/>
              <a:cs typeface="Calibri Light" panose="020F0302020204030204" pitchFamily="34" charset="0"/>
            </a:endParaRPr>
          </a:p>
        </p:txBody>
      </p:sp>
      <p:sp>
        <p:nvSpPr>
          <p:cNvPr id="22" name="Textfeld 21">
            <a:extLst>
              <a:ext uri="{FF2B5EF4-FFF2-40B4-BE49-F238E27FC236}">
                <a16:creationId xmlns:a16="http://schemas.microsoft.com/office/drawing/2014/main" id="{ACEF3111-C00A-44A6-9C32-CAA9D5815274}"/>
              </a:ext>
            </a:extLst>
          </p:cNvPr>
          <p:cNvSpPr txBox="1"/>
          <p:nvPr/>
        </p:nvSpPr>
        <p:spPr>
          <a:xfrm>
            <a:off x="539552" y="2921582"/>
            <a:ext cx="4039694" cy="861774"/>
          </a:xfrm>
          <a:prstGeom prst="rect">
            <a:avLst/>
          </a:prstGeom>
          <a:noFill/>
        </p:spPr>
        <p:txBody>
          <a:bodyPr wrap="square" rtlCol="0">
            <a:spAutoFit/>
          </a:bodyPr>
          <a:lstStyle/>
          <a:p>
            <a:r>
              <a:rPr lang="en-DE" b="1" dirty="0">
                <a:latin typeface="Calibri Light" panose="020F0302020204030204" pitchFamily="34" charset="0"/>
                <a:cs typeface="Calibri Light" panose="020F0302020204030204" pitchFamily="34" charset="0"/>
              </a:rPr>
              <a:t>X and Y are independent conditional on Z</a:t>
            </a:r>
          </a:p>
          <a:p>
            <a:r>
              <a:rPr lang="en-DE" sz="1600" dirty="0">
                <a:solidFill>
                  <a:schemeClr val="tx1">
                    <a:lumMod val="50000"/>
                    <a:lumOff val="50000"/>
                  </a:schemeClr>
                </a:solidFill>
                <a:latin typeface="Calibri Light" panose="020F0302020204030204" pitchFamily="34" charset="0"/>
                <a:cs typeface="Calibri Light" panose="020F0302020204030204" pitchFamily="34" charset="0"/>
              </a:rPr>
              <a:t>example 1: Z = NAO</a:t>
            </a:r>
          </a:p>
          <a:p>
            <a:r>
              <a:rPr lang="en-DE" sz="1600" dirty="0">
                <a:solidFill>
                  <a:schemeClr val="tx1">
                    <a:lumMod val="50000"/>
                    <a:lumOff val="50000"/>
                  </a:schemeClr>
                </a:solidFill>
                <a:latin typeface="Calibri Light" panose="020F0302020204030204" pitchFamily="34" charset="0"/>
                <a:cs typeface="Calibri Light" panose="020F0302020204030204" pitchFamily="34" charset="0"/>
              </a:rPr>
              <a:t>example 2: Z = Jet</a:t>
            </a:r>
            <a:endParaRPr lang="de-DE" sz="1600" dirty="0">
              <a:solidFill>
                <a:schemeClr val="tx1">
                  <a:lumMod val="50000"/>
                  <a:lumOff val="50000"/>
                </a:schemeClr>
              </a:solidFill>
              <a:latin typeface="Calibri Light" panose="020F0302020204030204" pitchFamily="34" charset="0"/>
              <a:cs typeface="Calibri Light" panose="020F0302020204030204" pitchFamily="34" charset="0"/>
            </a:endParaRPr>
          </a:p>
        </p:txBody>
      </p:sp>
      <p:sp>
        <p:nvSpPr>
          <p:cNvPr id="23" name="Rechteck 22">
            <a:extLst>
              <a:ext uri="{FF2B5EF4-FFF2-40B4-BE49-F238E27FC236}">
                <a16:creationId xmlns:a16="http://schemas.microsoft.com/office/drawing/2014/main" id="{CB2018EB-9C5A-4504-BBC3-C44A5AAB7AF1}"/>
              </a:ext>
            </a:extLst>
          </p:cNvPr>
          <p:cNvSpPr/>
          <p:nvPr/>
        </p:nvSpPr>
        <p:spPr>
          <a:xfrm>
            <a:off x="420843" y="1450441"/>
            <a:ext cx="8265957" cy="2705485"/>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Textfeld 24">
            <a:extLst>
              <a:ext uri="{FF2B5EF4-FFF2-40B4-BE49-F238E27FC236}">
                <a16:creationId xmlns:a16="http://schemas.microsoft.com/office/drawing/2014/main" id="{3DE1681C-E14B-4D33-9090-539A860AFCFB}"/>
              </a:ext>
            </a:extLst>
          </p:cNvPr>
          <p:cNvSpPr txBox="1"/>
          <p:nvPr/>
        </p:nvSpPr>
        <p:spPr>
          <a:xfrm>
            <a:off x="7268084" y="2091633"/>
            <a:ext cx="4572000" cy="338554"/>
          </a:xfrm>
          <a:prstGeom prst="rect">
            <a:avLst/>
          </a:prstGeom>
          <a:noFill/>
        </p:spPr>
        <p:txBody>
          <a:bodyPr wrap="square">
            <a:spAutoFit/>
          </a:bodyPr>
          <a:lstStyle/>
          <a:p>
            <a:r>
              <a:rPr lang="en-DE" sz="1600" dirty="0">
                <a:solidFill>
                  <a:schemeClr val="tx1">
                    <a:lumMod val="50000"/>
                    <a:lumOff val="50000"/>
                  </a:schemeClr>
                </a:solidFill>
                <a:latin typeface="Calibri Light" panose="020F0302020204030204" pitchFamily="34" charset="0"/>
                <a:cs typeface="Calibri Light" panose="020F0302020204030204" pitchFamily="34" charset="0"/>
              </a:rPr>
              <a:t>example 1</a:t>
            </a:r>
            <a:endParaRPr lang="de-DE" sz="1600" dirty="0">
              <a:solidFill>
                <a:schemeClr val="tx1">
                  <a:lumMod val="50000"/>
                  <a:lumOff val="50000"/>
                </a:schemeClr>
              </a:solidFill>
            </a:endParaRPr>
          </a:p>
        </p:txBody>
      </p:sp>
      <p:grpSp>
        <p:nvGrpSpPr>
          <p:cNvPr id="26" name="Gruppieren 25">
            <a:extLst>
              <a:ext uri="{FF2B5EF4-FFF2-40B4-BE49-F238E27FC236}">
                <a16:creationId xmlns:a16="http://schemas.microsoft.com/office/drawing/2014/main" id="{2336E54F-BA51-4C1A-B3E8-31BCA48BA56B}"/>
              </a:ext>
            </a:extLst>
          </p:cNvPr>
          <p:cNvGrpSpPr/>
          <p:nvPr/>
        </p:nvGrpSpPr>
        <p:grpSpPr>
          <a:xfrm>
            <a:off x="5193306" y="3475491"/>
            <a:ext cx="685038" cy="464344"/>
            <a:chOff x="913749" y="2787774"/>
            <a:chExt cx="622762" cy="422131"/>
          </a:xfrm>
        </p:grpSpPr>
        <p:sp>
          <p:nvSpPr>
            <p:cNvPr id="27" name="Ellipse 26">
              <a:extLst>
                <a:ext uri="{FF2B5EF4-FFF2-40B4-BE49-F238E27FC236}">
                  <a16:creationId xmlns:a16="http://schemas.microsoft.com/office/drawing/2014/main" id="{CFF006E6-5209-495C-B5B9-5667636F1AE8}"/>
                </a:ext>
              </a:extLst>
            </p:cNvPr>
            <p:cNvSpPr/>
            <p:nvPr/>
          </p:nvSpPr>
          <p:spPr>
            <a:xfrm>
              <a:off x="955106" y="2787774"/>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28" name="Textfeld 27">
              <a:extLst>
                <a:ext uri="{FF2B5EF4-FFF2-40B4-BE49-F238E27FC236}">
                  <a16:creationId xmlns:a16="http://schemas.microsoft.com/office/drawing/2014/main" id="{99DFE731-D6C4-40CF-AA1F-8021C355F4E6}"/>
                </a:ext>
              </a:extLst>
            </p:cNvPr>
            <p:cNvSpPr txBox="1"/>
            <p:nvPr/>
          </p:nvSpPr>
          <p:spPr>
            <a:xfrm>
              <a:off x="913749" y="2844950"/>
              <a:ext cx="622762"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ENSO</a:t>
              </a:r>
              <a:endParaRPr lang="en-DE" sz="1600" b="1" dirty="0">
                <a:latin typeface="+mj-lt"/>
              </a:endParaRPr>
            </a:p>
          </p:txBody>
        </p:sp>
      </p:grpSp>
      <p:grpSp>
        <p:nvGrpSpPr>
          <p:cNvPr id="29" name="Gruppieren 28">
            <a:extLst>
              <a:ext uri="{FF2B5EF4-FFF2-40B4-BE49-F238E27FC236}">
                <a16:creationId xmlns:a16="http://schemas.microsoft.com/office/drawing/2014/main" id="{0A96AB1B-FC8B-4600-96E7-9E3F7C529BFD}"/>
              </a:ext>
            </a:extLst>
          </p:cNvPr>
          <p:cNvGrpSpPr/>
          <p:nvPr/>
        </p:nvGrpSpPr>
        <p:grpSpPr>
          <a:xfrm>
            <a:off x="6000801" y="3468258"/>
            <a:ext cx="718912" cy="464344"/>
            <a:chOff x="955106" y="2787774"/>
            <a:chExt cx="653556" cy="422131"/>
          </a:xfrm>
        </p:grpSpPr>
        <p:sp>
          <p:nvSpPr>
            <p:cNvPr id="30" name="Ellipse 29">
              <a:extLst>
                <a:ext uri="{FF2B5EF4-FFF2-40B4-BE49-F238E27FC236}">
                  <a16:creationId xmlns:a16="http://schemas.microsoft.com/office/drawing/2014/main" id="{73F175F7-2367-4B5D-B95C-40E7227F5734}"/>
                </a:ext>
              </a:extLst>
            </p:cNvPr>
            <p:cNvSpPr/>
            <p:nvPr/>
          </p:nvSpPr>
          <p:spPr>
            <a:xfrm>
              <a:off x="955106" y="2787774"/>
              <a:ext cx="424295" cy="422131"/>
            </a:xfrm>
            <a:prstGeom prst="ellipse">
              <a:avLst/>
            </a:prstGeom>
            <a:solidFill>
              <a:schemeClr val="bg1">
                <a:lumMod val="8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31" name="Textfeld 30">
              <a:extLst>
                <a:ext uri="{FF2B5EF4-FFF2-40B4-BE49-F238E27FC236}">
                  <a16:creationId xmlns:a16="http://schemas.microsoft.com/office/drawing/2014/main" id="{03128BB8-9CEB-467A-B4A1-E20B26F02268}"/>
                </a:ext>
              </a:extLst>
            </p:cNvPr>
            <p:cNvSpPr txBox="1"/>
            <p:nvPr/>
          </p:nvSpPr>
          <p:spPr>
            <a:xfrm>
              <a:off x="985900" y="2843107"/>
              <a:ext cx="622762"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Jet</a:t>
              </a:r>
              <a:endParaRPr lang="en-DE" sz="1600" b="1" dirty="0">
                <a:latin typeface="+mj-lt"/>
              </a:endParaRPr>
            </a:p>
          </p:txBody>
        </p:sp>
      </p:grpSp>
      <p:grpSp>
        <p:nvGrpSpPr>
          <p:cNvPr id="32" name="Gruppieren 31">
            <a:extLst>
              <a:ext uri="{FF2B5EF4-FFF2-40B4-BE49-F238E27FC236}">
                <a16:creationId xmlns:a16="http://schemas.microsoft.com/office/drawing/2014/main" id="{290417F3-22F8-4CB4-A344-E576ADC50C4A}"/>
              </a:ext>
            </a:extLst>
          </p:cNvPr>
          <p:cNvGrpSpPr/>
          <p:nvPr/>
        </p:nvGrpSpPr>
        <p:grpSpPr>
          <a:xfrm>
            <a:off x="6749054" y="3490969"/>
            <a:ext cx="739964" cy="464344"/>
            <a:chOff x="955106" y="2787774"/>
            <a:chExt cx="672694" cy="422131"/>
          </a:xfrm>
        </p:grpSpPr>
        <p:sp>
          <p:nvSpPr>
            <p:cNvPr id="33" name="Ellipse 32">
              <a:extLst>
                <a:ext uri="{FF2B5EF4-FFF2-40B4-BE49-F238E27FC236}">
                  <a16:creationId xmlns:a16="http://schemas.microsoft.com/office/drawing/2014/main" id="{A46F073A-FE12-4D69-B979-CF73D05C2149}"/>
                </a:ext>
              </a:extLst>
            </p:cNvPr>
            <p:cNvSpPr/>
            <p:nvPr/>
          </p:nvSpPr>
          <p:spPr>
            <a:xfrm>
              <a:off x="955106" y="2787774"/>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34" name="Textfeld 33">
              <a:extLst>
                <a:ext uri="{FF2B5EF4-FFF2-40B4-BE49-F238E27FC236}">
                  <a16:creationId xmlns:a16="http://schemas.microsoft.com/office/drawing/2014/main" id="{6F413AD1-396C-4E0E-978B-7792F54BE314}"/>
                </a:ext>
              </a:extLst>
            </p:cNvPr>
            <p:cNvSpPr txBox="1"/>
            <p:nvPr/>
          </p:nvSpPr>
          <p:spPr>
            <a:xfrm>
              <a:off x="1005038" y="2844950"/>
              <a:ext cx="622762"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CA</a:t>
              </a:r>
              <a:endParaRPr lang="en-DE" sz="1600" b="1" dirty="0">
                <a:latin typeface="+mj-lt"/>
              </a:endParaRPr>
            </a:p>
          </p:txBody>
        </p:sp>
      </p:grpSp>
      <p:cxnSp>
        <p:nvCxnSpPr>
          <p:cNvPr id="35" name="Gerade Verbindung mit Pfeil 34">
            <a:extLst>
              <a:ext uri="{FF2B5EF4-FFF2-40B4-BE49-F238E27FC236}">
                <a16:creationId xmlns:a16="http://schemas.microsoft.com/office/drawing/2014/main" id="{45453120-9BFE-4E58-A186-8BF5AA5641DC}"/>
              </a:ext>
            </a:extLst>
          </p:cNvPr>
          <p:cNvCxnSpPr>
            <a:cxnSpLocks/>
          </p:cNvCxnSpPr>
          <p:nvPr/>
        </p:nvCxnSpPr>
        <p:spPr>
          <a:xfrm>
            <a:off x="5718454" y="3714896"/>
            <a:ext cx="284968" cy="1843"/>
          </a:xfrm>
          <a:prstGeom prst="straightConnector1">
            <a:avLst/>
          </a:prstGeom>
          <a:ln w="3175">
            <a:solidFill>
              <a:schemeClr val="tx1"/>
            </a:solidFill>
            <a:headEnd w="sm" len="med"/>
            <a:tailEnd type="triangle"/>
          </a:ln>
        </p:spPr>
        <p:style>
          <a:lnRef idx="1">
            <a:schemeClr val="dk1"/>
          </a:lnRef>
          <a:fillRef idx="0">
            <a:schemeClr val="dk1"/>
          </a:fillRef>
          <a:effectRef idx="0">
            <a:schemeClr val="dk1"/>
          </a:effectRef>
          <a:fontRef idx="minor">
            <a:schemeClr val="tx1"/>
          </a:fontRef>
        </p:style>
      </p:cxnSp>
      <p:cxnSp>
        <p:nvCxnSpPr>
          <p:cNvPr id="37" name="Gerade Verbindung mit Pfeil 36">
            <a:extLst>
              <a:ext uri="{FF2B5EF4-FFF2-40B4-BE49-F238E27FC236}">
                <a16:creationId xmlns:a16="http://schemas.microsoft.com/office/drawing/2014/main" id="{50B59EC1-FF07-4814-B608-160C8968AFAA}"/>
              </a:ext>
            </a:extLst>
          </p:cNvPr>
          <p:cNvCxnSpPr>
            <a:cxnSpLocks/>
          </p:cNvCxnSpPr>
          <p:nvPr/>
        </p:nvCxnSpPr>
        <p:spPr>
          <a:xfrm>
            <a:off x="6458533" y="3698587"/>
            <a:ext cx="284968" cy="1843"/>
          </a:xfrm>
          <a:prstGeom prst="straightConnector1">
            <a:avLst/>
          </a:prstGeom>
          <a:ln w="3175">
            <a:solidFill>
              <a:schemeClr val="tx1"/>
            </a:solidFill>
            <a:headEnd w="sm" len="med"/>
            <a:tailEnd type="triangle"/>
          </a:ln>
        </p:spPr>
        <p:style>
          <a:lnRef idx="1">
            <a:schemeClr val="dk1"/>
          </a:lnRef>
          <a:fillRef idx="0">
            <a:schemeClr val="dk1"/>
          </a:fillRef>
          <a:effectRef idx="0">
            <a:schemeClr val="dk1"/>
          </a:effectRef>
          <a:fontRef idx="minor">
            <a:schemeClr val="tx1"/>
          </a:fontRef>
        </p:style>
      </p:cxnSp>
      <p:sp>
        <p:nvSpPr>
          <p:cNvPr id="38" name="Textfeld 37">
            <a:extLst>
              <a:ext uri="{FF2B5EF4-FFF2-40B4-BE49-F238E27FC236}">
                <a16:creationId xmlns:a16="http://schemas.microsoft.com/office/drawing/2014/main" id="{988C6015-C4FB-4F68-A7AB-58419C82EEBB}"/>
              </a:ext>
            </a:extLst>
          </p:cNvPr>
          <p:cNvSpPr txBox="1"/>
          <p:nvPr/>
        </p:nvSpPr>
        <p:spPr>
          <a:xfrm>
            <a:off x="7396915" y="3538385"/>
            <a:ext cx="4572000" cy="338554"/>
          </a:xfrm>
          <a:prstGeom prst="rect">
            <a:avLst/>
          </a:prstGeom>
          <a:noFill/>
        </p:spPr>
        <p:txBody>
          <a:bodyPr wrap="square">
            <a:spAutoFit/>
          </a:bodyPr>
          <a:lstStyle/>
          <a:p>
            <a:r>
              <a:rPr lang="en-DE" sz="1600" dirty="0">
                <a:solidFill>
                  <a:schemeClr val="tx1">
                    <a:lumMod val="50000"/>
                    <a:lumOff val="50000"/>
                  </a:schemeClr>
                </a:solidFill>
                <a:latin typeface="Calibri Light" panose="020F0302020204030204" pitchFamily="34" charset="0"/>
                <a:cs typeface="Calibri Light" panose="020F0302020204030204" pitchFamily="34" charset="0"/>
              </a:rPr>
              <a:t>example 2</a:t>
            </a:r>
            <a:endParaRPr lang="de-DE" sz="1600" dirty="0">
              <a:solidFill>
                <a:schemeClr val="tx1">
                  <a:lumMod val="50000"/>
                  <a:lumOff val="50000"/>
                </a:schemeClr>
              </a:solidFill>
            </a:endParaRPr>
          </a:p>
        </p:txBody>
      </p:sp>
      <p:sp>
        <p:nvSpPr>
          <p:cNvPr id="36" name="Textfeld 35">
            <a:extLst>
              <a:ext uri="{FF2B5EF4-FFF2-40B4-BE49-F238E27FC236}">
                <a16:creationId xmlns:a16="http://schemas.microsoft.com/office/drawing/2014/main" id="{A6F3A158-325B-5E87-BBEB-2D74E4EA7D87}"/>
              </a:ext>
            </a:extLst>
          </p:cNvPr>
          <p:cNvSpPr txBox="1"/>
          <p:nvPr/>
        </p:nvSpPr>
        <p:spPr>
          <a:xfrm rot="2269587">
            <a:off x="5994723" y="1948746"/>
            <a:ext cx="333769" cy="523220"/>
          </a:xfrm>
          <a:prstGeom prst="rect">
            <a:avLst/>
          </a:prstGeom>
          <a:noFill/>
        </p:spPr>
        <p:txBody>
          <a:bodyPr wrap="square" rtlCol="0">
            <a:spAutoFit/>
          </a:bodyPr>
          <a:lstStyle/>
          <a:p>
            <a:r>
              <a:rPr lang="en-DE" sz="2800" dirty="0">
                <a:solidFill>
                  <a:srgbClr val="C00000"/>
                </a:solidFill>
              </a:rPr>
              <a:t>x</a:t>
            </a:r>
          </a:p>
        </p:txBody>
      </p:sp>
      <p:sp>
        <p:nvSpPr>
          <p:cNvPr id="39" name="Textfeld 38">
            <a:extLst>
              <a:ext uri="{FF2B5EF4-FFF2-40B4-BE49-F238E27FC236}">
                <a16:creationId xmlns:a16="http://schemas.microsoft.com/office/drawing/2014/main" id="{03B5B7F3-9FAF-7D88-6BF0-84C835B46095}"/>
              </a:ext>
            </a:extLst>
          </p:cNvPr>
          <p:cNvSpPr txBox="1"/>
          <p:nvPr/>
        </p:nvSpPr>
        <p:spPr>
          <a:xfrm rot="2269587">
            <a:off x="5700732" y="3432886"/>
            <a:ext cx="333769" cy="523220"/>
          </a:xfrm>
          <a:prstGeom prst="rect">
            <a:avLst/>
          </a:prstGeom>
          <a:noFill/>
        </p:spPr>
        <p:txBody>
          <a:bodyPr wrap="square" rtlCol="0">
            <a:spAutoFit/>
          </a:bodyPr>
          <a:lstStyle/>
          <a:p>
            <a:r>
              <a:rPr lang="en-DE" sz="2800" dirty="0">
                <a:solidFill>
                  <a:srgbClr val="C00000"/>
                </a:solidFill>
              </a:rPr>
              <a:t>x</a:t>
            </a:r>
          </a:p>
        </p:txBody>
      </p:sp>
      <p:sp>
        <p:nvSpPr>
          <p:cNvPr id="40" name="Textfeld 39">
            <a:extLst>
              <a:ext uri="{FF2B5EF4-FFF2-40B4-BE49-F238E27FC236}">
                <a16:creationId xmlns:a16="http://schemas.microsoft.com/office/drawing/2014/main" id="{C9C603CA-27FB-23C9-3B4E-8FBB75F7C663}"/>
              </a:ext>
            </a:extLst>
          </p:cNvPr>
          <p:cNvSpPr txBox="1"/>
          <p:nvPr/>
        </p:nvSpPr>
        <p:spPr>
          <a:xfrm rot="2269587">
            <a:off x="6092125" y="2156008"/>
            <a:ext cx="333769" cy="523220"/>
          </a:xfrm>
          <a:prstGeom prst="rect">
            <a:avLst/>
          </a:prstGeom>
          <a:noFill/>
        </p:spPr>
        <p:txBody>
          <a:bodyPr wrap="square" rtlCol="0">
            <a:spAutoFit/>
          </a:bodyPr>
          <a:lstStyle/>
          <a:p>
            <a:r>
              <a:rPr lang="en-DE" sz="2800" dirty="0">
                <a:solidFill>
                  <a:srgbClr val="C00000"/>
                </a:solidFill>
              </a:rPr>
              <a:t>x</a:t>
            </a:r>
          </a:p>
        </p:txBody>
      </p:sp>
    </p:spTree>
    <p:extLst>
      <p:ext uri="{BB962C8B-B14F-4D97-AF65-F5344CB8AC3E}">
        <p14:creationId xmlns:p14="http://schemas.microsoft.com/office/powerpoint/2010/main" val="18953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p:bldP spid="36" grpId="0"/>
      <p:bldP spid="39" grpId="0"/>
      <p:bldP spid="4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29">
            <a:extLst>
              <a:ext uri="{FF2B5EF4-FFF2-40B4-BE49-F238E27FC236}">
                <a16:creationId xmlns:a16="http://schemas.microsoft.com/office/drawing/2014/main" id="{9191AFC9-DB08-4DAC-99EF-6F8EF0DE3C86}"/>
              </a:ext>
            </a:extLst>
          </p:cNvPr>
          <p:cNvSpPr/>
          <p:nvPr/>
        </p:nvSpPr>
        <p:spPr>
          <a:xfrm>
            <a:off x="5292080" y="4108929"/>
            <a:ext cx="3142570" cy="559684"/>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panose="020F0302020204030204" pitchFamily="34" charset="0"/>
              <a:cs typeface="Calibri Light" panose="020F0302020204030204" pitchFamily="34" charset="0"/>
            </a:endParaRPr>
          </a:p>
        </p:txBody>
      </p:sp>
      <p:sp>
        <p:nvSpPr>
          <p:cNvPr id="36" name="Rectangle 29">
            <a:extLst>
              <a:ext uri="{FF2B5EF4-FFF2-40B4-BE49-F238E27FC236}">
                <a16:creationId xmlns:a16="http://schemas.microsoft.com/office/drawing/2014/main" id="{125305B4-37F5-724B-239C-96D5F1C02FC8}"/>
              </a:ext>
            </a:extLst>
          </p:cNvPr>
          <p:cNvSpPr/>
          <p:nvPr/>
        </p:nvSpPr>
        <p:spPr>
          <a:xfrm>
            <a:off x="5292080" y="2684064"/>
            <a:ext cx="3142570" cy="1208358"/>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panose="020F0302020204030204" pitchFamily="34" charset="0"/>
              <a:cs typeface="Calibri Light" panose="020F0302020204030204" pitchFamily="34" charset="0"/>
            </a:endParaRPr>
          </a:p>
        </p:txBody>
      </p:sp>
      <p:sp>
        <p:nvSpPr>
          <p:cNvPr id="35" name="Rectangle 29">
            <a:extLst>
              <a:ext uri="{FF2B5EF4-FFF2-40B4-BE49-F238E27FC236}">
                <a16:creationId xmlns:a16="http://schemas.microsoft.com/office/drawing/2014/main" id="{14C604D9-E4E2-AC34-DE3E-10D0D873FC46}"/>
              </a:ext>
            </a:extLst>
          </p:cNvPr>
          <p:cNvSpPr/>
          <p:nvPr/>
        </p:nvSpPr>
        <p:spPr>
          <a:xfrm>
            <a:off x="5292080" y="1797471"/>
            <a:ext cx="3142570" cy="670086"/>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panose="020F0302020204030204" pitchFamily="34" charset="0"/>
              <a:cs typeface="Calibri Light" panose="020F0302020204030204" pitchFamily="34" charset="0"/>
            </a:endParaRPr>
          </a:p>
        </p:txBody>
      </p:sp>
      <p:sp>
        <p:nvSpPr>
          <p:cNvPr id="30" name="Rectangle 29">
            <a:extLst>
              <a:ext uri="{FF2B5EF4-FFF2-40B4-BE49-F238E27FC236}">
                <a16:creationId xmlns:a16="http://schemas.microsoft.com/office/drawing/2014/main" id="{E84E8163-4013-A144-838E-B8F3CFBB6004}"/>
              </a:ext>
            </a:extLst>
          </p:cNvPr>
          <p:cNvSpPr/>
          <p:nvPr/>
        </p:nvSpPr>
        <p:spPr>
          <a:xfrm>
            <a:off x="5292080" y="949664"/>
            <a:ext cx="3142570" cy="670086"/>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panose="020F0302020204030204" pitchFamily="34" charset="0"/>
              <a:cs typeface="Calibri Light" panose="020F0302020204030204" pitchFamily="34" charset="0"/>
            </a:endParaRPr>
          </a:p>
        </p:txBody>
      </p:sp>
      <p:sp>
        <p:nvSpPr>
          <p:cNvPr id="4" name="Slide Number Placeholder 3">
            <a:extLst>
              <a:ext uri="{FF2B5EF4-FFF2-40B4-BE49-F238E27FC236}">
                <a16:creationId xmlns:a16="http://schemas.microsoft.com/office/drawing/2014/main" id="{ECEB5214-6E7C-424B-8630-5D37A57EBAB2}"/>
              </a:ext>
            </a:extLst>
          </p:cNvPr>
          <p:cNvSpPr>
            <a:spLocks noGrp="1"/>
          </p:cNvSpPr>
          <p:nvPr>
            <p:ph type="sldNum" sz="quarter" idx="12"/>
          </p:nvPr>
        </p:nvSpPr>
        <p:spPr/>
        <p:txBody>
          <a:bodyPr/>
          <a:lstStyle/>
          <a:p>
            <a:fld id="{92E2CEC0-65AA-4B2F-9305-0F176AF11590}" type="slidenum">
              <a:rPr lang="en-US" smtClean="0">
                <a:cs typeface="Calibri Light" panose="020F0302020204030204" pitchFamily="34" charset="0"/>
              </a:rPr>
              <a:pPr/>
              <a:t>52</a:t>
            </a:fld>
            <a:endParaRPr lang="en-US">
              <a:cs typeface="Calibri Light" panose="020F0302020204030204" pitchFamily="34" charset="0"/>
            </a:endParaRPr>
          </a:p>
        </p:txBody>
      </p:sp>
      <p:sp>
        <p:nvSpPr>
          <p:cNvPr id="16" name="Textfeld 3076">
            <a:extLst>
              <a:ext uri="{FF2B5EF4-FFF2-40B4-BE49-F238E27FC236}">
                <a16:creationId xmlns:a16="http://schemas.microsoft.com/office/drawing/2014/main" id="{E8399B2C-FE85-DB4E-BC0D-88E3FF627AA9}"/>
              </a:ext>
            </a:extLst>
          </p:cNvPr>
          <p:cNvSpPr txBox="1"/>
          <p:nvPr/>
        </p:nvSpPr>
        <p:spPr>
          <a:xfrm>
            <a:off x="266750" y="4513735"/>
            <a:ext cx="1390594" cy="276999"/>
          </a:xfrm>
          <a:prstGeom prst="rect">
            <a:avLst/>
          </a:prstGeom>
          <a:noFill/>
        </p:spPr>
        <p:txBody>
          <a:bodyPr wrap="square">
            <a:spAutoFit/>
          </a:bodyPr>
          <a:lstStyle/>
          <a:p>
            <a:r>
              <a:rPr lang="en-DE" sz="1200" dirty="0">
                <a:solidFill>
                  <a:schemeClr val="tx1">
                    <a:lumMod val="50000"/>
                    <a:lumOff val="50000"/>
                  </a:schemeClr>
                </a:solidFill>
                <a:latin typeface="Calibri Light" panose="020F0302020204030204" pitchFamily="34" charset="0"/>
                <a:cs typeface="Calibri Light" panose="020F0302020204030204" pitchFamily="34" charset="0"/>
              </a:rPr>
              <a:t>(OND mean, NCEP)</a:t>
            </a:r>
            <a:endParaRPr lang="en-DE" sz="1100" dirty="0">
              <a:solidFill>
                <a:schemeClr val="tx1">
                  <a:lumMod val="50000"/>
                  <a:lumOff val="50000"/>
                </a:schemeClr>
              </a:solidFill>
              <a:latin typeface="Calibri Light" panose="020F0302020204030204" pitchFamily="34" charset="0"/>
              <a:cs typeface="Calibri Light" panose="020F0302020204030204" pitchFamily="34" charset="0"/>
            </a:endParaRPr>
          </a:p>
        </p:txBody>
      </p:sp>
      <p:sp>
        <p:nvSpPr>
          <p:cNvPr id="18" name="Textfeld 3101">
            <a:extLst>
              <a:ext uri="{FF2B5EF4-FFF2-40B4-BE49-F238E27FC236}">
                <a16:creationId xmlns:a16="http://schemas.microsoft.com/office/drawing/2014/main" id="{2171005C-7827-454E-A93A-D9B546B77F2E}"/>
              </a:ext>
            </a:extLst>
          </p:cNvPr>
          <p:cNvSpPr txBox="1"/>
          <p:nvPr/>
        </p:nvSpPr>
        <p:spPr>
          <a:xfrm>
            <a:off x="4519537" y="1247990"/>
            <a:ext cx="4261396" cy="307777"/>
          </a:xfrm>
          <a:prstGeom prst="rect">
            <a:avLst/>
          </a:prstGeom>
          <a:noFill/>
        </p:spPr>
        <p:txBody>
          <a:bodyPr wrap="square" rtlCol="0">
            <a:spAutoFit/>
          </a:bodyPr>
          <a:lstStyle/>
          <a:p>
            <a:pPr algn="ctr"/>
            <a:r>
              <a:rPr lang="en-DE" sz="1400" dirty="0">
                <a:latin typeface="Calibri Light" panose="020F0302020204030204" pitchFamily="34" charset="0"/>
                <a:cs typeface="Calibri Light" panose="020F0302020204030204" pitchFamily="34" charset="0"/>
              </a:rPr>
              <a:t>           Jet = </a:t>
            </a:r>
            <a:r>
              <a:rPr lang="en-DE" sz="1400" b="1" dirty="0">
                <a:highlight>
                  <a:srgbClr val="00FFFF"/>
                </a:highlight>
                <a:latin typeface="Calibri Light" panose="020F0302020204030204" pitchFamily="34" charset="0"/>
                <a:cs typeface="Calibri Light" panose="020F0302020204030204" pitchFamily="34" charset="0"/>
              </a:rPr>
              <a:t>0.1</a:t>
            </a:r>
            <a:r>
              <a:rPr lang="en-GB" sz="1400" b="1" dirty="0">
                <a:highlight>
                  <a:srgbClr val="00FFFF"/>
                </a:highlight>
                <a:latin typeface="Calibri Light" panose="020F0302020204030204" pitchFamily="34" charset="0"/>
                <a:cs typeface="Calibri Light" panose="020F0302020204030204" pitchFamily="34" charset="0"/>
              </a:rPr>
              <a:t>4</a:t>
            </a:r>
            <a:r>
              <a:rPr lang="en-DE" sz="1400" b="1" dirty="0">
                <a:highlight>
                  <a:srgbClr val="00FFFF"/>
                </a:highlight>
                <a:latin typeface="Calibri Light" panose="020F0302020204030204" pitchFamily="34" charset="0"/>
                <a:cs typeface="Calibri Light" panose="020F0302020204030204" pitchFamily="34" charset="0"/>
              </a:rPr>
              <a:t> </a:t>
            </a:r>
            <a:r>
              <a:rPr lang="en-DE" sz="1400" dirty="0">
                <a:latin typeface="Calibri Light" panose="020F0302020204030204" pitchFamily="34" charset="0"/>
                <a:cs typeface="Calibri Light" panose="020F0302020204030204" pitchFamily="34" charset="0"/>
              </a:rPr>
              <a:t>ENSO  + </a:t>
            </a:r>
            <a:r>
              <a:rPr lang="de-DE" sz="1400" dirty="0">
                <a:latin typeface="Calibri Light" panose="020F0302020204030204" pitchFamily="34" charset="0"/>
                <a:cs typeface="Calibri Light" panose="020F0302020204030204" pitchFamily="34" charset="0"/>
              </a:rPr>
              <a:t>ɛ</a:t>
            </a:r>
            <a:endParaRPr lang="en-DE" sz="1400" dirty="0">
              <a:latin typeface="Calibri Light" panose="020F0302020204030204" pitchFamily="34" charset="0"/>
              <a:cs typeface="Calibri Light" panose="020F0302020204030204" pitchFamily="34" charset="0"/>
            </a:endParaRPr>
          </a:p>
        </p:txBody>
      </p:sp>
      <p:sp>
        <p:nvSpPr>
          <p:cNvPr id="19" name="Textfeld 110">
            <a:extLst>
              <a:ext uri="{FF2B5EF4-FFF2-40B4-BE49-F238E27FC236}">
                <a16:creationId xmlns:a16="http://schemas.microsoft.com/office/drawing/2014/main" id="{3287B177-DD7A-B848-B2F1-B65C6D1B88C0}"/>
              </a:ext>
            </a:extLst>
          </p:cNvPr>
          <p:cNvSpPr txBox="1"/>
          <p:nvPr/>
        </p:nvSpPr>
        <p:spPr>
          <a:xfrm>
            <a:off x="4672471" y="2151660"/>
            <a:ext cx="4261396" cy="307777"/>
          </a:xfrm>
          <a:prstGeom prst="rect">
            <a:avLst/>
          </a:prstGeom>
          <a:solidFill>
            <a:schemeClr val="bg1">
              <a:alpha val="1000"/>
            </a:schemeClr>
          </a:solidFill>
        </p:spPr>
        <p:txBody>
          <a:bodyPr wrap="square" rtlCol="0">
            <a:spAutoFit/>
          </a:bodyPr>
          <a:lstStyle/>
          <a:p>
            <a:pPr algn="ctr"/>
            <a:r>
              <a:rPr lang="en-DE" sz="1400" dirty="0">
                <a:latin typeface="Calibri Light" panose="020F0302020204030204" pitchFamily="34" charset="0"/>
                <a:cs typeface="Calibri Light" panose="020F0302020204030204" pitchFamily="34" charset="0"/>
              </a:rPr>
              <a:t>Jet = </a:t>
            </a:r>
            <a:r>
              <a:rPr lang="en-DE" sz="1400" b="1" dirty="0">
                <a:highlight>
                  <a:srgbClr val="FDEADA"/>
                </a:highlight>
                <a:latin typeface="Calibri Light" panose="020F0302020204030204" pitchFamily="34" charset="0"/>
                <a:cs typeface="Calibri Light" panose="020F0302020204030204" pitchFamily="34" charset="0"/>
              </a:rPr>
              <a:t>0.0</a:t>
            </a:r>
            <a:r>
              <a:rPr lang="en-GB" sz="1400" b="1" dirty="0">
                <a:highlight>
                  <a:srgbClr val="FDEADA"/>
                </a:highlight>
                <a:latin typeface="Calibri Light" panose="020F0302020204030204" pitchFamily="34" charset="0"/>
                <a:cs typeface="Calibri Light" panose="020F0302020204030204" pitchFamily="34" charset="0"/>
              </a:rPr>
              <a:t>4 </a:t>
            </a:r>
            <a:r>
              <a:rPr lang="en-DE" sz="1400" dirty="0">
                <a:latin typeface="Calibri Light" panose="020F0302020204030204" pitchFamily="34" charset="0"/>
                <a:cs typeface="Calibri Light" panose="020F0302020204030204" pitchFamily="34" charset="0"/>
              </a:rPr>
              <a:t>ENSO  + </a:t>
            </a:r>
            <a:r>
              <a:rPr lang="en-GB" sz="1400" b="1" dirty="0">
                <a:solidFill>
                  <a:schemeClr val="bg1">
                    <a:lumMod val="50000"/>
                  </a:schemeClr>
                </a:solidFill>
                <a:latin typeface="Calibri Light" panose="020F0302020204030204" pitchFamily="34" charset="0"/>
                <a:cs typeface="Calibri Light" panose="020F0302020204030204" pitchFamily="34" charset="0"/>
              </a:rPr>
              <a:t>0.39</a:t>
            </a:r>
            <a:r>
              <a:rPr lang="en-DE" sz="1400" dirty="0">
                <a:latin typeface="Calibri Light" panose="020F0302020204030204" pitchFamily="34" charset="0"/>
                <a:cs typeface="Calibri Light" panose="020F0302020204030204" pitchFamily="34" charset="0"/>
              </a:rPr>
              <a:t> SPV + </a:t>
            </a:r>
            <a:r>
              <a:rPr lang="de-DE" sz="1400" dirty="0">
                <a:latin typeface="Calibri Light" panose="020F0302020204030204" pitchFamily="34" charset="0"/>
                <a:cs typeface="Calibri Light" panose="020F0302020204030204" pitchFamily="34" charset="0"/>
              </a:rPr>
              <a:t>ɛ</a:t>
            </a:r>
            <a:endParaRPr lang="en-DE" sz="1400" dirty="0">
              <a:latin typeface="Calibri Light" panose="020F0302020204030204" pitchFamily="34" charset="0"/>
              <a:cs typeface="Calibri Light" panose="020F0302020204030204" pitchFamily="34" charset="0"/>
            </a:endParaRPr>
          </a:p>
        </p:txBody>
      </p:sp>
      <p:sp>
        <p:nvSpPr>
          <p:cNvPr id="20" name="Textfeld 111">
            <a:extLst>
              <a:ext uri="{FF2B5EF4-FFF2-40B4-BE49-F238E27FC236}">
                <a16:creationId xmlns:a16="http://schemas.microsoft.com/office/drawing/2014/main" id="{C73C5C61-E33A-DC46-B4A0-5F3C78435B22}"/>
              </a:ext>
            </a:extLst>
          </p:cNvPr>
          <p:cNvSpPr txBox="1"/>
          <p:nvPr/>
        </p:nvSpPr>
        <p:spPr>
          <a:xfrm>
            <a:off x="5860918" y="2763199"/>
            <a:ext cx="3871420" cy="523220"/>
          </a:xfrm>
          <a:prstGeom prst="rect">
            <a:avLst/>
          </a:prstGeom>
          <a:solidFill>
            <a:schemeClr val="bg1">
              <a:alpha val="1000"/>
            </a:schemeClr>
          </a:solidFill>
        </p:spPr>
        <p:txBody>
          <a:bodyPr wrap="square" rtlCol="0">
            <a:spAutoFit/>
          </a:bodyPr>
          <a:lstStyle/>
          <a:p>
            <a:br>
              <a:rPr lang="en-DE" sz="1400" dirty="0">
                <a:latin typeface="Calibri Light" panose="020F0302020204030204" pitchFamily="34" charset="0"/>
                <a:cs typeface="Calibri Light" panose="020F0302020204030204" pitchFamily="34" charset="0"/>
              </a:rPr>
            </a:br>
            <a:r>
              <a:rPr lang="en-DE" sz="1400" dirty="0">
                <a:latin typeface="Calibri Light" panose="020F0302020204030204" pitchFamily="34" charset="0"/>
                <a:cs typeface="Calibri Light" panose="020F0302020204030204" pitchFamily="34" charset="0"/>
              </a:rPr>
              <a:t>SPV = </a:t>
            </a:r>
            <a:r>
              <a:rPr lang="en-DE" sz="1400" b="1" dirty="0">
                <a:highlight>
                  <a:srgbClr val="FFFFCC"/>
                </a:highlight>
                <a:latin typeface="Calibri Light" panose="020F0302020204030204" pitchFamily="34" charset="0"/>
                <a:cs typeface="Calibri Light" panose="020F0302020204030204" pitchFamily="34" charset="0"/>
              </a:rPr>
              <a:t>0.2</a:t>
            </a:r>
            <a:r>
              <a:rPr lang="en-GB" sz="1400" b="1" dirty="0">
                <a:highlight>
                  <a:srgbClr val="FFFFCC"/>
                </a:highlight>
                <a:latin typeface="Calibri Light" panose="020F0302020204030204" pitchFamily="34" charset="0"/>
                <a:cs typeface="Calibri Light" panose="020F0302020204030204" pitchFamily="34" charset="0"/>
              </a:rPr>
              <a:t>6</a:t>
            </a:r>
            <a:r>
              <a:rPr lang="en-DE" sz="1400" b="1" dirty="0">
                <a:highlight>
                  <a:srgbClr val="FFFFCC"/>
                </a:highlight>
                <a:latin typeface="Calibri Light" panose="020F0302020204030204" pitchFamily="34" charset="0"/>
                <a:cs typeface="Calibri Light" panose="020F0302020204030204" pitchFamily="34" charset="0"/>
              </a:rPr>
              <a:t> </a:t>
            </a:r>
            <a:r>
              <a:rPr lang="en-DE" sz="1400" dirty="0">
                <a:latin typeface="Calibri Light" panose="020F0302020204030204" pitchFamily="34" charset="0"/>
                <a:cs typeface="Calibri Light" panose="020F0302020204030204" pitchFamily="34" charset="0"/>
              </a:rPr>
              <a:t>ENSO + </a:t>
            </a:r>
            <a:r>
              <a:rPr lang="de-DE" sz="1400" dirty="0">
                <a:latin typeface="Calibri Light" panose="020F0302020204030204" pitchFamily="34" charset="0"/>
                <a:cs typeface="Calibri Light" panose="020F0302020204030204" pitchFamily="34" charset="0"/>
              </a:rPr>
              <a:t>ɛ</a:t>
            </a:r>
            <a:endParaRPr lang="en-DE" sz="1400" dirty="0">
              <a:latin typeface="Calibri Light" panose="020F0302020204030204" pitchFamily="34" charset="0"/>
              <a:cs typeface="Calibri Light" panose="020F0302020204030204" pitchFamily="34" charset="0"/>
            </a:endParaRPr>
          </a:p>
        </p:txBody>
      </p:sp>
      <p:sp>
        <p:nvSpPr>
          <p:cNvPr id="22" name="Textfeld 3109">
            <a:extLst>
              <a:ext uri="{FF2B5EF4-FFF2-40B4-BE49-F238E27FC236}">
                <a16:creationId xmlns:a16="http://schemas.microsoft.com/office/drawing/2014/main" id="{D07F6F17-046E-AE47-B456-963FE05CF76E}"/>
              </a:ext>
            </a:extLst>
          </p:cNvPr>
          <p:cNvSpPr txBox="1"/>
          <p:nvPr/>
        </p:nvSpPr>
        <p:spPr>
          <a:xfrm>
            <a:off x="4788024" y="3584645"/>
            <a:ext cx="3481444" cy="307777"/>
          </a:xfrm>
          <a:prstGeom prst="rect">
            <a:avLst/>
          </a:prstGeom>
          <a:noFill/>
        </p:spPr>
        <p:txBody>
          <a:bodyPr wrap="square" rtlCol="0">
            <a:spAutoFit/>
          </a:bodyPr>
          <a:lstStyle/>
          <a:p>
            <a:pPr algn="ctr"/>
            <a:r>
              <a:rPr lang="en-DE" sz="1400" b="1" dirty="0">
                <a:highlight>
                  <a:srgbClr val="FFFFCC"/>
                </a:highlight>
                <a:latin typeface="Calibri Light" panose="020F0302020204030204" pitchFamily="34" charset="0"/>
                <a:cs typeface="Calibri Light" panose="020F0302020204030204" pitchFamily="34" charset="0"/>
              </a:rPr>
              <a:t>0.2</a:t>
            </a:r>
            <a:r>
              <a:rPr lang="en-GB" sz="1400" b="1" dirty="0">
                <a:highlight>
                  <a:srgbClr val="FFFFCC"/>
                </a:highlight>
                <a:latin typeface="Calibri Light" panose="020F0302020204030204" pitchFamily="34" charset="0"/>
                <a:cs typeface="Calibri Light" panose="020F0302020204030204" pitchFamily="34" charset="0"/>
              </a:rPr>
              <a:t>6</a:t>
            </a:r>
            <a:r>
              <a:rPr lang="en-DE" sz="1400" dirty="0">
                <a:latin typeface="Calibri Light" panose="020F0302020204030204" pitchFamily="34" charset="0"/>
                <a:cs typeface="Calibri Light" panose="020F0302020204030204" pitchFamily="34" charset="0"/>
              </a:rPr>
              <a:t> * </a:t>
            </a:r>
            <a:r>
              <a:rPr lang="en-DE" sz="1400" b="1" dirty="0">
                <a:highlight>
                  <a:srgbClr val="FFFFCC"/>
                </a:highlight>
                <a:latin typeface="Calibri Light" panose="020F0302020204030204" pitchFamily="34" charset="0"/>
                <a:cs typeface="Calibri Light" panose="020F0302020204030204" pitchFamily="34" charset="0"/>
              </a:rPr>
              <a:t>0.</a:t>
            </a:r>
            <a:r>
              <a:rPr lang="en-GB" sz="1400" b="1" dirty="0">
                <a:highlight>
                  <a:srgbClr val="FFFFCC"/>
                </a:highlight>
                <a:latin typeface="Calibri Light" panose="020F0302020204030204" pitchFamily="34" charset="0"/>
                <a:cs typeface="Calibri Light" panose="020F0302020204030204" pitchFamily="34" charset="0"/>
              </a:rPr>
              <a:t>39</a:t>
            </a:r>
            <a:r>
              <a:rPr lang="en-DE" sz="1400" b="1" dirty="0">
                <a:highlight>
                  <a:srgbClr val="FFFFCC"/>
                </a:highlight>
                <a:latin typeface="Calibri Light" panose="020F0302020204030204" pitchFamily="34" charset="0"/>
                <a:cs typeface="Calibri Light" panose="020F0302020204030204" pitchFamily="34" charset="0"/>
              </a:rPr>
              <a:t> </a:t>
            </a:r>
            <a:r>
              <a:rPr lang="en-DE" sz="1400" b="1" dirty="0">
                <a:latin typeface="Calibri Light" panose="020F0302020204030204" pitchFamily="34" charset="0"/>
                <a:cs typeface="Calibri Light" panose="020F0302020204030204" pitchFamily="34" charset="0"/>
              </a:rPr>
              <a:t>= </a:t>
            </a:r>
            <a:r>
              <a:rPr lang="en-DE" sz="1400" b="1" dirty="0">
                <a:highlight>
                  <a:srgbClr val="FFCC66"/>
                </a:highlight>
                <a:latin typeface="Calibri Light" panose="020F0302020204030204" pitchFamily="34" charset="0"/>
                <a:cs typeface="Calibri Light" panose="020F0302020204030204" pitchFamily="34" charset="0"/>
              </a:rPr>
              <a:t>0.1</a:t>
            </a:r>
            <a:r>
              <a:rPr lang="en-GB" sz="1400" b="1" dirty="0">
                <a:highlight>
                  <a:srgbClr val="FFCC66"/>
                </a:highlight>
                <a:latin typeface="Calibri Light" panose="020F0302020204030204" pitchFamily="34" charset="0"/>
                <a:cs typeface="Calibri Light" panose="020F0302020204030204" pitchFamily="34" charset="0"/>
              </a:rPr>
              <a:t>0</a:t>
            </a:r>
            <a:r>
              <a:rPr lang="en-DE" sz="1400" b="1" dirty="0">
                <a:highlight>
                  <a:srgbClr val="FFFFCC"/>
                </a:highlight>
                <a:latin typeface="Calibri Light" panose="020F0302020204030204" pitchFamily="34" charset="0"/>
                <a:cs typeface="Calibri Light" panose="020F0302020204030204" pitchFamily="34" charset="0"/>
              </a:rPr>
              <a:t> </a:t>
            </a:r>
            <a:r>
              <a:rPr lang="en-DE" sz="1400" b="1" dirty="0">
                <a:solidFill>
                  <a:schemeClr val="tx1">
                    <a:lumMod val="50000"/>
                    <a:lumOff val="50000"/>
                  </a:schemeClr>
                </a:solidFill>
                <a:highlight>
                  <a:srgbClr val="FFFFCC"/>
                </a:highlight>
                <a:latin typeface="Calibri Light" panose="020F0302020204030204" pitchFamily="34" charset="0"/>
                <a:cs typeface="Calibri Light" panose="020F0302020204030204" pitchFamily="34" charset="0"/>
              </a:rPr>
              <a:t> </a:t>
            </a:r>
            <a:endParaRPr lang="en-DE" sz="1400" b="1" dirty="0">
              <a:highlight>
                <a:srgbClr val="FFFFCC"/>
              </a:highlight>
              <a:latin typeface="Calibri Light" panose="020F0302020204030204" pitchFamily="34" charset="0"/>
              <a:cs typeface="Calibri Light" panose="020F0302020204030204" pitchFamily="34" charset="0"/>
            </a:endParaRPr>
          </a:p>
        </p:txBody>
      </p:sp>
      <p:pic>
        <p:nvPicPr>
          <p:cNvPr id="23" name="Grafik 6">
            <a:extLst>
              <a:ext uri="{FF2B5EF4-FFF2-40B4-BE49-F238E27FC236}">
                <a16:creationId xmlns:a16="http://schemas.microsoft.com/office/drawing/2014/main" id="{A63AF3C5-F48A-D241-ABEE-F4E0155D79C4}"/>
              </a:ext>
            </a:extLst>
          </p:cNvPr>
          <p:cNvPicPr>
            <a:picLocks noChangeAspect="1"/>
          </p:cNvPicPr>
          <p:nvPr/>
        </p:nvPicPr>
        <p:blipFill>
          <a:blip r:embed="rId3"/>
          <a:stretch>
            <a:fillRect/>
          </a:stretch>
        </p:blipFill>
        <p:spPr>
          <a:xfrm>
            <a:off x="10274" y="1316191"/>
            <a:ext cx="5252612" cy="2777346"/>
          </a:xfrm>
          <a:prstGeom prst="rect">
            <a:avLst/>
          </a:prstGeom>
        </p:spPr>
      </p:pic>
      <p:sp>
        <p:nvSpPr>
          <p:cNvPr id="24" name="Textfeld 32">
            <a:extLst>
              <a:ext uri="{FF2B5EF4-FFF2-40B4-BE49-F238E27FC236}">
                <a16:creationId xmlns:a16="http://schemas.microsoft.com/office/drawing/2014/main" id="{0E796B3E-E4DA-4C48-9AD3-4E46D459F865}"/>
              </a:ext>
            </a:extLst>
          </p:cNvPr>
          <p:cNvSpPr txBox="1"/>
          <p:nvPr/>
        </p:nvSpPr>
        <p:spPr>
          <a:xfrm>
            <a:off x="4297965" y="1003928"/>
            <a:ext cx="5130800" cy="307777"/>
          </a:xfrm>
          <a:prstGeom prst="rect">
            <a:avLst/>
          </a:prstGeom>
          <a:noFill/>
        </p:spPr>
        <p:txBody>
          <a:bodyPr wrap="square">
            <a:spAutoFit/>
          </a:bodyPr>
          <a:lstStyle/>
          <a:p>
            <a:pPr algn="ctr"/>
            <a:r>
              <a:rPr lang="en-DE" sz="1400" u="sng" dirty="0">
                <a:latin typeface="Calibri Light" panose="020F0302020204030204" pitchFamily="34" charset="0"/>
                <a:cs typeface="Calibri Light" panose="020F0302020204030204" pitchFamily="34" charset="0"/>
              </a:rPr>
              <a:t>Total effect</a:t>
            </a:r>
            <a:r>
              <a:rPr lang="en-GB" sz="1400" u="sng" dirty="0">
                <a:latin typeface="Calibri Light" panose="020F0302020204030204" pitchFamily="34" charset="0"/>
                <a:cs typeface="Calibri Light" panose="020F0302020204030204" pitchFamily="34" charset="0"/>
              </a:rPr>
              <a:t> of ENSO on Jet</a:t>
            </a:r>
            <a:r>
              <a:rPr lang="en-DE" sz="1400" u="sng" dirty="0">
                <a:latin typeface="Calibri Light" panose="020F0302020204030204" pitchFamily="34" charset="0"/>
                <a:cs typeface="Calibri Light" panose="020F0302020204030204" pitchFamily="34" charset="0"/>
              </a:rPr>
              <a:t>  </a:t>
            </a:r>
          </a:p>
        </p:txBody>
      </p:sp>
      <p:sp>
        <p:nvSpPr>
          <p:cNvPr id="25" name="Textfeld 33">
            <a:extLst>
              <a:ext uri="{FF2B5EF4-FFF2-40B4-BE49-F238E27FC236}">
                <a16:creationId xmlns:a16="http://schemas.microsoft.com/office/drawing/2014/main" id="{86D780EB-5873-0A45-A7A3-24F4A9E8A7BA}"/>
              </a:ext>
            </a:extLst>
          </p:cNvPr>
          <p:cNvSpPr txBox="1"/>
          <p:nvPr/>
        </p:nvSpPr>
        <p:spPr>
          <a:xfrm>
            <a:off x="4297965" y="1833019"/>
            <a:ext cx="5130800" cy="307777"/>
          </a:xfrm>
          <a:prstGeom prst="rect">
            <a:avLst/>
          </a:prstGeom>
          <a:noFill/>
        </p:spPr>
        <p:txBody>
          <a:bodyPr wrap="square">
            <a:spAutoFit/>
          </a:bodyPr>
          <a:lstStyle/>
          <a:p>
            <a:pPr algn="ctr"/>
            <a:r>
              <a:rPr lang="en-DE" sz="1400" u="sng" dirty="0">
                <a:highlight>
                  <a:srgbClr val="FDEADA"/>
                </a:highlight>
                <a:latin typeface="Calibri Light" panose="020F0302020204030204" pitchFamily="34" charset="0"/>
                <a:cs typeface="Calibri Light" panose="020F0302020204030204" pitchFamily="34" charset="0"/>
              </a:rPr>
              <a:t>Direct (tropospheric) pathway: </a:t>
            </a:r>
          </a:p>
        </p:txBody>
      </p:sp>
      <p:sp>
        <p:nvSpPr>
          <p:cNvPr id="26" name="Textfeld 35">
            <a:extLst>
              <a:ext uri="{FF2B5EF4-FFF2-40B4-BE49-F238E27FC236}">
                <a16:creationId xmlns:a16="http://schemas.microsoft.com/office/drawing/2014/main" id="{A8269CF9-DEC6-A54F-9B81-BF03703935BB}"/>
              </a:ext>
            </a:extLst>
          </p:cNvPr>
          <p:cNvSpPr txBox="1"/>
          <p:nvPr/>
        </p:nvSpPr>
        <p:spPr>
          <a:xfrm>
            <a:off x="5669430" y="2695118"/>
            <a:ext cx="2571252" cy="307777"/>
          </a:xfrm>
          <a:prstGeom prst="rect">
            <a:avLst/>
          </a:prstGeom>
          <a:noFill/>
        </p:spPr>
        <p:txBody>
          <a:bodyPr wrap="square">
            <a:spAutoFit/>
          </a:bodyPr>
          <a:lstStyle/>
          <a:p>
            <a:r>
              <a:rPr lang="en-DE" sz="1400" u="sng" dirty="0">
                <a:highlight>
                  <a:srgbClr val="FFCC66"/>
                </a:highlight>
                <a:latin typeface="Calibri Light" panose="020F0302020204030204" pitchFamily="34" charset="0"/>
                <a:cs typeface="Calibri Light" panose="020F0302020204030204" pitchFamily="34" charset="0"/>
              </a:rPr>
              <a:t>Indirect (stratospheric) pathway: </a:t>
            </a:r>
          </a:p>
        </p:txBody>
      </p:sp>
      <p:sp>
        <p:nvSpPr>
          <p:cNvPr id="27" name="Textfeld 36">
            <a:extLst>
              <a:ext uri="{FF2B5EF4-FFF2-40B4-BE49-F238E27FC236}">
                <a16:creationId xmlns:a16="http://schemas.microsoft.com/office/drawing/2014/main" id="{93F791FF-F467-9342-91D8-AF145A14B100}"/>
              </a:ext>
            </a:extLst>
          </p:cNvPr>
          <p:cNvSpPr txBox="1"/>
          <p:nvPr/>
        </p:nvSpPr>
        <p:spPr>
          <a:xfrm>
            <a:off x="2045805" y="3294718"/>
            <a:ext cx="622764" cy="307777"/>
          </a:xfrm>
          <a:prstGeom prst="rect">
            <a:avLst/>
          </a:prstGeom>
          <a:noFill/>
        </p:spPr>
        <p:txBody>
          <a:bodyPr wrap="square" rtlCol="0">
            <a:spAutoFit/>
          </a:bodyPr>
          <a:lstStyle/>
          <a:p>
            <a:r>
              <a:rPr lang="en-DE" sz="1400" b="1" dirty="0">
                <a:highlight>
                  <a:srgbClr val="FFFFCC"/>
                </a:highlight>
                <a:latin typeface="Calibri Light" panose="020F0302020204030204" pitchFamily="34" charset="0"/>
                <a:cs typeface="Calibri Light" panose="020F0302020204030204" pitchFamily="34" charset="0"/>
              </a:rPr>
              <a:t>0.</a:t>
            </a:r>
            <a:r>
              <a:rPr lang="en-GB" sz="1400" b="1" dirty="0">
                <a:highlight>
                  <a:srgbClr val="FFFFCC"/>
                </a:highlight>
                <a:latin typeface="Calibri Light" panose="020F0302020204030204" pitchFamily="34" charset="0"/>
                <a:cs typeface="Calibri Light" panose="020F0302020204030204" pitchFamily="34" charset="0"/>
              </a:rPr>
              <a:t>39</a:t>
            </a:r>
            <a:endParaRPr lang="en-DE" sz="1400" b="1" dirty="0">
              <a:highlight>
                <a:srgbClr val="FFFFCC"/>
              </a:highlight>
              <a:latin typeface="Calibri Light" panose="020F0302020204030204" pitchFamily="34" charset="0"/>
              <a:cs typeface="Calibri Light" panose="020F0302020204030204" pitchFamily="34" charset="0"/>
            </a:endParaRPr>
          </a:p>
        </p:txBody>
      </p:sp>
      <p:sp>
        <p:nvSpPr>
          <p:cNvPr id="28" name="Textfeld 37">
            <a:extLst>
              <a:ext uri="{FF2B5EF4-FFF2-40B4-BE49-F238E27FC236}">
                <a16:creationId xmlns:a16="http://schemas.microsoft.com/office/drawing/2014/main" id="{C6063912-96EE-EE48-824E-7B366C327C82}"/>
              </a:ext>
            </a:extLst>
          </p:cNvPr>
          <p:cNvSpPr txBox="1"/>
          <p:nvPr/>
        </p:nvSpPr>
        <p:spPr>
          <a:xfrm>
            <a:off x="3144745" y="2838033"/>
            <a:ext cx="622764" cy="307777"/>
          </a:xfrm>
          <a:prstGeom prst="rect">
            <a:avLst/>
          </a:prstGeom>
          <a:noFill/>
        </p:spPr>
        <p:txBody>
          <a:bodyPr wrap="square" rtlCol="0">
            <a:spAutoFit/>
          </a:bodyPr>
          <a:lstStyle/>
          <a:p>
            <a:r>
              <a:rPr lang="en-DE" sz="1400" b="1" dirty="0">
                <a:highlight>
                  <a:srgbClr val="FFFFCC"/>
                </a:highlight>
                <a:latin typeface="Calibri Light" panose="020F0302020204030204" pitchFamily="34" charset="0"/>
                <a:cs typeface="Calibri Light" panose="020F0302020204030204" pitchFamily="34" charset="0"/>
              </a:rPr>
              <a:t>0.2</a:t>
            </a:r>
            <a:r>
              <a:rPr lang="en-GB" sz="1400" b="1" dirty="0">
                <a:highlight>
                  <a:srgbClr val="FFFFCC"/>
                </a:highlight>
                <a:latin typeface="Calibri Light" panose="020F0302020204030204" pitchFamily="34" charset="0"/>
                <a:cs typeface="Calibri Light" panose="020F0302020204030204" pitchFamily="34" charset="0"/>
              </a:rPr>
              <a:t>6</a:t>
            </a:r>
            <a:endParaRPr lang="en-DE" sz="1400" b="1" dirty="0">
              <a:highlight>
                <a:srgbClr val="FFFFCC"/>
              </a:highlight>
              <a:latin typeface="Calibri Light" panose="020F0302020204030204" pitchFamily="34" charset="0"/>
              <a:cs typeface="Calibri Light" panose="020F0302020204030204" pitchFamily="34" charset="0"/>
            </a:endParaRPr>
          </a:p>
        </p:txBody>
      </p:sp>
      <p:sp>
        <p:nvSpPr>
          <p:cNvPr id="29" name="Textfeld 38">
            <a:extLst>
              <a:ext uri="{FF2B5EF4-FFF2-40B4-BE49-F238E27FC236}">
                <a16:creationId xmlns:a16="http://schemas.microsoft.com/office/drawing/2014/main" id="{FA7E6453-B94C-5E45-AB99-430DABABDA6D}"/>
              </a:ext>
            </a:extLst>
          </p:cNvPr>
          <p:cNvSpPr txBox="1"/>
          <p:nvPr/>
        </p:nvSpPr>
        <p:spPr>
          <a:xfrm>
            <a:off x="2725580" y="2125567"/>
            <a:ext cx="622764" cy="307777"/>
          </a:xfrm>
          <a:prstGeom prst="rect">
            <a:avLst/>
          </a:prstGeom>
          <a:noFill/>
        </p:spPr>
        <p:txBody>
          <a:bodyPr wrap="square" rtlCol="0">
            <a:spAutoFit/>
          </a:bodyPr>
          <a:lstStyle/>
          <a:p>
            <a:r>
              <a:rPr lang="en-DE" sz="1400" b="1" dirty="0">
                <a:highlight>
                  <a:srgbClr val="FFCCCC"/>
                </a:highlight>
                <a:latin typeface="Calibri Light" panose="020F0302020204030204" pitchFamily="34" charset="0"/>
                <a:cs typeface="Calibri Light" panose="020F0302020204030204" pitchFamily="34" charset="0"/>
              </a:rPr>
              <a:t>0.0</a:t>
            </a:r>
            <a:r>
              <a:rPr lang="en-GB" sz="1400" b="1" dirty="0">
                <a:highlight>
                  <a:srgbClr val="FFCCCC"/>
                </a:highlight>
                <a:latin typeface="Calibri Light" panose="020F0302020204030204" pitchFamily="34" charset="0"/>
                <a:cs typeface="Calibri Light" panose="020F0302020204030204" pitchFamily="34" charset="0"/>
              </a:rPr>
              <a:t>4</a:t>
            </a:r>
            <a:endParaRPr lang="en-DE" sz="1400" b="1" dirty="0">
              <a:highlight>
                <a:srgbClr val="FFCCCC"/>
              </a:highlight>
              <a:latin typeface="Calibri Light" panose="020F0302020204030204" pitchFamily="34" charset="0"/>
              <a:cs typeface="Calibri Light" panose="020F0302020204030204" pitchFamily="34" charset="0"/>
            </a:endParaRPr>
          </a:p>
        </p:txBody>
      </p:sp>
      <p:sp>
        <p:nvSpPr>
          <p:cNvPr id="48" name="Textfeld 3101">
            <a:extLst>
              <a:ext uri="{FF2B5EF4-FFF2-40B4-BE49-F238E27FC236}">
                <a16:creationId xmlns:a16="http://schemas.microsoft.com/office/drawing/2014/main" id="{9F221D02-0FAF-0148-92BF-D29C91875BC5}"/>
              </a:ext>
            </a:extLst>
          </p:cNvPr>
          <p:cNvSpPr txBox="1"/>
          <p:nvPr/>
        </p:nvSpPr>
        <p:spPr>
          <a:xfrm>
            <a:off x="4732667" y="4145393"/>
            <a:ext cx="4261396" cy="523220"/>
          </a:xfrm>
          <a:prstGeom prst="rect">
            <a:avLst/>
          </a:prstGeom>
          <a:noFill/>
        </p:spPr>
        <p:txBody>
          <a:bodyPr wrap="square" rtlCol="0">
            <a:spAutoFit/>
          </a:bodyPr>
          <a:lstStyle/>
          <a:p>
            <a:pPr algn="ctr"/>
            <a:r>
              <a:rPr lang="en-GB" sz="1400" b="1" dirty="0" err="1">
                <a:latin typeface="Calibri Light" panose="020F0302020204030204" pitchFamily="34" charset="0"/>
                <a:cs typeface="Calibri Light" panose="020F0302020204030204" pitchFamily="34" charset="0"/>
              </a:rPr>
              <a:t>tropo</a:t>
            </a:r>
            <a:r>
              <a:rPr lang="en-GB" sz="1400" b="1" dirty="0">
                <a:latin typeface="Calibri Light" panose="020F0302020204030204" pitchFamily="34" charset="0"/>
                <a:cs typeface="Calibri Light" panose="020F0302020204030204" pitchFamily="34" charset="0"/>
              </a:rPr>
              <a:t> + </a:t>
            </a:r>
            <a:r>
              <a:rPr lang="en-GB" sz="1400" b="1" dirty="0" err="1">
                <a:latin typeface="Calibri Light" panose="020F0302020204030204" pitchFamily="34" charset="0"/>
                <a:cs typeface="Calibri Light" panose="020F0302020204030204" pitchFamily="34" charset="0"/>
              </a:rPr>
              <a:t>strato</a:t>
            </a:r>
            <a:r>
              <a:rPr lang="en-GB" sz="1400" b="1" dirty="0">
                <a:latin typeface="Calibri Light" panose="020F0302020204030204" pitchFamily="34" charset="0"/>
                <a:cs typeface="Calibri Light" panose="020F0302020204030204" pitchFamily="34" charset="0"/>
              </a:rPr>
              <a:t> </a:t>
            </a:r>
            <a:r>
              <a:rPr lang="en-GB" sz="1400" dirty="0">
                <a:latin typeface="Calibri Light" panose="020F0302020204030204" pitchFamily="34" charset="0"/>
                <a:cs typeface="Calibri Light" panose="020F0302020204030204" pitchFamily="34" charset="0"/>
              </a:rPr>
              <a:t>= </a:t>
            </a:r>
            <a:r>
              <a:rPr lang="en-GB" sz="1400" b="1" dirty="0">
                <a:highlight>
                  <a:srgbClr val="FDEADA"/>
                </a:highlight>
                <a:latin typeface="Calibri Light" panose="020F0302020204030204" pitchFamily="34" charset="0"/>
                <a:cs typeface="Calibri Light" panose="020F0302020204030204" pitchFamily="34" charset="0"/>
              </a:rPr>
              <a:t>0.04</a:t>
            </a:r>
            <a:r>
              <a:rPr lang="en-GB" sz="1400" b="1" dirty="0">
                <a:latin typeface="Calibri Light" panose="020F0302020204030204" pitchFamily="34" charset="0"/>
                <a:cs typeface="Calibri Light" panose="020F0302020204030204" pitchFamily="34" charset="0"/>
              </a:rPr>
              <a:t> + </a:t>
            </a:r>
            <a:r>
              <a:rPr lang="en-GB" sz="1400" b="1" dirty="0">
                <a:highlight>
                  <a:srgbClr val="FFCC66"/>
                </a:highlight>
                <a:latin typeface="Calibri Light" panose="020F0302020204030204" pitchFamily="34" charset="0"/>
                <a:cs typeface="Calibri Light" panose="020F0302020204030204" pitchFamily="34" charset="0"/>
              </a:rPr>
              <a:t>0.10</a:t>
            </a:r>
          </a:p>
          <a:p>
            <a:pPr algn="ctr"/>
            <a:r>
              <a:rPr lang="en-GB" sz="1400" b="1" dirty="0">
                <a:latin typeface="Calibri Light" panose="020F0302020204030204" pitchFamily="34" charset="0"/>
                <a:cs typeface="Calibri Light" panose="020F0302020204030204" pitchFamily="34" charset="0"/>
              </a:rPr>
              <a:t>Total</a:t>
            </a:r>
            <a:r>
              <a:rPr lang="en-DE" sz="1400" b="1" dirty="0">
                <a:latin typeface="Calibri Light" panose="020F0302020204030204" pitchFamily="34" charset="0"/>
                <a:cs typeface="Calibri Light" panose="020F0302020204030204" pitchFamily="34" charset="0"/>
              </a:rPr>
              <a:t> </a:t>
            </a:r>
            <a:r>
              <a:rPr lang="en-GB" sz="1400" b="1" dirty="0">
                <a:latin typeface="Calibri Light" panose="020F0302020204030204" pitchFamily="34" charset="0"/>
                <a:cs typeface="Calibri Light" panose="020F0302020204030204" pitchFamily="34" charset="0"/>
              </a:rPr>
              <a:t>   </a:t>
            </a:r>
            <a:r>
              <a:rPr lang="en-DE" sz="1400" dirty="0">
                <a:latin typeface="Calibri Light" panose="020F0302020204030204" pitchFamily="34" charset="0"/>
                <a:cs typeface="Calibri Light" panose="020F0302020204030204" pitchFamily="34" charset="0"/>
              </a:rPr>
              <a:t>= </a:t>
            </a:r>
            <a:r>
              <a:rPr lang="en-DE" sz="1400" b="1" dirty="0">
                <a:highlight>
                  <a:srgbClr val="00FFFF"/>
                </a:highlight>
                <a:latin typeface="Calibri Light" panose="020F0302020204030204" pitchFamily="34" charset="0"/>
                <a:cs typeface="Calibri Light" panose="020F0302020204030204" pitchFamily="34" charset="0"/>
              </a:rPr>
              <a:t>0.1</a:t>
            </a:r>
            <a:r>
              <a:rPr lang="en-GB" sz="1400" b="1" dirty="0">
                <a:highlight>
                  <a:srgbClr val="00FFFF"/>
                </a:highlight>
                <a:latin typeface="Calibri Light" panose="020F0302020204030204" pitchFamily="34" charset="0"/>
                <a:cs typeface="Calibri Light" panose="020F0302020204030204" pitchFamily="34" charset="0"/>
              </a:rPr>
              <a:t>4</a:t>
            </a:r>
            <a:endParaRPr lang="en-DE" sz="1400" b="1" dirty="0">
              <a:highlight>
                <a:srgbClr val="00FFFF"/>
              </a:highlight>
              <a:latin typeface="Calibri Light" panose="020F0302020204030204" pitchFamily="34" charset="0"/>
              <a:cs typeface="Calibri Light" panose="020F0302020204030204" pitchFamily="34" charset="0"/>
            </a:endParaRPr>
          </a:p>
        </p:txBody>
      </p:sp>
      <p:sp>
        <p:nvSpPr>
          <p:cNvPr id="31" name="Textfeld 40">
            <a:extLst>
              <a:ext uri="{FF2B5EF4-FFF2-40B4-BE49-F238E27FC236}">
                <a16:creationId xmlns:a16="http://schemas.microsoft.com/office/drawing/2014/main" id="{C4FCC23A-EA9E-CA46-B801-61E031FD55E7}"/>
              </a:ext>
            </a:extLst>
          </p:cNvPr>
          <p:cNvSpPr txBox="1"/>
          <p:nvPr/>
        </p:nvSpPr>
        <p:spPr>
          <a:xfrm rot="1193205">
            <a:off x="2866398" y="3011676"/>
            <a:ext cx="333769" cy="461665"/>
          </a:xfrm>
          <a:prstGeom prst="rect">
            <a:avLst/>
          </a:prstGeom>
          <a:noFill/>
        </p:spPr>
        <p:txBody>
          <a:bodyPr wrap="square" rtlCol="0">
            <a:spAutoFit/>
          </a:bodyPr>
          <a:lstStyle/>
          <a:p>
            <a:r>
              <a:rPr lang="en-DE" sz="2400" dirty="0">
                <a:solidFill>
                  <a:srgbClr val="C00000"/>
                </a:solidFill>
                <a:latin typeface="Calibri Light" panose="020F0302020204030204" pitchFamily="34" charset="0"/>
                <a:cs typeface="Calibri Light" panose="020F0302020204030204" pitchFamily="34" charset="0"/>
              </a:rPr>
              <a:t>x</a:t>
            </a:r>
          </a:p>
        </p:txBody>
      </p:sp>
      <p:sp>
        <p:nvSpPr>
          <p:cNvPr id="34" name="Titel 1">
            <a:extLst>
              <a:ext uri="{FF2B5EF4-FFF2-40B4-BE49-F238E27FC236}">
                <a16:creationId xmlns:a16="http://schemas.microsoft.com/office/drawing/2014/main" id="{93A6AC80-D90C-47B7-B509-A508F1709AAC}"/>
              </a:ext>
            </a:extLst>
          </p:cNvPr>
          <p:cNvSpPr>
            <a:spLocks noGrp="1"/>
          </p:cNvSpPr>
          <p:nvPr>
            <p:ph type="title"/>
          </p:nvPr>
        </p:nvSpPr>
        <p:spPr>
          <a:xfrm>
            <a:off x="276230" y="205979"/>
            <a:ext cx="8229600" cy="637579"/>
          </a:xfrm>
        </p:spPr>
        <p:txBody>
          <a:bodyPr/>
          <a:lstStyle/>
          <a:p>
            <a:r>
              <a:rPr lang="en-DE" dirty="0">
                <a:cs typeface="Calibri Light" panose="020F0302020204030204" pitchFamily="34" charset="0"/>
              </a:rPr>
              <a:t>Example 3: Indirect and direct effects</a:t>
            </a:r>
          </a:p>
        </p:txBody>
      </p:sp>
      <p:sp>
        <p:nvSpPr>
          <p:cNvPr id="38" name="Textfeld 110">
            <a:extLst>
              <a:ext uri="{FF2B5EF4-FFF2-40B4-BE49-F238E27FC236}">
                <a16:creationId xmlns:a16="http://schemas.microsoft.com/office/drawing/2014/main" id="{6A9D697D-3B94-4BB2-AC97-85E394E07553}"/>
              </a:ext>
            </a:extLst>
          </p:cNvPr>
          <p:cNvSpPr txBox="1"/>
          <p:nvPr/>
        </p:nvSpPr>
        <p:spPr>
          <a:xfrm>
            <a:off x="4935230" y="3235628"/>
            <a:ext cx="4261396" cy="307777"/>
          </a:xfrm>
          <a:prstGeom prst="rect">
            <a:avLst/>
          </a:prstGeom>
          <a:solidFill>
            <a:schemeClr val="bg1">
              <a:alpha val="1000"/>
            </a:schemeClr>
          </a:solidFill>
        </p:spPr>
        <p:txBody>
          <a:bodyPr wrap="square" rtlCol="0">
            <a:spAutoFit/>
          </a:bodyPr>
          <a:lstStyle/>
          <a:p>
            <a:pPr algn="ctr"/>
            <a:r>
              <a:rPr lang="en-DE" sz="1400" dirty="0">
                <a:latin typeface="Calibri Light" panose="020F0302020204030204" pitchFamily="34" charset="0"/>
                <a:cs typeface="Calibri Light" panose="020F0302020204030204" pitchFamily="34" charset="0"/>
              </a:rPr>
              <a:t>Jet = </a:t>
            </a:r>
            <a:r>
              <a:rPr lang="en-GB" sz="1400" b="1" dirty="0">
                <a:highlight>
                  <a:srgbClr val="FFFFCC"/>
                </a:highlight>
                <a:latin typeface="Calibri Light" panose="020F0302020204030204" pitchFamily="34" charset="0"/>
                <a:cs typeface="Calibri Light" panose="020F0302020204030204" pitchFamily="34" charset="0"/>
              </a:rPr>
              <a:t>0.39</a:t>
            </a:r>
            <a:r>
              <a:rPr lang="en-DE" sz="1400" dirty="0">
                <a:highlight>
                  <a:srgbClr val="FFFFCC"/>
                </a:highlight>
                <a:latin typeface="Calibri Light" panose="020F0302020204030204" pitchFamily="34" charset="0"/>
                <a:cs typeface="Calibri Light" panose="020F0302020204030204" pitchFamily="34" charset="0"/>
              </a:rPr>
              <a:t> </a:t>
            </a:r>
            <a:r>
              <a:rPr lang="en-DE" sz="1400" dirty="0">
                <a:latin typeface="Calibri Light" panose="020F0302020204030204" pitchFamily="34" charset="0"/>
                <a:cs typeface="Calibri Light" panose="020F0302020204030204" pitchFamily="34" charset="0"/>
              </a:rPr>
              <a:t>SPV + 0.0</a:t>
            </a:r>
            <a:r>
              <a:rPr lang="en-GB" sz="1400" dirty="0">
                <a:latin typeface="Calibri Light" panose="020F0302020204030204" pitchFamily="34" charset="0"/>
                <a:cs typeface="Calibri Light" panose="020F0302020204030204" pitchFamily="34" charset="0"/>
              </a:rPr>
              <a:t>4 </a:t>
            </a:r>
            <a:r>
              <a:rPr lang="en-DE" sz="1400" dirty="0">
                <a:latin typeface="Calibri Light" panose="020F0302020204030204" pitchFamily="34" charset="0"/>
                <a:cs typeface="Calibri Light" panose="020F0302020204030204" pitchFamily="34" charset="0"/>
              </a:rPr>
              <a:t>ENSO  + </a:t>
            </a:r>
            <a:r>
              <a:rPr lang="de-DE" sz="1400" dirty="0">
                <a:latin typeface="Calibri Light" panose="020F0302020204030204" pitchFamily="34" charset="0"/>
                <a:cs typeface="Calibri Light" panose="020F0302020204030204" pitchFamily="34" charset="0"/>
              </a:rPr>
              <a:t>ɛ</a:t>
            </a:r>
            <a:endParaRPr lang="en-DE" sz="1400" dirty="0">
              <a:latin typeface="Calibri Light" panose="020F0302020204030204" pitchFamily="34" charset="0"/>
              <a:cs typeface="Calibri Light" panose="020F0302020204030204" pitchFamily="34" charset="0"/>
            </a:endParaRPr>
          </a:p>
        </p:txBody>
      </p:sp>
      <p:sp>
        <p:nvSpPr>
          <p:cNvPr id="40" name="Textfeld 40">
            <a:extLst>
              <a:ext uri="{FF2B5EF4-FFF2-40B4-BE49-F238E27FC236}">
                <a16:creationId xmlns:a16="http://schemas.microsoft.com/office/drawing/2014/main" id="{89D20FAE-0080-4D16-B306-E4D84A6BE938}"/>
              </a:ext>
            </a:extLst>
          </p:cNvPr>
          <p:cNvSpPr txBox="1"/>
          <p:nvPr/>
        </p:nvSpPr>
        <p:spPr>
          <a:xfrm rot="1193205">
            <a:off x="3514424" y="1998954"/>
            <a:ext cx="333769" cy="461665"/>
          </a:xfrm>
          <a:prstGeom prst="rect">
            <a:avLst/>
          </a:prstGeom>
          <a:noFill/>
        </p:spPr>
        <p:txBody>
          <a:bodyPr wrap="square" rtlCol="0">
            <a:spAutoFit/>
          </a:bodyPr>
          <a:lstStyle/>
          <a:p>
            <a:r>
              <a:rPr lang="en-DE" sz="2400" dirty="0">
                <a:solidFill>
                  <a:srgbClr val="C00000"/>
                </a:solidFill>
                <a:latin typeface="Calibri Light" panose="020F0302020204030204" pitchFamily="34" charset="0"/>
                <a:cs typeface="Calibri Light" panose="020F0302020204030204" pitchFamily="34" charset="0"/>
              </a:rPr>
              <a:t>x</a:t>
            </a:r>
          </a:p>
        </p:txBody>
      </p:sp>
      <p:sp>
        <p:nvSpPr>
          <p:cNvPr id="41" name="Textfeld 40">
            <a:extLst>
              <a:ext uri="{FF2B5EF4-FFF2-40B4-BE49-F238E27FC236}">
                <a16:creationId xmlns:a16="http://schemas.microsoft.com/office/drawing/2014/main" id="{BEDB460A-8845-41ED-900A-E936D59AF677}"/>
              </a:ext>
            </a:extLst>
          </p:cNvPr>
          <p:cNvSpPr txBox="1"/>
          <p:nvPr/>
        </p:nvSpPr>
        <p:spPr>
          <a:xfrm rot="20067981" flipH="1">
            <a:off x="3273896" y="1907749"/>
            <a:ext cx="282028" cy="461665"/>
          </a:xfrm>
          <a:prstGeom prst="rect">
            <a:avLst/>
          </a:prstGeom>
          <a:noFill/>
        </p:spPr>
        <p:txBody>
          <a:bodyPr wrap="square" rtlCol="0">
            <a:spAutoFit/>
          </a:bodyPr>
          <a:lstStyle/>
          <a:p>
            <a:r>
              <a:rPr lang="en-DE" sz="2400" dirty="0">
                <a:solidFill>
                  <a:srgbClr val="C00000"/>
                </a:solidFill>
                <a:latin typeface="Calibri Light" panose="020F0302020204030204" pitchFamily="34" charset="0"/>
                <a:cs typeface="Calibri Light" panose="020F0302020204030204" pitchFamily="34" charset="0"/>
              </a:rPr>
              <a:t>x</a:t>
            </a:r>
          </a:p>
        </p:txBody>
      </p:sp>
      <p:sp>
        <p:nvSpPr>
          <p:cNvPr id="43" name="Textfeld 42">
            <a:extLst>
              <a:ext uri="{FF2B5EF4-FFF2-40B4-BE49-F238E27FC236}">
                <a16:creationId xmlns:a16="http://schemas.microsoft.com/office/drawing/2014/main" id="{73BD6240-9E44-FBE8-FCEE-87B26D4BA341}"/>
              </a:ext>
            </a:extLst>
          </p:cNvPr>
          <p:cNvSpPr txBox="1"/>
          <p:nvPr/>
        </p:nvSpPr>
        <p:spPr>
          <a:xfrm>
            <a:off x="370151" y="4793473"/>
            <a:ext cx="4192587" cy="261610"/>
          </a:xfrm>
          <a:prstGeom prst="rect">
            <a:avLst/>
          </a:prstGeom>
          <a:noFill/>
        </p:spPr>
        <p:txBody>
          <a:bodyPr wrap="square">
            <a:spAutoFit/>
          </a:bodyPr>
          <a:lstStyle/>
          <a:p>
            <a:r>
              <a:rPr lang="en-DE" sz="1100" dirty="0">
                <a:solidFill>
                  <a:schemeClr val="tx1">
                    <a:lumMod val="50000"/>
                    <a:lumOff val="50000"/>
                  </a:schemeClr>
                </a:solidFill>
                <a:latin typeface="Calibri Light" panose="020F0302020204030204" pitchFamily="34" charset="0"/>
                <a:cs typeface="Calibri Light" panose="020F0302020204030204" pitchFamily="34" charset="0"/>
              </a:rPr>
              <a:t>Kretschmer et al. (2021, </a:t>
            </a:r>
            <a:r>
              <a:rPr lang="en-DE" sz="1100" i="1" dirty="0">
                <a:solidFill>
                  <a:schemeClr val="tx1">
                    <a:lumMod val="50000"/>
                    <a:lumOff val="50000"/>
                  </a:schemeClr>
                </a:solidFill>
                <a:latin typeface="Calibri Light" panose="020F0302020204030204" pitchFamily="34" charset="0"/>
                <a:cs typeface="Calibri Light" panose="020F0302020204030204" pitchFamily="34" charset="0"/>
              </a:rPr>
              <a:t>BAMS</a:t>
            </a:r>
            <a:r>
              <a:rPr lang="en-DE" sz="1100" dirty="0">
                <a:solidFill>
                  <a:schemeClr val="tx1">
                    <a:lumMod val="50000"/>
                    <a:lumOff val="50000"/>
                  </a:schemeClr>
                </a:solidFill>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420024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40"/>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4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6" grpId="0" animBg="1"/>
      <p:bldP spid="35" grpId="0" animBg="1"/>
      <p:bldP spid="19" grpId="0" animBg="1"/>
      <p:bldP spid="20" grpId="0" animBg="1"/>
      <p:bldP spid="22" grpId="0"/>
      <p:bldP spid="25" grpId="0"/>
      <p:bldP spid="26" grpId="0"/>
      <p:bldP spid="27" grpId="0"/>
      <p:bldP spid="28" grpId="0"/>
      <p:bldP spid="29" grpId="0"/>
      <p:bldP spid="48" grpId="0"/>
      <p:bldP spid="31" grpId="0"/>
      <p:bldP spid="31" grpId="1"/>
      <p:bldP spid="38" grpId="0" animBg="1"/>
      <p:bldP spid="40" grpId="0"/>
      <p:bldP spid="40" grpId="1"/>
      <p:bldP spid="41" grpId="0"/>
      <p:bldP spid="41"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6" descr="Overview - ICON :: Icosahedral Nonhydrostatic Weather and Climate Model -  Project Management Service">
            <a:extLst>
              <a:ext uri="{FF2B5EF4-FFF2-40B4-BE49-F238E27FC236}">
                <a16:creationId xmlns:a16="http://schemas.microsoft.com/office/drawing/2014/main" id="{5A97468E-CAE5-4233-816E-E708B8932A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2008674"/>
            <a:ext cx="1988346" cy="198834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E506E47A-A7EC-477A-8D37-CF54882BDC01}"/>
              </a:ext>
            </a:extLst>
          </p:cNvPr>
          <p:cNvSpPr>
            <a:spLocks noGrp="1"/>
          </p:cNvSpPr>
          <p:nvPr>
            <p:ph type="title"/>
          </p:nvPr>
        </p:nvSpPr>
        <p:spPr/>
        <p:txBody>
          <a:bodyPr/>
          <a:lstStyle/>
          <a:p>
            <a:r>
              <a:rPr lang="en-GB" dirty="0"/>
              <a:t>Learning about</a:t>
            </a:r>
            <a:r>
              <a:rPr lang="en-DE"/>
              <a:t> </a:t>
            </a:r>
            <a:r>
              <a:rPr lang="en-DE" dirty="0"/>
              <a:t>Causality in </a:t>
            </a:r>
            <a:r>
              <a:rPr lang="en-DE" u="sng" dirty="0"/>
              <a:t>Climate</a:t>
            </a:r>
            <a:r>
              <a:rPr lang="en-DE" dirty="0"/>
              <a:t> Science</a:t>
            </a:r>
          </a:p>
        </p:txBody>
      </p:sp>
      <p:sp>
        <p:nvSpPr>
          <p:cNvPr id="4" name="Foliennummernplatzhalter 3">
            <a:extLst>
              <a:ext uri="{FF2B5EF4-FFF2-40B4-BE49-F238E27FC236}">
                <a16:creationId xmlns:a16="http://schemas.microsoft.com/office/drawing/2014/main" id="{BB8755D4-EA70-4222-B051-06686938C99A}"/>
              </a:ext>
            </a:extLst>
          </p:cNvPr>
          <p:cNvSpPr>
            <a:spLocks noGrp="1"/>
          </p:cNvSpPr>
          <p:nvPr>
            <p:ph type="sldNum" sz="quarter" idx="12"/>
          </p:nvPr>
        </p:nvSpPr>
        <p:spPr/>
        <p:txBody>
          <a:bodyPr/>
          <a:lstStyle/>
          <a:p>
            <a:fld id="{92E2CEC0-65AA-4B2F-9305-0F176AF11590}" type="slidenum">
              <a:rPr lang="en-US" smtClean="0"/>
              <a:pPr/>
              <a:t>6</a:t>
            </a:fld>
            <a:endParaRPr lang="en-US"/>
          </a:p>
        </p:txBody>
      </p:sp>
      <p:sp>
        <p:nvSpPr>
          <p:cNvPr id="5" name="Rechteck 4">
            <a:extLst>
              <a:ext uri="{FF2B5EF4-FFF2-40B4-BE49-F238E27FC236}">
                <a16:creationId xmlns:a16="http://schemas.microsoft.com/office/drawing/2014/main" id="{D43DDFC8-0820-4592-9B8E-551EAFBBDEC5}"/>
              </a:ext>
            </a:extLst>
          </p:cNvPr>
          <p:cNvSpPr/>
          <p:nvPr/>
        </p:nvSpPr>
        <p:spPr>
          <a:xfrm>
            <a:off x="539551" y="1205770"/>
            <a:ext cx="3198907" cy="315578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3" name="Inhaltsplatzhalter 2">
            <a:extLst>
              <a:ext uri="{FF2B5EF4-FFF2-40B4-BE49-F238E27FC236}">
                <a16:creationId xmlns:a16="http://schemas.microsoft.com/office/drawing/2014/main" id="{EDF3E31D-1711-4FCD-AD8D-6133F9CE50BC}"/>
              </a:ext>
            </a:extLst>
          </p:cNvPr>
          <p:cNvSpPr>
            <a:spLocks noGrp="1"/>
          </p:cNvSpPr>
          <p:nvPr>
            <p:ph idx="1"/>
          </p:nvPr>
        </p:nvSpPr>
        <p:spPr>
          <a:xfrm>
            <a:off x="509499" y="1198817"/>
            <a:ext cx="3447979" cy="1804030"/>
          </a:xfrm>
        </p:spPr>
        <p:txBody>
          <a:bodyPr>
            <a:normAutofit/>
          </a:bodyPr>
          <a:lstStyle/>
          <a:p>
            <a:pPr marL="0" indent="0">
              <a:buNone/>
            </a:pPr>
            <a:r>
              <a:rPr lang="en-DE" sz="2200" b="1"/>
              <a:t>Physics-based</a:t>
            </a:r>
            <a:endParaRPr lang="en-DE" sz="2200" dirty="0"/>
          </a:p>
        </p:txBody>
      </p:sp>
      <p:sp>
        <p:nvSpPr>
          <p:cNvPr id="17" name="Textfeld 16">
            <a:extLst>
              <a:ext uri="{FF2B5EF4-FFF2-40B4-BE49-F238E27FC236}">
                <a16:creationId xmlns:a16="http://schemas.microsoft.com/office/drawing/2014/main" id="{CB8F7F43-E202-48A7-81AE-7120FC1B4FF4}"/>
              </a:ext>
            </a:extLst>
          </p:cNvPr>
          <p:cNvSpPr txBox="1"/>
          <p:nvPr/>
        </p:nvSpPr>
        <p:spPr>
          <a:xfrm rot="10800000" flipV="1">
            <a:off x="10332640" y="2825290"/>
            <a:ext cx="1800201" cy="276999"/>
          </a:xfrm>
          <a:prstGeom prst="rect">
            <a:avLst/>
          </a:prstGeom>
          <a:noFill/>
        </p:spPr>
        <p:txBody>
          <a:bodyPr wrap="square">
            <a:spAutoFit/>
          </a:bodyPr>
          <a:lstStyle/>
          <a:p>
            <a:pPr algn="ctr"/>
            <a:r>
              <a:rPr lang="en-GB" sz="1200" dirty="0">
                <a:solidFill>
                  <a:schemeClr val="bg1">
                    <a:lumMod val="65000"/>
                  </a:schemeClr>
                </a:solidFill>
                <a:latin typeface="Calibri Light" panose="020F0302020204030204" pitchFamily="34" charset="0"/>
                <a:cs typeface="Calibri Light" panose="020F0302020204030204" pitchFamily="34" charset="0"/>
              </a:rPr>
              <a:t>e</a:t>
            </a:r>
            <a:r>
              <a:rPr lang="en-DE" sz="1200" dirty="0">
                <a:solidFill>
                  <a:schemeClr val="bg1">
                    <a:lumMod val="65000"/>
                  </a:schemeClr>
                </a:solidFill>
                <a:latin typeface="Calibri Light" panose="020F0302020204030204" pitchFamily="34" charset="0"/>
                <a:cs typeface="Calibri Light" panose="020F0302020204030204" pitchFamily="34" charset="0"/>
              </a:rPr>
              <a:t>.g. Ham et al. (2020)</a:t>
            </a:r>
            <a:endParaRPr lang="en-DE" sz="1100" dirty="0">
              <a:solidFill>
                <a:schemeClr val="bg1">
                  <a:lumMod val="65000"/>
                </a:schemeClr>
              </a:solidFill>
              <a:latin typeface="Calibri Light" panose="020F0302020204030204" pitchFamily="34" charset="0"/>
              <a:cs typeface="Calibri Light" panose="020F0302020204030204" pitchFamily="34" charset="0"/>
            </a:endParaRPr>
          </a:p>
        </p:txBody>
      </p:sp>
      <p:sp>
        <p:nvSpPr>
          <p:cNvPr id="20" name="Rectangle 2">
            <a:extLst>
              <a:ext uri="{FF2B5EF4-FFF2-40B4-BE49-F238E27FC236}">
                <a16:creationId xmlns:a16="http://schemas.microsoft.com/office/drawing/2014/main" id="{A24B7269-7DDD-4DA9-96A3-A0A2C965BAF7}"/>
              </a:ext>
            </a:extLst>
          </p:cNvPr>
          <p:cNvSpPr/>
          <p:nvPr/>
        </p:nvSpPr>
        <p:spPr>
          <a:xfrm>
            <a:off x="3994837" y="1190973"/>
            <a:ext cx="4606123" cy="317058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DE" sz="1350" dirty="0">
              <a:solidFill>
                <a:schemeClr val="tx1"/>
              </a:solidFill>
              <a:latin typeface="Calibri Light" panose="020F0302020204030204" pitchFamily="34" charset="0"/>
              <a:cs typeface="Calibri Light" panose="020F0302020204030204" pitchFamily="34" charset="0"/>
            </a:endParaRPr>
          </a:p>
        </p:txBody>
      </p:sp>
      <p:sp>
        <p:nvSpPr>
          <p:cNvPr id="18" name="Textfeld 17">
            <a:extLst>
              <a:ext uri="{FF2B5EF4-FFF2-40B4-BE49-F238E27FC236}">
                <a16:creationId xmlns:a16="http://schemas.microsoft.com/office/drawing/2014/main" id="{64F4241E-A124-681F-11F5-8BB967600EF7}"/>
              </a:ext>
            </a:extLst>
          </p:cNvPr>
          <p:cNvSpPr txBox="1"/>
          <p:nvPr/>
        </p:nvSpPr>
        <p:spPr>
          <a:xfrm>
            <a:off x="4274848" y="1541435"/>
            <a:ext cx="4088528" cy="584775"/>
          </a:xfrm>
          <a:prstGeom prst="rect">
            <a:avLst/>
          </a:prstGeom>
          <a:noFill/>
        </p:spPr>
        <p:txBody>
          <a:bodyPr wrap="square">
            <a:spAutoFit/>
          </a:bodyPr>
          <a:lstStyle/>
          <a:p>
            <a:r>
              <a:rPr lang="en-GB" sz="1600" b="1" dirty="0">
                <a:latin typeface="Calibri Light" panose="020F0302020204030204" pitchFamily="34" charset="0"/>
                <a:cs typeface="Calibri Light" panose="020F0302020204030204" pitchFamily="34" charset="0"/>
              </a:rPr>
              <a:t>Method 1: Do experiments with </a:t>
            </a:r>
            <a:r>
              <a:rPr lang="en-DE" sz="1600" b="1">
                <a:latin typeface="Calibri Light" panose="020F0302020204030204" pitchFamily="34" charset="0"/>
                <a:cs typeface="Calibri Light" panose="020F0302020204030204" pitchFamily="34" charset="0"/>
              </a:rPr>
              <a:t>numerical climate models</a:t>
            </a:r>
            <a:r>
              <a:rPr lang="en-GB" sz="1600" b="1" dirty="0">
                <a:latin typeface="Calibri Light" panose="020F0302020204030204" pitchFamily="34" charset="0"/>
                <a:cs typeface="Calibri Light" panose="020F0302020204030204" pitchFamily="34" charset="0"/>
              </a:rPr>
              <a:t>, our “digital laboratory”. </a:t>
            </a:r>
            <a:endParaRPr lang="en-DE" sz="1600" b="1" dirty="0">
              <a:latin typeface="Calibri Light" panose="020F0302020204030204" pitchFamily="34" charset="0"/>
              <a:cs typeface="Calibri Light" panose="020F0302020204030204" pitchFamily="34" charset="0"/>
            </a:endParaRPr>
          </a:p>
        </p:txBody>
      </p:sp>
      <p:sp>
        <p:nvSpPr>
          <p:cNvPr id="19" name="Textfeld 18">
            <a:extLst>
              <a:ext uri="{FF2B5EF4-FFF2-40B4-BE49-F238E27FC236}">
                <a16:creationId xmlns:a16="http://schemas.microsoft.com/office/drawing/2014/main" id="{26C7233A-6FB4-68AD-4111-D12DA96E2EEB}"/>
              </a:ext>
            </a:extLst>
          </p:cNvPr>
          <p:cNvSpPr txBox="1"/>
          <p:nvPr/>
        </p:nvSpPr>
        <p:spPr>
          <a:xfrm>
            <a:off x="4242515" y="2783664"/>
            <a:ext cx="4242871" cy="1077218"/>
          </a:xfrm>
          <a:prstGeom prst="rect">
            <a:avLst/>
          </a:prstGeom>
          <a:noFill/>
        </p:spPr>
        <p:txBody>
          <a:bodyPr wrap="square">
            <a:spAutoFit/>
          </a:bodyPr>
          <a:lstStyle/>
          <a:p>
            <a:r>
              <a:rPr lang="en-DE" sz="1600" u="sng">
                <a:latin typeface="Calibri Light" panose="020F0302020204030204" pitchFamily="34" charset="0"/>
                <a:cs typeface="Calibri Light" panose="020F0302020204030204" pitchFamily="34" charset="0"/>
              </a:rPr>
              <a:t>Downside</a:t>
            </a:r>
            <a:r>
              <a:rPr lang="en-GB" sz="1600" u="sng" dirty="0">
                <a:latin typeface="Calibri Light" panose="020F0302020204030204" pitchFamily="34" charset="0"/>
                <a:cs typeface="Calibri Light" panose="020F0302020204030204" pitchFamily="34" charset="0"/>
              </a:rPr>
              <a:t> of this method</a:t>
            </a:r>
            <a:r>
              <a:rPr lang="en-DE" sz="1600" u="sng">
                <a:latin typeface="Calibri Light" panose="020F0302020204030204" pitchFamily="34" charset="0"/>
                <a:cs typeface="Calibri Light" panose="020F0302020204030204" pitchFamily="34" charset="0"/>
              </a:rPr>
              <a:t>:</a:t>
            </a:r>
            <a:endParaRPr lang="en-DE" sz="1600" u="sng" dirty="0">
              <a:latin typeface="Calibri Light" panose="020F0302020204030204" pitchFamily="34" charset="0"/>
              <a:cs typeface="Calibri Light" panose="020F0302020204030204" pitchFamily="34" charset="0"/>
            </a:endParaRPr>
          </a:p>
          <a:p>
            <a:endParaRPr lang="en-DE" sz="1600" dirty="0">
              <a:latin typeface="Calibri Light" panose="020F0302020204030204" pitchFamily="34" charset="0"/>
              <a:cs typeface="Calibri Light" panose="020F0302020204030204" pitchFamily="34" charset="0"/>
            </a:endParaRPr>
          </a:p>
          <a:p>
            <a:r>
              <a:rPr lang="en-DE" sz="1600" dirty="0">
                <a:latin typeface="Calibri Light" panose="020F0302020204030204" pitchFamily="34" charset="0"/>
                <a:cs typeface="Calibri Light" panose="020F0302020204030204" pitchFamily="34" charset="0"/>
              </a:rPr>
              <a:t>Inferences about the real word depend on the realism of the climate model</a:t>
            </a:r>
          </a:p>
        </p:txBody>
      </p:sp>
      <p:sp>
        <p:nvSpPr>
          <p:cNvPr id="7" name="Footer Placeholder 5">
            <a:extLst>
              <a:ext uri="{FF2B5EF4-FFF2-40B4-BE49-F238E27FC236}">
                <a16:creationId xmlns:a16="http://schemas.microsoft.com/office/drawing/2014/main" id="{3C87C1E8-9B4D-3EBB-1BA5-AAF40061CAC4}"/>
              </a:ext>
            </a:extLst>
          </p:cNvPr>
          <p:cNvSpPr txBox="1">
            <a:spLocks/>
          </p:cNvSpPr>
          <p:nvPr/>
        </p:nvSpPr>
        <p:spPr>
          <a:xfrm>
            <a:off x="3515894" y="4818186"/>
            <a:ext cx="5628106"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8D9EBC"/>
                </a:solidFill>
              </a:rPr>
              <a:t>© University of Reading 2023                                                   </a:t>
            </a:r>
            <a:r>
              <a:rPr lang="en-US" sz="1100" dirty="0" err="1">
                <a:solidFill>
                  <a:schemeClr val="tx1">
                    <a:lumMod val="50000"/>
                    <a:lumOff val="50000"/>
                  </a:schemeClr>
                </a:solidFill>
              </a:rPr>
              <a:t>www.walker.reading.ac.uk</a:t>
            </a:r>
            <a:endParaRPr lang="en-US" sz="1100" dirty="0">
              <a:solidFill>
                <a:schemeClr val="tx1">
                  <a:lumMod val="50000"/>
                  <a:lumOff val="50000"/>
                </a:schemeClr>
              </a:solidFill>
            </a:endParaRPr>
          </a:p>
        </p:txBody>
      </p:sp>
    </p:spTree>
    <p:custDataLst>
      <p:tags r:id="rId1"/>
    </p:custDataLst>
    <p:extLst>
      <p:ext uri="{BB962C8B-B14F-4D97-AF65-F5344CB8AC3E}">
        <p14:creationId xmlns:p14="http://schemas.microsoft.com/office/powerpoint/2010/main" val="2570288915"/>
      </p:ext>
    </p:extLst>
  </p:cSld>
  <p:clrMapOvr>
    <a:masterClrMapping/>
  </p:clrMapOvr>
  <mc:AlternateContent xmlns:mc="http://schemas.openxmlformats.org/markup-compatibility/2006" xmlns:p14="http://schemas.microsoft.com/office/powerpoint/2010/main">
    <mc:Choice Requires="p14">
      <p:transition spd="slow" p14:dur="2000" advTm="64866"/>
    </mc:Choice>
    <mc:Fallback xmlns="">
      <p:transition spd="slow" advTm="6486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2" descr="Download Free png Neural network png 3 » PNG Image - DLPNG.com">
            <a:extLst>
              <a:ext uri="{FF2B5EF4-FFF2-40B4-BE49-F238E27FC236}">
                <a16:creationId xmlns:a16="http://schemas.microsoft.com/office/drawing/2014/main" id="{896B65FA-CF7B-4146-A4F8-3376F28C14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7704" y="1653118"/>
            <a:ext cx="2728126" cy="2021527"/>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E506E47A-A7EC-477A-8D37-CF54882BDC01}"/>
              </a:ext>
            </a:extLst>
          </p:cNvPr>
          <p:cNvSpPr>
            <a:spLocks noGrp="1"/>
          </p:cNvSpPr>
          <p:nvPr>
            <p:ph type="title"/>
          </p:nvPr>
        </p:nvSpPr>
        <p:spPr/>
        <p:txBody>
          <a:bodyPr/>
          <a:lstStyle/>
          <a:p>
            <a:r>
              <a:rPr lang="en-GB" dirty="0"/>
              <a:t>Learning about</a:t>
            </a:r>
            <a:r>
              <a:rPr lang="en-DE"/>
              <a:t> Causality in </a:t>
            </a:r>
            <a:r>
              <a:rPr lang="en-DE" u="sng" dirty="0"/>
              <a:t>Climate</a:t>
            </a:r>
            <a:r>
              <a:rPr lang="en-DE" dirty="0"/>
              <a:t> Science</a:t>
            </a:r>
          </a:p>
        </p:txBody>
      </p:sp>
      <p:sp>
        <p:nvSpPr>
          <p:cNvPr id="4" name="Foliennummernplatzhalter 3">
            <a:extLst>
              <a:ext uri="{FF2B5EF4-FFF2-40B4-BE49-F238E27FC236}">
                <a16:creationId xmlns:a16="http://schemas.microsoft.com/office/drawing/2014/main" id="{BB8755D4-EA70-4222-B051-06686938C99A}"/>
              </a:ext>
            </a:extLst>
          </p:cNvPr>
          <p:cNvSpPr>
            <a:spLocks noGrp="1"/>
          </p:cNvSpPr>
          <p:nvPr>
            <p:ph type="sldNum" sz="quarter" idx="12"/>
          </p:nvPr>
        </p:nvSpPr>
        <p:spPr/>
        <p:txBody>
          <a:bodyPr/>
          <a:lstStyle/>
          <a:p>
            <a:fld id="{92E2CEC0-65AA-4B2F-9305-0F176AF11590}" type="slidenum">
              <a:rPr lang="en-US" smtClean="0"/>
              <a:pPr/>
              <a:t>7</a:t>
            </a:fld>
            <a:endParaRPr lang="en-US"/>
          </a:p>
        </p:txBody>
      </p:sp>
      <p:sp>
        <p:nvSpPr>
          <p:cNvPr id="6" name="Rechteck 5">
            <a:extLst>
              <a:ext uri="{FF2B5EF4-FFF2-40B4-BE49-F238E27FC236}">
                <a16:creationId xmlns:a16="http://schemas.microsoft.com/office/drawing/2014/main" id="{E17934A7-752F-4859-B579-ACF279FF33A1}"/>
              </a:ext>
            </a:extLst>
          </p:cNvPr>
          <p:cNvSpPr/>
          <p:nvPr/>
        </p:nvSpPr>
        <p:spPr>
          <a:xfrm>
            <a:off x="5531932" y="976778"/>
            <a:ext cx="3074966" cy="3094173"/>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Inhaltsplatzhalter 2">
            <a:extLst>
              <a:ext uri="{FF2B5EF4-FFF2-40B4-BE49-F238E27FC236}">
                <a16:creationId xmlns:a16="http://schemas.microsoft.com/office/drawing/2014/main" id="{34AD1771-A800-465E-A569-A5889D7E289E}"/>
              </a:ext>
            </a:extLst>
          </p:cNvPr>
          <p:cNvSpPr txBox="1">
            <a:spLocks/>
          </p:cNvSpPr>
          <p:nvPr/>
        </p:nvSpPr>
        <p:spPr>
          <a:xfrm>
            <a:off x="5811041" y="1010875"/>
            <a:ext cx="2867095" cy="180403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Tx/>
              <a:buBlip>
                <a:blip r:embed="rId5"/>
              </a:buBlip>
              <a:defRPr sz="2000" kern="1200">
                <a:solidFill>
                  <a:schemeClr val="tx1"/>
                </a:solidFill>
                <a:latin typeface="Calibri Light" panose="020F0302020204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Calibri Light" panose="020F03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Calibri Light" panose="020F03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Calibri Light" panose="020F03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Tx/>
              <a:buNone/>
            </a:pPr>
            <a:r>
              <a:rPr lang="en-DE" sz="2400" b="1"/>
              <a:t>Data-driven</a:t>
            </a:r>
            <a:endParaRPr lang="en-DE" sz="2400" dirty="0"/>
          </a:p>
        </p:txBody>
      </p:sp>
      <p:sp>
        <p:nvSpPr>
          <p:cNvPr id="17" name="Textfeld 16">
            <a:extLst>
              <a:ext uri="{FF2B5EF4-FFF2-40B4-BE49-F238E27FC236}">
                <a16:creationId xmlns:a16="http://schemas.microsoft.com/office/drawing/2014/main" id="{CB8F7F43-E202-48A7-81AE-7120FC1B4FF4}"/>
              </a:ext>
            </a:extLst>
          </p:cNvPr>
          <p:cNvSpPr txBox="1"/>
          <p:nvPr/>
        </p:nvSpPr>
        <p:spPr>
          <a:xfrm rot="10800000" flipV="1">
            <a:off x="10332640" y="2825290"/>
            <a:ext cx="1800201" cy="276999"/>
          </a:xfrm>
          <a:prstGeom prst="rect">
            <a:avLst/>
          </a:prstGeom>
          <a:noFill/>
        </p:spPr>
        <p:txBody>
          <a:bodyPr wrap="square">
            <a:spAutoFit/>
          </a:bodyPr>
          <a:lstStyle/>
          <a:p>
            <a:pPr algn="ctr"/>
            <a:r>
              <a:rPr lang="en-GB" sz="1200" dirty="0">
                <a:solidFill>
                  <a:schemeClr val="bg1">
                    <a:lumMod val="65000"/>
                  </a:schemeClr>
                </a:solidFill>
                <a:latin typeface="Calibri Light" panose="020F0302020204030204" pitchFamily="34" charset="0"/>
                <a:cs typeface="Calibri Light" panose="020F0302020204030204" pitchFamily="34" charset="0"/>
              </a:rPr>
              <a:t>e</a:t>
            </a:r>
            <a:r>
              <a:rPr lang="en-DE" sz="1200" dirty="0">
                <a:solidFill>
                  <a:schemeClr val="bg1">
                    <a:lumMod val="65000"/>
                  </a:schemeClr>
                </a:solidFill>
                <a:latin typeface="Calibri Light" panose="020F0302020204030204" pitchFamily="34" charset="0"/>
                <a:cs typeface="Calibri Light" panose="020F0302020204030204" pitchFamily="34" charset="0"/>
              </a:rPr>
              <a:t>.g. Ham et al. (2020)</a:t>
            </a:r>
            <a:endParaRPr lang="en-DE" sz="1100" dirty="0">
              <a:solidFill>
                <a:schemeClr val="bg1">
                  <a:lumMod val="65000"/>
                </a:schemeClr>
              </a:solidFill>
              <a:latin typeface="Calibri Light" panose="020F0302020204030204" pitchFamily="34" charset="0"/>
              <a:cs typeface="Calibri Light" panose="020F0302020204030204" pitchFamily="34" charset="0"/>
            </a:endParaRPr>
          </a:p>
        </p:txBody>
      </p:sp>
      <p:sp>
        <p:nvSpPr>
          <p:cNvPr id="18" name="Rectangle 2">
            <a:extLst>
              <a:ext uri="{FF2B5EF4-FFF2-40B4-BE49-F238E27FC236}">
                <a16:creationId xmlns:a16="http://schemas.microsoft.com/office/drawing/2014/main" id="{F5224EEC-E928-AB99-5721-5332ED0B7660}"/>
              </a:ext>
            </a:extLst>
          </p:cNvPr>
          <p:cNvSpPr/>
          <p:nvPr/>
        </p:nvSpPr>
        <p:spPr>
          <a:xfrm>
            <a:off x="377666" y="976779"/>
            <a:ext cx="4698390" cy="317058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DE" sz="1350" dirty="0">
              <a:solidFill>
                <a:schemeClr val="tx1"/>
              </a:solidFill>
              <a:latin typeface="Calibri Light" panose="020F0302020204030204" pitchFamily="34" charset="0"/>
              <a:cs typeface="Calibri Light" panose="020F0302020204030204" pitchFamily="34" charset="0"/>
            </a:endParaRPr>
          </a:p>
        </p:txBody>
      </p:sp>
      <p:sp>
        <p:nvSpPr>
          <p:cNvPr id="19" name="Textfeld 18">
            <a:extLst>
              <a:ext uri="{FF2B5EF4-FFF2-40B4-BE49-F238E27FC236}">
                <a16:creationId xmlns:a16="http://schemas.microsoft.com/office/drawing/2014/main" id="{04CD2594-9EDD-2B1E-AFC2-DBDF130C155A}"/>
              </a:ext>
            </a:extLst>
          </p:cNvPr>
          <p:cNvSpPr txBox="1"/>
          <p:nvPr/>
        </p:nvSpPr>
        <p:spPr>
          <a:xfrm>
            <a:off x="537102" y="1355159"/>
            <a:ext cx="4466946" cy="2800767"/>
          </a:xfrm>
          <a:prstGeom prst="rect">
            <a:avLst/>
          </a:prstGeom>
          <a:noFill/>
        </p:spPr>
        <p:txBody>
          <a:bodyPr wrap="square">
            <a:spAutoFit/>
          </a:bodyPr>
          <a:lstStyle/>
          <a:p>
            <a:r>
              <a:rPr lang="en-GB" sz="1600" b="1" dirty="0">
                <a:latin typeface="Calibri Light" panose="020F0302020204030204" pitchFamily="34" charset="0"/>
                <a:cs typeface="Calibri Light" panose="020F0302020204030204" pitchFamily="34" charset="0"/>
              </a:rPr>
              <a:t>Method 2: S</a:t>
            </a:r>
            <a:r>
              <a:rPr lang="en-DE" sz="1600" b="1">
                <a:latin typeface="Calibri Light" panose="020F0302020204030204" pitchFamily="34" charset="0"/>
                <a:cs typeface="Calibri Light" panose="020F0302020204030204" pitchFamily="34" charset="0"/>
              </a:rPr>
              <a:t>tud</a:t>
            </a:r>
            <a:r>
              <a:rPr lang="en-GB" sz="1600" b="1" dirty="0">
                <a:latin typeface="Calibri Light" panose="020F0302020204030204" pitchFamily="34" charset="0"/>
                <a:cs typeface="Calibri Light" panose="020F0302020204030204" pitchFamily="34" charset="0"/>
              </a:rPr>
              <a:t>y o</a:t>
            </a:r>
            <a:r>
              <a:rPr lang="en-DE" sz="1600" b="1">
                <a:latin typeface="Calibri Light" panose="020F0302020204030204" pitchFamily="34" charset="0"/>
                <a:cs typeface="Calibri Light" panose="020F0302020204030204" pitchFamily="34" charset="0"/>
              </a:rPr>
              <a:t>bservational data with statistics</a:t>
            </a:r>
            <a:r>
              <a:rPr lang="en-GB" sz="1600" b="1" dirty="0">
                <a:latin typeface="Calibri Light" panose="020F0302020204030204" pitchFamily="34" charset="0"/>
                <a:cs typeface="Calibri Light" panose="020F0302020204030204" pitchFamily="34" charset="0"/>
              </a:rPr>
              <a:t> and </a:t>
            </a:r>
            <a:r>
              <a:rPr lang="en-DE" sz="1600" b="1">
                <a:latin typeface="Calibri Light" panose="020F0302020204030204" pitchFamily="34" charset="0"/>
                <a:cs typeface="Calibri Light" panose="020F0302020204030204" pitchFamily="34" charset="0"/>
              </a:rPr>
              <a:t>data </a:t>
            </a:r>
            <a:r>
              <a:rPr lang="en-DE" sz="1600" b="1" dirty="0">
                <a:latin typeface="Calibri Light" panose="020F0302020204030204" pitchFamily="34" charset="0"/>
                <a:cs typeface="Calibri Light" panose="020F0302020204030204" pitchFamily="34" charset="0"/>
              </a:rPr>
              <a:t>science tools</a:t>
            </a:r>
          </a:p>
          <a:p>
            <a:endParaRPr lang="en-GB" sz="1600" dirty="0">
              <a:latin typeface="Calibri Light" panose="020F0302020204030204" pitchFamily="34" charset="0"/>
              <a:cs typeface="Calibri Light" panose="020F0302020204030204" pitchFamily="34" charset="0"/>
            </a:endParaRPr>
          </a:p>
          <a:p>
            <a:r>
              <a:rPr lang="en-GB" sz="1600" u="sng" dirty="0">
                <a:latin typeface="Calibri Light" panose="020F0302020204030204" pitchFamily="34" charset="0"/>
                <a:cs typeface="Calibri Light" panose="020F0302020204030204" pitchFamily="34" charset="0"/>
              </a:rPr>
              <a:t>Downside of this method: </a:t>
            </a:r>
          </a:p>
          <a:p>
            <a:endParaRPr lang="en-DE" sz="1600" u="sng" dirty="0">
              <a:latin typeface="Calibri Light" panose="020F0302020204030204" pitchFamily="34" charset="0"/>
              <a:cs typeface="Calibri Light" panose="020F0302020204030204" pitchFamily="34" charset="0"/>
            </a:endParaRPr>
          </a:p>
          <a:p>
            <a:r>
              <a:rPr lang="en-GB" sz="1600" dirty="0">
                <a:latin typeface="Calibri Light" panose="020F0302020204030204" pitchFamily="34" charset="0"/>
                <a:cs typeface="Calibri Light" panose="020F0302020204030204" pitchFamily="34" charset="0"/>
              </a:rPr>
              <a:t>We </a:t>
            </a:r>
            <a:r>
              <a:rPr lang="en-DE" sz="1600">
                <a:latin typeface="Calibri Light" panose="020F0302020204030204" pitchFamily="34" charset="0"/>
                <a:cs typeface="Calibri Light" panose="020F0302020204030204" pitchFamily="34" charset="0"/>
              </a:rPr>
              <a:t>are </a:t>
            </a:r>
            <a:r>
              <a:rPr lang="en-DE" sz="1600" dirty="0">
                <a:latin typeface="Calibri Light" panose="020F0302020204030204" pitchFamily="34" charset="0"/>
                <a:cs typeface="Calibri Light" panose="020F0302020204030204" pitchFamily="34" charset="0"/>
              </a:rPr>
              <a:t>usually limited to detect statistical associations (e.g. correlations) </a:t>
            </a:r>
            <a:r>
              <a:rPr lang="en-DE" sz="1600" b="1" dirty="0">
                <a:latin typeface="Calibri Light" panose="020F0302020204030204" pitchFamily="34" charset="0"/>
                <a:cs typeface="Calibri Light" panose="020F0302020204030204" pitchFamily="34" charset="0"/>
              </a:rPr>
              <a:t>but </a:t>
            </a:r>
            <a:r>
              <a:rPr lang="en-DE" sz="1600" b="1" i="1" dirty="0">
                <a:latin typeface="Calibri Light" panose="020F0302020204030204" pitchFamily="34" charset="0"/>
                <a:cs typeface="Calibri Light" panose="020F0302020204030204" pitchFamily="34" charset="0"/>
              </a:rPr>
              <a:t>correlation does </a:t>
            </a:r>
            <a:r>
              <a:rPr lang="en-DE" sz="1600" b="1" i="1">
                <a:latin typeface="Calibri Light" panose="020F0302020204030204" pitchFamily="34" charset="0"/>
                <a:cs typeface="Calibri Light" panose="020F0302020204030204" pitchFamily="34" charset="0"/>
              </a:rPr>
              <a:t>not </a:t>
            </a:r>
            <a:r>
              <a:rPr lang="en-GB" sz="1600" b="1" i="1" dirty="0">
                <a:latin typeface="Calibri Light" panose="020F0302020204030204" pitchFamily="34" charset="0"/>
                <a:cs typeface="Calibri Light" panose="020F0302020204030204" pitchFamily="34" charset="0"/>
              </a:rPr>
              <a:t>always imply </a:t>
            </a:r>
            <a:r>
              <a:rPr lang="en-DE" sz="1600" b="1" i="1">
                <a:latin typeface="Calibri Light" panose="020F0302020204030204" pitchFamily="34" charset="0"/>
                <a:cs typeface="Calibri Light" panose="020F0302020204030204" pitchFamily="34" charset="0"/>
              </a:rPr>
              <a:t>causation</a:t>
            </a:r>
            <a:endParaRPr lang="en-DE" sz="1600" b="1" i="1" dirty="0">
              <a:latin typeface="Calibri Light" panose="020F0302020204030204" pitchFamily="34" charset="0"/>
              <a:cs typeface="Calibri Light" panose="020F0302020204030204" pitchFamily="34" charset="0"/>
            </a:endParaRPr>
          </a:p>
          <a:p>
            <a:endParaRPr lang="en-DE" sz="1600" dirty="0">
              <a:latin typeface="Calibri Light" panose="020F0302020204030204" pitchFamily="34" charset="0"/>
              <a:cs typeface="Calibri Light" panose="020F0302020204030204" pitchFamily="34" charset="0"/>
            </a:endParaRPr>
          </a:p>
          <a:p>
            <a:r>
              <a:rPr lang="en-DE" sz="1600" dirty="0">
                <a:highlight>
                  <a:srgbClr val="FFFFCC"/>
                </a:highlight>
                <a:latin typeface="Calibri Light" panose="020F0302020204030204" pitchFamily="34" charset="0"/>
                <a:cs typeface="Calibri Light" panose="020F0302020204030204" pitchFamily="34" charset="0"/>
              </a:rPr>
              <a:t>How can </a:t>
            </a:r>
            <a:r>
              <a:rPr lang="en-DE" sz="1600">
                <a:highlight>
                  <a:srgbClr val="FFFFCC"/>
                </a:highlight>
                <a:latin typeface="Calibri Light" panose="020F0302020204030204" pitchFamily="34" charset="0"/>
                <a:cs typeface="Calibri Light" panose="020F0302020204030204" pitchFamily="34" charset="0"/>
              </a:rPr>
              <a:t>we </a:t>
            </a:r>
            <a:r>
              <a:rPr lang="en-GB" sz="1600" dirty="0">
                <a:highlight>
                  <a:srgbClr val="FFFFCC"/>
                </a:highlight>
                <a:latin typeface="Calibri Light" panose="020F0302020204030204" pitchFamily="34" charset="0"/>
                <a:cs typeface="Calibri Light" panose="020F0302020204030204" pitchFamily="34" charset="0"/>
              </a:rPr>
              <a:t>derive</a:t>
            </a:r>
            <a:r>
              <a:rPr lang="en-DE" sz="1600">
                <a:highlight>
                  <a:srgbClr val="FFFFCC"/>
                </a:highlight>
                <a:latin typeface="Calibri Light" panose="020F0302020204030204" pitchFamily="34" charset="0"/>
                <a:cs typeface="Calibri Light" panose="020F0302020204030204" pitchFamily="34" charset="0"/>
              </a:rPr>
              <a:t> </a:t>
            </a:r>
            <a:r>
              <a:rPr lang="en-DE" sz="1600" b="1" i="1" dirty="0">
                <a:highlight>
                  <a:srgbClr val="FFFFCC"/>
                </a:highlight>
                <a:latin typeface="Calibri Light" panose="020F0302020204030204" pitchFamily="34" charset="0"/>
                <a:cs typeface="Calibri Light" panose="020F0302020204030204" pitchFamily="34" charset="0"/>
              </a:rPr>
              <a:t>causal </a:t>
            </a:r>
            <a:r>
              <a:rPr lang="en-DE" sz="1600" dirty="0">
                <a:highlight>
                  <a:srgbClr val="FFFFCC"/>
                </a:highlight>
                <a:latin typeface="Calibri Light" panose="020F0302020204030204" pitchFamily="34" charset="0"/>
                <a:cs typeface="Calibri Light" panose="020F0302020204030204" pitchFamily="34" charset="0"/>
              </a:rPr>
              <a:t>relationships from data?</a:t>
            </a:r>
          </a:p>
          <a:p>
            <a:endParaRPr lang="en-DE" sz="1600" dirty="0">
              <a:latin typeface="Calibri Light" panose="020F0302020204030204" pitchFamily="34" charset="0"/>
              <a:cs typeface="Calibri Light" panose="020F0302020204030204" pitchFamily="34" charset="0"/>
            </a:endParaRPr>
          </a:p>
        </p:txBody>
      </p:sp>
      <p:sp>
        <p:nvSpPr>
          <p:cNvPr id="3" name="Footer Placeholder 5">
            <a:extLst>
              <a:ext uri="{FF2B5EF4-FFF2-40B4-BE49-F238E27FC236}">
                <a16:creationId xmlns:a16="http://schemas.microsoft.com/office/drawing/2014/main" id="{F0C83913-25A8-75C6-810A-505453713BC8}"/>
              </a:ext>
            </a:extLst>
          </p:cNvPr>
          <p:cNvSpPr txBox="1">
            <a:spLocks/>
          </p:cNvSpPr>
          <p:nvPr/>
        </p:nvSpPr>
        <p:spPr>
          <a:xfrm>
            <a:off x="3515894" y="4818186"/>
            <a:ext cx="5628106"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8D9EBC"/>
                </a:solidFill>
              </a:rPr>
              <a:t>© University of Reading 2023                                                   </a:t>
            </a:r>
            <a:r>
              <a:rPr lang="en-US" sz="1100" dirty="0" err="1">
                <a:solidFill>
                  <a:schemeClr val="tx1">
                    <a:lumMod val="50000"/>
                    <a:lumOff val="50000"/>
                  </a:schemeClr>
                </a:solidFill>
              </a:rPr>
              <a:t>www.walker.reading.ac.uk</a:t>
            </a:r>
            <a:endParaRPr lang="en-US" sz="1100" dirty="0">
              <a:solidFill>
                <a:schemeClr val="tx1">
                  <a:lumMod val="50000"/>
                  <a:lumOff val="50000"/>
                </a:schemeClr>
              </a:solidFill>
            </a:endParaRPr>
          </a:p>
        </p:txBody>
      </p:sp>
    </p:spTree>
    <p:custDataLst>
      <p:tags r:id="rId1"/>
    </p:custDataLst>
    <p:extLst>
      <p:ext uri="{BB962C8B-B14F-4D97-AF65-F5344CB8AC3E}">
        <p14:creationId xmlns:p14="http://schemas.microsoft.com/office/powerpoint/2010/main" val="4053079781"/>
      </p:ext>
    </p:extLst>
  </p:cSld>
  <p:clrMapOvr>
    <a:masterClrMapping/>
  </p:clrMapOvr>
  <mc:AlternateContent xmlns:mc="http://schemas.openxmlformats.org/markup-compatibility/2006" xmlns:p14="http://schemas.microsoft.com/office/powerpoint/2010/main">
    <mc:Choice Requires="p14">
      <p:transition spd="slow" p14:dur="2000" advTm="64866"/>
    </mc:Choice>
    <mc:Fallback xmlns="">
      <p:transition spd="slow" advTm="648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6" descr="Overview - ICON :: Icosahedral Nonhydrostatic Weather and Climate Model -  Project Management Service">
            <a:extLst>
              <a:ext uri="{FF2B5EF4-FFF2-40B4-BE49-F238E27FC236}">
                <a16:creationId xmlns:a16="http://schemas.microsoft.com/office/drawing/2014/main" id="{5A97468E-CAE5-4233-816E-E708B8932A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329" y="1928083"/>
            <a:ext cx="1988346" cy="198834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Download Free png Neural network png 3 » PNG Image - DLPNG.com">
            <a:extLst>
              <a:ext uri="{FF2B5EF4-FFF2-40B4-BE49-F238E27FC236}">
                <a16:creationId xmlns:a16="http://schemas.microsoft.com/office/drawing/2014/main" id="{896B65FA-CF7B-4146-A4F8-3376F28C14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2387" y="1696304"/>
            <a:ext cx="2841912" cy="2105842"/>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E506E47A-A7EC-477A-8D37-CF54882BDC01}"/>
              </a:ext>
            </a:extLst>
          </p:cNvPr>
          <p:cNvSpPr>
            <a:spLocks noGrp="1"/>
          </p:cNvSpPr>
          <p:nvPr>
            <p:ph type="title"/>
          </p:nvPr>
        </p:nvSpPr>
        <p:spPr/>
        <p:txBody>
          <a:bodyPr/>
          <a:lstStyle/>
          <a:p>
            <a:r>
              <a:rPr lang="en-DE" sz="2800" dirty="0"/>
              <a:t>Bridging Physics </a:t>
            </a:r>
            <a:r>
              <a:rPr lang="en-DE" sz="2800"/>
              <a:t>and Statistics</a:t>
            </a:r>
            <a:r>
              <a:rPr lang="en-GB" sz="2800" dirty="0"/>
              <a:t> with Causal Framework</a:t>
            </a:r>
            <a:endParaRPr lang="en-DE" sz="2800" dirty="0"/>
          </a:p>
        </p:txBody>
      </p:sp>
      <p:sp>
        <p:nvSpPr>
          <p:cNvPr id="4" name="Foliennummernplatzhalter 3">
            <a:extLst>
              <a:ext uri="{FF2B5EF4-FFF2-40B4-BE49-F238E27FC236}">
                <a16:creationId xmlns:a16="http://schemas.microsoft.com/office/drawing/2014/main" id="{BB8755D4-EA70-4222-B051-06686938C99A}"/>
              </a:ext>
            </a:extLst>
          </p:cNvPr>
          <p:cNvSpPr>
            <a:spLocks noGrp="1"/>
          </p:cNvSpPr>
          <p:nvPr>
            <p:ph type="sldNum" sz="quarter" idx="12"/>
          </p:nvPr>
        </p:nvSpPr>
        <p:spPr/>
        <p:txBody>
          <a:bodyPr/>
          <a:lstStyle/>
          <a:p>
            <a:fld id="{92E2CEC0-65AA-4B2F-9305-0F176AF11590}" type="slidenum">
              <a:rPr lang="en-US" smtClean="0"/>
              <a:pPr/>
              <a:t>8</a:t>
            </a:fld>
            <a:endParaRPr lang="en-US"/>
          </a:p>
        </p:txBody>
      </p:sp>
      <p:sp>
        <p:nvSpPr>
          <p:cNvPr id="5" name="Rechteck 4">
            <a:extLst>
              <a:ext uri="{FF2B5EF4-FFF2-40B4-BE49-F238E27FC236}">
                <a16:creationId xmlns:a16="http://schemas.microsoft.com/office/drawing/2014/main" id="{D43DDFC8-0820-4592-9B8E-551EAFBBDEC5}"/>
              </a:ext>
            </a:extLst>
          </p:cNvPr>
          <p:cNvSpPr/>
          <p:nvPr/>
        </p:nvSpPr>
        <p:spPr>
          <a:xfrm>
            <a:off x="526129" y="966185"/>
            <a:ext cx="3312368" cy="3117733"/>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6" name="Rechteck 5">
            <a:extLst>
              <a:ext uri="{FF2B5EF4-FFF2-40B4-BE49-F238E27FC236}">
                <a16:creationId xmlns:a16="http://schemas.microsoft.com/office/drawing/2014/main" id="{E17934A7-752F-4859-B579-ACF279FF33A1}"/>
              </a:ext>
            </a:extLst>
          </p:cNvPr>
          <p:cNvSpPr/>
          <p:nvPr/>
        </p:nvSpPr>
        <p:spPr>
          <a:xfrm>
            <a:off x="5374432" y="938538"/>
            <a:ext cx="3312368" cy="311773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8" name="Pfeil: nach links und rechts 7">
            <a:extLst>
              <a:ext uri="{FF2B5EF4-FFF2-40B4-BE49-F238E27FC236}">
                <a16:creationId xmlns:a16="http://schemas.microsoft.com/office/drawing/2014/main" id="{8FFB26A6-2186-4D4F-8270-18DE5AA9AAD1}"/>
              </a:ext>
            </a:extLst>
          </p:cNvPr>
          <p:cNvSpPr/>
          <p:nvPr/>
        </p:nvSpPr>
        <p:spPr>
          <a:xfrm>
            <a:off x="3431614" y="1928082"/>
            <a:ext cx="2364521" cy="1295911"/>
          </a:xfrm>
          <a:prstGeom prst="leftRightArrow">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b="1" dirty="0">
              <a:solidFill>
                <a:schemeClr val="tx1"/>
              </a:solidFill>
            </a:endParaRPr>
          </a:p>
        </p:txBody>
      </p:sp>
      <p:sp>
        <p:nvSpPr>
          <p:cNvPr id="13" name="Inhaltsplatzhalter 2">
            <a:extLst>
              <a:ext uri="{FF2B5EF4-FFF2-40B4-BE49-F238E27FC236}">
                <a16:creationId xmlns:a16="http://schemas.microsoft.com/office/drawing/2014/main" id="{EDF3E31D-1711-4FCD-AD8D-6133F9CE50BC}"/>
              </a:ext>
            </a:extLst>
          </p:cNvPr>
          <p:cNvSpPr>
            <a:spLocks noGrp="1"/>
          </p:cNvSpPr>
          <p:nvPr>
            <p:ph idx="1"/>
          </p:nvPr>
        </p:nvSpPr>
        <p:spPr>
          <a:xfrm>
            <a:off x="451809" y="1036952"/>
            <a:ext cx="3447979" cy="1804030"/>
          </a:xfrm>
        </p:spPr>
        <p:txBody>
          <a:bodyPr>
            <a:normAutofit/>
          </a:bodyPr>
          <a:lstStyle/>
          <a:p>
            <a:pPr marL="0" indent="0" algn="ctr">
              <a:buNone/>
            </a:pPr>
            <a:r>
              <a:rPr lang="en-DE" sz="2400" b="1" dirty="0"/>
              <a:t>Physics-based methods</a:t>
            </a:r>
            <a:endParaRPr lang="en-DE" sz="2400" dirty="0"/>
          </a:p>
        </p:txBody>
      </p:sp>
      <p:sp>
        <p:nvSpPr>
          <p:cNvPr id="14" name="Inhaltsplatzhalter 2">
            <a:extLst>
              <a:ext uri="{FF2B5EF4-FFF2-40B4-BE49-F238E27FC236}">
                <a16:creationId xmlns:a16="http://schemas.microsoft.com/office/drawing/2014/main" id="{34AD1771-A800-465E-A569-A5889D7E289E}"/>
              </a:ext>
            </a:extLst>
          </p:cNvPr>
          <p:cNvSpPr txBox="1">
            <a:spLocks/>
          </p:cNvSpPr>
          <p:nvPr/>
        </p:nvSpPr>
        <p:spPr>
          <a:xfrm>
            <a:off x="5597068" y="966185"/>
            <a:ext cx="2867095" cy="180403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Tx/>
              <a:buBlip>
                <a:blip r:embed="rId6"/>
              </a:buBlip>
              <a:defRPr sz="2000" kern="1200">
                <a:solidFill>
                  <a:schemeClr val="tx1"/>
                </a:solidFill>
                <a:latin typeface="Calibri Light" panose="020F0302020204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Calibri Light" panose="020F03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Calibri Light" panose="020F03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Calibri Light" panose="020F03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Tx/>
              <a:buNone/>
            </a:pPr>
            <a:r>
              <a:rPr lang="en-DE" sz="2400" b="1" dirty="0"/>
              <a:t>Data-driven methods</a:t>
            </a:r>
            <a:endParaRPr lang="en-DE" sz="2400" dirty="0"/>
          </a:p>
        </p:txBody>
      </p:sp>
      <p:sp>
        <p:nvSpPr>
          <p:cNvPr id="22" name="Textfeld 21">
            <a:extLst>
              <a:ext uri="{FF2B5EF4-FFF2-40B4-BE49-F238E27FC236}">
                <a16:creationId xmlns:a16="http://schemas.microsoft.com/office/drawing/2014/main" id="{0C806F3D-92A6-4BF4-947C-71A030F6E99D}"/>
              </a:ext>
            </a:extLst>
          </p:cNvPr>
          <p:cNvSpPr txBox="1"/>
          <p:nvPr/>
        </p:nvSpPr>
        <p:spPr>
          <a:xfrm>
            <a:off x="3703327" y="2265418"/>
            <a:ext cx="1867566" cy="646331"/>
          </a:xfrm>
          <a:prstGeom prst="rect">
            <a:avLst/>
          </a:prstGeom>
          <a:noFill/>
        </p:spPr>
        <p:txBody>
          <a:bodyPr wrap="square" rtlCol="0">
            <a:spAutoFit/>
          </a:bodyPr>
          <a:lstStyle/>
          <a:p>
            <a:pPr algn="ctr"/>
            <a:r>
              <a:rPr lang="en-DE" b="1" dirty="0">
                <a:latin typeface="Calibri Light" panose="020F0302020204030204" pitchFamily="34" charset="0"/>
                <a:cs typeface="Calibri Light" panose="020F0302020204030204" pitchFamily="34" charset="0"/>
              </a:rPr>
              <a:t>Causal Framework</a:t>
            </a:r>
          </a:p>
        </p:txBody>
      </p:sp>
      <p:sp>
        <p:nvSpPr>
          <p:cNvPr id="3" name="TextBox 2">
            <a:extLst>
              <a:ext uri="{FF2B5EF4-FFF2-40B4-BE49-F238E27FC236}">
                <a16:creationId xmlns:a16="http://schemas.microsoft.com/office/drawing/2014/main" id="{4A6340BD-9FA2-0908-F791-698AF79C22C6}"/>
              </a:ext>
            </a:extLst>
          </p:cNvPr>
          <p:cNvSpPr txBox="1"/>
          <p:nvPr/>
        </p:nvSpPr>
        <p:spPr>
          <a:xfrm>
            <a:off x="197572" y="4125545"/>
            <a:ext cx="8832611" cy="646331"/>
          </a:xfrm>
          <a:prstGeom prst="rect">
            <a:avLst/>
          </a:prstGeom>
          <a:solidFill>
            <a:srgbClr val="FFFFCC"/>
          </a:solidFill>
        </p:spPr>
        <p:txBody>
          <a:bodyPr wrap="none" rtlCol="0">
            <a:spAutoFit/>
          </a:bodyPr>
          <a:lstStyle/>
          <a:p>
            <a:pPr algn="ctr"/>
            <a:r>
              <a:rPr lang="en-GB" sz="1800" dirty="0">
                <a:effectLst/>
              </a:rPr>
              <a:t>Neither </a:t>
            </a:r>
            <a:r>
              <a:rPr lang="en-US" sz="1800" dirty="0">
                <a:effectLst/>
              </a:rPr>
              <a:t>approach (physics-based and data-driven) can be used to learn causality on its own</a:t>
            </a:r>
            <a:r>
              <a:rPr lang="en-GB" dirty="0"/>
              <a:t>. </a:t>
            </a:r>
          </a:p>
          <a:p>
            <a:pPr algn="ctr"/>
            <a:r>
              <a:rPr lang="en-GB" dirty="0"/>
              <a:t>Can a causal framework help? </a:t>
            </a:r>
            <a:endParaRPr lang="en-GB" sz="1800" dirty="0">
              <a:effectLst/>
            </a:endParaRPr>
          </a:p>
        </p:txBody>
      </p:sp>
    </p:spTree>
    <p:custDataLst>
      <p:tags r:id="rId1"/>
    </p:custDataLst>
    <p:extLst>
      <p:ext uri="{BB962C8B-B14F-4D97-AF65-F5344CB8AC3E}">
        <p14:creationId xmlns:p14="http://schemas.microsoft.com/office/powerpoint/2010/main" val="1883556728"/>
      </p:ext>
    </p:extLst>
  </p:cSld>
  <p:clrMapOvr>
    <a:masterClrMapping/>
  </p:clrMapOvr>
  <mc:AlternateContent xmlns:mc="http://schemas.openxmlformats.org/markup-compatibility/2006" xmlns:p14="http://schemas.microsoft.com/office/powerpoint/2010/main">
    <mc:Choice Requires="p14">
      <p:transition spd="slow" p14:dur="2000" advTm="64866"/>
    </mc:Choice>
    <mc:Fallback xmlns="">
      <p:transition spd="slow" advTm="648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hteck 23">
            <a:extLst>
              <a:ext uri="{FF2B5EF4-FFF2-40B4-BE49-F238E27FC236}">
                <a16:creationId xmlns:a16="http://schemas.microsoft.com/office/drawing/2014/main" id="{09D8DFDC-33CF-4E80-B200-79DDBCF11BF9}"/>
              </a:ext>
            </a:extLst>
          </p:cNvPr>
          <p:cNvSpPr/>
          <p:nvPr/>
        </p:nvSpPr>
        <p:spPr>
          <a:xfrm>
            <a:off x="4707297" y="562659"/>
            <a:ext cx="3962344" cy="2823685"/>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a:extLst>
              <a:ext uri="{FF2B5EF4-FFF2-40B4-BE49-F238E27FC236}">
                <a16:creationId xmlns:a16="http://schemas.microsoft.com/office/drawing/2014/main" id="{B847366E-46AB-4CA9-BA25-8F22005740E5}"/>
              </a:ext>
            </a:extLst>
          </p:cNvPr>
          <p:cNvSpPr>
            <a:spLocks noGrp="1"/>
          </p:cNvSpPr>
          <p:nvPr>
            <p:ph type="title"/>
          </p:nvPr>
        </p:nvSpPr>
        <p:spPr/>
        <p:txBody>
          <a:bodyPr>
            <a:normAutofit/>
          </a:bodyPr>
          <a:lstStyle/>
          <a:p>
            <a:r>
              <a:rPr lang="en-DE" dirty="0" err="1"/>
              <a:t>Asso</a:t>
            </a:r>
            <a:r>
              <a:rPr lang="de-DE" dirty="0"/>
              <a:t>ci</a:t>
            </a:r>
            <a:r>
              <a:rPr lang="en-DE" dirty="0" err="1"/>
              <a:t>ation</a:t>
            </a:r>
            <a:r>
              <a:rPr lang="en-DE" dirty="0"/>
              <a:t> vs</a:t>
            </a:r>
            <a:r>
              <a:rPr lang="en-DE"/>
              <a:t>. </a:t>
            </a:r>
            <a:r>
              <a:rPr lang="en-GB" dirty="0"/>
              <a:t>Causation</a:t>
            </a:r>
            <a:endParaRPr lang="de-DE" dirty="0"/>
          </a:p>
        </p:txBody>
      </p:sp>
      <p:sp>
        <p:nvSpPr>
          <p:cNvPr id="4" name="Foliennummernplatzhalter 3">
            <a:extLst>
              <a:ext uri="{FF2B5EF4-FFF2-40B4-BE49-F238E27FC236}">
                <a16:creationId xmlns:a16="http://schemas.microsoft.com/office/drawing/2014/main" id="{7AA0C3F5-19FE-47CF-B55E-823401F9E39D}"/>
              </a:ext>
            </a:extLst>
          </p:cNvPr>
          <p:cNvSpPr>
            <a:spLocks noGrp="1"/>
          </p:cNvSpPr>
          <p:nvPr>
            <p:ph type="sldNum" sz="quarter" idx="12"/>
          </p:nvPr>
        </p:nvSpPr>
        <p:spPr/>
        <p:txBody>
          <a:bodyPr/>
          <a:lstStyle/>
          <a:p>
            <a:fld id="{92E2CEC0-65AA-4B2F-9305-0F176AF11590}" type="slidenum">
              <a:rPr lang="en-US" smtClean="0"/>
              <a:pPr/>
              <a:t>9</a:t>
            </a:fld>
            <a:endParaRPr lang="en-US"/>
          </a:p>
        </p:txBody>
      </p:sp>
      <p:pic>
        <p:nvPicPr>
          <p:cNvPr id="17" name="Grafik 16">
            <a:extLst>
              <a:ext uri="{FF2B5EF4-FFF2-40B4-BE49-F238E27FC236}">
                <a16:creationId xmlns:a16="http://schemas.microsoft.com/office/drawing/2014/main" id="{60978B05-BD0C-4129-9EFC-4B9A4615DB54}"/>
              </a:ext>
            </a:extLst>
          </p:cNvPr>
          <p:cNvPicPr>
            <a:picLocks noChangeAspect="1"/>
          </p:cNvPicPr>
          <p:nvPr/>
        </p:nvPicPr>
        <p:blipFill rotWithShape="1">
          <a:blip r:embed="rId3">
            <a:extLst>
              <a:ext uri="{28A0092B-C50C-407E-A947-70E740481C1C}">
                <a14:useLocalDpi xmlns:a14="http://schemas.microsoft.com/office/drawing/2010/main" val="0"/>
              </a:ext>
            </a:extLst>
          </a:blip>
          <a:srcRect t="10625" r="8546"/>
          <a:stretch/>
        </p:blipFill>
        <p:spPr>
          <a:xfrm>
            <a:off x="144426" y="1516296"/>
            <a:ext cx="4067793" cy="2981458"/>
          </a:xfrm>
          <a:prstGeom prst="rect">
            <a:avLst/>
          </a:prstGeom>
        </p:spPr>
      </p:pic>
      <p:sp>
        <p:nvSpPr>
          <p:cNvPr id="18" name="Textfeld 17">
            <a:extLst>
              <a:ext uri="{FF2B5EF4-FFF2-40B4-BE49-F238E27FC236}">
                <a16:creationId xmlns:a16="http://schemas.microsoft.com/office/drawing/2014/main" id="{3E2A1913-C3DB-416D-8298-DC4F43736C90}"/>
              </a:ext>
            </a:extLst>
          </p:cNvPr>
          <p:cNvSpPr txBox="1"/>
          <p:nvPr/>
        </p:nvSpPr>
        <p:spPr>
          <a:xfrm>
            <a:off x="4730786" y="609541"/>
            <a:ext cx="3918820" cy="707886"/>
          </a:xfrm>
          <a:prstGeom prst="rect">
            <a:avLst/>
          </a:prstGeom>
          <a:solidFill>
            <a:srgbClr val="FFFFCC"/>
          </a:solidFill>
        </p:spPr>
        <p:txBody>
          <a:bodyPr wrap="square" rtlCol="0">
            <a:spAutoFit/>
          </a:bodyPr>
          <a:lstStyle/>
          <a:p>
            <a:pPr algn="ctr"/>
            <a:r>
              <a:rPr lang="en-GB" sz="2000" dirty="0">
                <a:latin typeface="Calibri Light" panose="020F0302020204030204" pitchFamily="34" charset="0"/>
                <a:cs typeface="Calibri Light" panose="020F0302020204030204" pitchFamily="34" charset="0"/>
              </a:rPr>
              <a:t>The answer </a:t>
            </a:r>
            <a:r>
              <a:rPr lang="en-GB" sz="2000" b="1" dirty="0">
                <a:latin typeface="Calibri Light" panose="020F0302020204030204" pitchFamily="34" charset="0"/>
                <a:cs typeface="Calibri Light" panose="020F0302020204030204" pitchFamily="34" charset="0"/>
              </a:rPr>
              <a:t>depends</a:t>
            </a:r>
            <a:r>
              <a:rPr lang="en-GB" sz="2000" dirty="0">
                <a:latin typeface="Calibri Light" panose="020F0302020204030204" pitchFamily="34" charset="0"/>
                <a:cs typeface="Calibri Light" panose="020F0302020204030204" pitchFamily="34" charset="0"/>
              </a:rPr>
              <a:t> on what is the process that generated the data</a:t>
            </a:r>
          </a:p>
        </p:txBody>
      </p:sp>
      <p:sp>
        <p:nvSpPr>
          <p:cNvPr id="23" name="Textfeld 22">
            <a:extLst>
              <a:ext uri="{FF2B5EF4-FFF2-40B4-BE49-F238E27FC236}">
                <a16:creationId xmlns:a16="http://schemas.microsoft.com/office/drawing/2014/main" id="{310F0476-DA40-45DD-AB0D-178DB30C2E2B}"/>
              </a:ext>
            </a:extLst>
          </p:cNvPr>
          <p:cNvSpPr txBox="1"/>
          <p:nvPr/>
        </p:nvSpPr>
        <p:spPr>
          <a:xfrm>
            <a:off x="4722876" y="3565178"/>
            <a:ext cx="3969159" cy="1015663"/>
          </a:xfrm>
          <a:prstGeom prst="rect">
            <a:avLst/>
          </a:prstGeom>
          <a:solidFill>
            <a:schemeClr val="accent5">
              <a:lumMod val="40000"/>
              <a:lumOff val="60000"/>
            </a:schemeClr>
          </a:solidFill>
        </p:spPr>
        <p:txBody>
          <a:bodyPr wrap="square" rtlCol="0">
            <a:spAutoFit/>
          </a:bodyPr>
          <a:lstStyle/>
          <a:p>
            <a:pPr algn="ctr"/>
            <a:r>
              <a:rPr lang="en-US" sz="2000" b="1" i="0" dirty="0">
                <a:solidFill>
                  <a:srgbClr val="282828"/>
                </a:solidFill>
                <a:effectLst/>
                <a:latin typeface="Calibri Light" panose="020F0302020204030204" pitchFamily="34" charset="0"/>
                <a:cs typeface="Calibri Light" panose="020F0302020204030204" pitchFamily="34" charset="0"/>
              </a:rPr>
              <a:t>Data doesn’t </a:t>
            </a:r>
            <a:r>
              <a:rPr lang="en-US" sz="2000" b="1" dirty="0">
                <a:solidFill>
                  <a:srgbClr val="282828"/>
                </a:solidFill>
                <a:latin typeface="Calibri Light" panose="020F0302020204030204" pitchFamily="34" charset="0"/>
                <a:cs typeface="Calibri Light" panose="020F0302020204030204" pitchFamily="34" charset="0"/>
              </a:rPr>
              <a:t>s</a:t>
            </a:r>
            <a:r>
              <a:rPr lang="en-US" sz="2000" b="1" i="0" dirty="0">
                <a:solidFill>
                  <a:srgbClr val="282828"/>
                </a:solidFill>
                <a:effectLst/>
                <a:latin typeface="Calibri Light" panose="020F0302020204030204" pitchFamily="34" charset="0"/>
                <a:cs typeface="Calibri Light" panose="020F0302020204030204" pitchFamily="34" charset="0"/>
              </a:rPr>
              <a:t>peak for itself</a:t>
            </a:r>
            <a:r>
              <a:rPr lang="en-DE" sz="2000" b="1" i="0">
                <a:solidFill>
                  <a:srgbClr val="282828"/>
                </a:solidFill>
                <a:effectLst/>
                <a:latin typeface="Calibri Light" panose="020F0302020204030204" pitchFamily="34" charset="0"/>
                <a:cs typeface="Calibri Light" panose="020F0302020204030204" pitchFamily="34" charset="0"/>
              </a:rPr>
              <a:t>!</a:t>
            </a:r>
            <a:endParaRPr lang="en-GB" sz="2000" b="1" i="0" dirty="0">
              <a:solidFill>
                <a:srgbClr val="282828"/>
              </a:solidFill>
              <a:effectLst/>
              <a:latin typeface="Calibri Light" panose="020F0302020204030204" pitchFamily="34" charset="0"/>
              <a:cs typeface="Calibri Light" panose="020F0302020204030204" pitchFamily="34" charset="0"/>
            </a:endParaRPr>
          </a:p>
          <a:p>
            <a:pPr algn="ctr"/>
            <a:r>
              <a:rPr lang="en-GB" sz="2000" dirty="0">
                <a:solidFill>
                  <a:srgbClr val="282828"/>
                </a:solidFill>
                <a:latin typeface="Calibri Light" panose="020F0302020204030204" pitchFamily="34" charset="0"/>
                <a:cs typeface="Calibri Light" panose="020F0302020204030204" pitchFamily="34" charset="0"/>
              </a:rPr>
              <a:t>We need to know the </a:t>
            </a:r>
            <a:r>
              <a:rPr lang="en-GB" sz="2000" b="1" dirty="0">
                <a:solidFill>
                  <a:srgbClr val="282828"/>
                </a:solidFill>
                <a:latin typeface="Calibri Light" panose="020F0302020204030204" pitchFamily="34" charset="0"/>
                <a:cs typeface="Calibri Light" panose="020F0302020204030204" pitchFamily="34" charset="0"/>
              </a:rPr>
              <a:t>generative process</a:t>
            </a:r>
            <a:r>
              <a:rPr lang="en-GB" sz="2000" dirty="0">
                <a:solidFill>
                  <a:srgbClr val="282828"/>
                </a:solidFill>
                <a:latin typeface="Calibri Light" panose="020F0302020204030204" pitchFamily="34" charset="0"/>
                <a:cs typeface="Calibri Light" panose="020F0302020204030204" pitchFamily="34" charset="0"/>
              </a:rPr>
              <a:t> behind our data</a:t>
            </a:r>
            <a:r>
              <a:rPr lang="en-GB" sz="2000" b="1" dirty="0">
                <a:solidFill>
                  <a:srgbClr val="282828"/>
                </a:solidFill>
                <a:latin typeface="Calibri Light" panose="020F0302020204030204" pitchFamily="34" charset="0"/>
                <a:cs typeface="Calibri Light" panose="020F0302020204030204" pitchFamily="34" charset="0"/>
              </a:rPr>
              <a:t>.</a:t>
            </a:r>
            <a:endParaRPr lang="en-US" sz="2000" b="1" i="0" dirty="0">
              <a:solidFill>
                <a:srgbClr val="282828"/>
              </a:solidFill>
              <a:effectLst/>
              <a:latin typeface="Calibri Light" panose="020F0302020204030204" pitchFamily="34" charset="0"/>
              <a:cs typeface="Calibri Light" panose="020F0302020204030204" pitchFamily="34" charset="0"/>
            </a:endParaRPr>
          </a:p>
        </p:txBody>
      </p:sp>
      <p:sp>
        <p:nvSpPr>
          <p:cNvPr id="3" name="Textfeld 22">
            <a:extLst>
              <a:ext uri="{FF2B5EF4-FFF2-40B4-BE49-F238E27FC236}">
                <a16:creationId xmlns:a16="http://schemas.microsoft.com/office/drawing/2014/main" id="{8D2F4ADB-2AD6-6522-157D-FEB06E598A2F}"/>
              </a:ext>
            </a:extLst>
          </p:cNvPr>
          <p:cNvSpPr txBox="1"/>
          <p:nvPr/>
        </p:nvSpPr>
        <p:spPr>
          <a:xfrm>
            <a:off x="347769" y="876399"/>
            <a:ext cx="4067793" cy="400110"/>
          </a:xfrm>
          <a:prstGeom prst="rect">
            <a:avLst/>
          </a:prstGeom>
          <a:solidFill>
            <a:schemeClr val="accent5">
              <a:lumMod val="40000"/>
              <a:lumOff val="60000"/>
            </a:schemeClr>
          </a:solidFill>
        </p:spPr>
        <p:txBody>
          <a:bodyPr wrap="square" rtlCol="0">
            <a:spAutoFit/>
          </a:bodyPr>
          <a:lstStyle/>
          <a:p>
            <a:pPr algn="ctr"/>
            <a:r>
              <a:rPr lang="en-GB" sz="2000" b="1" i="0" dirty="0">
                <a:solidFill>
                  <a:srgbClr val="282828"/>
                </a:solidFill>
                <a:effectLst/>
                <a:latin typeface="Calibri Light" panose="020F0302020204030204" pitchFamily="34" charset="0"/>
                <a:cs typeface="Calibri Light" panose="020F0302020204030204" pitchFamily="34" charset="0"/>
              </a:rPr>
              <a:t>What happens to Y if we modify X?</a:t>
            </a:r>
            <a:endParaRPr lang="en-US" sz="2000" b="1" i="0" dirty="0">
              <a:solidFill>
                <a:srgbClr val="282828"/>
              </a:solidFill>
              <a:effectLst/>
              <a:latin typeface="Calibri Light" panose="020F0302020204030204" pitchFamily="34" charset="0"/>
              <a:cs typeface="Calibri Light" panose="020F0302020204030204" pitchFamily="34" charset="0"/>
            </a:endParaRPr>
          </a:p>
        </p:txBody>
      </p:sp>
      <p:grpSp>
        <p:nvGrpSpPr>
          <p:cNvPr id="37" name="Group 36">
            <a:extLst>
              <a:ext uri="{FF2B5EF4-FFF2-40B4-BE49-F238E27FC236}">
                <a16:creationId xmlns:a16="http://schemas.microsoft.com/office/drawing/2014/main" id="{00103C2F-95BC-0A10-9BB7-B017DFD2C76C}"/>
              </a:ext>
            </a:extLst>
          </p:cNvPr>
          <p:cNvGrpSpPr/>
          <p:nvPr/>
        </p:nvGrpSpPr>
        <p:grpSpPr>
          <a:xfrm>
            <a:off x="5148064" y="1500947"/>
            <a:ext cx="1137088" cy="372258"/>
            <a:chOff x="6055684" y="2055476"/>
            <a:chExt cx="1137088" cy="372258"/>
          </a:xfrm>
        </p:grpSpPr>
        <p:cxnSp>
          <p:nvCxnSpPr>
            <p:cNvPr id="13" name="Straight Arrow Connector 12">
              <a:extLst>
                <a:ext uri="{FF2B5EF4-FFF2-40B4-BE49-F238E27FC236}">
                  <a16:creationId xmlns:a16="http://schemas.microsoft.com/office/drawing/2014/main" id="{CC1EAB66-7442-7043-253A-1267A3270DB6}"/>
                </a:ext>
              </a:extLst>
            </p:cNvPr>
            <p:cNvCxnSpPr>
              <a:cxnSpLocks/>
            </p:cNvCxnSpPr>
            <p:nvPr/>
          </p:nvCxnSpPr>
          <p:spPr>
            <a:xfrm>
              <a:off x="6444208" y="2238551"/>
              <a:ext cx="360040" cy="6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D0EF9876-3FE9-E74F-4FCC-5A97C4BE2FF6}"/>
                </a:ext>
              </a:extLst>
            </p:cNvPr>
            <p:cNvSpPr/>
            <p:nvPr/>
          </p:nvSpPr>
          <p:spPr>
            <a:xfrm>
              <a:off x="6055684" y="2055476"/>
              <a:ext cx="388524" cy="366149"/>
            </a:xfrm>
            <a:prstGeom prst="ellipse">
              <a:avLst/>
            </a:prstGeom>
            <a:solidFill>
              <a:schemeClr val="accent1">
                <a:alpha val="5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X</a:t>
              </a:r>
            </a:p>
          </p:txBody>
        </p:sp>
        <p:sp>
          <p:nvSpPr>
            <p:cNvPr id="15" name="Oval 14">
              <a:extLst>
                <a:ext uri="{FF2B5EF4-FFF2-40B4-BE49-F238E27FC236}">
                  <a16:creationId xmlns:a16="http://schemas.microsoft.com/office/drawing/2014/main" id="{95F71301-F98D-E62A-ED68-5A1ED4EB0DB7}"/>
                </a:ext>
              </a:extLst>
            </p:cNvPr>
            <p:cNvSpPr/>
            <p:nvPr/>
          </p:nvSpPr>
          <p:spPr>
            <a:xfrm>
              <a:off x="6804248" y="2061585"/>
              <a:ext cx="388524" cy="366149"/>
            </a:xfrm>
            <a:prstGeom prst="ellipse">
              <a:avLst/>
            </a:prstGeom>
            <a:solidFill>
              <a:schemeClr val="accent1">
                <a:alpha val="5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Y</a:t>
              </a:r>
            </a:p>
          </p:txBody>
        </p:sp>
      </p:grpSp>
      <p:grpSp>
        <p:nvGrpSpPr>
          <p:cNvPr id="38" name="Group 37">
            <a:extLst>
              <a:ext uri="{FF2B5EF4-FFF2-40B4-BE49-F238E27FC236}">
                <a16:creationId xmlns:a16="http://schemas.microsoft.com/office/drawing/2014/main" id="{C6EBEF01-4F14-DF48-867E-576907FEEBA6}"/>
              </a:ext>
            </a:extLst>
          </p:cNvPr>
          <p:cNvGrpSpPr/>
          <p:nvPr/>
        </p:nvGrpSpPr>
        <p:grpSpPr>
          <a:xfrm>
            <a:off x="7197045" y="1916176"/>
            <a:ext cx="1137088" cy="377567"/>
            <a:chOff x="6054693" y="2514072"/>
            <a:chExt cx="1137088" cy="377567"/>
          </a:xfrm>
        </p:grpSpPr>
        <p:cxnSp>
          <p:nvCxnSpPr>
            <p:cNvPr id="16" name="Straight Arrow Connector 15">
              <a:extLst>
                <a:ext uri="{FF2B5EF4-FFF2-40B4-BE49-F238E27FC236}">
                  <a16:creationId xmlns:a16="http://schemas.microsoft.com/office/drawing/2014/main" id="{575BBE52-11DE-8B69-BF3A-5940F7A30A99}"/>
                </a:ext>
              </a:extLst>
            </p:cNvPr>
            <p:cNvCxnSpPr>
              <a:cxnSpLocks/>
              <a:endCxn id="19" idx="6"/>
            </p:cNvCxnSpPr>
            <p:nvPr/>
          </p:nvCxnSpPr>
          <p:spPr>
            <a:xfrm flipH="1" flipV="1">
              <a:off x="6443217" y="2708565"/>
              <a:ext cx="360040" cy="7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740D992-A0CD-CFCD-A3BF-BD293F6565B2}"/>
                </a:ext>
              </a:extLst>
            </p:cNvPr>
            <p:cNvSpPr/>
            <p:nvPr/>
          </p:nvSpPr>
          <p:spPr>
            <a:xfrm>
              <a:off x="6054693" y="2525490"/>
              <a:ext cx="388524" cy="366149"/>
            </a:xfrm>
            <a:prstGeom prst="ellipse">
              <a:avLst/>
            </a:prstGeom>
            <a:solidFill>
              <a:schemeClr val="accent1">
                <a:alpha val="5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X</a:t>
              </a:r>
            </a:p>
          </p:txBody>
        </p:sp>
        <p:sp>
          <p:nvSpPr>
            <p:cNvPr id="20" name="Oval 19">
              <a:extLst>
                <a:ext uri="{FF2B5EF4-FFF2-40B4-BE49-F238E27FC236}">
                  <a16:creationId xmlns:a16="http://schemas.microsoft.com/office/drawing/2014/main" id="{90558D3D-A731-79ED-7A95-6CC6BA7AB64F}"/>
                </a:ext>
              </a:extLst>
            </p:cNvPr>
            <p:cNvSpPr/>
            <p:nvPr/>
          </p:nvSpPr>
          <p:spPr>
            <a:xfrm>
              <a:off x="6803257" y="2514072"/>
              <a:ext cx="388524" cy="366149"/>
            </a:xfrm>
            <a:prstGeom prst="ellipse">
              <a:avLst/>
            </a:prstGeom>
            <a:solidFill>
              <a:schemeClr val="accent1">
                <a:alpha val="5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Y</a:t>
              </a:r>
            </a:p>
          </p:txBody>
        </p:sp>
      </p:grpSp>
      <p:grpSp>
        <p:nvGrpSpPr>
          <p:cNvPr id="39" name="Group 38">
            <a:extLst>
              <a:ext uri="{FF2B5EF4-FFF2-40B4-BE49-F238E27FC236}">
                <a16:creationId xmlns:a16="http://schemas.microsoft.com/office/drawing/2014/main" id="{A6281B57-8BBB-A7AE-A041-152BA5FA57F0}"/>
              </a:ext>
            </a:extLst>
          </p:cNvPr>
          <p:cNvGrpSpPr/>
          <p:nvPr/>
        </p:nvGrpSpPr>
        <p:grpSpPr>
          <a:xfrm>
            <a:off x="5514908" y="2441795"/>
            <a:ext cx="1151964" cy="770804"/>
            <a:chOff x="6007098" y="3007025"/>
            <a:chExt cx="1151964" cy="770804"/>
          </a:xfrm>
        </p:grpSpPr>
        <p:sp>
          <p:nvSpPr>
            <p:cNvPr id="27" name="Oval 26">
              <a:extLst>
                <a:ext uri="{FF2B5EF4-FFF2-40B4-BE49-F238E27FC236}">
                  <a16:creationId xmlns:a16="http://schemas.microsoft.com/office/drawing/2014/main" id="{1B91ECE4-8FDF-14EC-110A-FECBF6918511}"/>
                </a:ext>
              </a:extLst>
            </p:cNvPr>
            <p:cNvSpPr/>
            <p:nvPr/>
          </p:nvSpPr>
          <p:spPr>
            <a:xfrm>
              <a:off x="6770538" y="3411680"/>
              <a:ext cx="388524" cy="366149"/>
            </a:xfrm>
            <a:prstGeom prst="ellipse">
              <a:avLst/>
            </a:prstGeom>
            <a:solidFill>
              <a:schemeClr val="accent1">
                <a:alpha val="5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Y</a:t>
              </a:r>
            </a:p>
          </p:txBody>
        </p:sp>
        <p:sp>
          <p:nvSpPr>
            <p:cNvPr id="28" name="Oval 27">
              <a:extLst>
                <a:ext uri="{FF2B5EF4-FFF2-40B4-BE49-F238E27FC236}">
                  <a16:creationId xmlns:a16="http://schemas.microsoft.com/office/drawing/2014/main" id="{B0BDC874-2D30-62DB-899B-94416E34CF6E}"/>
                </a:ext>
              </a:extLst>
            </p:cNvPr>
            <p:cNvSpPr/>
            <p:nvPr/>
          </p:nvSpPr>
          <p:spPr>
            <a:xfrm>
              <a:off x="6755662" y="3007025"/>
              <a:ext cx="388524" cy="366149"/>
            </a:xfrm>
            <a:prstGeom prst="ellipse">
              <a:avLst/>
            </a:prstGeom>
            <a:solidFill>
              <a:schemeClr val="accent1">
                <a:alpha val="5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X</a:t>
              </a:r>
            </a:p>
          </p:txBody>
        </p:sp>
        <p:sp>
          <p:nvSpPr>
            <p:cNvPr id="29" name="Oval 28">
              <a:extLst>
                <a:ext uri="{FF2B5EF4-FFF2-40B4-BE49-F238E27FC236}">
                  <a16:creationId xmlns:a16="http://schemas.microsoft.com/office/drawing/2014/main" id="{62E1661B-3C96-A21D-88BA-CC791A9BFC7A}"/>
                </a:ext>
              </a:extLst>
            </p:cNvPr>
            <p:cNvSpPr/>
            <p:nvPr/>
          </p:nvSpPr>
          <p:spPr>
            <a:xfrm>
              <a:off x="6007098" y="3171312"/>
              <a:ext cx="388524" cy="366149"/>
            </a:xfrm>
            <a:prstGeom prst="ellipse">
              <a:avLst/>
            </a:prstGeom>
            <a:solidFill>
              <a:schemeClr val="accent1">
                <a:alpha val="5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Z</a:t>
              </a:r>
            </a:p>
          </p:txBody>
        </p:sp>
        <p:cxnSp>
          <p:nvCxnSpPr>
            <p:cNvPr id="30" name="Straight Arrow Connector 29">
              <a:extLst>
                <a:ext uri="{FF2B5EF4-FFF2-40B4-BE49-F238E27FC236}">
                  <a16:creationId xmlns:a16="http://schemas.microsoft.com/office/drawing/2014/main" id="{A3848AF6-24C2-FEC3-6990-E7E9B3768C2A}"/>
                </a:ext>
              </a:extLst>
            </p:cNvPr>
            <p:cNvCxnSpPr>
              <a:cxnSpLocks/>
              <a:stCxn id="29" idx="6"/>
              <a:endCxn id="28" idx="2"/>
            </p:cNvCxnSpPr>
            <p:nvPr/>
          </p:nvCxnSpPr>
          <p:spPr>
            <a:xfrm flipV="1">
              <a:off x="6395622" y="3190100"/>
              <a:ext cx="360040" cy="16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066DCFA-A0C1-07A1-6AA4-A675103ACD86}"/>
                </a:ext>
              </a:extLst>
            </p:cNvPr>
            <p:cNvCxnSpPr>
              <a:cxnSpLocks/>
              <a:stCxn id="29" idx="6"/>
              <a:endCxn id="27" idx="2"/>
            </p:cNvCxnSpPr>
            <p:nvPr/>
          </p:nvCxnSpPr>
          <p:spPr>
            <a:xfrm>
              <a:off x="6395622" y="3354387"/>
              <a:ext cx="374916" cy="240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0" name="Footer Placeholder 5">
            <a:extLst>
              <a:ext uri="{FF2B5EF4-FFF2-40B4-BE49-F238E27FC236}">
                <a16:creationId xmlns:a16="http://schemas.microsoft.com/office/drawing/2014/main" id="{1E51B2B5-26D5-D170-A618-B4B90ADF1EA1}"/>
              </a:ext>
            </a:extLst>
          </p:cNvPr>
          <p:cNvSpPr txBox="1">
            <a:spLocks/>
          </p:cNvSpPr>
          <p:nvPr/>
        </p:nvSpPr>
        <p:spPr>
          <a:xfrm>
            <a:off x="3515894" y="4818186"/>
            <a:ext cx="5628106"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8D9EBC"/>
                </a:solidFill>
              </a:rPr>
              <a:t>© University of Reading 2023                                                   </a:t>
            </a:r>
            <a:r>
              <a:rPr lang="en-US" sz="1100" dirty="0" err="1">
                <a:solidFill>
                  <a:schemeClr val="tx1">
                    <a:lumMod val="50000"/>
                    <a:lumOff val="50000"/>
                  </a:schemeClr>
                </a:solidFill>
              </a:rPr>
              <a:t>www.walker.reading.ac.uk</a:t>
            </a:r>
            <a:endParaRPr lang="en-US" sz="1100" dirty="0">
              <a:solidFill>
                <a:schemeClr val="tx1">
                  <a:lumMod val="50000"/>
                  <a:lumOff val="50000"/>
                </a:schemeClr>
              </a:solidFill>
            </a:endParaRPr>
          </a:p>
        </p:txBody>
      </p:sp>
    </p:spTree>
    <p:extLst>
      <p:ext uri="{BB962C8B-B14F-4D97-AF65-F5344CB8AC3E}">
        <p14:creationId xmlns:p14="http://schemas.microsoft.com/office/powerpoint/2010/main" val="224330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5|12.2|34|5.5"/>
</p:tagLst>
</file>

<file path=ppt/tags/tag2.xml><?xml version="1.0" encoding="utf-8"?>
<p:tagLst xmlns:a="http://schemas.openxmlformats.org/drawingml/2006/main" xmlns:r="http://schemas.openxmlformats.org/officeDocument/2006/relationships" xmlns:p="http://schemas.openxmlformats.org/presentationml/2006/main">
  <p:tag name="TIMING" val="|5.5|12.2|34|5.5"/>
</p:tagLst>
</file>

<file path=ppt/tags/tag3.xml><?xml version="1.0" encoding="utf-8"?>
<p:tagLst xmlns:a="http://schemas.openxmlformats.org/drawingml/2006/main" xmlns:r="http://schemas.openxmlformats.org/officeDocument/2006/relationships" xmlns:p="http://schemas.openxmlformats.org/presentationml/2006/main">
  <p:tag name="TIMING" val="|5.5|12.2|34|5.5"/>
</p:tagLst>
</file>

<file path=ppt/tags/tag4.xml><?xml version="1.0" encoding="utf-8"?>
<p:tagLst xmlns:a="http://schemas.openxmlformats.org/drawingml/2006/main" xmlns:r="http://schemas.openxmlformats.org/officeDocument/2006/relationships" xmlns:p="http://schemas.openxmlformats.org/presentationml/2006/main">
  <p:tag name="TIMING" val="|10.2|12.8|8.3|3.6|12.1|3|0.9|13.8|6.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6917</Words>
  <Application>Microsoft Macintosh PowerPoint</Application>
  <PresentationFormat>On-screen Show (16:9)</PresentationFormat>
  <Paragraphs>912</Paragraphs>
  <Slides>52</Slides>
  <Notes>33</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Arial</vt:lpstr>
      <vt:lpstr>AvenirNext LT Pro Bold</vt:lpstr>
      <vt:lpstr>AvenirNext LT Pro Regular</vt:lpstr>
      <vt:lpstr>Calibri</vt:lpstr>
      <vt:lpstr>Calibri Light</vt:lpstr>
      <vt:lpstr>Courier New</vt:lpstr>
      <vt:lpstr>warnock-pro</vt:lpstr>
      <vt:lpstr>Wingdings</vt:lpstr>
      <vt:lpstr>Office Theme</vt:lpstr>
      <vt:lpstr>Causal Inference  in Climate and Weather Research</vt:lpstr>
      <vt:lpstr>Outline</vt:lpstr>
      <vt:lpstr>1) Motivation</vt:lpstr>
      <vt:lpstr>Understanding the “why?”</vt:lpstr>
      <vt:lpstr>Learning about Causality in Science</vt:lpstr>
      <vt:lpstr>Learning about Causality in Climate Science</vt:lpstr>
      <vt:lpstr>Learning about Causality in Climate Science</vt:lpstr>
      <vt:lpstr>Bridging Physics and Statistics with Causal Framework</vt:lpstr>
      <vt:lpstr>Association vs. Causation</vt:lpstr>
      <vt:lpstr>Association vs. Causation</vt:lpstr>
      <vt:lpstr>Association vs. Causation</vt:lpstr>
      <vt:lpstr>Association vs. Causation</vt:lpstr>
      <vt:lpstr>2) Causality</vt:lpstr>
      <vt:lpstr>Causality in Mathematics</vt:lpstr>
      <vt:lpstr>Causal Networks</vt:lpstr>
      <vt:lpstr>Causal Networks expressed as Functions</vt:lpstr>
      <vt:lpstr>Causal discovery and Causal Inference</vt:lpstr>
      <vt:lpstr>Steps of Causal Inference</vt:lpstr>
      <vt:lpstr>What are “confounders”?</vt:lpstr>
      <vt:lpstr>Steps of Causal Discovery </vt:lpstr>
      <vt:lpstr>3) Applications</vt:lpstr>
      <vt:lpstr>1. Quantify Teleconnections Pathways</vt:lpstr>
      <vt:lpstr>2. Understand Physical Processes with many variables</vt:lpstr>
      <vt:lpstr>3. Find Causal Predictors</vt:lpstr>
      <vt:lpstr>4. Quantify predictability</vt:lpstr>
      <vt:lpstr>4) Summary</vt:lpstr>
      <vt:lpstr>Take Home Messages</vt:lpstr>
      <vt:lpstr>References</vt:lpstr>
      <vt:lpstr>Extra Slides</vt:lpstr>
      <vt:lpstr>Causal Discovery and Machine Learning</vt:lpstr>
      <vt:lpstr>PowerPoint Presentation</vt:lpstr>
      <vt:lpstr>Examples of Causal Discovery Approaches</vt:lpstr>
      <vt:lpstr>Some causal discovery algorithms</vt:lpstr>
      <vt:lpstr>Some software packages implementing causal discovery algorithms</vt:lpstr>
      <vt:lpstr>Constraint-based algorithm PC</vt:lpstr>
      <vt:lpstr>PC-stable Skeleton Detection example</vt:lpstr>
      <vt:lpstr>Assumptions in constraint-based Causal Discovery</vt:lpstr>
      <vt:lpstr>A word of caution on Causal Discovery (1)</vt:lpstr>
      <vt:lpstr>A word of caution on Causal Discovery (2)</vt:lpstr>
      <vt:lpstr>Teleconnections</vt:lpstr>
      <vt:lpstr>Correlation vs. Causation</vt:lpstr>
      <vt:lpstr>Quantifying Causal Pathways of Teleconnections</vt:lpstr>
      <vt:lpstr>Example 1: Common Driver</vt:lpstr>
      <vt:lpstr>Example 1: Common Driver</vt:lpstr>
      <vt:lpstr>Example 1: Common Driver</vt:lpstr>
      <vt:lpstr>Example 1: Common Driver</vt:lpstr>
      <vt:lpstr>Example 2: Mediator</vt:lpstr>
      <vt:lpstr>Example 2: Mediator</vt:lpstr>
      <vt:lpstr>Example 2: Mediator</vt:lpstr>
      <vt:lpstr>Example 2: Mediator</vt:lpstr>
      <vt:lpstr>The importance of Causal Reasoning</vt:lpstr>
      <vt:lpstr>Example 3: Indirect and direct effects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2018-10-23T15:10:08Z</dcterms:created>
  <dcterms:modified xsi:type="dcterms:W3CDTF">2023-10-30T12:23:02Z</dcterms:modified>
</cp:coreProperties>
</file>