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xml" ContentType="application/vnd.openxmlformats-officedocument.presentationml.tags+xml"/>
  <Override PartName="/ppt/notesSlides/notesSlide1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tags/tag4.xml" ContentType="application/vnd.openxmlformats-officedocument.presentationml.tags+xml"/>
  <Override PartName="/ppt/notesSlides/notesSlide18.xml" ContentType="application/vnd.openxmlformats-officedocument.presentationml.notesSlide+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tags/tag5.xml" ContentType="application/vnd.openxmlformats-officedocument.presentationml.tags+xml"/>
  <Override PartName="/ppt/notesSlides/notesSlide19.xml" ContentType="application/vnd.openxmlformats-officedocument.presentationml.notesSlide+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1"/>
  </p:sldMasterIdLst>
  <p:notesMasterIdLst>
    <p:notesMasterId r:id="rId23"/>
  </p:notesMasterIdLst>
  <p:handoutMasterIdLst>
    <p:handoutMasterId r:id="rId24"/>
  </p:handoutMasterIdLst>
  <p:sldIdLst>
    <p:sldId id="1092" r:id="rId2"/>
    <p:sldId id="1093" r:id="rId3"/>
    <p:sldId id="1194" r:id="rId4"/>
    <p:sldId id="1177" r:id="rId5"/>
    <p:sldId id="1178" r:id="rId6"/>
    <p:sldId id="1183" r:id="rId7"/>
    <p:sldId id="752" r:id="rId8"/>
    <p:sldId id="1184" r:id="rId9"/>
    <p:sldId id="1182" r:id="rId10"/>
    <p:sldId id="1186" r:id="rId11"/>
    <p:sldId id="1187" r:id="rId12"/>
    <p:sldId id="1188" r:id="rId13"/>
    <p:sldId id="1189" r:id="rId14"/>
    <p:sldId id="1190" r:id="rId15"/>
    <p:sldId id="1191" r:id="rId16"/>
    <p:sldId id="1192" r:id="rId17"/>
    <p:sldId id="1193" r:id="rId18"/>
    <p:sldId id="1195" r:id="rId19"/>
    <p:sldId id="838" r:id="rId20"/>
    <p:sldId id="1135" r:id="rId21"/>
    <p:sldId id="1042" r:id="rId22"/>
  </p:sldIdLst>
  <p:sldSz cx="9144000" cy="5143500" type="screen16x9"/>
  <p:notesSz cx="9929813" cy="6794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2"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5968"/>
    <a:srgbClr val="FFFFCC"/>
    <a:srgbClr val="348BA3"/>
    <a:srgbClr val="9C3B54"/>
    <a:srgbClr val="FFCC66"/>
    <a:srgbClr val="FFFF66"/>
    <a:srgbClr val="F9ED07"/>
    <a:srgbClr val="66FFFF"/>
    <a:srgbClr val="FFCCCC"/>
    <a:srgbClr val="5DD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1B8782-DF7E-7240-94DB-E8DAC05A47A0}" v="12" dt="2023-10-30T12:13:12.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43" autoAdjust="0"/>
    <p:restoredTop sz="71397" autoAdjust="0"/>
  </p:normalViewPr>
  <p:slideViewPr>
    <p:cSldViewPr>
      <p:cViewPr varScale="1">
        <p:scale>
          <a:sx n="144" d="100"/>
          <a:sy n="144" d="100"/>
        </p:scale>
        <p:origin x="1040" y="184"/>
      </p:cViewPr>
      <p:guideLst>
        <p:guide orient="horz" pos="2482"/>
        <p:guide pos="2880"/>
      </p:guideLst>
    </p:cSldViewPr>
  </p:slideViewPr>
  <p:outlineViewPr>
    <p:cViewPr>
      <p:scale>
        <a:sx n="33" d="100"/>
        <a:sy n="33" d="100"/>
      </p:scale>
      <p:origin x="0" y="-1440"/>
    </p:cViewPr>
  </p:outlineViewPr>
  <p:notesTextViewPr>
    <p:cViewPr>
      <p:scale>
        <a:sx n="3" d="2"/>
        <a:sy n="3" d="2"/>
      </p:scale>
      <p:origin x="0" y="0"/>
    </p:cViewPr>
  </p:notesTextViewPr>
  <p:sorterViewPr>
    <p:cViewPr>
      <p:scale>
        <a:sx n="70" d="100"/>
        <a:sy n="70" d="100"/>
      </p:scale>
      <p:origin x="0" y="15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na Saggioro" userId="4ae1ca83-8fb8-47ab-921d-8a60851cfd4f" providerId="ADAL" clId="{6B478BBC-CC05-C142-8649-C36AD6A91890}"/>
    <pc:docChg chg="undo custSel addSld delSld modSld sldOrd modMainMaster">
      <pc:chgData name="Elena Saggioro" userId="4ae1ca83-8fb8-47ab-921d-8a60851cfd4f" providerId="ADAL" clId="{6B478BBC-CC05-C142-8649-C36AD6A91890}" dt="2023-10-11T10:06:35.046" v="9789" actId="27636"/>
      <pc:docMkLst>
        <pc:docMk/>
      </pc:docMkLst>
      <pc:sldChg chg="add del">
        <pc:chgData name="Elena Saggioro" userId="4ae1ca83-8fb8-47ab-921d-8a60851cfd4f" providerId="ADAL" clId="{6B478BBC-CC05-C142-8649-C36AD6A91890}" dt="2023-10-10T12:40:47.069" v="4003"/>
        <pc:sldMkLst>
          <pc:docMk/>
          <pc:sldMk cId="52432253" sldId="267"/>
        </pc:sldMkLst>
      </pc:sldChg>
      <pc:sldChg chg="add del">
        <pc:chgData name="Elena Saggioro" userId="4ae1ca83-8fb8-47ab-921d-8a60851cfd4f" providerId="ADAL" clId="{6B478BBC-CC05-C142-8649-C36AD6A91890}" dt="2023-10-09T13:53:48.422" v="169" actId="2696"/>
        <pc:sldMkLst>
          <pc:docMk/>
          <pc:sldMk cId="3318836160" sldId="715"/>
        </pc:sldMkLst>
      </pc:sldChg>
      <pc:sldChg chg="addSp delSp modSp mod delAnim modAnim">
        <pc:chgData name="Elena Saggioro" userId="4ae1ca83-8fb8-47ab-921d-8a60851cfd4f" providerId="ADAL" clId="{6B478BBC-CC05-C142-8649-C36AD6A91890}" dt="2023-10-11T08:02:35.997" v="5969" actId="20577"/>
        <pc:sldMkLst>
          <pc:docMk/>
          <pc:sldMk cId="1328722829" sldId="812"/>
        </pc:sldMkLst>
        <pc:spChg chg="mod">
          <ac:chgData name="Elena Saggioro" userId="4ae1ca83-8fb8-47ab-921d-8a60851cfd4f" providerId="ADAL" clId="{6B478BBC-CC05-C142-8649-C36AD6A91890}" dt="2023-10-11T08:02:35.997" v="5969" actId="20577"/>
          <ac:spMkLst>
            <pc:docMk/>
            <pc:sldMk cId="1328722829" sldId="812"/>
            <ac:spMk id="2" creationId="{E1410ED5-1CFA-47D8-B204-4E7A82A1C16B}"/>
          </ac:spMkLst>
        </pc:spChg>
        <pc:spChg chg="del">
          <ac:chgData name="Elena Saggioro" userId="4ae1ca83-8fb8-47ab-921d-8a60851cfd4f" providerId="ADAL" clId="{6B478BBC-CC05-C142-8649-C36AD6A91890}" dt="2023-10-10T10:47:23.930" v="1729" actId="478"/>
          <ac:spMkLst>
            <pc:docMk/>
            <pc:sldMk cId="1328722829" sldId="812"/>
            <ac:spMk id="3" creationId="{9AA88F41-25E3-4F25-82A9-FD0D7261DF44}"/>
          </ac:spMkLst>
        </pc:spChg>
        <pc:spChg chg="del">
          <ac:chgData name="Elena Saggioro" userId="4ae1ca83-8fb8-47ab-921d-8a60851cfd4f" providerId="ADAL" clId="{6B478BBC-CC05-C142-8649-C36AD6A91890}" dt="2023-10-10T10:47:27.961" v="1730" actId="478"/>
          <ac:spMkLst>
            <pc:docMk/>
            <pc:sldMk cId="1328722829" sldId="812"/>
            <ac:spMk id="7" creationId="{DDA6B97B-BC71-32D8-BEC5-8896D397F606}"/>
          </ac:spMkLst>
        </pc:spChg>
        <pc:spChg chg="mod">
          <ac:chgData name="Elena Saggioro" userId="4ae1ca83-8fb8-47ab-921d-8a60851cfd4f" providerId="ADAL" clId="{6B478BBC-CC05-C142-8649-C36AD6A91890}" dt="2023-10-10T10:47:12.347" v="1701" actId="14100"/>
          <ac:spMkLst>
            <pc:docMk/>
            <pc:sldMk cId="1328722829" sldId="812"/>
            <ac:spMk id="8" creationId="{37280BF5-C151-422D-8197-24B128909341}"/>
          </ac:spMkLst>
        </pc:spChg>
        <pc:spChg chg="add del mod">
          <ac:chgData name="Elena Saggioro" userId="4ae1ca83-8fb8-47ab-921d-8a60851cfd4f" providerId="ADAL" clId="{6B478BBC-CC05-C142-8649-C36AD6A91890}" dt="2023-10-10T12:21:33.030" v="2854"/>
          <ac:spMkLst>
            <pc:docMk/>
            <pc:sldMk cId="1328722829" sldId="812"/>
            <ac:spMk id="11" creationId="{A29EB7A8-1635-7B5A-71B5-E0088CCD54E4}"/>
          </ac:spMkLst>
        </pc:spChg>
        <pc:spChg chg="mod">
          <ac:chgData name="Elena Saggioro" userId="4ae1ca83-8fb8-47ab-921d-8a60851cfd4f" providerId="ADAL" clId="{6B478BBC-CC05-C142-8649-C36AD6A91890}" dt="2023-10-10T10:47:06.400" v="1700" actId="20577"/>
          <ac:spMkLst>
            <pc:docMk/>
            <pc:sldMk cId="1328722829" sldId="812"/>
            <ac:spMk id="12" creationId="{613D5BE6-4CC4-4AA3-889E-732F2FCD07E9}"/>
          </ac:spMkLst>
        </pc:spChg>
        <pc:spChg chg="add del mod">
          <ac:chgData name="Elena Saggioro" userId="4ae1ca83-8fb8-47ab-921d-8a60851cfd4f" providerId="ADAL" clId="{6B478BBC-CC05-C142-8649-C36AD6A91890}" dt="2023-10-10T12:21:35.864" v="2856"/>
          <ac:spMkLst>
            <pc:docMk/>
            <pc:sldMk cId="1328722829" sldId="812"/>
            <ac:spMk id="13" creationId="{B4D85147-555A-CD55-DEC2-51BA877D2FAC}"/>
          </ac:spMkLst>
        </pc:spChg>
        <pc:spChg chg="add mod">
          <ac:chgData name="Elena Saggioro" userId="4ae1ca83-8fb8-47ab-921d-8a60851cfd4f" providerId="ADAL" clId="{6B478BBC-CC05-C142-8649-C36AD6A91890}" dt="2023-10-10T12:24:04.905" v="2925"/>
          <ac:spMkLst>
            <pc:docMk/>
            <pc:sldMk cId="1328722829" sldId="812"/>
            <ac:spMk id="14" creationId="{63159BA7-5E98-B516-77CF-82FEC96A5735}"/>
          </ac:spMkLst>
        </pc:spChg>
      </pc:sldChg>
      <pc:sldChg chg="add del">
        <pc:chgData name="Elena Saggioro" userId="4ae1ca83-8fb8-47ab-921d-8a60851cfd4f" providerId="ADAL" clId="{6B478BBC-CC05-C142-8649-C36AD6A91890}" dt="2023-10-11T08:47:24.575" v="7975" actId="2696"/>
        <pc:sldMkLst>
          <pc:docMk/>
          <pc:sldMk cId="162141630" sldId="918"/>
        </pc:sldMkLst>
      </pc:sldChg>
      <pc:sldChg chg="addSp modSp add mod modAnim">
        <pc:chgData name="Elena Saggioro" userId="4ae1ca83-8fb8-47ab-921d-8a60851cfd4f" providerId="ADAL" clId="{6B478BBC-CC05-C142-8649-C36AD6A91890}" dt="2023-10-11T08:47:41.005" v="7979" actId="1076"/>
        <pc:sldMkLst>
          <pc:docMk/>
          <pc:sldMk cId="1883556728" sldId="918"/>
        </pc:sldMkLst>
        <pc:spChg chg="add mod">
          <ac:chgData name="Elena Saggioro" userId="4ae1ca83-8fb8-47ab-921d-8a60851cfd4f" providerId="ADAL" clId="{6B478BBC-CC05-C142-8649-C36AD6A91890}" dt="2023-10-11T08:47:41.005" v="7979" actId="1076"/>
          <ac:spMkLst>
            <pc:docMk/>
            <pc:sldMk cId="1883556728" sldId="918"/>
            <ac:spMk id="3" creationId="{4A6340BD-9FA2-0908-F791-698AF79C22C6}"/>
          </ac:spMkLst>
        </pc:spChg>
      </pc:sldChg>
      <pc:sldChg chg="modSp del mod">
        <pc:chgData name="Elena Saggioro" userId="4ae1ca83-8fb8-47ab-921d-8a60851cfd4f" providerId="ADAL" clId="{6B478BBC-CC05-C142-8649-C36AD6A91890}" dt="2023-10-11T08:46:29.970" v="7905" actId="2696"/>
        <pc:sldMkLst>
          <pc:docMk/>
          <pc:sldMk cId="3314475044" sldId="918"/>
        </pc:sldMkLst>
        <pc:spChg chg="mod">
          <ac:chgData name="Elena Saggioro" userId="4ae1ca83-8fb8-47ab-921d-8a60851cfd4f" providerId="ADAL" clId="{6B478BBC-CC05-C142-8649-C36AD6A91890}" dt="2023-10-11T08:45:50.177" v="7873" actId="14100"/>
          <ac:spMkLst>
            <pc:docMk/>
            <pc:sldMk cId="3314475044" sldId="918"/>
            <ac:spMk id="8" creationId="{8FFB26A6-2186-4D4F-8270-18DE5AA9AAD1}"/>
          </ac:spMkLst>
        </pc:spChg>
        <pc:spChg chg="mod">
          <ac:chgData name="Elena Saggioro" userId="4ae1ca83-8fb8-47ab-921d-8a60851cfd4f" providerId="ADAL" clId="{6B478BBC-CC05-C142-8649-C36AD6A91890}" dt="2023-10-11T08:45:42.183" v="7869" actId="1076"/>
          <ac:spMkLst>
            <pc:docMk/>
            <pc:sldMk cId="3314475044" sldId="918"/>
            <ac:spMk id="22" creationId="{0C806F3D-92A6-4BF4-947C-71A030F6E99D}"/>
          </ac:spMkLst>
        </pc:spChg>
      </pc:sldChg>
      <pc:sldChg chg="addSp modSp add mod ord modAnim">
        <pc:chgData name="Elena Saggioro" userId="4ae1ca83-8fb8-47ab-921d-8a60851cfd4f" providerId="ADAL" clId="{6B478BBC-CC05-C142-8649-C36AD6A91890}" dt="2023-10-11T09:21:13.133" v="8426"/>
        <pc:sldMkLst>
          <pc:docMk/>
          <pc:sldMk cId="3562506314" sldId="950"/>
        </pc:sldMkLst>
        <pc:spChg chg="add mod">
          <ac:chgData name="Elena Saggioro" userId="4ae1ca83-8fb8-47ab-921d-8a60851cfd4f" providerId="ADAL" clId="{6B478BBC-CC05-C142-8649-C36AD6A91890}" dt="2023-10-10T13:17:29.672" v="5374" actId="1076"/>
          <ac:spMkLst>
            <pc:docMk/>
            <pc:sldMk cId="3562506314" sldId="950"/>
            <ac:spMk id="2" creationId="{86196264-118F-6F9D-6A68-8E146BE8BB65}"/>
          </ac:spMkLst>
        </pc:spChg>
        <pc:spChg chg="add mod">
          <ac:chgData name="Elena Saggioro" userId="4ae1ca83-8fb8-47ab-921d-8a60851cfd4f" providerId="ADAL" clId="{6B478BBC-CC05-C142-8649-C36AD6A91890}" dt="2023-10-11T09:21:13.133" v="8426"/>
          <ac:spMkLst>
            <pc:docMk/>
            <pc:sldMk cId="3562506314" sldId="950"/>
            <ac:spMk id="3" creationId="{556EA286-3583-3928-BE00-06C53400D088}"/>
          </ac:spMkLst>
        </pc:spChg>
        <pc:spChg chg="mod">
          <ac:chgData name="Elena Saggioro" userId="4ae1ca83-8fb8-47ab-921d-8a60851cfd4f" providerId="ADAL" clId="{6B478BBC-CC05-C142-8649-C36AD6A91890}" dt="2023-10-10T13:07:49.775" v="5088" actId="20577"/>
          <ac:spMkLst>
            <pc:docMk/>
            <pc:sldMk cId="3562506314" sldId="950"/>
            <ac:spMk id="15" creationId="{4208334E-CCA3-4B70-8178-11D9E87CA72A}"/>
          </ac:spMkLst>
        </pc:spChg>
        <pc:spChg chg="mod">
          <ac:chgData name="Elena Saggioro" userId="4ae1ca83-8fb8-47ab-921d-8a60851cfd4f" providerId="ADAL" clId="{6B478BBC-CC05-C142-8649-C36AD6A91890}" dt="2023-10-10T13:07:04.761" v="5064" actId="20577"/>
          <ac:spMkLst>
            <pc:docMk/>
            <pc:sldMk cId="3562506314" sldId="950"/>
            <ac:spMk id="76" creationId="{ECA47290-9B75-45A1-8C2B-42E8A756C05A}"/>
          </ac:spMkLst>
        </pc:spChg>
        <pc:spChg chg="mod">
          <ac:chgData name="Elena Saggioro" userId="4ae1ca83-8fb8-47ab-921d-8a60851cfd4f" providerId="ADAL" clId="{6B478BBC-CC05-C142-8649-C36AD6A91890}" dt="2023-10-10T13:07:12.828" v="5066" actId="1076"/>
          <ac:spMkLst>
            <pc:docMk/>
            <pc:sldMk cId="3562506314" sldId="950"/>
            <ac:spMk id="78" creationId="{23589FB2-8AD9-4FC4-A85D-8F64A2091356}"/>
          </ac:spMkLst>
        </pc:spChg>
        <pc:spChg chg="mod">
          <ac:chgData name="Elena Saggioro" userId="4ae1ca83-8fb8-47ab-921d-8a60851cfd4f" providerId="ADAL" clId="{6B478BBC-CC05-C142-8649-C36AD6A91890}" dt="2023-10-10T13:07:15.163" v="5067" actId="1076"/>
          <ac:spMkLst>
            <pc:docMk/>
            <pc:sldMk cId="3562506314" sldId="950"/>
            <ac:spMk id="79" creationId="{EFAB4581-55E2-40BE-BBB3-A45156ACA895}"/>
          </ac:spMkLst>
        </pc:spChg>
        <pc:spChg chg="mod">
          <ac:chgData name="Elena Saggioro" userId="4ae1ca83-8fb8-47ab-921d-8a60851cfd4f" providerId="ADAL" clId="{6B478BBC-CC05-C142-8649-C36AD6A91890}" dt="2023-10-10T13:08:09.993" v="5102" actId="1076"/>
          <ac:spMkLst>
            <pc:docMk/>
            <pc:sldMk cId="3562506314" sldId="950"/>
            <ac:spMk id="81" creationId="{8D5E7FCD-69FF-441D-944B-1AB41D6882D3}"/>
          </ac:spMkLst>
        </pc:spChg>
        <pc:spChg chg="mod">
          <ac:chgData name="Elena Saggioro" userId="4ae1ca83-8fb8-47ab-921d-8a60851cfd4f" providerId="ADAL" clId="{6B478BBC-CC05-C142-8649-C36AD6A91890}" dt="2023-10-10T13:08:04.087" v="5100" actId="1076"/>
          <ac:spMkLst>
            <pc:docMk/>
            <pc:sldMk cId="3562506314" sldId="950"/>
            <ac:spMk id="82" creationId="{9F33EC93-9A45-4C64-B4FB-3E7E175C5BFC}"/>
          </ac:spMkLst>
        </pc:spChg>
      </pc:sldChg>
      <pc:sldChg chg="addSp delSp modSp add mod ord">
        <pc:chgData name="Elena Saggioro" userId="4ae1ca83-8fb8-47ab-921d-8a60851cfd4f" providerId="ADAL" clId="{6B478BBC-CC05-C142-8649-C36AD6A91890}" dt="2023-10-11T09:21:14.039" v="8427"/>
        <pc:sldMkLst>
          <pc:docMk/>
          <pc:sldMk cId="29080136" sldId="955"/>
        </pc:sldMkLst>
        <pc:spChg chg="add del mod">
          <ac:chgData name="Elena Saggioro" userId="4ae1ca83-8fb8-47ab-921d-8a60851cfd4f" providerId="ADAL" clId="{6B478BBC-CC05-C142-8649-C36AD6A91890}" dt="2023-10-10T13:08:29.831" v="5105" actId="478"/>
          <ac:spMkLst>
            <pc:docMk/>
            <pc:sldMk cId="29080136" sldId="955"/>
            <ac:spMk id="9" creationId="{B0600DCB-11AB-9DEB-80F1-DCECA84DBCE9}"/>
          </ac:spMkLst>
        </pc:spChg>
        <pc:spChg chg="add mod">
          <ac:chgData name="Elena Saggioro" userId="4ae1ca83-8fb8-47ab-921d-8a60851cfd4f" providerId="ADAL" clId="{6B478BBC-CC05-C142-8649-C36AD6A91890}" dt="2023-10-10T13:08:27.501" v="5104"/>
          <ac:spMkLst>
            <pc:docMk/>
            <pc:sldMk cId="29080136" sldId="955"/>
            <ac:spMk id="10" creationId="{D709C883-FF58-C97A-896F-565E9F39F991}"/>
          </ac:spMkLst>
        </pc:spChg>
        <pc:spChg chg="add mod">
          <ac:chgData name="Elena Saggioro" userId="4ae1ca83-8fb8-47ab-921d-8a60851cfd4f" providerId="ADAL" clId="{6B478BBC-CC05-C142-8649-C36AD6A91890}" dt="2023-10-11T09:21:14.039" v="8427"/>
          <ac:spMkLst>
            <pc:docMk/>
            <pc:sldMk cId="29080136" sldId="955"/>
            <ac:spMk id="13" creationId="{C7BCA8E7-816F-C15F-41B7-C808F7F8D381}"/>
          </ac:spMkLst>
        </pc:spChg>
        <pc:spChg chg="mod">
          <ac:chgData name="Elena Saggioro" userId="4ae1ca83-8fb8-47ab-921d-8a60851cfd4f" providerId="ADAL" clId="{6B478BBC-CC05-C142-8649-C36AD6A91890}" dt="2023-10-10T13:08:41.386" v="5107" actId="207"/>
          <ac:spMkLst>
            <pc:docMk/>
            <pc:sldMk cId="29080136" sldId="955"/>
            <ac:spMk id="15" creationId="{4208334E-CCA3-4B70-8178-11D9E87CA72A}"/>
          </ac:spMkLst>
        </pc:spChg>
        <pc:spChg chg="mod">
          <ac:chgData name="Elena Saggioro" userId="4ae1ca83-8fb8-47ab-921d-8a60851cfd4f" providerId="ADAL" clId="{6B478BBC-CC05-C142-8649-C36AD6A91890}" dt="2023-10-10T13:08:47.088" v="5108" actId="14100"/>
          <ac:spMkLst>
            <pc:docMk/>
            <pc:sldMk cId="29080136" sldId="955"/>
            <ac:spMk id="43" creationId="{369EA4B4-441D-4CDC-90DB-879956FCF79A}"/>
          </ac:spMkLst>
        </pc:spChg>
        <pc:spChg chg="mod">
          <ac:chgData name="Elena Saggioro" userId="4ae1ca83-8fb8-47ab-921d-8a60851cfd4f" providerId="ADAL" clId="{6B478BBC-CC05-C142-8649-C36AD6A91890}" dt="2023-10-10T13:08:41.386" v="5107" actId="207"/>
          <ac:spMkLst>
            <pc:docMk/>
            <pc:sldMk cId="29080136" sldId="955"/>
            <ac:spMk id="44" creationId="{DE89C114-36ED-435B-8EFA-E0A9F2676FE7}"/>
          </ac:spMkLst>
        </pc:spChg>
        <pc:spChg chg="del">
          <ac:chgData name="Elena Saggioro" userId="4ae1ca83-8fb8-47ab-921d-8a60851cfd4f" providerId="ADAL" clId="{6B478BBC-CC05-C142-8649-C36AD6A91890}" dt="2023-10-10T13:08:27.176" v="5103" actId="478"/>
          <ac:spMkLst>
            <pc:docMk/>
            <pc:sldMk cId="29080136" sldId="955"/>
            <ac:spMk id="76" creationId="{ECA47290-9B75-45A1-8C2B-42E8A756C05A}"/>
          </ac:spMkLst>
        </pc:spChg>
      </pc:sldChg>
      <pc:sldChg chg="modSp mod ord modAnim">
        <pc:chgData name="Elena Saggioro" userId="4ae1ca83-8fb8-47ab-921d-8a60851cfd4f" providerId="ADAL" clId="{6B478BBC-CC05-C142-8649-C36AD6A91890}" dt="2023-10-11T08:00:13.060" v="5861" actId="113"/>
        <pc:sldMkLst>
          <pc:docMk/>
          <pc:sldMk cId="3915982131" sldId="1032"/>
        </pc:sldMkLst>
        <pc:spChg chg="mod">
          <ac:chgData name="Elena Saggioro" userId="4ae1ca83-8fb8-47ab-921d-8a60851cfd4f" providerId="ADAL" clId="{6B478BBC-CC05-C142-8649-C36AD6A91890}" dt="2023-10-10T10:54:02.670" v="1973" actId="20577"/>
          <ac:spMkLst>
            <pc:docMk/>
            <pc:sldMk cId="3915982131" sldId="1032"/>
            <ac:spMk id="2" creationId="{B847366E-46AB-4CA9-BA25-8F22005740E5}"/>
          </ac:spMkLst>
        </pc:spChg>
        <pc:spChg chg="mod">
          <ac:chgData name="Elena Saggioro" userId="4ae1ca83-8fb8-47ab-921d-8a60851cfd4f" providerId="ADAL" clId="{6B478BBC-CC05-C142-8649-C36AD6A91890}" dt="2023-10-11T07:59:25.138" v="5802" actId="1035"/>
          <ac:spMkLst>
            <pc:docMk/>
            <pc:sldMk cId="3915982131" sldId="1032"/>
            <ac:spMk id="8" creationId="{497B9651-B446-4145-813B-50AA7269958D}"/>
          </ac:spMkLst>
        </pc:spChg>
        <pc:spChg chg="mod">
          <ac:chgData name="Elena Saggioro" userId="4ae1ca83-8fb8-47ab-921d-8a60851cfd4f" providerId="ADAL" clId="{6B478BBC-CC05-C142-8649-C36AD6A91890}" dt="2023-10-11T07:59:25.138" v="5802" actId="1035"/>
          <ac:spMkLst>
            <pc:docMk/>
            <pc:sldMk cId="3915982131" sldId="1032"/>
            <ac:spMk id="9" creationId="{B75A8E34-D9BF-4044-86AC-968EBEE94698}"/>
          </ac:spMkLst>
        </pc:spChg>
        <pc:spChg chg="mod">
          <ac:chgData name="Elena Saggioro" userId="4ae1ca83-8fb8-47ab-921d-8a60851cfd4f" providerId="ADAL" clId="{6B478BBC-CC05-C142-8649-C36AD6A91890}" dt="2023-10-11T07:59:30.563" v="5803" actId="14100"/>
          <ac:spMkLst>
            <pc:docMk/>
            <pc:sldMk cId="3915982131" sldId="1032"/>
            <ac:spMk id="10" creationId="{DB65E6ED-08B6-4673-9B00-D1169CB48E8A}"/>
          </ac:spMkLst>
        </pc:spChg>
        <pc:spChg chg="mod">
          <ac:chgData name="Elena Saggioro" userId="4ae1ca83-8fb8-47ab-921d-8a60851cfd4f" providerId="ADAL" clId="{6B478BBC-CC05-C142-8649-C36AD6A91890}" dt="2023-10-11T07:59:25.138" v="5802" actId="1035"/>
          <ac:spMkLst>
            <pc:docMk/>
            <pc:sldMk cId="3915982131" sldId="1032"/>
            <ac:spMk id="13" creationId="{D3CE4C1F-CC19-4B20-B9E2-2C625A3C02EA}"/>
          </ac:spMkLst>
        </pc:spChg>
        <pc:spChg chg="mod">
          <ac:chgData name="Elena Saggioro" userId="4ae1ca83-8fb8-47ab-921d-8a60851cfd4f" providerId="ADAL" clId="{6B478BBC-CC05-C142-8649-C36AD6A91890}" dt="2023-10-11T08:00:13.060" v="5861" actId="113"/>
          <ac:spMkLst>
            <pc:docMk/>
            <pc:sldMk cId="3915982131" sldId="1032"/>
            <ac:spMk id="15" creationId="{89BA552C-058A-44AA-9963-FE4B210AD2C8}"/>
          </ac:spMkLst>
        </pc:spChg>
        <pc:picChg chg="mod">
          <ac:chgData name="Elena Saggioro" userId="4ae1ca83-8fb8-47ab-921d-8a60851cfd4f" providerId="ADAL" clId="{6B478BBC-CC05-C142-8649-C36AD6A91890}" dt="2023-10-11T07:59:25.138" v="5802" actId="1035"/>
          <ac:picMkLst>
            <pc:docMk/>
            <pc:sldMk cId="3915982131" sldId="1032"/>
            <ac:picMk id="11" creationId="{8572680F-0F35-4D0D-AB74-902B850E2F94}"/>
          </ac:picMkLst>
        </pc:picChg>
        <pc:picChg chg="mod">
          <ac:chgData name="Elena Saggioro" userId="4ae1ca83-8fb8-47ab-921d-8a60851cfd4f" providerId="ADAL" clId="{6B478BBC-CC05-C142-8649-C36AD6A91890}" dt="2023-10-11T07:59:25.138" v="5802" actId="1035"/>
          <ac:picMkLst>
            <pc:docMk/>
            <pc:sldMk cId="3915982131" sldId="1032"/>
            <ac:picMk id="12" creationId="{8E585BFA-B5C1-4924-800B-868AE6E5E240}"/>
          </ac:picMkLst>
        </pc:picChg>
        <pc:picChg chg="mod">
          <ac:chgData name="Elena Saggioro" userId="4ae1ca83-8fb8-47ab-921d-8a60851cfd4f" providerId="ADAL" clId="{6B478BBC-CC05-C142-8649-C36AD6A91890}" dt="2023-10-10T11:10:59.824" v="2547" actId="1076"/>
          <ac:picMkLst>
            <pc:docMk/>
            <pc:sldMk cId="3915982131" sldId="1032"/>
            <ac:picMk id="14" creationId="{955EBF74-072C-4E25-888B-0DA0B38C0498}"/>
          </ac:picMkLst>
        </pc:picChg>
      </pc:sldChg>
      <pc:sldChg chg="addSp delSp modSp mod ord modShow">
        <pc:chgData name="Elena Saggioro" userId="4ae1ca83-8fb8-47ab-921d-8a60851cfd4f" providerId="ADAL" clId="{6B478BBC-CC05-C142-8649-C36AD6A91890}" dt="2023-10-10T13:47:24.931" v="5443" actId="729"/>
        <pc:sldMkLst>
          <pc:docMk/>
          <pc:sldMk cId="2481325596" sldId="1034"/>
        </pc:sldMkLst>
        <pc:spChg chg="mod">
          <ac:chgData name="Elena Saggioro" userId="4ae1ca83-8fb8-47ab-921d-8a60851cfd4f" providerId="ADAL" clId="{6B478BBC-CC05-C142-8649-C36AD6A91890}" dt="2023-10-10T11:16:41.810" v="2736" actId="20577"/>
          <ac:spMkLst>
            <pc:docMk/>
            <pc:sldMk cId="2481325596" sldId="1034"/>
            <ac:spMk id="2" creationId="{B847366E-46AB-4CA9-BA25-8F22005740E5}"/>
          </ac:spMkLst>
        </pc:spChg>
        <pc:spChg chg="add mod">
          <ac:chgData name="Elena Saggioro" userId="4ae1ca83-8fb8-47ab-921d-8a60851cfd4f" providerId="ADAL" clId="{6B478BBC-CC05-C142-8649-C36AD6A91890}" dt="2023-10-10T12:24:00.217" v="2924"/>
          <ac:spMkLst>
            <pc:docMk/>
            <pc:sldMk cId="2481325596" sldId="1034"/>
            <ac:spMk id="3" creationId="{A6B50449-931F-B325-A8B6-1495EED51344}"/>
          </ac:spMkLst>
        </pc:spChg>
        <pc:spChg chg="mod">
          <ac:chgData name="Elena Saggioro" userId="4ae1ca83-8fb8-47ab-921d-8a60851cfd4f" providerId="ADAL" clId="{6B478BBC-CC05-C142-8649-C36AD6A91890}" dt="2023-10-10T11:16:49.778" v="2738" actId="1076"/>
          <ac:spMkLst>
            <pc:docMk/>
            <pc:sldMk cId="2481325596" sldId="1034"/>
            <ac:spMk id="16" creationId="{907DB3C7-3FA4-45CE-806C-AD3CAD8BF694}"/>
          </ac:spMkLst>
        </pc:spChg>
        <pc:spChg chg="mod">
          <ac:chgData name="Elena Saggioro" userId="4ae1ca83-8fb8-47ab-921d-8a60851cfd4f" providerId="ADAL" clId="{6B478BBC-CC05-C142-8649-C36AD6A91890}" dt="2023-10-10T11:16:49.778" v="2738" actId="1076"/>
          <ac:spMkLst>
            <pc:docMk/>
            <pc:sldMk cId="2481325596" sldId="1034"/>
            <ac:spMk id="17" creationId="{030AD3D5-EF8E-4182-931B-F77FAB936BCD}"/>
          </ac:spMkLst>
        </pc:spChg>
        <pc:spChg chg="mod">
          <ac:chgData name="Elena Saggioro" userId="4ae1ca83-8fb8-47ab-921d-8a60851cfd4f" providerId="ADAL" clId="{6B478BBC-CC05-C142-8649-C36AD6A91890}" dt="2023-10-10T11:17:37.968" v="2851" actId="1076"/>
          <ac:spMkLst>
            <pc:docMk/>
            <pc:sldMk cId="2481325596" sldId="1034"/>
            <ac:spMk id="18" creationId="{2D1E61AE-02C8-48DE-B202-4EFD789F3B39}"/>
          </ac:spMkLst>
        </pc:spChg>
        <pc:picChg chg="del">
          <ac:chgData name="Elena Saggioro" userId="4ae1ca83-8fb8-47ab-921d-8a60851cfd4f" providerId="ADAL" clId="{6B478BBC-CC05-C142-8649-C36AD6A91890}" dt="2023-10-10T11:16:45.680" v="2737" actId="478"/>
          <ac:picMkLst>
            <pc:docMk/>
            <pc:sldMk cId="2481325596" sldId="1034"/>
            <ac:picMk id="14" creationId="{955EBF74-072C-4E25-888B-0DA0B38C0498}"/>
          </ac:picMkLst>
        </pc:picChg>
      </pc:sldChg>
      <pc:sldChg chg="addSp delSp modSp mod">
        <pc:chgData name="Elena Saggioro" userId="4ae1ca83-8fb8-47ab-921d-8a60851cfd4f" providerId="ADAL" clId="{6B478BBC-CC05-C142-8649-C36AD6A91890}" dt="2023-10-10T12:23:49.232" v="2920"/>
        <pc:sldMkLst>
          <pc:docMk/>
          <pc:sldMk cId="2570288915" sldId="1043"/>
        </pc:sldMkLst>
        <pc:spChg chg="mod">
          <ac:chgData name="Elena Saggioro" userId="4ae1ca83-8fb8-47ab-921d-8a60851cfd4f" providerId="ADAL" clId="{6B478BBC-CC05-C142-8649-C36AD6A91890}" dt="2023-10-10T11:02:13.579" v="2221" actId="115"/>
          <ac:spMkLst>
            <pc:docMk/>
            <pc:sldMk cId="2570288915" sldId="1043"/>
            <ac:spMk id="2" creationId="{E506E47A-A7EC-477A-8D37-CF54882BDC01}"/>
          </ac:spMkLst>
        </pc:spChg>
        <pc:spChg chg="add del mod">
          <ac:chgData name="Elena Saggioro" userId="4ae1ca83-8fb8-47ab-921d-8a60851cfd4f" providerId="ADAL" clId="{6B478BBC-CC05-C142-8649-C36AD6A91890}" dt="2023-10-09T14:53:44.965" v="1232" actId="478"/>
          <ac:spMkLst>
            <pc:docMk/>
            <pc:sldMk cId="2570288915" sldId="1043"/>
            <ac:spMk id="6" creationId="{5D26A5C3-2488-A60B-4A5C-54826BDFD741}"/>
          </ac:spMkLst>
        </pc:spChg>
        <pc:spChg chg="add mod">
          <ac:chgData name="Elena Saggioro" userId="4ae1ca83-8fb8-47ab-921d-8a60851cfd4f" providerId="ADAL" clId="{6B478BBC-CC05-C142-8649-C36AD6A91890}" dt="2023-10-10T12:23:49.232" v="2920"/>
          <ac:spMkLst>
            <pc:docMk/>
            <pc:sldMk cId="2570288915" sldId="1043"/>
            <ac:spMk id="7" creationId="{3C87C1E8-9B4D-3EBB-1BA5-AAF40061CAC4}"/>
          </ac:spMkLst>
        </pc:spChg>
        <pc:spChg chg="add del mod">
          <ac:chgData name="Elena Saggioro" userId="4ae1ca83-8fb8-47ab-921d-8a60851cfd4f" providerId="ADAL" clId="{6B478BBC-CC05-C142-8649-C36AD6A91890}" dt="2023-10-10T10:44:09.298" v="1628" actId="20577"/>
          <ac:spMkLst>
            <pc:docMk/>
            <pc:sldMk cId="2570288915" sldId="1043"/>
            <ac:spMk id="13" creationId="{EDF3E31D-1711-4FCD-AD8D-6133F9CE50BC}"/>
          </ac:spMkLst>
        </pc:spChg>
        <pc:spChg chg="mod">
          <ac:chgData name="Elena Saggioro" userId="4ae1ca83-8fb8-47ab-921d-8a60851cfd4f" providerId="ADAL" clId="{6B478BBC-CC05-C142-8649-C36AD6A91890}" dt="2023-10-10T10:43:59.793" v="1627" actId="20577"/>
          <ac:spMkLst>
            <pc:docMk/>
            <pc:sldMk cId="2570288915" sldId="1043"/>
            <ac:spMk id="18" creationId="{64F4241E-A124-681F-11F5-8BB967600EF7}"/>
          </ac:spMkLst>
        </pc:spChg>
        <pc:spChg chg="mod">
          <ac:chgData name="Elena Saggioro" userId="4ae1ca83-8fb8-47ab-921d-8a60851cfd4f" providerId="ADAL" clId="{6B478BBC-CC05-C142-8649-C36AD6A91890}" dt="2023-10-09T14:53:24.419" v="1228" actId="115"/>
          <ac:spMkLst>
            <pc:docMk/>
            <pc:sldMk cId="2570288915" sldId="1043"/>
            <ac:spMk id="19" creationId="{26C7233A-6FB4-68AD-4111-D12DA96E2EEB}"/>
          </ac:spMkLst>
        </pc:spChg>
        <pc:spChg chg="mod">
          <ac:chgData name="Elena Saggioro" userId="4ae1ca83-8fb8-47ab-921d-8a60851cfd4f" providerId="ADAL" clId="{6B478BBC-CC05-C142-8649-C36AD6A91890}" dt="2023-10-10T10:55:09.250" v="2044" actId="207"/>
          <ac:spMkLst>
            <pc:docMk/>
            <pc:sldMk cId="2570288915" sldId="1043"/>
            <ac:spMk id="20" creationId="{A24B7269-7DDD-4DA9-96A3-A0A2C965BAF7}"/>
          </ac:spMkLst>
        </pc:spChg>
      </pc:sldChg>
      <pc:sldChg chg="addSp delSp modSp mod ord delAnim modAnim modNotesTx">
        <pc:chgData name="Elena Saggioro" userId="4ae1ca83-8fb8-47ab-921d-8a60851cfd4f" providerId="ADAL" clId="{6B478BBC-CC05-C142-8649-C36AD6A91890}" dt="2023-10-11T09:49:34.898" v="9459" actId="113"/>
        <pc:sldMkLst>
          <pc:docMk/>
          <pc:sldMk cId="3730941148" sldId="1046"/>
        </pc:sldMkLst>
        <pc:spChg chg="mod">
          <ac:chgData name="Elena Saggioro" userId="4ae1ca83-8fb8-47ab-921d-8a60851cfd4f" providerId="ADAL" clId="{6B478BBC-CC05-C142-8649-C36AD6A91890}" dt="2023-10-10T11:12:36.687" v="2586" actId="20577"/>
          <ac:spMkLst>
            <pc:docMk/>
            <pc:sldMk cId="3730941148" sldId="1046"/>
            <ac:spMk id="2" creationId="{9C3FD098-F317-4D95-9375-762492796409}"/>
          </ac:spMkLst>
        </pc:spChg>
        <pc:spChg chg="del">
          <ac:chgData name="Elena Saggioro" userId="4ae1ca83-8fb8-47ab-921d-8a60851cfd4f" providerId="ADAL" clId="{6B478BBC-CC05-C142-8649-C36AD6A91890}" dt="2023-10-10T11:12:59.436" v="2594" actId="478"/>
          <ac:spMkLst>
            <pc:docMk/>
            <pc:sldMk cId="3730941148" sldId="1046"/>
            <ac:spMk id="5" creationId="{B023A023-2A5D-4AB1-B895-60A73CEFDD30}"/>
          </ac:spMkLst>
        </pc:spChg>
        <pc:spChg chg="mod">
          <ac:chgData name="Elena Saggioro" userId="4ae1ca83-8fb8-47ab-921d-8a60851cfd4f" providerId="ADAL" clId="{6B478BBC-CC05-C142-8649-C36AD6A91890}" dt="2023-10-11T09:49:27.242" v="9457" actId="113"/>
          <ac:spMkLst>
            <pc:docMk/>
            <pc:sldMk cId="3730941148" sldId="1046"/>
            <ac:spMk id="7" creationId="{0AE80920-A814-4921-AD2D-145A9BAC9C27}"/>
          </ac:spMkLst>
        </pc:spChg>
        <pc:spChg chg="add mod">
          <ac:chgData name="Elena Saggioro" userId="4ae1ca83-8fb8-47ab-921d-8a60851cfd4f" providerId="ADAL" clId="{6B478BBC-CC05-C142-8649-C36AD6A91890}" dt="2023-10-10T11:13:14.054" v="2605" actId="1035"/>
          <ac:spMkLst>
            <pc:docMk/>
            <pc:sldMk cId="3730941148" sldId="1046"/>
            <ac:spMk id="8" creationId="{8742807A-71CE-4C06-91A9-1FAED3B9C4EB}"/>
          </ac:spMkLst>
        </pc:spChg>
        <pc:spChg chg="add mod">
          <ac:chgData name="Elena Saggioro" userId="4ae1ca83-8fb8-47ab-921d-8a60851cfd4f" providerId="ADAL" clId="{6B478BBC-CC05-C142-8649-C36AD6A91890}" dt="2023-10-10T11:13:14.054" v="2605" actId="1035"/>
          <ac:spMkLst>
            <pc:docMk/>
            <pc:sldMk cId="3730941148" sldId="1046"/>
            <ac:spMk id="9" creationId="{DAC9530C-5F2D-70B7-F3A5-E2F7F254F2C0}"/>
          </ac:spMkLst>
        </pc:spChg>
        <pc:spChg chg="del mod">
          <ac:chgData name="Elena Saggioro" userId="4ae1ca83-8fb8-47ab-921d-8a60851cfd4f" providerId="ADAL" clId="{6B478BBC-CC05-C142-8649-C36AD6A91890}" dt="2023-10-10T11:12:55.874" v="2593" actId="478"/>
          <ac:spMkLst>
            <pc:docMk/>
            <pc:sldMk cId="3730941148" sldId="1046"/>
            <ac:spMk id="10" creationId="{423C4E55-1F7F-481A-A425-D4E68F5CB0DB}"/>
          </ac:spMkLst>
        </pc:spChg>
        <pc:spChg chg="del">
          <ac:chgData name="Elena Saggioro" userId="4ae1ca83-8fb8-47ab-921d-8a60851cfd4f" providerId="ADAL" clId="{6B478BBC-CC05-C142-8649-C36AD6A91890}" dt="2023-10-10T11:11:20.763" v="2550" actId="478"/>
          <ac:spMkLst>
            <pc:docMk/>
            <pc:sldMk cId="3730941148" sldId="1046"/>
            <ac:spMk id="13" creationId="{A18F4F9E-E820-36B4-4F02-C731CFC312BF}"/>
          </ac:spMkLst>
        </pc:spChg>
        <pc:spChg chg="del mod">
          <ac:chgData name="Elena Saggioro" userId="4ae1ca83-8fb8-47ab-921d-8a60851cfd4f" providerId="ADAL" clId="{6B478BBC-CC05-C142-8649-C36AD6A91890}" dt="2023-10-10T11:14:48.782" v="2650" actId="478"/>
          <ac:spMkLst>
            <pc:docMk/>
            <pc:sldMk cId="3730941148" sldId="1046"/>
            <ac:spMk id="14" creationId="{0DDB10F2-CB98-4C08-83AF-BEEA725353C4}"/>
          </ac:spMkLst>
        </pc:spChg>
        <pc:spChg chg="add mod">
          <ac:chgData name="Elena Saggioro" userId="4ae1ca83-8fb8-47ab-921d-8a60851cfd4f" providerId="ADAL" clId="{6B478BBC-CC05-C142-8649-C36AD6A91890}" dt="2023-10-11T08:01:14.105" v="5908" actId="20577"/>
          <ac:spMkLst>
            <pc:docMk/>
            <pc:sldMk cId="3730941148" sldId="1046"/>
            <ac:spMk id="19" creationId="{8F20626F-C4A1-7479-3629-AE8B652A9206}"/>
          </ac:spMkLst>
        </pc:spChg>
        <pc:spChg chg="add mod">
          <ac:chgData name="Elena Saggioro" userId="4ae1ca83-8fb8-47ab-921d-8a60851cfd4f" providerId="ADAL" clId="{6B478BBC-CC05-C142-8649-C36AD6A91890}" dt="2023-10-10T11:13:14.054" v="2605" actId="1035"/>
          <ac:spMkLst>
            <pc:docMk/>
            <pc:sldMk cId="3730941148" sldId="1046"/>
            <ac:spMk id="20" creationId="{61333230-1FC3-1E3E-2B46-595246B3BDD3}"/>
          </ac:spMkLst>
        </pc:spChg>
        <pc:spChg chg="del mod">
          <ac:chgData name="Elena Saggioro" userId="4ae1ca83-8fb8-47ab-921d-8a60851cfd4f" providerId="ADAL" clId="{6B478BBC-CC05-C142-8649-C36AD6A91890}" dt="2023-10-10T10:53:21.596" v="1950" actId="478"/>
          <ac:spMkLst>
            <pc:docMk/>
            <pc:sldMk cId="3730941148" sldId="1046"/>
            <ac:spMk id="22" creationId="{C7508A9E-8925-0ED1-77B8-DB3D51898FB4}"/>
          </ac:spMkLst>
        </pc:spChg>
        <pc:spChg chg="mod">
          <ac:chgData name="Elena Saggioro" userId="4ae1ca83-8fb8-47ab-921d-8a60851cfd4f" providerId="ADAL" clId="{6B478BBC-CC05-C142-8649-C36AD6A91890}" dt="2023-10-10T11:13:14.054" v="2605" actId="1035"/>
          <ac:spMkLst>
            <pc:docMk/>
            <pc:sldMk cId="3730941148" sldId="1046"/>
            <ac:spMk id="23" creationId="{BB2B4C96-07E6-88D1-0368-683A45BC1FC6}"/>
          </ac:spMkLst>
        </pc:spChg>
        <pc:spChg chg="mod">
          <ac:chgData name="Elena Saggioro" userId="4ae1ca83-8fb8-47ab-921d-8a60851cfd4f" providerId="ADAL" clId="{6B478BBC-CC05-C142-8649-C36AD6A91890}" dt="2023-10-11T09:49:17.925" v="9454" actId="1035"/>
          <ac:spMkLst>
            <pc:docMk/>
            <pc:sldMk cId="3730941148" sldId="1046"/>
            <ac:spMk id="24" creationId="{FCB08E0D-37BE-16EA-4387-BD3F9F9FD8DF}"/>
          </ac:spMkLst>
        </pc:spChg>
        <pc:spChg chg="add mod">
          <ac:chgData name="Elena Saggioro" userId="4ae1ca83-8fb8-47ab-921d-8a60851cfd4f" providerId="ADAL" clId="{6B478BBC-CC05-C142-8649-C36AD6A91890}" dt="2023-10-10T11:13:14.054" v="2605" actId="1035"/>
          <ac:spMkLst>
            <pc:docMk/>
            <pc:sldMk cId="3730941148" sldId="1046"/>
            <ac:spMk id="25" creationId="{43255AC4-C130-2886-6039-630922DC4944}"/>
          </ac:spMkLst>
        </pc:spChg>
        <pc:spChg chg="add mod">
          <ac:chgData name="Elena Saggioro" userId="4ae1ca83-8fb8-47ab-921d-8a60851cfd4f" providerId="ADAL" clId="{6B478BBC-CC05-C142-8649-C36AD6A91890}" dt="2023-10-11T09:49:34.898" v="9459" actId="113"/>
          <ac:spMkLst>
            <pc:docMk/>
            <pc:sldMk cId="3730941148" sldId="1046"/>
            <ac:spMk id="26" creationId="{88580462-767B-396E-64C4-8B0C31B6F46E}"/>
          </ac:spMkLst>
        </pc:spChg>
        <pc:spChg chg="add mod">
          <ac:chgData name="Elena Saggioro" userId="4ae1ca83-8fb8-47ab-921d-8a60851cfd4f" providerId="ADAL" clId="{6B478BBC-CC05-C142-8649-C36AD6A91890}" dt="2023-10-11T08:01:17.597" v="5911" actId="20577"/>
          <ac:spMkLst>
            <pc:docMk/>
            <pc:sldMk cId="3730941148" sldId="1046"/>
            <ac:spMk id="27" creationId="{CADE9AB2-DE96-94B6-1995-74A1D0040606}"/>
          </ac:spMkLst>
        </pc:spChg>
        <pc:spChg chg="add mod">
          <ac:chgData name="Elena Saggioro" userId="4ae1ca83-8fb8-47ab-921d-8a60851cfd4f" providerId="ADAL" clId="{6B478BBC-CC05-C142-8649-C36AD6A91890}" dt="2023-10-10T12:23:55.995" v="2923"/>
          <ac:spMkLst>
            <pc:docMk/>
            <pc:sldMk cId="3730941148" sldId="1046"/>
            <ac:spMk id="28" creationId="{D8E51E7C-C3A5-7C6D-3FF0-DDA78DD93F34}"/>
          </ac:spMkLst>
        </pc:spChg>
        <pc:grpChg chg="mod">
          <ac:chgData name="Elena Saggioro" userId="4ae1ca83-8fb8-47ab-921d-8a60851cfd4f" providerId="ADAL" clId="{6B478BBC-CC05-C142-8649-C36AD6A91890}" dt="2023-10-11T08:00:27.360" v="5862" actId="14100"/>
          <ac:grpSpMkLst>
            <pc:docMk/>
            <pc:sldMk cId="3730941148" sldId="1046"/>
            <ac:grpSpMk id="21" creationId="{D584D60F-7536-AE2A-D7DC-A2D0B03C62FD}"/>
          </ac:grpSpMkLst>
        </pc:grpChg>
        <pc:picChg chg="add mod">
          <ac:chgData name="Elena Saggioro" userId="4ae1ca83-8fb8-47ab-921d-8a60851cfd4f" providerId="ADAL" clId="{6B478BBC-CC05-C142-8649-C36AD6A91890}" dt="2023-10-10T11:13:14.054" v="2605" actId="1035"/>
          <ac:picMkLst>
            <pc:docMk/>
            <pc:sldMk cId="3730941148" sldId="1046"/>
            <ac:picMk id="3" creationId="{C2762CFA-AD96-73A6-491C-342BFE106F14}"/>
          </ac:picMkLst>
        </pc:picChg>
        <pc:picChg chg="add mod">
          <ac:chgData name="Elena Saggioro" userId="4ae1ca83-8fb8-47ab-921d-8a60851cfd4f" providerId="ADAL" clId="{6B478BBC-CC05-C142-8649-C36AD6A91890}" dt="2023-10-10T11:13:14.054" v="2605" actId="1035"/>
          <ac:picMkLst>
            <pc:docMk/>
            <pc:sldMk cId="3730941148" sldId="1046"/>
            <ac:picMk id="6" creationId="{6EE10DF2-6003-1177-83FC-C4942841449E}"/>
          </ac:picMkLst>
        </pc:picChg>
        <pc:picChg chg="del">
          <ac:chgData name="Elena Saggioro" userId="4ae1ca83-8fb8-47ab-921d-8a60851cfd4f" providerId="ADAL" clId="{6B478BBC-CC05-C142-8649-C36AD6A91890}" dt="2023-10-10T10:52:08.284" v="1918" actId="478"/>
          <ac:picMkLst>
            <pc:docMk/>
            <pc:sldMk cId="3730941148" sldId="1046"/>
            <ac:picMk id="11" creationId="{D044B210-2874-4B4F-A9A9-F4FF68D7AC79}"/>
          </ac:picMkLst>
        </pc:picChg>
        <pc:cxnChg chg="del">
          <ac:chgData name="Elena Saggioro" userId="4ae1ca83-8fb8-47ab-921d-8a60851cfd4f" providerId="ADAL" clId="{6B478BBC-CC05-C142-8649-C36AD6A91890}" dt="2023-10-10T10:52:10.051" v="1919" actId="478"/>
          <ac:cxnSpMkLst>
            <pc:docMk/>
            <pc:sldMk cId="3730941148" sldId="1046"/>
            <ac:cxnSpMk id="15" creationId="{7D2A6C24-CF6C-F694-158F-4D0FFA74D19D}"/>
          </ac:cxnSpMkLst>
        </pc:cxnChg>
        <pc:cxnChg chg="add mod">
          <ac:chgData name="Elena Saggioro" userId="4ae1ca83-8fb8-47ab-921d-8a60851cfd4f" providerId="ADAL" clId="{6B478BBC-CC05-C142-8649-C36AD6A91890}" dt="2023-10-10T11:13:14.054" v="2605" actId="1035"/>
          <ac:cxnSpMkLst>
            <pc:docMk/>
            <pc:sldMk cId="3730941148" sldId="1046"/>
            <ac:cxnSpMk id="16" creationId="{13CB9695-7FC0-E771-1D62-46D31247BD12}"/>
          </ac:cxnSpMkLst>
        </pc:cxnChg>
      </pc:sldChg>
      <pc:sldChg chg="addSp delSp modSp mod">
        <pc:chgData name="Elena Saggioro" userId="4ae1ca83-8fb8-47ab-921d-8a60851cfd4f" providerId="ADAL" clId="{6B478BBC-CC05-C142-8649-C36AD6A91890}" dt="2023-10-10T12:23:45.169" v="2918"/>
        <pc:sldMkLst>
          <pc:docMk/>
          <pc:sldMk cId="781237928" sldId="1049"/>
        </pc:sldMkLst>
        <pc:spChg chg="mod">
          <ac:chgData name="Elena Saggioro" userId="4ae1ca83-8fb8-47ab-921d-8a60851cfd4f" providerId="ADAL" clId="{6B478BBC-CC05-C142-8649-C36AD6A91890}" dt="2023-10-10T11:01:59.980" v="2216" actId="313"/>
          <ac:spMkLst>
            <pc:docMk/>
            <pc:sldMk cId="781237928" sldId="1049"/>
            <ac:spMk id="2" creationId="{DB5153B8-8786-0BBF-E33F-105D5F437648}"/>
          </ac:spMkLst>
        </pc:spChg>
        <pc:spChg chg="add mod">
          <ac:chgData name="Elena Saggioro" userId="4ae1ca83-8fb8-47ab-921d-8a60851cfd4f" providerId="ADAL" clId="{6B478BBC-CC05-C142-8649-C36AD6A91890}" dt="2023-10-10T10:42:54.428" v="1560" actId="20577"/>
          <ac:spMkLst>
            <pc:docMk/>
            <pc:sldMk cId="781237928" sldId="1049"/>
            <ac:spMk id="3" creationId="{CFE21E9A-C780-8079-134A-F3CCC78439AF}"/>
          </ac:spMkLst>
        </pc:spChg>
        <pc:spChg chg="del">
          <ac:chgData name="Elena Saggioro" userId="4ae1ca83-8fb8-47ab-921d-8a60851cfd4f" providerId="ADAL" clId="{6B478BBC-CC05-C142-8649-C36AD6A91890}" dt="2023-10-09T13:57:06.436" v="372" actId="478"/>
          <ac:spMkLst>
            <pc:docMk/>
            <pc:sldMk cId="781237928" sldId="1049"/>
            <ac:spMk id="6" creationId="{D085AA62-59BF-D382-37FB-3587A8AFB7DC}"/>
          </ac:spMkLst>
        </pc:spChg>
        <pc:spChg chg="add del mod">
          <ac:chgData name="Elena Saggioro" userId="4ae1ca83-8fb8-47ab-921d-8a60851cfd4f" providerId="ADAL" clId="{6B478BBC-CC05-C142-8649-C36AD6A91890}" dt="2023-10-10T12:23:24.019" v="2904"/>
          <ac:spMkLst>
            <pc:docMk/>
            <pc:sldMk cId="781237928" sldId="1049"/>
            <ac:spMk id="7" creationId="{A92CBD5F-E985-FF48-79F9-D3404612820E}"/>
          </ac:spMkLst>
        </pc:spChg>
        <pc:spChg chg="add mod">
          <ac:chgData name="Elena Saggioro" userId="4ae1ca83-8fb8-47ab-921d-8a60851cfd4f" providerId="ADAL" clId="{6B478BBC-CC05-C142-8649-C36AD6A91890}" dt="2023-10-10T12:23:45.169" v="2918"/>
          <ac:spMkLst>
            <pc:docMk/>
            <pc:sldMk cId="781237928" sldId="1049"/>
            <ac:spMk id="8" creationId="{ED0FC8B3-8858-3F22-609F-CC75296ED43A}"/>
          </ac:spMkLst>
        </pc:spChg>
        <pc:picChg chg="del">
          <ac:chgData name="Elena Saggioro" userId="4ae1ca83-8fb8-47ab-921d-8a60851cfd4f" providerId="ADAL" clId="{6B478BBC-CC05-C142-8649-C36AD6A91890}" dt="2023-10-09T13:57:03.451" v="371" actId="478"/>
          <ac:picMkLst>
            <pc:docMk/>
            <pc:sldMk cId="781237928" sldId="1049"/>
            <ac:picMk id="5" creationId="{49693DE4-2536-AB26-D27A-7B48A5F8C510}"/>
          </ac:picMkLst>
        </pc:picChg>
      </pc:sldChg>
      <pc:sldChg chg="addSp delSp modSp add del mod delAnim modAnim">
        <pc:chgData name="Elena Saggioro" userId="4ae1ca83-8fb8-47ab-921d-8a60851cfd4f" providerId="ADAL" clId="{6B478BBC-CC05-C142-8649-C36AD6A91890}" dt="2023-10-11T08:45:17.559" v="7867" actId="2696"/>
        <pc:sldMkLst>
          <pc:docMk/>
          <pc:sldMk cId="852529782" sldId="1057"/>
        </pc:sldMkLst>
        <pc:spChg chg="del">
          <ac:chgData name="Elena Saggioro" userId="4ae1ca83-8fb8-47ab-921d-8a60851cfd4f" providerId="ADAL" clId="{6B478BBC-CC05-C142-8649-C36AD6A91890}" dt="2023-10-11T08:22:18.638" v="6387" actId="478"/>
          <ac:spMkLst>
            <pc:docMk/>
            <pc:sldMk cId="852529782" sldId="1057"/>
            <ac:spMk id="2" creationId="{A4129FCC-933E-478A-AC98-77DB8F19D08B}"/>
          </ac:spMkLst>
        </pc:spChg>
        <pc:spChg chg="del mod">
          <ac:chgData name="Elena Saggioro" userId="4ae1ca83-8fb8-47ab-921d-8a60851cfd4f" providerId="ADAL" clId="{6B478BBC-CC05-C142-8649-C36AD6A91890}" dt="2023-10-11T08:35:32.982" v="6982" actId="478"/>
          <ac:spMkLst>
            <pc:docMk/>
            <pc:sldMk cId="852529782" sldId="1057"/>
            <ac:spMk id="5" creationId="{867FD361-C339-4E61-9A69-74F2027C0C76}"/>
          </ac:spMkLst>
        </pc:spChg>
        <pc:spChg chg="add del mod">
          <ac:chgData name="Elena Saggioro" userId="4ae1ca83-8fb8-47ab-921d-8a60851cfd4f" providerId="ADAL" clId="{6B478BBC-CC05-C142-8649-C36AD6A91890}" dt="2023-10-11T08:22:21.239" v="6388" actId="478"/>
          <ac:spMkLst>
            <pc:docMk/>
            <pc:sldMk cId="852529782" sldId="1057"/>
            <ac:spMk id="6" creationId="{2173F197-BBEB-B02E-746E-F39B5BAC907F}"/>
          </ac:spMkLst>
        </pc:spChg>
        <pc:spChg chg="add mod">
          <ac:chgData name="Elena Saggioro" userId="4ae1ca83-8fb8-47ab-921d-8a60851cfd4f" providerId="ADAL" clId="{6B478BBC-CC05-C142-8649-C36AD6A91890}" dt="2023-10-11T08:37:35.954" v="7141" actId="20577"/>
          <ac:spMkLst>
            <pc:docMk/>
            <pc:sldMk cId="852529782" sldId="1057"/>
            <ac:spMk id="7" creationId="{6B41D340-4B0F-B464-B31C-76AFFAF8B776}"/>
          </ac:spMkLst>
        </pc:spChg>
        <pc:spChg chg="mod topLvl">
          <ac:chgData name="Elena Saggioro" userId="4ae1ca83-8fb8-47ab-921d-8a60851cfd4f" providerId="ADAL" clId="{6B478BBC-CC05-C142-8649-C36AD6A91890}" dt="2023-10-11T08:25:21.376" v="6420" actId="164"/>
          <ac:spMkLst>
            <pc:docMk/>
            <pc:sldMk cId="852529782" sldId="1057"/>
            <ac:spMk id="10" creationId="{922BBEC2-0A24-AD05-F3E8-6526D1382DC2}"/>
          </ac:spMkLst>
        </pc:spChg>
        <pc:spChg chg="mod topLvl">
          <ac:chgData name="Elena Saggioro" userId="4ae1ca83-8fb8-47ab-921d-8a60851cfd4f" providerId="ADAL" clId="{6B478BBC-CC05-C142-8649-C36AD6A91890}" dt="2023-10-11T08:25:21.376" v="6420" actId="164"/>
          <ac:spMkLst>
            <pc:docMk/>
            <pc:sldMk cId="852529782" sldId="1057"/>
            <ac:spMk id="11" creationId="{93CF0C60-A451-9348-4903-6370D7EB9DC7}"/>
          </ac:spMkLst>
        </pc:spChg>
        <pc:spChg chg="add mod">
          <ac:chgData name="Elena Saggioro" userId="4ae1ca83-8fb8-47ab-921d-8a60851cfd4f" providerId="ADAL" clId="{6B478BBC-CC05-C142-8649-C36AD6A91890}" dt="2023-10-11T08:25:21.376" v="6420" actId="164"/>
          <ac:spMkLst>
            <pc:docMk/>
            <pc:sldMk cId="852529782" sldId="1057"/>
            <ac:spMk id="13" creationId="{55ED065E-713C-6A48-56F8-536775A457A0}"/>
          </ac:spMkLst>
        </pc:spChg>
        <pc:spChg chg="del mod">
          <ac:chgData name="Elena Saggioro" userId="4ae1ca83-8fb8-47ab-921d-8a60851cfd4f" providerId="ADAL" clId="{6B478BBC-CC05-C142-8649-C36AD6A91890}" dt="2023-10-11T08:35:34.407" v="6983" actId="478"/>
          <ac:spMkLst>
            <pc:docMk/>
            <pc:sldMk cId="852529782" sldId="1057"/>
            <ac:spMk id="22" creationId="{4EA53C9E-B488-44B7-A9DF-7006CC009ED0}"/>
          </ac:spMkLst>
        </pc:spChg>
        <pc:spChg chg="mod">
          <ac:chgData name="Elena Saggioro" userId="4ae1ca83-8fb8-47ab-921d-8a60851cfd4f" providerId="ADAL" clId="{6B478BBC-CC05-C142-8649-C36AD6A91890}" dt="2023-10-11T08:26:17.943" v="6456"/>
          <ac:spMkLst>
            <pc:docMk/>
            <pc:sldMk cId="852529782" sldId="1057"/>
            <ac:spMk id="26" creationId="{B6419184-0395-3717-1E3C-CDFF57DA0EFC}"/>
          </ac:spMkLst>
        </pc:spChg>
        <pc:spChg chg="mod">
          <ac:chgData name="Elena Saggioro" userId="4ae1ca83-8fb8-47ab-921d-8a60851cfd4f" providerId="ADAL" clId="{6B478BBC-CC05-C142-8649-C36AD6A91890}" dt="2023-10-11T08:26:17.943" v="6456"/>
          <ac:spMkLst>
            <pc:docMk/>
            <pc:sldMk cId="852529782" sldId="1057"/>
            <ac:spMk id="27" creationId="{2BBDB00B-3996-4866-3C93-4508C74FFB43}"/>
          </ac:spMkLst>
        </pc:spChg>
        <pc:spChg chg="mod">
          <ac:chgData name="Elena Saggioro" userId="4ae1ca83-8fb8-47ab-921d-8a60851cfd4f" providerId="ADAL" clId="{6B478BBC-CC05-C142-8649-C36AD6A91890}" dt="2023-10-11T08:26:17.943" v="6456"/>
          <ac:spMkLst>
            <pc:docMk/>
            <pc:sldMk cId="852529782" sldId="1057"/>
            <ac:spMk id="29" creationId="{FCE95E1C-161D-0F33-6862-517D9B7685EA}"/>
          </ac:spMkLst>
        </pc:spChg>
        <pc:spChg chg="mod">
          <ac:chgData name="Elena Saggioro" userId="4ae1ca83-8fb8-47ab-921d-8a60851cfd4f" providerId="ADAL" clId="{6B478BBC-CC05-C142-8649-C36AD6A91890}" dt="2023-10-11T08:27:09.755" v="6463"/>
          <ac:spMkLst>
            <pc:docMk/>
            <pc:sldMk cId="852529782" sldId="1057"/>
            <ac:spMk id="35" creationId="{CC447F3E-835B-7BAB-9942-699634766BA6}"/>
          </ac:spMkLst>
        </pc:spChg>
        <pc:spChg chg="mod">
          <ac:chgData name="Elena Saggioro" userId="4ae1ca83-8fb8-47ab-921d-8a60851cfd4f" providerId="ADAL" clId="{6B478BBC-CC05-C142-8649-C36AD6A91890}" dt="2023-10-11T08:32:38.434" v="6657" actId="122"/>
          <ac:spMkLst>
            <pc:docMk/>
            <pc:sldMk cId="852529782" sldId="1057"/>
            <ac:spMk id="36" creationId="{CAC92AF8-0D58-4383-BCFB-95C0032F0CB7}"/>
          </ac:spMkLst>
        </pc:spChg>
        <pc:spChg chg="mod">
          <ac:chgData name="Elena Saggioro" userId="4ae1ca83-8fb8-47ab-921d-8a60851cfd4f" providerId="ADAL" clId="{6B478BBC-CC05-C142-8649-C36AD6A91890}" dt="2023-10-11T08:27:09.755" v="6463"/>
          <ac:spMkLst>
            <pc:docMk/>
            <pc:sldMk cId="852529782" sldId="1057"/>
            <ac:spMk id="37" creationId="{111CAEB3-DF79-7E60-0894-BA9FAFE7D346}"/>
          </ac:spMkLst>
        </pc:spChg>
        <pc:spChg chg="mod">
          <ac:chgData name="Elena Saggioro" userId="4ae1ca83-8fb8-47ab-921d-8a60851cfd4f" providerId="ADAL" clId="{6B478BBC-CC05-C142-8649-C36AD6A91890}" dt="2023-10-11T08:32:38.434" v="6657" actId="122"/>
          <ac:spMkLst>
            <pc:docMk/>
            <pc:sldMk cId="852529782" sldId="1057"/>
            <ac:spMk id="38" creationId="{0484C9C7-4B99-4F13-86EE-310310233FE0}"/>
          </ac:spMkLst>
        </pc:spChg>
        <pc:spChg chg="mod">
          <ac:chgData name="Elena Saggioro" userId="4ae1ca83-8fb8-47ab-921d-8a60851cfd4f" providerId="ADAL" clId="{6B478BBC-CC05-C142-8649-C36AD6A91890}" dt="2023-10-11T08:30:51.452" v="6566" actId="1035"/>
          <ac:spMkLst>
            <pc:docMk/>
            <pc:sldMk cId="852529782" sldId="1057"/>
            <ac:spMk id="39" creationId="{CF427E07-DB95-44AD-9DD8-5953017BABBA}"/>
          </ac:spMkLst>
        </pc:spChg>
        <pc:spChg chg="mod">
          <ac:chgData name="Elena Saggioro" userId="4ae1ca83-8fb8-47ab-921d-8a60851cfd4f" providerId="ADAL" clId="{6B478BBC-CC05-C142-8649-C36AD6A91890}" dt="2023-10-11T08:30:51.452" v="6566" actId="1035"/>
          <ac:spMkLst>
            <pc:docMk/>
            <pc:sldMk cId="852529782" sldId="1057"/>
            <ac:spMk id="40" creationId="{C100E9ED-0A5A-444B-8684-CBA442D074CF}"/>
          </ac:spMkLst>
        </pc:spChg>
        <pc:spChg chg="mod">
          <ac:chgData name="Elena Saggioro" userId="4ae1ca83-8fb8-47ab-921d-8a60851cfd4f" providerId="ADAL" clId="{6B478BBC-CC05-C142-8649-C36AD6A91890}" dt="2023-10-11T08:30:51.452" v="6566" actId="1035"/>
          <ac:spMkLst>
            <pc:docMk/>
            <pc:sldMk cId="852529782" sldId="1057"/>
            <ac:spMk id="41" creationId="{3037362C-D5EA-4381-BFE2-DA1D9A70CEF4}"/>
          </ac:spMkLst>
        </pc:spChg>
        <pc:spChg chg="mod">
          <ac:chgData name="Elena Saggioro" userId="4ae1ca83-8fb8-47ab-921d-8a60851cfd4f" providerId="ADAL" clId="{6B478BBC-CC05-C142-8649-C36AD6A91890}" dt="2023-10-11T08:32:38.434" v="6657" actId="122"/>
          <ac:spMkLst>
            <pc:docMk/>
            <pc:sldMk cId="852529782" sldId="1057"/>
            <ac:spMk id="43" creationId="{EF815EA2-4F94-4A1A-A81D-10CD41617832}"/>
          </ac:spMkLst>
        </pc:spChg>
        <pc:spChg chg="mod">
          <ac:chgData name="Elena Saggioro" userId="4ae1ca83-8fb8-47ab-921d-8a60851cfd4f" providerId="ADAL" clId="{6B478BBC-CC05-C142-8649-C36AD6A91890}" dt="2023-10-11T08:36:45.841" v="7081" actId="1076"/>
          <ac:spMkLst>
            <pc:docMk/>
            <pc:sldMk cId="852529782" sldId="1057"/>
            <ac:spMk id="44" creationId="{658C2269-4EB6-46C3-9340-CB8BF5DF0961}"/>
          </ac:spMkLst>
        </pc:spChg>
        <pc:spChg chg="mod">
          <ac:chgData name="Elena Saggioro" userId="4ae1ca83-8fb8-47ab-921d-8a60851cfd4f" providerId="ADAL" clId="{6B478BBC-CC05-C142-8649-C36AD6A91890}" dt="2023-10-11T08:36:50.643" v="7083" actId="1076"/>
          <ac:spMkLst>
            <pc:docMk/>
            <pc:sldMk cId="852529782" sldId="1057"/>
            <ac:spMk id="45" creationId="{1C44959D-CDF3-43F7-8F2F-7D22445A9DCC}"/>
          </ac:spMkLst>
        </pc:spChg>
        <pc:spChg chg="mod">
          <ac:chgData name="Elena Saggioro" userId="4ae1ca83-8fb8-47ab-921d-8a60851cfd4f" providerId="ADAL" clId="{6B478BBC-CC05-C142-8649-C36AD6A91890}" dt="2023-10-11T08:27:09.755" v="6463"/>
          <ac:spMkLst>
            <pc:docMk/>
            <pc:sldMk cId="852529782" sldId="1057"/>
            <ac:spMk id="46" creationId="{AD5BC8D2-F19D-252D-902A-38251A2EBD5B}"/>
          </ac:spMkLst>
        </pc:spChg>
        <pc:spChg chg="add mod">
          <ac:chgData name="Elena Saggioro" userId="4ae1ca83-8fb8-47ab-921d-8a60851cfd4f" providerId="ADAL" clId="{6B478BBC-CC05-C142-8649-C36AD6A91890}" dt="2023-10-11T08:36:43.455" v="7080" actId="1076"/>
          <ac:spMkLst>
            <pc:docMk/>
            <pc:sldMk cId="852529782" sldId="1057"/>
            <ac:spMk id="49" creationId="{9FCB19DD-7F5B-A13C-A234-98B309667CC8}"/>
          </ac:spMkLst>
        </pc:spChg>
        <pc:spChg chg="add mod">
          <ac:chgData name="Elena Saggioro" userId="4ae1ca83-8fb8-47ab-921d-8a60851cfd4f" providerId="ADAL" clId="{6B478BBC-CC05-C142-8649-C36AD6A91890}" dt="2023-10-11T08:36:48.028" v="7082" actId="1076"/>
          <ac:spMkLst>
            <pc:docMk/>
            <pc:sldMk cId="852529782" sldId="1057"/>
            <ac:spMk id="50" creationId="{338CA8AE-2F30-BC46-D392-1CB1C1D5B83B}"/>
          </ac:spMkLst>
        </pc:spChg>
        <pc:grpChg chg="add del mod">
          <ac:chgData name="Elena Saggioro" userId="4ae1ca83-8fb8-47ab-921d-8a60851cfd4f" providerId="ADAL" clId="{6B478BBC-CC05-C142-8649-C36AD6A91890}" dt="2023-10-11T08:23:22.115" v="6403" actId="165"/>
          <ac:grpSpMkLst>
            <pc:docMk/>
            <pc:sldMk cId="852529782" sldId="1057"/>
            <ac:grpSpMk id="8" creationId="{2F7601C2-F5AA-0E7A-3C3F-15C83F460EE0}"/>
          </ac:grpSpMkLst>
        </pc:grpChg>
        <pc:grpChg chg="add mod">
          <ac:chgData name="Elena Saggioro" userId="4ae1ca83-8fb8-47ab-921d-8a60851cfd4f" providerId="ADAL" clId="{6B478BBC-CC05-C142-8649-C36AD6A91890}" dt="2023-10-11T08:30:51.452" v="6566" actId="1035"/>
          <ac:grpSpMkLst>
            <pc:docMk/>
            <pc:sldMk cId="852529782" sldId="1057"/>
            <ac:grpSpMk id="23" creationId="{ED261B47-C820-1145-3729-B26056324504}"/>
          </ac:grpSpMkLst>
        </pc:grpChg>
        <pc:grpChg chg="add mod">
          <ac:chgData name="Elena Saggioro" userId="4ae1ca83-8fb8-47ab-921d-8a60851cfd4f" providerId="ADAL" clId="{6B478BBC-CC05-C142-8649-C36AD6A91890}" dt="2023-10-11T08:26:45.539" v="6461" actId="164"/>
          <ac:grpSpMkLst>
            <pc:docMk/>
            <pc:sldMk cId="852529782" sldId="1057"/>
            <ac:grpSpMk id="24" creationId="{9C7E786B-F12F-1AC1-23F2-57D137C61330}"/>
          </ac:grpSpMkLst>
        </pc:grpChg>
        <pc:grpChg chg="add mod">
          <ac:chgData name="Elena Saggioro" userId="4ae1ca83-8fb8-47ab-921d-8a60851cfd4f" providerId="ADAL" clId="{6B478BBC-CC05-C142-8649-C36AD6A91890}" dt="2023-10-11T08:30:51.452" v="6566" actId="1035"/>
          <ac:grpSpMkLst>
            <pc:docMk/>
            <pc:sldMk cId="852529782" sldId="1057"/>
            <ac:grpSpMk id="31" creationId="{84555196-B3F6-0FB9-8FE8-2D3E5A6E0759}"/>
          </ac:grpSpMkLst>
        </pc:grpChg>
        <pc:grpChg chg="add mod">
          <ac:chgData name="Elena Saggioro" userId="4ae1ca83-8fb8-47ab-921d-8a60851cfd4f" providerId="ADAL" clId="{6B478BBC-CC05-C142-8649-C36AD6A91890}" dt="2023-10-11T08:27:37.322" v="6471" actId="164"/>
          <ac:grpSpMkLst>
            <pc:docMk/>
            <pc:sldMk cId="852529782" sldId="1057"/>
            <ac:grpSpMk id="32" creationId="{BA3D2DD9-BC6F-4250-6377-CBF62F04F221}"/>
          </ac:grpSpMkLst>
        </pc:grpChg>
        <pc:grpChg chg="mod">
          <ac:chgData name="Elena Saggioro" userId="4ae1ca83-8fb8-47ab-921d-8a60851cfd4f" providerId="ADAL" clId="{6B478BBC-CC05-C142-8649-C36AD6A91890}" dt="2023-10-11T08:27:09.755" v="6463"/>
          <ac:grpSpMkLst>
            <pc:docMk/>
            <pc:sldMk cId="852529782" sldId="1057"/>
            <ac:grpSpMk id="33" creationId="{E1DA0E2F-FF1A-67A5-CA96-A8C774CF561C}"/>
          </ac:grpSpMkLst>
        </pc:grpChg>
        <pc:grpChg chg="add mod">
          <ac:chgData name="Elena Saggioro" userId="4ae1ca83-8fb8-47ab-921d-8a60851cfd4f" providerId="ADAL" clId="{6B478BBC-CC05-C142-8649-C36AD6A91890}" dt="2023-10-11T08:30:51.452" v="6566" actId="1035"/>
          <ac:grpSpMkLst>
            <pc:docMk/>
            <pc:sldMk cId="852529782" sldId="1057"/>
            <ac:grpSpMk id="48" creationId="{7E113001-9BE7-BFC8-54F5-48B8E2AB7676}"/>
          </ac:grpSpMkLst>
        </pc:grpChg>
        <pc:picChg chg="del">
          <ac:chgData name="Elena Saggioro" userId="4ae1ca83-8fb8-47ab-921d-8a60851cfd4f" providerId="ADAL" clId="{6B478BBC-CC05-C142-8649-C36AD6A91890}" dt="2023-10-11T08:25:24.049" v="6421" actId="478"/>
          <ac:picMkLst>
            <pc:docMk/>
            <pc:sldMk cId="852529782" sldId="1057"/>
            <ac:picMk id="55" creationId="{DF54EC1D-93F2-47D8-B04B-F7B47E34948D}"/>
          </ac:picMkLst>
        </pc:picChg>
        <pc:picChg chg="del">
          <ac:chgData name="Elena Saggioro" userId="4ae1ca83-8fb8-47ab-921d-8a60851cfd4f" providerId="ADAL" clId="{6B478BBC-CC05-C142-8649-C36AD6A91890}" dt="2023-10-11T08:26:17.122" v="6455" actId="478"/>
          <ac:picMkLst>
            <pc:docMk/>
            <pc:sldMk cId="852529782" sldId="1057"/>
            <ac:picMk id="56" creationId="{6F793F6B-86D3-4757-B602-FA8D30849054}"/>
          </ac:picMkLst>
        </pc:picChg>
        <pc:picChg chg="del">
          <ac:chgData name="Elena Saggioro" userId="4ae1ca83-8fb8-47ab-921d-8a60851cfd4f" providerId="ADAL" clId="{6B478BBC-CC05-C142-8649-C36AD6A91890}" dt="2023-10-11T08:27:12.451" v="6464" actId="478"/>
          <ac:picMkLst>
            <pc:docMk/>
            <pc:sldMk cId="852529782" sldId="1057"/>
            <ac:picMk id="57" creationId="{4EB50572-C5F3-4012-BAE5-96574870B9C4}"/>
          </ac:picMkLst>
        </pc:picChg>
        <pc:cxnChg chg="mod topLvl">
          <ac:chgData name="Elena Saggioro" userId="4ae1ca83-8fb8-47ab-921d-8a60851cfd4f" providerId="ADAL" clId="{6B478BBC-CC05-C142-8649-C36AD6A91890}" dt="2023-10-11T08:25:21.376" v="6420" actId="164"/>
          <ac:cxnSpMkLst>
            <pc:docMk/>
            <pc:sldMk cId="852529782" sldId="1057"/>
            <ac:cxnSpMk id="9" creationId="{FFB0380D-7B73-5011-D2F6-6466E34F8A98}"/>
          </ac:cxnSpMkLst>
        </pc:cxnChg>
        <pc:cxnChg chg="add mod">
          <ac:chgData name="Elena Saggioro" userId="4ae1ca83-8fb8-47ab-921d-8a60851cfd4f" providerId="ADAL" clId="{6B478BBC-CC05-C142-8649-C36AD6A91890}" dt="2023-10-11T08:25:21.376" v="6420" actId="164"/>
          <ac:cxnSpMkLst>
            <pc:docMk/>
            <pc:sldMk cId="852529782" sldId="1057"/>
            <ac:cxnSpMk id="12" creationId="{C85110BE-20CD-4CEA-9631-3F884A4CDF47}"/>
          </ac:cxnSpMkLst>
        </pc:cxnChg>
        <pc:cxnChg chg="del mod">
          <ac:chgData name="Elena Saggioro" userId="4ae1ca83-8fb8-47ab-921d-8a60851cfd4f" providerId="ADAL" clId="{6B478BBC-CC05-C142-8649-C36AD6A91890}" dt="2023-10-11T08:26:30.696" v="6459" actId="478"/>
          <ac:cxnSpMkLst>
            <pc:docMk/>
            <pc:sldMk cId="852529782" sldId="1057"/>
            <ac:cxnSpMk id="25" creationId="{86E2F2CE-6C5F-223A-AAD3-BE3F35C6E538}"/>
          </ac:cxnSpMkLst>
        </pc:cxnChg>
        <pc:cxnChg chg="mod">
          <ac:chgData name="Elena Saggioro" userId="4ae1ca83-8fb8-47ab-921d-8a60851cfd4f" providerId="ADAL" clId="{6B478BBC-CC05-C142-8649-C36AD6A91890}" dt="2023-10-11T08:26:17.943" v="6456"/>
          <ac:cxnSpMkLst>
            <pc:docMk/>
            <pc:sldMk cId="852529782" sldId="1057"/>
            <ac:cxnSpMk id="28" creationId="{D6BFB372-E7F2-E778-7990-545163DAD692}"/>
          </ac:cxnSpMkLst>
        </pc:cxnChg>
        <pc:cxnChg chg="add mod">
          <ac:chgData name="Elena Saggioro" userId="4ae1ca83-8fb8-47ab-921d-8a60851cfd4f" providerId="ADAL" clId="{6B478BBC-CC05-C142-8649-C36AD6A91890}" dt="2023-10-11T08:26:53.038" v="6462" actId="208"/>
          <ac:cxnSpMkLst>
            <pc:docMk/>
            <pc:sldMk cId="852529782" sldId="1057"/>
            <ac:cxnSpMk id="30" creationId="{645FD5FF-690D-E5A2-A1A7-D9A1EC95446D}"/>
          </ac:cxnSpMkLst>
        </pc:cxnChg>
        <pc:cxnChg chg="mod">
          <ac:chgData name="Elena Saggioro" userId="4ae1ca83-8fb8-47ab-921d-8a60851cfd4f" providerId="ADAL" clId="{6B478BBC-CC05-C142-8649-C36AD6A91890}" dt="2023-10-11T08:27:09.755" v="6463"/>
          <ac:cxnSpMkLst>
            <pc:docMk/>
            <pc:sldMk cId="852529782" sldId="1057"/>
            <ac:cxnSpMk id="34" creationId="{084C5E14-452A-E41F-942A-D3509BE2400D}"/>
          </ac:cxnSpMkLst>
        </pc:cxnChg>
        <pc:cxnChg chg="del mod">
          <ac:chgData name="Elena Saggioro" userId="4ae1ca83-8fb8-47ab-921d-8a60851cfd4f" providerId="ADAL" clId="{6B478BBC-CC05-C142-8649-C36AD6A91890}" dt="2023-10-11T08:27:26.058" v="6466" actId="478"/>
          <ac:cxnSpMkLst>
            <pc:docMk/>
            <pc:sldMk cId="852529782" sldId="1057"/>
            <ac:cxnSpMk id="42" creationId="{72688D5F-6F48-C7E8-8CF0-2769606E516A}"/>
          </ac:cxnSpMkLst>
        </pc:cxnChg>
        <pc:cxnChg chg="add mod">
          <ac:chgData name="Elena Saggioro" userId="4ae1ca83-8fb8-47ab-921d-8a60851cfd4f" providerId="ADAL" clId="{6B478BBC-CC05-C142-8649-C36AD6A91890}" dt="2023-10-11T08:27:37.322" v="6471" actId="164"/>
          <ac:cxnSpMkLst>
            <pc:docMk/>
            <pc:sldMk cId="852529782" sldId="1057"/>
            <ac:cxnSpMk id="47" creationId="{E43B76A4-34E4-5336-8C16-D2810D3A6B96}"/>
          </ac:cxnSpMkLst>
        </pc:cxnChg>
      </pc:sldChg>
      <pc:sldChg chg="add del">
        <pc:chgData name="Elena Saggioro" userId="4ae1ca83-8fb8-47ab-921d-8a60851cfd4f" providerId="ADAL" clId="{6B478BBC-CC05-C142-8649-C36AD6A91890}" dt="2023-10-11T08:22:03.779" v="6384" actId="2696"/>
        <pc:sldMkLst>
          <pc:docMk/>
          <pc:sldMk cId="1792910936" sldId="1057"/>
        </pc:sldMkLst>
      </pc:sldChg>
      <pc:sldChg chg="del ord">
        <pc:chgData name="Elena Saggioro" userId="4ae1ca83-8fb8-47ab-921d-8a60851cfd4f" providerId="ADAL" clId="{6B478BBC-CC05-C142-8649-C36AD6A91890}" dt="2023-10-10T13:18:42.651" v="5441" actId="2696"/>
        <pc:sldMkLst>
          <pc:docMk/>
          <pc:sldMk cId="3306866358" sldId="1057"/>
        </pc:sldMkLst>
      </pc:sldChg>
      <pc:sldChg chg="addSp delSp modSp mod delAnim modAnim">
        <pc:chgData name="Elena Saggioro" userId="4ae1ca83-8fb8-47ab-921d-8a60851cfd4f" providerId="ADAL" clId="{6B478BBC-CC05-C142-8649-C36AD6A91890}" dt="2023-10-11T08:37:18.615" v="7115" actId="20577"/>
        <pc:sldMkLst>
          <pc:docMk/>
          <pc:sldMk cId="2103543173" sldId="1059"/>
        </pc:sldMkLst>
        <pc:spChg chg="mod">
          <ac:chgData name="Elena Saggioro" userId="4ae1ca83-8fb8-47ab-921d-8a60851cfd4f" providerId="ADAL" clId="{6B478BBC-CC05-C142-8649-C36AD6A91890}" dt="2023-10-10T13:02:55.629" v="4950" actId="1076"/>
          <ac:spMkLst>
            <pc:docMk/>
            <pc:sldMk cId="2103543173" sldId="1059"/>
            <ac:spMk id="2" creationId="{E1410ED5-1CFA-47D8-B204-4E7A82A1C16B}"/>
          </ac:spMkLst>
        </pc:spChg>
        <pc:spChg chg="add mod">
          <ac:chgData name="Elena Saggioro" userId="4ae1ca83-8fb8-47ab-921d-8a60851cfd4f" providerId="ADAL" clId="{6B478BBC-CC05-C142-8649-C36AD6A91890}" dt="2023-10-10T12:24:16.686" v="2928"/>
          <ac:spMkLst>
            <pc:docMk/>
            <pc:sldMk cId="2103543173" sldId="1059"/>
            <ac:spMk id="3" creationId="{BEF145F7-9149-3F88-9A10-1B955162CFC3}"/>
          </ac:spMkLst>
        </pc:spChg>
        <pc:spChg chg="add mod">
          <ac:chgData name="Elena Saggioro" userId="4ae1ca83-8fb8-47ab-921d-8a60851cfd4f" providerId="ADAL" clId="{6B478BBC-CC05-C142-8649-C36AD6A91890}" dt="2023-10-10T12:55:32.078" v="4659" actId="20577"/>
          <ac:spMkLst>
            <pc:docMk/>
            <pc:sldMk cId="2103543173" sldId="1059"/>
            <ac:spMk id="5" creationId="{E7E242AC-98CE-58C6-5F65-E8DC5359D6A1}"/>
          </ac:spMkLst>
        </pc:spChg>
        <pc:spChg chg="add mod">
          <ac:chgData name="Elena Saggioro" userId="4ae1ca83-8fb8-47ab-921d-8a60851cfd4f" providerId="ADAL" clId="{6B478BBC-CC05-C142-8649-C36AD6A91890}" dt="2023-10-10T12:55:40.833" v="4663" actId="20577"/>
          <ac:spMkLst>
            <pc:docMk/>
            <pc:sldMk cId="2103543173" sldId="1059"/>
            <ac:spMk id="6" creationId="{EE36770B-E711-3D1E-8CAE-B04508B420C1}"/>
          </ac:spMkLst>
        </pc:spChg>
        <pc:spChg chg="mod">
          <ac:chgData name="Elena Saggioro" userId="4ae1ca83-8fb8-47ab-921d-8a60851cfd4f" providerId="ADAL" clId="{6B478BBC-CC05-C142-8649-C36AD6A91890}" dt="2023-10-10T13:02:50.408" v="4949" actId="1076"/>
          <ac:spMkLst>
            <pc:docMk/>
            <pc:sldMk cId="2103543173" sldId="1059"/>
            <ac:spMk id="8" creationId="{37280BF5-C151-422D-8197-24B128909341}"/>
          </ac:spMkLst>
        </pc:spChg>
        <pc:spChg chg="mod">
          <ac:chgData name="Elena Saggioro" userId="4ae1ca83-8fb8-47ab-921d-8a60851cfd4f" providerId="ADAL" clId="{6B478BBC-CC05-C142-8649-C36AD6A91890}" dt="2023-10-11T08:10:28.187" v="6246" actId="20577"/>
          <ac:spMkLst>
            <pc:docMk/>
            <pc:sldMk cId="2103543173" sldId="1059"/>
            <ac:spMk id="28" creationId="{CB8CD6A2-9255-4C53-2295-C7FC2CA0AC3B}"/>
          </ac:spMkLst>
        </pc:spChg>
        <pc:spChg chg="mod">
          <ac:chgData name="Elena Saggioro" userId="4ae1ca83-8fb8-47ab-921d-8a60851cfd4f" providerId="ADAL" clId="{6B478BBC-CC05-C142-8649-C36AD6A91890}" dt="2023-10-10T13:15:10.023" v="5265" actId="20577"/>
          <ac:spMkLst>
            <pc:docMk/>
            <pc:sldMk cId="2103543173" sldId="1059"/>
            <ac:spMk id="53" creationId="{5716344D-2F26-7EC8-5AE3-AB10C8502483}"/>
          </ac:spMkLst>
        </pc:spChg>
        <pc:spChg chg="mod">
          <ac:chgData name="Elena Saggioro" userId="4ae1ca83-8fb8-47ab-921d-8a60851cfd4f" providerId="ADAL" clId="{6B478BBC-CC05-C142-8649-C36AD6A91890}" dt="2023-10-11T08:37:18.615" v="7115" actId="20577"/>
          <ac:spMkLst>
            <pc:docMk/>
            <pc:sldMk cId="2103543173" sldId="1059"/>
            <ac:spMk id="67" creationId="{D81F07D3-4D09-EC81-694B-6BCEF937894E}"/>
          </ac:spMkLst>
        </pc:spChg>
        <pc:spChg chg="del">
          <ac:chgData name="Elena Saggioro" userId="4ae1ca83-8fb8-47ab-921d-8a60851cfd4f" providerId="ADAL" clId="{6B478BBC-CC05-C142-8649-C36AD6A91890}" dt="2023-10-10T12:39:30.439" v="3998" actId="478"/>
          <ac:spMkLst>
            <pc:docMk/>
            <pc:sldMk cId="2103543173" sldId="1059"/>
            <ac:spMk id="68" creationId="{D3F723C5-3386-82C0-FFF9-A65E7F753ABA}"/>
          </ac:spMkLst>
        </pc:spChg>
        <pc:spChg chg="mod">
          <ac:chgData name="Elena Saggioro" userId="4ae1ca83-8fb8-47ab-921d-8a60851cfd4f" providerId="ADAL" clId="{6B478BBC-CC05-C142-8649-C36AD6A91890}" dt="2023-10-10T12:57:55.316" v="4765" actId="20577"/>
          <ac:spMkLst>
            <pc:docMk/>
            <pc:sldMk cId="2103543173" sldId="1059"/>
            <ac:spMk id="69" creationId="{636A30CB-805C-8155-B2B8-90E44FDAB318}"/>
          </ac:spMkLst>
        </pc:spChg>
        <pc:spChg chg="del">
          <ac:chgData name="Elena Saggioro" userId="4ae1ca83-8fb8-47ab-921d-8a60851cfd4f" providerId="ADAL" clId="{6B478BBC-CC05-C142-8649-C36AD6A91890}" dt="2023-10-10T12:39:30.439" v="3998" actId="478"/>
          <ac:spMkLst>
            <pc:docMk/>
            <pc:sldMk cId="2103543173" sldId="1059"/>
            <ac:spMk id="77" creationId="{D391A4AE-539D-A301-66DE-B72373AA3FCD}"/>
          </ac:spMkLst>
        </pc:spChg>
        <pc:spChg chg="del">
          <ac:chgData name="Elena Saggioro" userId="4ae1ca83-8fb8-47ab-921d-8a60851cfd4f" providerId="ADAL" clId="{6B478BBC-CC05-C142-8649-C36AD6A91890}" dt="2023-10-10T12:39:32.921" v="3999" actId="478"/>
          <ac:spMkLst>
            <pc:docMk/>
            <pc:sldMk cId="2103543173" sldId="1059"/>
            <ac:spMk id="78" creationId="{3C988E12-71DB-2222-8F97-42615FDD56B4}"/>
          </ac:spMkLst>
        </pc:spChg>
        <pc:picChg chg="add mod">
          <ac:chgData name="Elena Saggioro" userId="4ae1ca83-8fb8-47ab-921d-8a60851cfd4f" providerId="ADAL" clId="{6B478BBC-CC05-C142-8649-C36AD6A91890}" dt="2023-10-10T13:15:03.018" v="5256" actId="1076"/>
          <ac:picMkLst>
            <pc:docMk/>
            <pc:sldMk cId="2103543173" sldId="1059"/>
            <ac:picMk id="7" creationId="{2E67EC4B-8B6E-B092-E1B1-89152E58750F}"/>
          </ac:picMkLst>
        </pc:picChg>
      </pc:sldChg>
      <pc:sldChg chg="del">
        <pc:chgData name="Elena Saggioro" userId="4ae1ca83-8fb8-47ab-921d-8a60851cfd4f" providerId="ADAL" clId="{6B478BBC-CC05-C142-8649-C36AD6A91890}" dt="2023-10-09T14:47:33.457" v="1001" actId="2696"/>
        <pc:sldMkLst>
          <pc:docMk/>
          <pc:sldMk cId="3798071637" sldId="1060"/>
        </pc:sldMkLst>
      </pc:sldChg>
      <pc:sldChg chg="modSp mod">
        <pc:chgData name="Elena Saggioro" userId="4ae1ca83-8fb8-47ab-921d-8a60851cfd4f" providerId="ADAL" clId="{6B478BBC-CC05-C142-8649-C36AD6A91890}" dt="2023-10-11T09:22:08.933" v="8434" actId="1076"/>
        <pc:sldMkLst>
          <pc:docMk/>
          <pc:sldMk cId="4175783866" sldId="1061"/>
        </pc:sldMkLst>
        <pc:spChg chg="mod">
          <ac:chgData name="Elena Saggioro" userId="4ae1ca83-8fb8-47ab-921d-8a60851cfd4f" providerId="ADAL" clId="{6B478BBC-CC05-C142-8649-C36AD6A91890}" dt="2023-10-11T09:22:08.933" v="8434" actId="1076"/>
          <ac:spMkLst>
            <pc:docMk/>
            <pc:sldMk cId="4175783866" sldId="1061"/>
            <ac:spMk id="78" creationId="{806BAFD0-211D-4AE7-8A0D-F46D71AFF637}"/>
          </ac:spMkLst>
        </pc:spChg>
      </pc:sldChg>
      <pc:sldChg chg="addSp delSp modSp mod delAnim modAnim modNotesTx">
        <pc:chgData name="Elena Saggioro" userId="4ae1ca83-8fb8-47ab-921d-8a60851cfd4f" providerId="ADAL" clId="{6B478BBC-CC05-C142-8649-C36AD6A91890}" dt="2023-10-11T08:47:35.974" v="7977" actId="21"/>
        <pc:sldMkLst>
          <pc:docMk/>
          <pc:sldMk cId="4053079781" sldId="1064"/>
        </pc:sldMkLst>
        <pc:spChg chg="mod">
          <ac:chgData name="Elena Saggioro" userId="4ae1ca83-8fb8-47ab-921d-8a60851cfd4f" providerId="ADAL" clId="{6B478BBC-CC05-C142-8649-C36AD6A91890}" dt="2023-10-10T11:02:23.177" v="2223"/>
          <ac:spMkLst>
            <pc:docMk/>
            <pc:sldMk cId="4053079781" sldId="1064"/>
            <ac:spMk id="2" creationId="{E506E47A-A7EC-477A-8D37-CF54882BDC01}"/>
          </ac:spMkLst>
        </pc:spChg>
        <pc:spChg chg="add mod">
          <ac:chgData name="Elena Saggioro" userId="4ae1ca83-8fb8-47ab-921d-8a60851cfd4f" providerId="ADAL" clId="{6B478BBC-CC05-C142-8649-C36AD6A91890}" dt="2023-10-10T12:23:50.745" v="2921"/>
          <ac:spMkLst>
            <pc:docMk/>
            <pc:sldMk cId="4053079781" sldId="1064"/>
            <ac:spMk id="3" creationId="{F0C83913-25A8-75C6-810A-505453713BC8}"/>
          </ac:spMkLst>
        </pc:spChg>
        <pc:spChg chg="add del mod">
          <ac:chgData name="Elena Saggioro" userId="4ae1ca83-8fb8-47ab-921d-8a60851cfd4f" providerId="ADAL" clId="{6B478BBC-CC05-C142-8649-C36AD6A91890}" dt="2023-10-11T08:47:35.974" v="7977" actId="21"/>
          <ac:spMkLst>
            <pc:docMk/>
            <pc:sldMk cId="4053079781" sldId="1064"/>
            <ac:spMk id="5" creationId="{61824871-7CAA-8571-B2AE-27AE03335260}"/>
          </ac:spMkLst>
        </pc:spChg>
        <pc:spChg chg="mod">
          <ac:chgData name="Elena Saggioro" userId="4ae1ca83-8fb8-47ab-921d-8a60851cfd4f" providerId="ADAL" clId="{6B478BBC-CC05-C142-8649-C36AD6A91890}" dt="2023-10-11T07:57:53.865" v="5729" actId="1036"/>
          <ac:spMkLst>
            <pc:docMk/>
            <pc:sldMk cId="4053079781" sldId="1064"/>
            <ac:spMk id="6" creationId="{E17934A7-752F-4859-B579-ACF279FF33A1}"/>
          </ac:spMkLst>
        </pc:spChg>
        <pc:spChg chg="mod">
          <ac:chgData name="Elena Saggioro" userId="4ae1ca83-8fb8-47ab-921d-8a60851cfd4f" providerId="ADAL" clId="{6B478BBC-CC05-C142-8649-C36AD6A91890}" dt="2023-10-11T07:57:53.865" v="5729" actId="1036"/>
          <ac:spMkLst>
            <pc:docMk/>
            <pc:sldMk cId="4053079781" sldId="1064"/>
            <ac:spMk id="14" creationId="{34AD1771-A800-465E-A569-A5889D7E289E}"/>
          </ac:spMkLst>
        </pc:spChg>
        <pc:spChg chg="mod">
          <ac:chgData name="Elena Saggioro" userId="4ae1ca83-8fb8-47ab-921d-8a60851cfd4f" providerId="ADAL" clId="{6B478BBC-CC05-C142-8649-C36AD6A91890}" dt="2023-10-11T07:57:53.865" v="5729" actId="1036"/>
          <ac:spMkLst>
            <pc:docMk/>
            <pc:sldMk cId="4053079781" sldId="1064"/>
            <ac:spMk id="18" creationId="{F5224EEC-E928-AB99-5721-5332ED0B7660}"/>
          </ac:spMkLst>
        </pc:spChg>
        <pc:spChg chg="mod">
          <ac:chgData name="Elena Saggioro" userId="4ae1ca83-8fb8-47ab-921d-8a60851cfd4f" providerId="ADAL" clId="{6B478BBC-CC05-C142-8649-C36AD6A91890}" dt="2023-10-11T07:57:53.865" v="5729" actId="1036"/>
          <ac:spMkLst>
            <pc:docMk/>
            <pc:sldMk cId="4053079781" sldId="1064"/>
            <ac:spMk id="19" creationId="{04CD2594-9EDD-2B1E-AFC2-DBDF130C155A}"/>
          </ac:spMkLst>
        </pc:spChg>
        <pc:picChg chg="mod">
          <ac:chgData name="Elena Saggioro" userId="4ae1ca83-8fb8-47ab-921d-8a60851cfd4f" providerId="ADAL" clId="{6B478BBC-CC05-C142-8649-C36AD6A91890}" dt="2023-10-11T07:57:53.865" v="5729" actId="1036"/>
          <ac:picMkLst>
            <pc:docMk/>
            <pc:sldMk cId="4053079781" sldId="1064"/>
            <ac:picMk id="16" creationId="{896B65FA-CF7B-4146-A4F8-3376F28C1457}"/>
          </ac:picMkLst>
        </pc:picChg>
      </pc:sldChg>
      <pc:sldChg chg="del">
        <pc:chgData name="Elena Saggioro" userId="4ae1ca83-8fb8-47ab-921d-8a60851cfd4f" providerId="ADAL" clId="{6B478BBC-CC05-C142-8649-C36AD6A91890}" dt="2023-10-10T10:48:20.172" v="1813" actId="2696"/>
        <pc:sldMkLst>
          <pc:docMk/>
          <pc:sldMk cId="4209904828" sldId="1068"/>
        </pc:sldMkLst>
      </pc:sldChg>
      <pc:sldChg chg="addSp delSp modSp del mod ord">
        <pc:chgData name="Elena Saggioro" userId="4ae1ca83-8fb8-47ab-921d-8a60851cfd4f" providerId="ADAL" clId="{6B478BBC-CC05-C142-8649-C36AD6A91890}" dt="2023-10-09T14:51:06.678" v="1129" actId="2696"/>
        <pc:sldMkLst>
          <pc:docMk/>
          <pc:sldMk cId="2639443295" sldId="1073"/>
        </pc:sldMkLst>
        <pc:spChg chg="del mod">
          <ac:chgData name="Elena Saggioro" userId="4ae1ca83-8fb8-47ab-921d-8a60851cfd4f" providerId="ADAL" clId="{6B478BBC-CC05-C142-8649-C36AD6A91890}" dt="2023-10-09T14:49:33.876" v="1005" actId="21"/>
          <ac:spMkLst>
            <pc:docMk/>
            <pc:sldMk cId="2639443295" sldId="1073"/>
            <ac:spMk id="3" creationId="{E84675A6-1B99-5297-210F-84657740C481}"/>
          </ac:spMkLst>
        </pc:spChg>
        <pc:spChg chg="add mod">
          <ac:chgData name="Elena Saggioro" userId="4ae1ca83-8fb8-47ab-921d-8a60851cfd4f" providerId="ADAL" clId="{6B478BBC-CC05-C142-8649-C36AD6A91890}" dt="2023-10-09T14:49:33.876" v="1005" actId="21"/>
          <ac:spMkLst>
            <pc:docMk/>
            <pc:sldMk cId="2639443295" sldId="1073"/>
            <ac:spMk id="7" creationId="{15574AFA-C639-0A4B-9C76-F9DB06791BD8}"/>
          </ac:spMkLst>
        </pc:spChg>
      </pc:sldChg>
      <pc:sldChg chg="delSp del mod ord">
        <pc:chgData name="Elena Saggioro" userId="4ae1ca83-8fb8-47ab-921d-8a60851cfd4f" providerId="ADAL" clId="{6B478BBC-CC05-C142-8649-C36AD6A91890}" dt="2023-10-09T14:48:46.075" v="1003" actId="2696"/>
        <pc:sldMkLst>
          <pc:docMk/>
          <pc:sldMk cId="1484760108" sldId="1074"/>
        </pc:sldMkLst>
        <pc:spChg chg="del">
          <ac:chgData name="Elena Saggioro" userId="4ae1ca83-8fb8-47ab-921d-8a60851cfd4f" providerId="ADAL" clId="{6B478BBC-CC05-C142-8649-C36AD6A91890}" dt="2023-10-09T14:48:37.476" v="1002" actId="478"/>
          <ac:spMkLst>
            <pc:docMk/>
            <pc:sldMk cId="1484760108" sldId="1074"/>
            <ac:spMk id="2" creationId="{EA476D95-1516-AAEB-0A06-D10384180D72}"/>
          </ac:spMkLst>
        </pc:spChg>
      </pc:sldChg>
      <pc:sldChg chg="del">
        <pc:chgData name="Elena Saggioro" userId="4ae1ca83-8fb8-47ab-921d-8a60851cfd4f" providerId="ADAL" clId="{6B478BBC-CC05-C142-8649-C36AD6A91890}" dt="2023-10-10T10:37:20.361" v="1402" actId="2696"/>
        <pc:sldMkLst>
          <pc:docMk/>
          <pc:sldMk cId="1857656468" sldId="1075"/>
        </pc:sldMkLst>
      </pc:sldChg>
      <pc:sldChg chg="del">
        <pc:chgData name="Elena Saggioro" userId="4ae1ca83-8fb8-47ab-921d-8a60851cfd4f" providerId="ADAL" clId="{6B478BBC-CC05-C142-8649-C36AD6A91890}" dt="2023-10-11T10:01:02.216" v="9678" actId="2696"/>
        <pc:sldMkLst>
          <pc:docMk/>
          <pc:sldMk cId="3302940136" sldId="1076"/>
        </pc:sldMkLst>
      </pc:sldChg>
      <pc:sldChg chg="delSp del mod">
        <pc:chgData name="Elena Saggioro" userId="4ae1ca83-8fb8-47ab-921d-8a60851cfd4f" providerId="ADAL" clId="{6B478BBC-CC05-C142-8649-C36AD6A91890}" dt="2023-10-10T10:36:37.106" v="1339" actId="2696"/>
        <pc:sldMkLst>
          <pc:docMk/>
          <pc:sldMk cId="517344785" sldId="1078"/>
        </pc:sldMkLst>
        <pc:spChg chg="del">
          <ac:chgData name="Elena Saggioro" userId="4ae1ca83-8fb8-47ab-921d-8a60851cfd4f" providerId="ADAL" clId="{6B478BBC-CC05-C142-8649-C36AD6A91890}" dt="2023-10-09T14:54:53.119" v="1294" actId="478"/>
          <ac:spMkLst>
            <pc:docMk/>
            <pc:sldMk cId="517344785" sldId="1078"/>
            <ac:spMk id="2" creationId="{EA476D95-1516-AAEB-0A06-D10384180D72}"/>
          </ac:spMkLst>
        </pc:spChg>
      </pc:sldChg>
      <pc:sldChg chg="add del">
        <pc:chgData name="Elena Saggioro" userId="4ae1ca83-8fb8-47ab-921d-8a60851cfd4f" providerId="ADAL" clId="{6B478BBC-CC05-C142-8649-C36AD6A91890}" dt="2023-10-11T08:46:43.128" v="7918" actId="2696"/>
        <pc:sldMkLst>
          <pc:docMk/>
          <pc:sldMk cId="3836670948" sldId="1082"/>
        </pc:sldMkLst>
      </pc:sldChg>
      <pc:sldChg chg="del">
        <pc:chgData name="Elena Saggioro" userId="4ae1ca83-8fb8-47ab-921d-8a60851cfd4f" providerId="ADAL" clId="{6B478BBC-CC05-C142-8649-C36AD6A91890}" dt="2023-10-11T08:46:29.970" v="7905" actId="2696"/>
        <pc:sldMkLst>
          <pc:docMk/>
          <pc:sldMk cId="3953456345" sldId="1082"/>
        </pc:sldMkLst>
      </pc:sldChg>
      <pc:sldChg chg="addSp modSp add mod ord">
        <pc:chgData name="Elena Saggioro" userId="4ae1ca83-8fb8-47ab-921d-8a60851cfd4f" providerId="ADAL" clId="{6B478BBC-CC05-C142-8649-C36AD6A91890}" dt="2023-10-11T08:50:31.065" v="8031"/>
        <pc:sldMkLst>
          <pc:docMk/>
          <pc:sldMk cId="473907745" sldId="1087"/>
        </pc:sldMkLst>
        <pc:spChg chg="mod">
          <ac:chgData name="Elena Saggioro" userId="4ae1ca83-8fb8-47ab-921d-8a60851cfd4f" providerId="ADAL" clId="{6B478BBC-CC05-C142-8649-C36AD6A91890}" dt="2023-10-11T08:47:19.161" v="7974" actId="20577"/>
          <ac:spMkLst>
            <pc:docMk/>
            <pc:sldMk cId="473907745" sldId="1087"/>
            <ac:spMk id="3" creationId="{CA8BDFDD-2055-CCFE-F587-CFFD915687A3}"/>
          </ac:spMkLst>
        </pc:spChg>
        <pc:spChg chg="add mod">
          <ac:chgData name="Elena Saggioro" userId="4ae1ca83-8fb8-47ab-921d-8a60851cfd4f" providerId="ADAL" clId="{6B478BBC-CC05-C142-8649-C36AD6A91890}" dt="2023-10-11T08:50:31.065" v="8031"/>
          <ac:spMkLst>
            <pc:docMk/>
            <pc:sldMk cId="473907745" sldId="1087"/>
            <ac:spMk id="6" creationId="{9BF6D254-6B14-9E08-32DA-D0822CBB7170}"/>
          </ac:spMkLst>
        </pc:spChg>
      </pc:sldChg>
      <pc:sldChg chg="modSp del mod">
        <pc:chgData name="Elena Saggioro" userId="4ae1ca83-8fb8-47ab-921d-8a60851cfd4f" providerId="ADAL" clId="{6B478BBC-CC05-C142-8649-C36AD6A91890}" dt="2023-10-11T08:46:29.970" v="7905" actId="2696"/>
        <pc:sldMkLst>
          <pc:docMk/>
          <pc:sldMk cId="3080483275" sldId="1087"/>
        </pc:sldMkLst>
        <pc:spChg chg="mod">
          <ac:chgData name="Elena Saggioro" userId="4ae1ca83-8fb8-47ab-921d-8a60851cfd4f" providerId="ADAL" clId="{6B478BBC-CC05-C142-8649-C36AD6A91890}" dt="2023-10-11T08:46:09.976" v="7902" actId="20577"/>
          <ac:spMkLst>
            <pc:docMk/>
            <pc:sldMk cId="3080483275" sldId="1087"/>
            <ac:spMk id="3" creationId="{CA8BDFDD-2055-CCFE-F587-CFFD915687A3}"/>
          </ac:spMkLst>
        </pc:spChg>
        <pc:spChg chg="mod">
          <ac:chgData name="Elena Saggioro" userId="4ae1ca83-8fb8-47ab-921d-8a60851cfd4f" providerId="ADAL" clId="{6B478BBC-CC05-C142-8649-C36AD6A91890}" dt="2023-10-11T08:46:16.341" v="7904" actId="1076"/>
          <ac:spMkLst>
            <pc:docMk/>
            <pc:sldMk cId="3080483275" sldId="1087"/>
            <ac:spMk id="7" creationId="{15CD385D-2E13-C519-8342-275A02759375}"/>
          </ac:spMkLst>
        </pc:spChg>
      </pc:sldChg>
      <pc:sldChg chg="del">
        <pc:chgData name="Elena Saggioro" userId="4ae1ca83-8fb8-47ab-921d-8a60851cfd4f" providerId="ADAL" clId="{6B478BBC-CC05-C142-8649-C36AD6A91890}" dt="2023-10-10T13:18:33.380" v="5439" actId="2696"/>
        <pc:sldMkLst>
          <pc:docMk/>
          <pc:sldMk cId="1370298896" sldId="1088"/>
        </pc:sldMkLst>
      </pc:sldChg>
      <pc:sldChg chg="addSp delSp modSp mod ord delAnim modAnim">
        <pc:chgData name="Elena Saggioro" userId="4ae1ca83-8fb8-47ab-921d-8a60851cfd4f" providerId="ADAL" clId="{6B478BBC-CC05-C142-8649-C36AD6A91890}" dt="2023-10-11T07:58:56.013" v="5762" actId="113"/>
        <pc:sldMkLst>
          <pc:docMk/>
          <pc:sldMk cId="2243308818" sldId="1091"/>
        </pc:sldMkLst>
        <pc:spChg chg="mod">
          <ac:chgData name="Elena Saggioro" userId="4ae1ca83-8fb8-47ab-921d-8a60851cfd4f" providerId="ADAL" clId="{6B478BBC-CC05-C142-8649-C36AD6A91890}" dt="2023-10-10T10:53:57.571" v="1964" actId="20577"/>
          <ac:spMkLst>
            <pc:docMk/>
            <pc:sldMk cId="2243308818" sldId="1091"/>
            <ac:spMk id="2" creationId="{B847366E-46AB-4CA9-BA25-8F22005740E5}"/>
          </ac:spMkLst>
        </pc:spChg>
        <pc:spChg chg="add mod">
          <ac:chgData name="Elena Saggioro" userId="4ae1ca83-8fb8-47ab-921d-8a60851cfd4f" providerId="ADAL" clId="{6B478BBC-CC05-C142-8649-C36AD6A91890}" dt="2023-10-10T11:10:26.126" v="2538" actId="14100"/>
          <ac:spMkLst>
            <pc:docMk/>
            <pc:sldMk cId="2243308818" sldId="1091"/>
            <ac:spMk id="3" creationId="{8D2F4ADB-2AD6-6522-157D-FEB06E598A2F}"/>
          </ac:spMkLst>
        </pc:spChg>
        <pc:spChg chg="add del mod">
          <ac:chgData name="Elena Saggioro" userId="4ae1ca83-8fb8-47ab-921d-8a60851cfd4f" providerId="ADAL" clId="{6B478BBC-CC05-C142-8649-C36AD6A91890}" dt="2023-10-10T11:07:10.108" v="2465" actId="21"/>
          <ac:spMkLst>
            <pc:docMk/>
            <pc:sldMk cId="2243308818" sldId="1091"/>
            <ac:spMk id="6" creationId="{81706B30-79CF-8CAA-E0EE-A9BF924CB401}"/>
          </ac:spMkLst>
        </pc:spChg>
        <pc:spChg chg="add del mod">
          <ac:chgData name="Elena Saggioro" userId="4ae1ca83-8fb8-47ab-921d-8a60851cfd4f" providerId="ADAL" clId="{6B478BBC-CC05-C142-8649-C36AD6A91890}" dt="2023-10-10T11:07:10.108" v="2465" actId="21"/>
          <ac:spMkLst>
            <pc:docMk/>
            <pc:sldMk cId="2243308818" sldId="1091"/>
            <ac:spMk id="7" creationId="{FBE1C4E3-1182-BACD-193A-3D92925531FA}"/>
          </ac:spMkLst>
        </pc:spChg>
        <pc:spChg chg="del mod">
          <ac:chgData name="Elena Saggioro" userId="4ae1ca83-8fb8-47ab-921d-8a60851cfd4f" providerId="ADAL" clId="{6B478BBC-CC05-C142-8649-C36AD6A91890}" dt="2023-10-10T11:03:35.548" v="2290" actId="478"/>
          <ac:spMkLst>
            <pc:docMk/>
            <pc:sldMk cId="2243308818" sldId="1091"/>
            <ac:spMk id="9" creationId="{FC678DA7-5D4A-64E9-169D-991B70CBA9D2}"/>
          </ac:spMkLst>
        </pc:spChg>
        <pc:spChg chg="add del mod">
          <ac:chgData name="Elena Saggioro" userId="4ae1ca83-8fb8-47ab-921d-8a60851cfd4f" providerId="ADAL" clId="{6B478BBC-CC05-C142-8649-C36AD6A91890}" dt="2023-10-10T11:07:15.723" v="2467" actId="21"/>
          <ac:spMkLst>
            <pc:docMk/>
            <pc:sldMk cId="2243308818" sldId="1091"/>
            <ac:spMk id="11" creationId="{F19372CD-D17F-F775-42BA-B00E7D2F5604}"/>
          </ac:spMkLst>
        </pc:spChg>
        <pc:spChg chg="add del mod">
          <ac:chgData name="Elena Saggioro" userId="4ae1ca83-8fb8-47ab-921d-8a60851cfd4f" providerId="ADAL" clId="{6B478BBC-CC05-C142-8649-C36AD6A91890}" dt="2023-10-10T11:07:15.723" v="2467" actId="21"/>
          <ac:spMkLst>
            <pc:docMk/>
            <pc:sldMk cId="2243308818" sldId="1091"/>
            <ac:spMk id="12" creationId="{26F35029-771E-24FC-C6F4-BFA15C268300}"/>
          </ac:spMkLst>
        </pc:spChg>
        <pc:spChg chg="add mod">
          <ac:chgData name="Elena Saggioro" userId="4ae1ca83-8fb8-47ab-921d-8a60851cfd4f" providerId="ADAL" clId="{6B478BBC-CC05-C142-8649-C36AD6A91890}" dt="2023-10-10T11:09:15.462" v="2507" actId="164"/>
          <ac:spMkLst>
            <pc:docMk/>
            <pc:sldMk cId="2243308818" sldId="1091"/>
            <ac:spMk id="14" creationId="{D0EF9876-3FE9-E74F-4FCC-5A97C4BE2FF6}"/>
          </ac:spMkLst>
        </pc:spChg>
        <pc:spChg chg="add mod">
          <ac:chgData name="Elena Saggioro" userId="4ae1ca83-8fb8-47ab-921d-8a60851cfd4f" providerId="ADAL" clId="{6B478BBC-CC05-C142-8649-C36AD6A91890}" dt="2023-10-10T11:09:15.462" v="2507" actId="164"/>
          <ac:spMkLst>
            <pc:docMk/>
            <pc:sldMk cId="2243308818" sldId="1091"/>
            <ac:spMk id="15" creationId="{95F71301-F98D-E62A-ED68-5A1ED4EB0DB7}"/>
          </ac:spMkLst>
        </pc:spChg>
        <pc:spChg chg="mod">
          <ac:chgData name="Elena Saggioro" userId="4ae1ca83-8fb8-47ab-921d-8a60851cfd4f" providerId="ADAL" clId="{6B478BBC-CC05-C142-8649-C36AD6A91890}" dt="2023-10-10T11:10:48.928" v="2546" actId="1038"/>
          <ac:spMkLst>
            <pc:docMk/>
            <pc:sldMk cId="2243308818" sldId="1091"/>
            <ac:spMk id="18" creationId="{3E2A1913-C3DB-416D-8298-DC4F43736C90}"/>
          </ac:spMkLst>
        </pc:spChg>
        <pc:spChg chg="add mod">
          <ac:chgData name="Elena Saggioro" userId="4ae1ca83-8fb8-47ab-921d-8a60851cfd4f" providerId="ADAL" clId="{6B478BBC-CC05-C142-8649-C36AD6A91890}" dt="2023-10-10T11:09:31.726" v="2510" actId="164"/>
          <ac:spMkLst>
            <pc:docMk/>
            <pc:sldMk cId="2243308818" sldId="1091"/>
            <ac:spMk id="19" creationId="{2740D992-A0CD-CFCD-A3BF-BD293F6565B2}"/>
          </ac:spMkLst>
        </pc:spChg>
        <pc:spChg chg="add mod">
          <ac:chgData name="Elena Saggioro" userId="4ae1ca83-8fb8-47ab-921d-8a60851cfd4f" providerId="ADAL" clId="{6B478BBC-CC05-C142-8649-C36AD6A91890}" dt="2023-10-10T11:09:31.726" v="2510" actId="164"/>
          <ac:spMkLst>
            <pc:docMk/>
            <pc:sldMk cId="2243308818" sldId="1091"/>
            <ac:spMk id="20" creationId="{90558D3D-A731-79ED-7A95-6CC6BA7AB64F}"/>
          </ac:spMkLst>
        </pc:spChg>
        <pc:spChg chg="mod">
          <ac:chgData name="Elena Saggioro" userId="4ae1ca83-8fb8-47ab-921d-8a60851cfd4f" providerId="ADAL" clId="{6B478BBC-CC05-C142-8649-C36AD6A91890}" dt="2023-10-11T07:58:56.013" v="5762" actId="113"/>
          <ac:spMkLst>
            <pc:docMk/>
            <pc:sldMk cId="2243308818" sldId="1091"/>
            <ac:spMk id="23" creationId="{310F0476-DA40-45DD-AB0D-178DB30C2E2B}"/>
          </ac:spMkLst>
        </pc:spChg>
        <pc:spChg chg="mod">
          <ac:chgData name="Elena Saggioro" userId="4ae1ca83-8fb8-47ab-921d-8a60851cfd4f" providerId="ADAL" clId="{6B478BBC-CC05-C142-8649-C36AD6A91890}" dt="2023-10-10T11:10:48.928" v="2546" actId="1038"/>
          <ac:spMkLst>
            <pc:docMk/>
            <pc:sldMk cId="2243308818" sldId="1091"/>
            <ac:spMk id="24" creationId="{09D8DFDC-33CF-4E80-B200-79DDBCF11BF9}"/>
          </ac:spMkLst>
        </pc:spChg>
        <pc:spChg chg="add mod">
          <ac:chgData name="Elena Saggioro" userId="4ae1ca83-8fb8-47ab-921d-8a60851cfd4f" providerId="ADAL" clId="{6B478BBC-CC05-C142-8649-C36AD6A91890}" dt="2023-10-10T11:09:41.918" v="2512" actId="164"/>
          <ac:spMkLst>
            <pc:docMk/>
            <pc:sldMk cId="2243308818" sldId="1091"/>
            <ac:spMk id="27" creationId="{1B91ECE4-8FDF-14EC-110A-FECBF6918511}"/>
          </ac:spMkLst>
        </pc:spChg>
        <pc:spChg chg="add mod">
          <ac:chgData name="Elena Saggioro" userId="4ae1ca83-8fb8-47ab-921d-8a60851cfd4f" providerId="ADAL" clId="{6B478BBC-CC05-C142-8649-C36AD6A91890}" dt="2023-10-10T11:09:41.918" v="2512" actId="164"/>
          <ac:spMkLst>
            <pc:docMk/>
            <pc:sldMk cId="2243308818" sldId="1091"/>
            <ac:spMk id="28" creationId="{B0BDC874-2D30-62DB-899B-94416E34CF6E}"/>
          </ac:spMkLst>
        </pc:spChg>
        <pc:spChg chg="add mod">
          <ac:chgData name="Elena Saggioro" userId="4ae1ca83-8fb8-47ab-921d-8a60851cfd4f" providerId="ADAL" clId="{6B478BBC-CC05-C142-8649-C36AD6A91890}" dt="2023-10-10T11:09:41.918" v="2512" actId="164"/>
          <ac:spMkLst>
            <pc:docMk/>
            <pc:sldMk cId="2243308818" sldId="1091"/>
            <ac:spMk id="29" creationId="{62E1661B-3C96-A21D-88BA-CC791A9BFC7A}"/>
          </ac:spMkLst>
        </pc:spChg>
        <pc:spChg chg="add mod">
          <ac:chgData name="Elena Saggioro" userId="4ae1ca83-8fb8-47ab-921d-8a60851cfd4f" providerId="ADAL" clId="{6B478BBC-CC05-C142-8649-C36AD6A91890}" dt="2023-10-10T12:23:52.792" v="2922"/>
          <ac:spMkLst>
            <pc:docMk/>
            <pc:sldMk cId="2243308818" sldId="1091"/>
            <ac:spMk id="40" creationId="{1E51B2B5-26D5-D170-A618-B4B90ADF1EA1}"/>
          </ac:spMkLst>
        </pc:spChg>
        <pc:grpChg chg="add mod">
          <ac:chgData name="Elena Saggioro" userId="4ae1ca83-8fb8-47ab-921d-8a60851cfd4f" providerId="ADAL" clId="{6B478BBC-CC05-C142-8649-C36AD6A91890}" dt="2023-10-10T11:10:48.928" v="2546" actId="1038"/>
          <ac:grpSpMkLst>
            <pc:docMk/>
            <pc:sldMk cId="2243308818" sldId="1091"/>
            <ac:grpSpMk id="37" creationId="{00103C2F-95BC-0A10-9BB7-B017DFD2C76C}"/>
          </ac:grpSpMkLst>
        </pc:grpChg>
        <pc:grpChg chg="add mod">
          <ac:chgData name="Elena Saggioro" userId="4ae1ca83-8fb8-47ab-921d-8a60851cfd4f" providerId="ADAL" clId="{6B478BBC-CC05-C142-8649-C36AD6A91890}" dt="2023-10-10T11:10:48.928" v="2546" actId="1038"/>
          <ac:grpSpMkLst>
            <pc:docMk/>
            <pc:sldMk cId="2243308818" sldId="1091"/>
            <ac:grpSpMk id="38" creationId="{C6EBEF01-4F14-DF48-867E-576907FEEBA6}"/>
          </ac:grpSpMkLst>
        </pc:grpChg>
        <pc:grpChg chg="add mod">
          <ac:chgData name="Elena Saggioro" userId="4ae1ca83-8fb8-47ab-921d-8a60851cfd4f" providerId="ADAL" clId="{6B478BBC-CC05-C142-8649-C36AD6A91890}" dt="2023-10-10T11:10:48.928" v="2546" actId="1038"/>
          <ac:grpSpMkLst>
            <pc:docMk/>
            <pc:sldMk cId="2243308818" sldId="1091"/>
            <ac:grpSpMk id="39" creationId="{A6281B57-8BBB-A7AE-A041-152BA5FA57F0}"/>
          </ac:grpSpMkLst>
        </pc:grpChg>
        <pc:picChg chg="add del mod">
          <ac:chgData name="Elena Saggioro" userId="4ae1ca83-8fb8-47ab-921d-8a60851cfd4f" providerId="ADAL" clId="{6B478BBC-CC05-C142-8649-C36AD6A91890}" dt="2023-10-10T11:10:05.059" v="2520" actId="478"/>
          <ac:picMkLst>
            <pc:docMk/>
            <pc:sldMk cId="2243308818" sldId="1091"/>
            <ac:picMk id="5" creationId="{462E12BA-1364-1D9D-6206-3001FD3D4B6D}"/>
          </ac:picMkLst>
        </pc:picChg>
        <pc:picChg chg="mod">
          <ac:chgData name="Elena Saggioro" userId="4ae1ca83-8fb8-47ab-921d-8a60851cfd4f" providerId="ADAL" clId="{6B478BBC-CC05-C142-8649-C36AD6A91890}" dt="2023-10-10T11:10:02.693" v="2519" actId="1076"/>
          <ac:picMkLst>
            <pc:docMk/>
            <pc:sldMk cId="2243308818" sldId="1091"/>
            <ac:picMk id="17" creationId="{60978B05-BD0C-4129-9EFC-4B9A4615DB54}"/>
          </ac:picMkLst>
        </pc:picChg>
        <pc:cxnChg chg="add del mod">
          <ac:chgData name="Elena Saggioro" userId="4ae1ca83-8fb8-47ab-921d-8a60851cfd4f" providerId="ADAL" clId="{6B478BBC-CC05-C142-8649-C36AD6A91890}" dt="2023-10-10T11:07:15.723" v="2467" actId="21"/>
          <ac:cxnSpMkLst>
            <pc:docMk/>
            <pc:sldMk cId="2243308818" sldId="1091"/>
            <ac:cxnSpMk id="10" creationId="{27C4AF02-1ED8-4FBC-D752-B8D95E102023}"/>
          </ac:cxnSpMkLst>
        </pc:cxnChg>
        <pc:cxnChg chg="add mod">
          <ac:chgData name="Elena Saggioro" userId="4ae1ca83-8fb8-47ab-921d-8a60851cfd4f" providerId="ADAL" clId="{6B478BBC-CC05-C142-8649-C36AD6A91890}" dt="2023-10-10T11:09:15.462" v="2507" actId="164"/>
          <ac:cxnSpMkLst>
            <pc:docMk/>
            <pc:sldMk cId="2243308818" sldId="1091"/>
            <ac:cxnSpMk id="13" creationId="{CC1EAB66-7442-7043-253A-1267A3270DB6}"/>
          </ac:cxnSpMkLst>
        </pc:cxnChg>
        <pc:cxnChg chg="add mod">
          <ac:chgData name="Elena Saggioro" userId="4ae1ca83-8fb8-47ab-921d-8a60851cfd4f" providerId="ADAL" clId="{6B478BBC-CC05-C142-8649-C36AD6A91890}" dt="2023-10-10T11:09:31.726" v="2510" actId="164"/>
          <ac:cxnSpMkLst>
            <pc:docMk/>
            <pc:sldMk cId="2243308818" sldId="1091"/>
            <ac:cxnSpMk id="16" creationId="{575BBE52-11DE-8B69-BF3A-5940F7A30A99}"/>
          </ac:cxnSpMkLst>
        </pc:cxnChg>
        <pc:cxnChg chg="add del mod">
          <ac:chgData name="Elena Saggioro" userId="4ae1ca83-8fb8-47ab-921d-8a60851cfd4f" providerId="ADAL" clId="{6B478BBC-CC05-C142-8649-C36AD6A91890}" dt="2023-10-10T11:08:49.572" v="2494" actId="478"/>
          <ac:cxnSpMkLst>
            <pc:docMk/>
            <pc:sldMk cId="2243308818" sldId="1091"/>
            <ac:cxnSpMk id="26" creationId="{151D619C-42B0-D22B-F8E3-940220290A3F}"/>
          </ac:cxnSpMkLst>
        </pc:cxnChg>
        <pc:cxnChg chg="add mod">
          <ac:chgData name="Elena Saggioro" userId="4ae1ca83-8fb8-47ab-921d-8a60851cfd4f" providerId="ADAL" clId="{6B478BBC-CC05-C142-8649-C36AD6A91890}" dt="2023-10-10T11:09:41.918" v="2512" actId="164"/>
          <ac:cxnSpMkLst>
            <pc:docMk/>
            <pc:sldMk cId="2243308818" sldId="1091"/>
            <ac:cxnSpMk id="30" creationId="{A3848AF6-24C2-FEC3-6990-E7E9B3768C2A}"/>
          </ac:cxnSpMkLst>
        </pc:cxnChg>
        <pc:cxnChg chg="add mod">
          <ac:chgData name="Elena Saggioro" userId="4ae1ca83-8fb8-47ab-921d-8a60851cfd4f" providerId="ADAL" clId="{6B478BBC-CC05-C142-8649-C36AD6A91890}" dt="2023-10-10T11:09:41.918" v="2512" actId="164"/>
          <ac:cxnSpMkLst>
            <pc:docMk/>
            <pc:sldMk cId="2243308818" sldId="1091"/>
            <ac:cxnSpMk id="33" creationId="{B066DCFA-A0C1-07A1-6AA4-A675103ACD86}"/>
          </ac:cxnSpMkLst>
        </pc:cxnChg>
      </pc:sldChg>
      <pc:sldChg chg="addSp delSp modSp add mod">
        <pc:chgData name="Elena Saggioro" userId="4ae1ca83-8fb8-47ab-921d-8a60851cfd4f" providerId="ADAL" clId="{6B478BBC-CC05-C142-8649-C36AD6A91890}" dt="2023-10-10T11:01:26.032" v="2164" actId="1076"/>
        <pc:sldMkLst>
          <pc:docMk/>
          <pc:sldMk cId="1355921755" sldId="1092"/>
        </pc:sldMkLst>
        <pc:spChg chg="mod">
          <ac:chgData name="Elena Saggioro" userId="4ae1ca83-8fb8-47ab-921d-8a60851cfd4f" providerId="ADAL" clId="{6B478BBC-CC05-C142-8649-C36AD6A91890}" dt="2023-10-09T13:52:43.100" v="150" actId="20577"/>
          <ac:spMkLst>
            <pc:docMk/>
            <pc:sldMk cId="1355921755" sldId="1092"/>
            <ac:spMk id="2" creationId="{00000000-0000-0000-0000-000000000000}"/>
          </ac:spMkLst>
        </pc:spChg>
        <pc:spChg chg="mod">
          <ac:chgData name="Elena Saggioro" userId="4ae1ca83-8fb8-47ab-921d-8a60851cfd4f" providerId="ADAL" clId="{6B478BBC-CC05-C142-8649-C36AD6A91890}" dt="2023-10-09T13:51:52.275" v="111" actId="20577"/>
          <ac:spMkLst>
            <pc:docMk/>
            <pc:sldMk cId="1355921755" sldId="1092"/>
            <ac:spMk id="3" creationId="{6E433A45-A12D-D4C6-73DC-AE2083A80889}"/>
          </ac:spMkLst>
        </pc:spChg>
        <pc:spChg chg="mod">
          <ac:chgData name="Elena Saggioro" userId="4ae1ca83-8fb8-47ab-921d-8a60851cfd4f" providerId="ADAL" clId="{6B478BBC-CC05-C142-8649-C36AD6A91890}" dt="2023-10-10T11:01:22.145" v="2163" actId="1076"/>
          <ac:spMkLst>
            <pc:docMk/>
            <pc:sldMk cId="1355921755" sldId="1092"/>
            <ac:spMk id="5" creationId="{CD21838D-23E9-85D7-2F7D-312058B333F8}"/>
          </ac:spMkLst>
        </pc:spChg>
        <pc:spChg chg="mod">
          <ac:chgData name="Elena Saggioro" userId="4ae1ca83-8fb8-47ab-921d-8a60851cfd4f" providerId="ADAL" clId="{6B478BBC-CC05-C142-8649-C36AD6A91890}" dt="2023-10-10T11:01:26.032" v="2164" actId="1076"/>
          <ac:spMkLst>
            <pc:docMk/>
            <pc:sldMk cId="1355921755" sldId="1092"/>
            <ac:spMk id="9" creationId="{00000000-0000-0000-0000-000000000000}"/>
          </ac:spMkLst>
        </pc:spChg>
        <pc:spChg chg="add del mod">
          <ac:chgData name="Elena Saggioro" userId="4ae1ca83-8fb8-47ab-921d-8a60851cfd4f" providerId="ADAL" clId="{6B478BBC-CC05-C142-8649-C36AD6A91890}" dt="2023-10-09T13:52:18.177" v="143" actId="478"/>
          <ac:spMkLst>
            <pc:docMk/>
            <pc:sldMk cId="1355921755" sldId="1092"/>
            <ac:spMk id="19" creationId="{152C2B01-3FE0-A146-9066-95D895F02F78}"/>
          </ac:spMkLst>
        </pc:spChg>
        <pc:spChg chg="add mod">
          <ac:chgData name="Elena Saggioro" userId="4ae1ca83-8fb8-47ab-921d-8a60851cfd4f" providerId="ADAL" clId="{6B478BBC-CC05-C142-8649-C36AD6A91890}" dt="2023-10-09T13:52:57.768" v="153" actId="1076"/>
          <ac:spMkLst>
            <pc:docMk/>
            <pc:sldMk cId="1355921755" sldId="1092"/>
            <ac:spMk id="24" creationId="{0DFE2C11-6C92-105D-E283-897DAD364421}"/>
          </ac:spMkLst>
        </pc:spChg>
        <pc:spChg chg="add mod">
          <ac:chgData name="Elena Saggioro" userId="4ae1ca83-8fb8-47ab-921d-8a60851cfd4f" providerId="ADAL" clId="{6B478BBC-CC05-C142-8649-C36AD6A91890}" dt="2023-10-10T11:01:02.397" v="2149" actId="121"/>
          <ac:spMkLst>
            <pc:docMk/>
            <pc:sldMk cId="1355921755" sldId="1092"/>
            <ac:spMk id="26" creationId="{439492D4-BAB1-19EB-077F-8154D1FA38ED}"/>
          </ac:spMkLst>
        </pc:spChg>
        <pc:grpChg chg="del">
          <ac:chgData name="Elena Saggioro" userId="4ae1ca83-8fb8-47ab-921d-8a60851cfd4f" providerId="ADAL" clId="{6B478BBC-CC05-C142-8649-C36AD6A91890}" dt="2023-10-09T13:53:43.277" v="168" actId="478"/>
          <ac:grpSpMkLst>
            <pc:docMk/>
            <pc:sldMk cId="1355921755" sldId="1092"/>
            <ac:grpSpMk id="7" creationId="{8EA1DD81-2DD4-A63A-4637-624685DC88EC}"/>
          </ac:grpSpMkLst>
        </pc:grpChg>
        <pc:grpChg chg="del">
          <ac:chgData name="Elena Saggioro" userId="4ae1ca83-8fb8-47ab-921d-8a60851cfd4f" providerId="ADAL" clId="{6B478BBC-CC05-C142-8649-C36AD6A91890}" dt="2023-10-09T13:53:41.903" v="167" actId="478"/>
          <ac:grpSpMkLst>
            <pc:docMk/>
            <pc:sldMk cId="1355921755" sldId="1092"/>
            <ac:grpSpMk id="20" creationId="{6F4727E2-9422-A91D-22DF-924EA1D7D939}"/>
          </ac:grpSpMkLst>
        </pc:grpChg>
        <pc:picChg chg="add del mod">
          <ac:chgData name="Elena Saggioro" userId="4ae1ca83-8fb8-47ab-921d-8a60851cfd4f" providerId="ADAL" clId="{6B478BBC-CC05-C142-8649-C36AD6A91890}" dt="2023-10-09T13:52:18.177" v="143" actId="478"/>
          <ac:picMkLst>
            <pc:docMk/>
            <pc:sldMk cId="1355921755" sldId="1092"/>
            <ac:picMk id="4" creationId="{92FC849A-C510-F6A8-A253-8C5B5FEE09C1}"/>
          </ac:picMkLst>
        </pc:picChg>
        <pc:picChg chg="del mod">
          <ac:chgData name="Elena Saggioro" userId="4ae1ca83-8fb8-47ab-921d-8a60851cfd4f" providerId="ADAL" clId="{6B478BBC-CC05-C142-8649-C36AD6A91890}" dt="2023-10-09T13:53:02.415" v="155" actId="478"/>
          <ac:picMkLst>
            <pc:docMk/>
            <pc:sldMk cId="1355921755" sldId="1092"/>
            <ac:picMk id="14" creationId="{FDD5158B-D969-0F48-A57B-A1424A9592EB}"/>
          </ac:picMkLst>
        </pc:picChg>
        <pc:picChg chg="add mod">
          <ac:chgData name="Elena Saggioro" userId="4ae1ca83-8fb8-47ab-921d-8a60851cfd4f" providerId="ADAL" clId="{6B478BBC-CC05-C142-8649-C36AD6A91890}" dt="2023-10-09T13:53:34.798" v="165" actId="1076"/>
          <ac:picMkLst>
            <pc:docMk/>
            <pc:sldMk cId="1355921755" sldId="1092"/>
            <ac:picMk id="1025" creationId="{1F3D973C-491E-A07A-68F9-D55B9EE88CCC}"/>
          </ac:picMkLst>
        </pc:picChg>
        <pc:picChg chg="mod">
          <ac:chgData name="Elena Saggioro" userId="4ae1ca83-8fb8-47ab-921d-8a60851cfd4f" providerId="ADAL" clId="{6B478BBC-CC05-C142-8649-C36AD6A91890}" dt="2023-10-09T13:53:36.765" v="166" actId="1076"/>
          <ac:picMkLst>
            <pc:docMk/>
            <pc:sldMk cId="1355921755" sldId="1092"/>
            <ac:picMk id="1026" creationId="{00000000-0000-0000-0000-000000000000}"/>
          </ac:picMkLst>
        </pc:picChg>
      </pc:sldChg>
      <pc:sldChg chg="addSp delSp modSp new mod">
        <pc:chgData name="Elena Saggioro" userId="4ae1ca83-8fb8-47ab-921d-8a60851cfd4f" providerId="ADAL" clId="{6B478BBC-CC05-C142-8649-C36AD6A91890}" dt="2023-10-10T12:23:33.050" v="2907" actId="207"/>
        <pc:sldMkLst>
          <pc:docMk/>
          <pc:sldMk cId="4211596622" sldId="1093"/>
        </pc:sldMkLst>
        <pc:spChg chg="mod">
          <ac:chgData name="Elena Saggioro" userId="4ae1ca83-8fb8-47ab-921d-8a60851cfd4f" providerId="ADAL" clId="{6B478BBC-CC05-C142-8649-C36AD6A91890}" dt="2023-10-10T10:35:28.958" v="1300" actId="1076"/>
          <ac:spMkLst>
            <pc:docMk/>
            <pc:sldMk cId="4211596622" sldId="1093"/>
            <ac:spMk id="2" creationId="{AA5DCF51-5574-EF99-33C6-B4905DF07BC4}"/>
          </ac:spMkLst>
        </pc:spChg>
        <pc:spChg chg="mod">
          <ac:chgData name="Elena Saggioro" userId="4ae1ca83-8fb8-47ab-921d-8a60851cfd4f" providerId="ADAL" clId="{6B478BBC-CC05-C142-8649-C36AD6A91890}" dt="2023-10-10T10:35:19.221" v="1298" actId="20577"/>
          <ac:spMkLst>
            <pc:docMk/>
            <pc:sldMk cId="4211596622" sldId="1093"/>
            <ac:spMk id="3" creationId="{1A6CE238-06C6-3728-9A43-07677D6B459D}"/>
          </ac:spMkLst>
        </pc:spChg>
        <pc:spChg chg="add del mod">
          <ac:chgData name="Elena Saggioro" userId="4ae1ca83-8fb8-47ab-921d-8a60851cfd4f" providerId="ADAL" clId="{6B478BBC-CC05-C142-8649-C36AD6A91890}" dt="2023-10-09T14:49:46.428" v="1042"/>
          <ac:spMkLst>
            <pc:docMk/>
            <pc:sldMk cId="4211596622" sldId="1093"/>
            <ac:spMk id="5" creationId="{AC5C106A-D0DB-B4DA-711A-834D73171EBF}"/>
          </ac:spMkLst>
        </pc:spChg>
        <pc:spChg chg="add mod">
          <ac:chgData name="Elena Saggioro" userId="4ae1ca83-8fb8-47ab-921d-8a60851cfd4f" providerId="ADAL" clId="{6B478BBC-CC05-C142-8649-C36AD6A91890}" dt="2023-10-09T14:50:58.869" v="1121" actId="20577"/>
          <ac:spMkLst>
            <pc:docMk/>
            <pc:sldMk cId="4211596622" sldId="1093"/>
            <ac:spMk id="6" creationId="{CB719B81-7DEB-4D10-A30C-E8C5175E483D}"/>
          </ac:spMkLst>
        </pc:spChg>
        <pc:spChg chg="add mod">
          <ac:chgData name="Elena Saggioro" userId="4ae1ca83-8fb8-47ab-921d-8a60851cfd4f" providerId="ADAL" clId="{6B478BBC-CC05-C142-8649-C36AD6A91890}" dt="2023-10-10T10:35:30.420" v="1301" actId="20577"/>
          <ac:spMkLst>
            <pc:docMk/>
            <pc:sldMk cId="4211596622" sldId="1093"/>
            <ac:spMk id="7" creationId="{D31A9F42-A935-FFBF-A267-FEA5BFDFD0AB}"/>
          </ac:spMkLst>
        </pc:spChg>
        <pc:spChg chg="add mod">
          <ac:chgData name="Elena Saggioro" userId="4ae1ca83-8fb8-47ab-921d-8a60851cfd4f" providerId="ADAL" clId="{6B478BBC-CC05-C142-8649-C36AD6A91890}" dt="2023-10-10T12:23:33.050" v="2907" actId="207"/>
          <ac:spMkLst>
            <pc:docMk/>
            <pc:sldMk cId="4211596622" sldId="1093"/>
            <ac:spMk id="8" creationId="{4ECB2FAE-1855-ACA6-725D-903276A3DE9E}"/>
          </ac:spMkLst>
        </pc:spChg>
      </pc:sldChg>
      <pc:sldChg chg="addSp delSp modSp new mod modAnim">
        <pc:chgData name="Elena Saggioro" userId="4ae1ca83-8fb8-47ab-921d-8a60851cfd4f" providerId="ADAL" clId="{6B478BBC-CC05-C142-8649-C36AD6A91890}" dt="2023-10-11T09:47:59.537" v="9422"/>
        <pc:sldMkLst>
          <pc:docMk/>
          <pc:sldMk cId="932998406" sldId="1094"/>
        </pc:sldMkLst>
        <pc:spChg chg="mod">
          <ac:chgData name="Elena Saggioro" userId="4ae1ca83-8fb8-47ab-921d-8a60851cfd4f" providerId="ADAL" clId="{6B478BBC-CC05-C142-8649-C36AD6A91890}" dt="2023-10-10T11:02:10.369" v="2220" actId="20577"/>
          <ac:spMkLst>
            <pc:docMk/>
            <pc:sldMk cId="932998406" sldId="1094"/>
            <ac:spMk id="2" creationId="{F9FE645F-0154-B975-0B73-2ABE30E38D98}"/>
          </ac:spMkLst>
        </pc:spChg>
        <pc:spChg chg="del">
          <ac:chgData name="Elena Saggioro" userId="4ae1ca83-8fb8-47ab-921d-8a60851cfd4f" providerId="ADAL" clId="{6B478BBC-CC05-C142-8649-C36AD6A91890}" dt="2023-10-09T14:51:45.217" v="1152" actId="478"/>
          <ac:spMkLst>
            <pc:docMk/>
            <pc:sldMk cId="932998406" sldId="1094"/>
            <ac:spMk id="3" creationId="{1EF31C83-0800-F375-F562-01CD902CA632}"/>
          </ac:spMkLst>
        </pc:spChg>
        <pc:spChg chg="add mod">
          <ac:chgData name="Elena Saggioro" userId="4ae1ca83-8fb8-47ab-921d-8a60851cfd4f" providerId="ADAL" clId="{6B478BBC-CC05-C142-8649-C36AD6A91890}" dt="2023-10-10T10:43:19.327" v="1570" actId="20577"/>
          <ac:spMkLst>
            <pc:docMk/>
            <pc:sldMk cId="932998406" sldId="1094"/>
            <ac:spMk id="6" creationId="{6FF66805-EA09-2C3D-BBA5-D28EB855E53A}"/>
          </ac:spMkLst>
        </pc:spChg>
        <pc:spChg chg="mod">
          <ac:chgData name="Elena Saggioro" userId="4ae1ca83-8fb8-47ab-921d-8a60851cfd4f" providerId="ADAL" clId="{6B478BBC-CC05-C142-8649-C36AD6A91890}" dt="2023-10-09T14:51:45.457" v="1153"/>
          <ac:spMkLst>
            <pc:docMk/>
            <pc:sldMk cId="932998406" sldId="1094"/>
            <ac:spMk id="9" creationId="{7615C188-B288-A5CC-9837-CF9A3A2A5F27}"/>
          </ac:spMkLst>
        </pc:spChg>
        <pc:spChg chg="add mod">
          <ac:chgData name="Elena Saggioro" userId="4ae1ca83-8fb8-47ab-921d-8a60851cfd4f" providerId="ADAL" clId="{6B478BBC-CC05-C142-8649-C36AD6A91890}" dt="2023-10-11T07:54:05.435" v="5554" actId="20577"/>
          <ac:spMkLst>
            <pc:docMk/>
            <pc:sldMk cId="932998406" sldId="1094"/>
            <ac:spMk id="10" creationId="{801CF350-0F80-02E8-5454-9178D15B2503}"/>
          </ac:spMkLst>
        </pc:spChg>
        <pc:spChg chg="add mod">
          <ac:chgData name="Elena Saggioro" userId="4ae1ca83-8fb8-47ab-921d-8a60851cfd4f" providerId="ADAL" clId="{6B478BBC-CC05-C142-8649-C36AD6A91890}" dt="2023-10-10T12:23:47.226" v="2919"/>
          <ac:spMkLst>
            <pc:docMk/>
            <pc:sldMk cId="932998406" sldId="1094"/>
            <ac:spMk id="14" creationId="{01CF2B46-6A0D-0760-593A-5EF0F104C5F3}"/>
          </ac:spMkLst>
        </pc:spChg>
        <pc:grpChg chg="add mod">
          <ac:chgData name="Elena Saggioro" userId="4ae1ca83-8fb8-47ab-921d-8a60851cfd4f" providerId="ADAL" clId="{6B478BBC-CC05-C142-8649-C36AD6A91890}" dt="2023-10-09T14:51:45.457" v="1153"/>
          <ac:grpSpMkLst>
            <pc:docMk/>
            <pc:sldMk cId="932998406" sldId="1094"/>
            <ac:grpSpMk id="7" creationId="{A85FD448-D956-EE42-D2F6-BE1AC15FC7FB}"/>
          </ac:grpSpMkLst>
        </pc:grpChg>
        <pc:grpChg chg="add mod">
          <ac:chgData name="Elena Saggioro" userId="4ae1ca83-8fb8-47ab-921d-8a60851cfd4f" providerId="ADAL" clId="{6B478BBC-CC05-C142-8649-C36AD6A91890}" dt="2023-10-09T14:51:45.457" v="1153"/>
          <ac:grpSpMkLst>
            <pc:docMk/>
            <pc:sldMk cId="932998406" sldId="1094"/>
            <ac:grpSpMk id="11" creationId="{8FA8CD3E-0F2C-5DFC-774D-95270D76E833}"/>
          </ac:grpSpMkLst>
        </pc:grpChg>
        <pc:picChg chg="add mod">
          <ac:chgData name="Elena Saggioro" userId="4ae1ca83-8fb8-47ab-921d-8a60851cfd4f" providerId="ADAL" clId="{6B478BBC-CC05-C142-8649-C36AD6A91890}" dt="2023-10-09T14:52:04.933" v="1161" actId="1076"/>
          <ac:picMkLst>
            <pc:docMk/>
            <pc:sldMk cId="932998406" sldId="1094"/>
            <ac:picMk id="5" creationId="{B507998C-B1D2-0CE6-B178-DE0632BF9737}"/>
          </ac:picMkLst>
        </pc:picChg>
        <pc:picChg chg="mod">
          <ac:chgData name="Elena Saggioro" userId="4ae1ca83-8fb8-47ab-921d-8a60851cfd4f" providerId="ADAL" clId="{6B478BBC-CC05-C142-8649-C36AD6A91890}" dt="2023-10-09T14:51:45.457" v="1153"/>
          <ac:picMkLst>
            <pc:docMk/>
            <pc:sldMk cId="932998406" sldId="1094"/>
            <ac:picMk id="8" creationId="{8FD29F8D-0C61-5AD2-39BE-A7897B705DC0}"/>
          </ac:picMkLst>
        </pc:picChg>
        <pc:cxnChg chg="mod">
          <ac:chgData name="Elena Saggioro" userId="4ae1ca83-8fb8-47ab-921d-8a60851cfd4f" providerId="ADAL" clId="{6B478BBC-CC05-C142-8649-C36AD6A91890}" dt="2023-10-09T14:51:45.457" v="1153"/>
          <ac:cxnSpMkLst>
            <pc:docMk/>
            <pc:sldMk cId="932998406" sldId="1094"/>
            <ac:cxnSpMk id="12" creationId="{C56989D1-F959-DA87-0B09-B8953A8D1FD2}"/>
          </ac:cxnSpMkLst>
        </pc:cxnChg>
        <pc:cxnChg chg="mod">
          <ac:chgData name="Elena Saggioro" userId="4ae1ca83-8fb8-47ab-921d-8a60851cfd4f" providerId="ADAL" clId="{6B478BBC-CC05-C142-8649-C36AD6A91890}" dt="2023-10-09T14:51:45.457" v="1153"/>
          <ac:cxnSpMkLst>
            <pc:docMk/>
            <pc:sldMk cId="932998406" sldId="1094"/>
            <ac:cxnSpMk id="13" creationId="{A24D1159-2E85-0800-E549-D122721B89BC}"/>
          </ac:cxnSpMkLst>
        </pc:cxnChg>
      </pc:sldChg>
      <pc:sldChg chg="addSp delSp modSp new mod">
        <pc:chgData name="Elena Saggioro" userId="4ae1ca83-8fb8-47ab-921d-8a60851cfd4f" providerId="ADAL" clId="{6B478BBC-CC05-C142-8649-C36AD6A91890}" dt="2023-10-10T12:23:43.190" v="2917" actId="1035"/>
        <pc:sldMkLst>
          <pc:docMk/>
          <pc:sldMk cId="315103349" sldId="1095"/>
        </pc:sldMkLst>
        <pc:spChg chg="mod">
          <ac:chgData name="Elena Saggioro" userId="4ae1ca83-8fb8-47ab-921d-8a60851cfd4f" providerId="ADAL" clId="{6B478BBC-CC05-C142-8649-C36AD6A91890}" dt="2023-10-10T10:36:21.050" v="1320" actId="2711"/>
          <ac:spMkLst>
            <pc:docMk/>
            <pc:sldMk cId="315103349" sldId="1095"/>
            <ac:spMk id="2" creationId="{04E841D1-A536-E6DE-5409-3F78F122DFAC}"/>
          </ac:spMkLst>
        </pc:spChg>
        <pc:spChg chg="del">
          <ac:chgData name="Elena Saggioro" userId="4ae1ca83-8fb8-47ab-921d-8a60851cfd4f" providerId="ADAL" clId="{6B478BBC-CC05-C142-8649-C36AD6A91890}" dt="2023-10-10T10:35:52.093" v="1316" actId="478"/>
          <ac:spMkLst>
            <pc:docMk/>
            <pc:sldMk cId="315103349" sldId="1095"/>
            <ac:spMk id="3" creationId="{32732D6F-FE88-FED8-C9ED-CFBE38BBF55D}"/>
          </ac:spMkLst>
        </pc:spChg>
        <pc:spChg chg="add del mod">
          <ac:chgData name="Elena Saggioro" userId="4ae1ca83-8fb8-47ab-921d-8a60851cfd4f" providerId="ADAL" clId="{6B478BBC-CC05-C142-8649-C36AD6A91890}" dt="2023-10-10T12:23:37.842" v="2908" actId="478"/>
          <ac:spMkLst>
            <pc:docMk/>
            <pc:sldMk cId="315103349" sldId="1095"/>
            <ac:spMk id="5" creationId="{B57AB954-0D88-75F1-972E-E68FE3479B9F}"/>
          </ac:spMkLst>
        </pc:spChg>
        <pc:spChg chg="add mod">
          <ac:chgData name="Elena Saggioro" userId="4ae1ca83-8fb8-47ab-921d-8a60851cfd4f" providerId="ADAL" clId="{6B478BBC-CC05-C142-8649-C36AD6A91890}" dt="2023-10-10T12:23:43.190" v="2917" actId="1035"/>
          <ac:spMkLst>
            <pc:docMk/>
            <pc:sldMk cId="315103349" sldId="1095"/>
            <ac:spMk id="6" creationId="{1367A027-EF6F-AC86-BC87-2D81018AFA8B}"/>
          </ac:spMkLst>
        </pc:spChg>
      </pc:sldChg>
      <pc:sldChg chg="addSp modSp add mod">
        <pc:chgData name="Elena Saggioro" userId="4ae1ca83-8fb8-47ab-921d-8a60851cfd4f" providerId="ADAL" clId="{6B478BBC-CC05-C142-8649-C36AD6A91890}" dt="2023-10-10T12:24:09.536" v="2927" actId="1076"/>
        <pc:sldMkLst>
          <pc:docMk/>
          <pc:sldMk cId="2754366862" sldId="1096"/>
        </pc:sldMkLst>
        <pc:spChg chg="mod">
          <ac:chgData name="Elena Saggioro" userId="4ae1ca83-8fb8-47ab-921d-8a60851cfd4f" providerId="ADAL" clId="{6B478BBC-CC05-C142-8649-C36AD6A91890}" dt="2023-10-10T10:48:53.625" v="1859" actId="20577"/>
          <ac:spMkLst>
            <pc:docMk/>
            <pc:sldMk cId="2754366862" sldId="1096"/>
            <ac:spMk id="2" creationId="{04E841D1-A536-E6DE-5409-3F78F122DFAC}"/>
          </ac:spMkLst>
        </pc:spChg>
        <pc:spChg chg="add mod">
          <ac:chgData name="Elena Saggioro" userId="4ae1ca83-8fb8-47ab-921d-8a60851cfd4f" providerId="ADAL" clId="{6B478BBC-CC05-C142-8649-C36AD6A91890}" dt="2023-10-10T11:02:35.457" v="2245" actId="20577"/>
          <ac:spMkLst>
            <pc:docMk/>
            <pc:sldMk cId="2754366862" sldId="1096"/>
            <ac:spMk id="3" creationId="{7EB3B1E7-7205-F2EB-0703-180F9F1C333B}"/>
          </ac:spMkLst>
        </pc:spChg>
        <pc:spChg chg="add mod">
          <ac:chgData name="Elena Saggioro" userId="4ae1ca83-8fb8-47ab-921d-8a60851cfd4f" providerId="ADAL" clId="{6B478BBC-CC05-C142-8649-C36AD6A91890}" dt="2023-10-10T12:24:09.536" v="2927" actId="1076"/>
          <ac:spMkLst>
            <pc:docMk/>
            <pc:sldMk cId="2754366862" sldId="1096"/>
            <ac:spMk id="5" creationId="{90CD1941-6B28-07DB-F9DE-C19C736FA489}"/>
          </ac:spMkLst>
        </pc:spChg>
      </pc:sldChg>
      <pc:sldChg chg="addSp modSp add del mod">
        <pc:chgData name="Elena Saggioro" userId="4ae1ca83-8fb8-47ab-921d-8a60851cfd4f" providerId="ADAL" clId="{6B478BBC-CC05-C142-8649-C36AD6A91890}" dt="2023-10-11T09:21:54.676" v="8431" actId="2696"/>
        <pc:sldMkLst>
          <pc:docMk/>
          <pc:sldMk cId="2300889569" sldId="1097"/>
        </pc:sldMkLst>
        <pc:spChg chg="mod">
          <ac:chgData name="Elena Saggioro" userId="4ae1ca83-8fb8-47ab-921d-8a60851cfd4f" providerId="ADAL" clId="{6B478BBC-CC05-C142-8649-C36AD6A91890}" dt="2023-10-10T10:37:18.137" v="1401" actId="20577"/>
          <ac:spMkLst>
            <pc:docMk/>
            <pc:sldMk cId="2300889569" sldId="1097"/>
            <ac:spMk id="2" creationId="{04E841D1-A536-E6DE-5409-3F78F122DFAC}"/>
          </ac:spMkLst>
        </pc:spChg>
        <pc:spChg chg="add mod">
          <ac:chgData name="Elena Saggioro" userId="4ae1ca83-8fb8-47ab-921d-8a60851cfd4f" providerId="ADAL" clId="{6B478BBC-CC05-C142-8649-C36AD6A91890}" dt="2023-10-11T09:21:21.981" v="8430"/>
          <ac:spMkLst>
            <pc:docMk/>
            <pc:sldMk cId="2300889569" sldId="1097"/>
            <ac:spMk id="3" creationId="{F1683101-1FD9-A66D-FB26-6D6BB7661015}"/>
          </ac:spMkLst>
        </pc:spChg>
      </pc:sldChg>
      <pc:sldChg chg="delSp new del mod">
        <pc:chgData name="Elena Saggioro" userId="4ae1ca83-8fb8-47ab-921d-8a60851cfd4f" providerId="ADAL" clId="{6B478BBC-CC05-C142-8649-C36AD6A91890}" dt="2023-10-10T10:49:12.296" v="1890" actId="2696"/>
        <pc:sldMkLst>
          <pc:docMk/>
          <pc:sldMk cId="1201209673" sldId="1098"/>
        </pc:sldMkLst>
        <pc:spChg chg="del">
          <ac:chgData name="Elena Saggioro" userId="4ae1ca83-8fb8-47ab-921d-8a60851cfd4f" providerId="ADAL" clId="{6B478BBC-CC05-C142-8649-C36AD6A91890}" dt="2023-10-10T10:49:01.400" v="1861" actId="21"/>
          <ac:spMkLst>
            <pc:docMk/>
            <pc:sldMk cId="1201209673" sldId="1098"/>
            <ac:spMk id="3" creationId="{0262BA6B-20B2-4E55-1615-062B2D1B1479}"/>
          </ac:spMkLst>
        </pc:spChg>
      </pc:sldChg>
      <pc:sldChg chg="addSp delSp modSp add mod modAnim modNotesTx">
        <pc:chgData name="Elena Saggioro" userId="4ae1ca83-8fb8-47ab-921d-8a60851cfd4f" providerId="ADAL" clId="{6B478BBC-CC05-C142-8649-C36AD6A91890}" dt="2023-10-11T08:03:38.628" v="6005" actId="14100"/>
        <pc:sldMkLst>
          <pc:docMk/>
          <pc:sldMk cId="2469064643" sldId="1098"/>
        </pc:sldMkLst>
        <pc:spChg chg="mod">
          <ac:chgData name="Elena Saggioro" userId="4ae1ca83-8fb8-47ab-921d-8a60851cfd4f" providerId="ADAL" clId="{6B478BBC-CC05-C142-8649-C36AD6A91890}" dt="2023-10-11T08:03:03.424" v="5998" actId="20577"/>
          <ac:spMkLst>
            <pc:docMk/>
            <pc:sldMk cId="2469064643" sldId="1098"/>
            <ac:spMk id="2" creationId="{E1410ED5-1CFA-47D8-B204-4E7A82A1C16B}"/>
          </ac:spMkLst>
        </pc:spChg>
        <pc:spChg chg="add mod">
          <ac:chgData name="Elena Saggioro" userId="4ae1ca83-8fb8-47ab-921d-8a60851cfd4f" providerId="ADAL" clId="{6B478BBC-CC05-C142-8649-C36AD6A91890}" dt="2023-10-10T12:27:34.025" v="3202" actId="1076"/>
          <ac:spMkLst>
            <pc:docMk/>
            <pc:sldMk cId="2469064643" sldId="1098"/>
            <ac:spMk id="3" creationId="{77F2F112-660C-7226-87A9-CBE534B6CC1B}"/>
          </ac:spMkLst>
        </pc:spChg>
        <pc:spChg chg="add mod">
          <ac:chgData name="Elena Saggioro" userId="4ae1ca83-8fb8-47ab-921d-8a60851cfd4f" providerId="ADAL" clId="{6B478BBC-CC05-C142-8649-C36AD6A91890}" dt="2023-10-10T12:25:27.703" v="2948" actId="207"/>
          <ac:spMkLst>
            <pc:docMk/>
            <pc:sldMk cId="2469064643" sldId="1098"/>
            <ac:spMk id="7" creationId="{757A0F9B-C13C-2F37-6DF9-76208ED93256}"/>
          </ac:spMkLst>
        </pc:spChg>
        <pc:spChg chg="mod">
          <ac:chgData name="Elena Saggioro" userId="4ae1ca83-8fb8-47ab-921d-8a60851cfd4f" providerId="ADAL" clId="{6B478BBC-CC05-C142-8649-C36AD6A91890}" dt="2023-10-10T12:28:06.610" v="3205" actId="14100"/>
          <ac:spMkLst>
            <pc:docMk/>
            <pc:sldMk cId="2469064643" sldId="1098"/>
            <ac:spMk id="8" creationId="{37280BF5-C151-422D-8197-24B128909341}"/>
          </ac:spMkLst>
        </pc:spChg>
        <pc:spChg chg="add mod">
          <ac:chgData name="Elena Saggioro" userId="4ae1ca83-8fb8-47ab-921d-8a60851cfd4f" providerId="ADAL" clId="{6B478BBC-CC05-C142-8649-C36AD6A91890}" dt="2023-10-10T12:25:27.703" v="2948" actId="207"/>
          <ac:spMkLst>
            <pc:docMk/>
            <pc:sldMk cId="2469064643" sldId="1098"/>
            <ac:spMk id="11" creationId="{6DB92A96-8545-582C-DDFD-157DFBA62EFA}"/>
          </ac:spMkLst>
        </pc:spChg>
        <pc:spChg chg="mod">
          <ac:chgData name="Elena Saggioro" userId="4ae1ca83-8fb8-47ab-921d-8a60851cfd4f" providerId="ADAL" clId="{6B478BBC-CC05-C142-8649-C36AD6A91890}" dt="2023-10-10T12:25:02.702" v="2942" actId="20577"/>
          <ac:spMkLst>
            <pc:docMk/>
            <pc:sldMk cId="2469064643" sldId="1098"/>
            <ac:spMk id="12" creationId="{613D5BE6-4CC4-4AA3-889E-732F2FCD07E9}"/>
          </ac:spMkLst>
        </pc:spChg>
        <pc:spChg chg="del mod">
          <ac:chgData name="Elena Saggioro" userId="4ae1ca83-8fb8-47ab-921d-8a60851cfd4f" providerId="ADAL" clId="{6B478BBC-CC05-C142-8649-C36AD6A91890}" dt="2023-10-10T12:43:22.334" v="4020" actId="478"/>
          <ac:spMkLst>
            <pc:docMk/>
            <pc:sldMk cId="2469064643" sldId="1098"/>
            <ac:spMk id="17" creationId="{8913F6C1-EA87-40A4-B4E1-B561A164BA07}"/>
          </ac:spMkLst>
        </pc:spChg>
        <pc:spChg chg="add mod">
          <ac:chgData name="Elena Saggioro" userId="4ae1ca83-8fb8-47ab-921d-8a60851cfd4f" providerId="ADAL" clId="{6B478BBC-CC05-C142-8649-C36AD6A91890}" dt="2023-10-10T12:25:27.703" v="2948" actId="207"/>
          <ac:spMkLst>
            <pc:docMk/>
            <pc:sldMk cId="2469064643" sldId="1098"/>
            <ac:spMk id="18" creationId="{43D73E0D-C9E0-01F6-32F3-EC3B978F518F}"/>
          </ac:spMkLst>
        </pc:spChg>
        <pc:spChg chg="del mod">
          <ac:chgData name="Elena Saggioro" userId="4ae1ca83-8fb8-47ab-921d-8a60851cfd4f" providerId="ADAL" clId="{6B478BBC-CC05-C142-8649-C36AD6A91890}" dt="2023-10-10T12:43:22.334" v="4020" actId="478"/>
          <ac:spMkLst>
            <pc:docMk/>
            <pc:sldMk cId="2469064643" sldId="1098"/>
            <ac:spMk id="23" creationId="{D7F44E85-2C89-47AF-BF43-46F0673AAD90}"/>
          </ac:spMkLst>
        </pc:spChg>
        <pc:spChg chg="add mod">
          <ac:chgData name="Elena Saggioro" userId="4ae1ca83-8fb8-47ab-921d-8a60851cfd4f" providerId="ADAL" clId="{6B478BBC-CC05-C142-8649-C36AD6A91890}" dt="2023-10-11T08:03:20.964" v="6002" actId="1076"/>
          <ac:spMkLst>
            <pc:docMk/>
            <pc:sldMk cId="2469064643" sldId="1098"/>
            <ac:spMk id="24" creationId="{C0004064-7155-ACAE-58DA-2784CFE8863A}"/>
          </ac:spMkLst>
        </pc:spChg>
        <pc:spChg chg="add mod">
          <ac:chgData name="Elena Saggioro" userId="4ae1ca83-8fb8-47ab-921d-8a60851cfd4f" providerId="ADAL" clId="{6B478BBC-CC05-C142-8649-C36AD6A91890}" dt="2023-10-11T08:03:16.806" v="6000" actId="14100"/>
          <ac:spMkLst>
            <pc:docMk/>
            <pc:sldMk cId="2469064643" sldId="1098"/>
            <ac:spMk id="25" creationId="{F1E63314-D9E2-60D1-ACE5-494ADC324C44}"/>
          </ac:spMkLst>
        </pc:spChg>
        <pc:spChg chg="add mod">
          <ac:chgData name="Elena Saggioro" userId="4ae1ca83-8fb8-47ab-921d-8a60851cfd4f" providerId="ADAL" clId="{6B478BBC-CC05-C142-8649-C36AD6A91890}" dt="2023-10-11T08:03:38.628" v="6005" actId="14100"/>
          <ac:spMkLst>
            <pc:docMk/>
            <pc:sldMk cId="2469064643" sldId="1098"/>
            <ac:spMk id="26" creationId="{16D3B227-8582-D9F2-0C8F-9D0AF069C509}"/>
          </ac:spMkLst>
        </pc:spChg>
        <pc:spChg chg="del mod">
          <ac:chgData name="Elena Saggioro" userId="4ae1ca83-8fb8-47ab-921d-8a60851cfd4f" providerId="ADAL" clId="{6B478BBC-CC05-C142-8649-C36AD6A91890}" dt="2023-10-10T12:43:22.334" v="4020" actId="478"/>
          <ac:spMkLst>
            <pc:docMk/>
            <pc:sldMk cId="2469064643" sldId="1098"/>
            <ac:spMk id="33" creationId="{DDDCEA01-5080-4C64-BA08-8A1664AF8FB8}"/>
          </ac:spMkLst>
        </pc:spChg>
        <pc:spChg chg="del mod">
          <ac:chgData name="Elena Saggioro" userId="4ae1ca83-8fb8-47ab-921d-8a60851cfd4f" providerId="ADAL" clId="{6B478BBC-CC05-C142-8649-C36AD6A91890}" dt="2023-10-10T12:43:22.334" v="4020" actId="478"/>
          <ac:spMkLst>
            <pc:docMk/>
            <pc:sldMk cId="2469064643" sldId="1098"/>
            <ac:spMk id="34" creationId="{496C04D7-A1C4-46F5-98B5-DDAFFB7961F9}"/>
          </ac:spMkLst>
        </pc:spChg>
        <pc:spChg chg="del mod">
          <ac:chgData name="Elena Saggioro" userId="4ae1ca83-8fb8-47ab-921d-8a60851cfd4f" providerId="ADAL" clId="{6B478BBC-CC05-C142-8649-C36AD6A91890}" dt="2023-10-10T12:43:22.334" v="4020" actId="478"/>
          <ac:spMkLst>
            <pc:docMk/>
            <pc:sldMk cId="2469064643" sldId="1098"/>
            <ac:spMk id="35" creationId="{159B0490-95FF-4292-AB71-603CCA5261B5}"/>
          </ac:spMkLst>
        </pc:spChg>
        <pc:picChg chg="del">
          <ac:chgData name="Elena Saggioro" userId="4ae1ca83-8fb8-47ab-921d-8a60851cfd4f" providerId="ADAL" clId="{6B478BBC-CC05-C142-8649-C36AD6A91890}" dt="2023-10-10T12:25:03.712" v="2943" actId="478"/>
          <ac:picMkLst>
            <pc:docMk/>
            <pc:sldMk cId="2469064643" sldId="1098"/>
            <ac:picMk id="5" creationId="{62C7402B-B0FD-4FF2-A916-019766E37640}"/>
          </ac:picMkLst>
        </pc:picChg>
        <pc:picChg chg="del">
          <ac:chgData name="Elena Saggioro" userId="4ae1ca83-8fb8-47ab-921d-8a60851cfd4f" providerId="ADAL" clId="{6B478BBC-CC05-C142-8649-C36AD6A91890}" dt="2023-10-10T12:25:04.828" v="2944" actId="478"/>
          <ac:picMkLst>
            <pc:docMk/>
            <pc:sldMk cId="2469064643" sldId="1098"/>
            <ac:picMk id="6" creationId="{70D5C52F-07A5-485E-ACC0-763E10B4C11F}"/>
          </ac:picMkLst>
        </pc:picChg>
        <pc:cxnChg chg="del mod">
          <ac:chgData name="Elena Saggioro" userId="4ae1ca83-8fb8-47ab-921d-8a60851cfd4f" providerId="ADAL" clId="{6B478BBC-CC05-C142-8649-C36AD6A91890}" dt="2023-10-10T12:43:22.334" v="4020" actId="478"/>
          <ac:cxnSpMkLst>
            <pc:docMk/>
            <pc:sldMk cId="2469064643" sldId="1098"/>
            <ac:cxnSpMk id="10" creationId="{9851682B-BDA6-4167-827B-3EC23A104F62}"/>
          </ac:cxnSpMkLst>
        </pc:cxnChg>
        <pc:cxnChg chg="add mod">
          <ac:chgData name="Elena Saggioro" userId="4ae1ca83-8fb8-47ab-921d-8a60851cfd4f" providerId="ADAL" clId="{6B478BBC-CC05-C142-8649-C36AD6A91890}" dt="2023-10-10T12:27:39.187" v="3204" actId="14100"/>
          <ac:cxnSpMkLst>
            <pc:docMk/>
            <pc:sldMk cId="2469064643" sldId="1098"/>
            <ac:cxnSpMk id="13" creationId="{3E206BCF-0BC7-D12A-D9A6-A387FC11F6D5}"/>
          </ac:cxnSpMkLst>
        </pc:cxnChg>
        <pc:cxnChg chg="add mod">
          <ac:chgData name="Elena Saggioro" userId="4ae1ca83-8fb8-47ab-921d-8a60851cfd4f" providerId="ADAL" clId="{6B478BBC-CC05-C142-8649-C36AD6A91890}" dt="2023-10-10T12:27:36.645" v="3203" actId="14100"/>
          <ac:cxnSpMkLst>
            <pc:docMk/>
            <pc:sldMk cId="2469064643" sldId="1098"/>
            <ac:cxnSpMk id="15" creationId="{7D926961-89C8-99E3-846B-B87AAE10DA12}"/>
          </ac:cxnSpMkLst>
        </pc:cxnChg>
        <pc:cxnChg chg="add mod">
          <ac:chgData name="Elena Saggioro" userId="4ae1ca83-8fb8-47ab-921d-8a60851cfd4f" providerId="ADAL" clId="{6B478BBC-CC05-C142-8649-C36AD6A91890}" dt="2023-10-10T12:27:30.104" v="3201" actId="692"/>
          <ac:cxnSpMkLst>
            <pc:docMk/>
            <pc:sldMk cId="2469064643" sldId="1098"/>
            <ac:cxnSpMk id="16" creationId="{55A3F4AF-F52A-BE75-EEBD-1999B35B41F9}"/>
          </ac:cxnSpMkLst>
        </pc:cxnChg>
        <pc:cxnChg chg="add mod">
          <ac:chgData name="Elena Saggioro" userId="4ae1ca83-8fb8-47ab-921d-8a60851cfd4f" providerId="ADAL" clId="{6B478BBC-CC05-C142-8649-C36AD6A91890}" dt="2023-10-10T12:27:30.104" v="3201" actId="692"/>
          <ac:cxnSpMkLst>
            <pc:docMk/>
            <pc:sldMk cId="2469064643" sldId="1098"/>
            <ac:cxnSpMk id="19" creationId="{F9012958-32DB-4E71-B850-D5C124042980}"/>
          </ac:cxnSpMkLst>
        </pc:cxnChg>
        <pc:cxnChg chg="del mod">
          <ac:chgData name="Elena Saggioro" userId="4ae1ca83-8fb8-47ab-921d-8a60851cfd4f" providerId="ADAL" clId="{6B478BBC-CC05-C142-8649-C36AD6A91890}" dt="2023-10-10T12:43:22.334" v="4020" actId="478"/>
          <ac:cxnSpMkLst>
            <pc:docMk/>
            <pc:sldMk cId="2469064643" sldId="1098"/>
            <ac:cxnSpMk id="38" creationId="{9157C5F1-676F-4090-AFA6-8C94A3C3A4B8}"/>
          </ac:cxnSpMkLst>
        </pc:cxnChg>
        <pc:cxnChg chg="del mod">
          <ac:chgData name="Elena Saggioro" userId="4ae1ca83-8fb8-47ab-921d-8a60851cfd4f" providerId="ADAL" clId="{6B478BBC-CC05-C142-8649-C36AD6A91890}" dt="2023-10-10T12:43:22.334" v="4020" actId="478"/>
          <ac:cxnSpMkLst>
            <pc:docMk/>
            <pc:sldMk cId="2469064643" sldId="1098"/>
            <ac:cxnSpMk id="41" creationId="{DD35D073-F00F-41B9-A66B-1156FD2FA5F2}"/>
          </ac:cxnSpMkLst>
        </pc:cxnChg>
        <pc:cxnChg chg="del mod">
          <ac:chgData name="Elena Saggioro" userId="4ae1ca83-8fb8-47ab-921d-8a60851cfd4f" providerId="ADAL" clId="{6B478BBC-CC05-C142-8649-C36AD6A91890}" dt="2023-10-10T12:43:22.334" v="4020" actId="478"/>
          <ac:cxnSpMkLst>
            <pc:docMk/>
            <pc:sldMk cId="2469064643" sldId="1098"/>
            <ac:cxnSpMk id="44" creationId="{FE28B3EB-8C95-48EC-97CF-F6FC9FB97713}"/>
          </ac:cxnSpMkLst>
        </pc:cxnChg>
        <pc:cxnChg chg="del mod">
          <ac:chgData name="Elena Saggioro" userId="4ae1ca83-8fb8-47ab-921d-8a60851cfd4f" providerId="ADAL" clId="{6B478BBC-CC05-C142-8649-C36AD6A91890}" dt="2023-10-10T12:43:22.334" v="4020" actId="478"/>
          <ac:cxnSpMkLst>
            <pc:docMk/>
            <pc:sldMk cId="2469064643" sldId="1098"/>
            <ac:cxnSpMk id="47" creationId="{787559B8-F7F9-43FE-B154-3BE2B8E2FB48}"/>
          </ac:cxnSpMkLst>
        </pc:cxnChg>
        <pc:cxnChg chg="del mod">
          <ac:chgData name="Elena Saggioro" userId="4ae1ca83-8fb8-47ab-921d-8a60851cfd4f" providerId="ADAL" clId="{6B478BBC-CC05-C142-8649-C36AD6A91890}" dt="2023-10-10T12:43:22.334" v="4020" actId="478"/>
          <ac:cxnSpMkLst>
            <pc:docMk/>
            <pc:sldMk cId="2469064643" sldId="1098"/>
            <ac:cxnSpMk id="56" creationId="{F3337982-001C-42AB-97A3-7DD4401CBA31}"/>
          </ac:cxnSpMkLst>
        </pc:cxnChg>
      </pc:sldChg>
      <pc:sldChg chg="addSp delSp modSp add mod delAnim modAnim">
        <pc:chgData name="Elena Saggioro" userId="4ae1ca83-8fb8-47ab-921d-8a60851cfd4f" providerId="ADAL" clId="{6B478BBC-CC05-C142-8649-C36AD6A91890}" dt="2023-10-11T08:08:30.130" v="6194" actId="20577"/>
        <pc:sldMkLst>
          <pc:docMk/>
          <pc:sldMk cId="1187140505" sldId="1099"/>
        </pc:sldMkLst>
        <pc:spChg chg="mod">
          <ac:chgData name="Elena Saggioro" userId="4ae1ca83-8fb8-47ab-921d-8a60851cfd4f" providerId="ADAL" clId="{6B478BBC-CC05-C142-8649-C36AD6A91890}" dt="2023-10-11T08:07:58.846" v="6156" actId="113"/>
          <ac:spMkLst>
            <pc:docMk/>
            <pc:sldMk cId="1187140505" sldId="1099"/>
            <ac:spMk id="2" creationId="{E1410ED5-1CFA-47D8-B204-4E7A82A1C16B}"/>
          </ac:spMkLst>
        </pc:spChg>
        <pc:spChg chg="mod">
          <ac:chgData name="Elena Saggioro" userId="4ae1ca83-8fb8-47ab-921d-8a60851cfd4f" providerId="ADAL" clId="{6B478BBC-CC05-C142-8649-C36AD6A91890}" dt="2023-10-10T12:35:19.429" v="3695" actId="164"/>
          <ac:spMkLst>
            <pc:docMk/>
            <pc:sldMk cId="1187140505" sldId="1099"/>
            <ac:spMk id="3" creationId="{77F2F112-660C-7226-87A9-CBE534B6CC1B}"/>
          </ac:spMkLst>
        </pc:spChg>
        <pc:spChg chg="add mod">
          <ac:chgData name="Elena Saggioro" userId="4ae1ca83-8fb8-47ab-921d-8a60851cfd4f" providerId="ADAL" clId="{6B478BBC-CC05-C142-8649-C36AD6A91890}" dt="2023-10-10T12:38:29.984" v="3966" actId="164"/>
          <ac:spMkLst>
            <pc:docMk/>
            <pc:sldMk cId="1187140505" sldId="1099"/>
            <ac:spMk id="6" creationId="{799BD340-2F25-5B9F-82D1-E9C60FE6BFF7}"/>
          </ac:spMkLst>
        </pc:spChg>
        <pc:spChg chg="mod">
          <ac:chgData name="Elena Saggioro" userId="4ae1ca83-8fb8-47ab-921d-8a60851cfd4f" providerId="ADAL" clId="{6B478BBC-CC05-C142-8649-C36AD6A91890}" dt="2023-10-10T12:35:19.429" v="3695" actId="164"/>
          <ac:spMkLst>
            <pc:docMk/>
            <pc:sldMk cId="1187140505" sldId="1099"/>
            <ac:spMk id="7" creationId="{757A0F9B-C13C-2F37-6DF9-76208ED93256}"/>
          </ac:spMkLst>
        </pc:spChg>
        <pc:spChg chg="mod">
          <ac:chgData name="Elena Saggioro" userId="4ae1ca83-8fb8-47ab-921d-8a60851cfd4f" providerId="ADAL" clId="{6B478BBC-CC05-C142-8649-C36AD6A91890}" dt="2023-10-10T12:39:03.110" v="3993" actId="20577"/>
          <ac:spMkLst>
            <pc:docMk/>
            <pc:sldMk cId="1187140505" sldId="1099"/>
            <ac:spMk id="8" creationId="{37280BF5-C151-422D-8197-24B128909341}"/>
          </ac:spMkLst>
        </pc:spChg>
        <pc:spChg chg="mod">
          <ac:chgData name="Elena Saggioro" userId="4ae1ca83-8fb8-47ab-921d-8a60851cfd4f" providerId="ADAL" clId="{6B478BBC-CC05-C142-8649-C36AD6A91890}" dt="2023-10-10T12:35:19.429" v="3695" actId="164"/>
          <ac:spMkLst>
            <pc:docMk/>
            <pc:sldMk cId="1187140505" sldId="1099"/>
            <ac:spMk id="11" creationId="{6DB92A96-8545-582C-DDFD-157DFBA62EFA}"/>
          </ac:spMkLst>
        </pc:spChg>
        <pc:spChg chg="mod">
          <ac:chgData name="Elena Saggioro" userId="4ae1ca83-8fb8-47ab-921d-8a60851cfd4f" providerId="ADAL" clId="{6B478BBC-CC05-C142-8649-C36AD6A91890}" dt="2023-10-10T12:38:45.523" v="3981" actId="20577"/>
          <ac:spMkLst>
            <pc:docMk/>
            <pc:sldMk cId="1187140505" sldId="1099"/>
            <ac:spMk id="12" creationId="{613D5BE6-4CC4-4AA3-889E-732F2FCD07E9}"/>
          </ac:spMkLst>
        </pc:spChg>
        <pc:spChg chg="mod">
          <ac:chgData name="Elena Saggioro" userId="4ae1ca83-8fb8-47ab-921d-8a60851cfd4f" providerId="ADAL" clId="{6B478BBC-CC05-C142-8649-C36AD6A91890}" dt="2023-10-10T12:35:19.429" v="3695" actId="164"/>
          <ac:spMkLst>
            <pc:docMk/>
            <pc:sldMk cId="1187140505" sldId="1099"/>
            <ac:spMk id="18" creationId="{43D73E0D-C9E0-01F6-32F3-EC3B978F518F}"/>
          </ac:spMkLst>
        </pc:spChg>
        <pc:spChg chg="add mod">
          <ac:chgData name="Elena Saggioro" userId="4ae1ca83-8fb8-47ab-921d-8a60851cfd4f" providerId="ADAL" clId="{6B478BBC-CC05-C142-8649-C36AD6A91890}" dt="2023-10-11T08:07:54.492" v="6155" actId="113"/>
          <ac:spMkLst>
            <pc:docMk/>
            <pc:sldMk cId="1187140505" sldId="1099"/>
            <ac:spMk id="20" creationId="{A46F10F5-251C-B966-7332-E65ABF8078D5}"/>
          </ac:spMkLst>
        </pc:spChg>
        <pc:spChg chg="add mod">
          <ac:chgData name="Elena Saggioro" userId="4ae1ca83-8fb8-47ab-921d-8a60851cfd4f" providerId="ADAL" clId="{6B478BBC-CC05-C142-8649-C36AD6A91890}" dt="2023-10-11T08:08:30.130" v="6194" actId="20577"/>
          <ac:spMkLst>
            <pc:docMk/>
            <pc:sldMk cId="1187140505" sldId="1099"/>
            <ac:spMk id="21" creationId="{ADFD85BA-B56C-D7B9-799C-B5D688D2CBD8}"/>
          </ac:spMkLst>
        </pc:spChg>
        <pc:spChg chg="add mod">
          <ac:chgData name="Elena Saggioro" userId="4ae1ca83-8fb8-47ab-921d-8a60851cfd4f" providerId="ADAL" clId="{6B478BBC-CC05-C142-8649-C36AD6A91890}" dt="2023-10-11T08:08:27.533" v="6186" actId="20577"/>
          <ac:spMkLst>
            <pc:docMk/>
            <pc:sldMk cId="1187140505" sldId="1099"/>
            <ac:spMk id="22" creationId="{A0637EF8-95BC-C91F-C19D-2E0DFAACAD35}"/>
          </ac:spMkLst>
        </pc:spChg>
        <pc:spChg chg="del">
          <ac:chgData name="Elena Saggioro" userId="4ae1ca83-8fb8-47ab-921d-8a60851cfd4f" providerId="ADAL" clId="{6B478BBC-CC05-C142-8649-C36AD6A91890}" dt="2023-10-10T12:36:48.647" v="3853" actId="478"/>
          <ac:spMkLst>
            <pc:docMk/>
            <pc:sldMk cId="1187140505" sldId="1099"/>
            <ac:spMk id="24" creationId="{C0004064-7155-ACAE-58DA-2784CFE8863A}"/>
          </ac:spMkLst>
        </pc:spChg>
        <pc:spChg chg="del">
          <ac:chgData name="Elena Saggioro" userId="4ae1ca83-8fb8-47ab-921d-8a60851cfd4f" providerId="ADAL" clId="{6B478BBC-CC05-C142-8649-C36AD6A91890}" dt="2023-10-10T12:36:47.457" v="3852" actId="478"/>
          <ac:spMkLst>
            <pc:docMk/>
            <pc:sldMk cId="1187140505" sldId="1099"/>
            <ac:spMk id="25" creationId="{F1E63314-D9E2-60D1-ACE5-494ADC324C44}"/>
          </ac:spMkLst>
        </pc:spChg>
        <pc:spChg chg="del">
          <ac:chgData name="Elena Saggioro" userId="4ae1ca83-8fb8-47ab-921d-8a60851cfd4f" providerId="ADAL" clId="{6B478BBC-CC05-C142-8649-C36AD6A91890}" dt="2023-10-10T12:36:47.457" v="3852" actId="478"/>
          <ac:spMkLst>
            <pc:docMk/>
            <pc:sldMk cId="1187140505" sldId="1099"/>
            <ac:spMk id="26" creationId="{16D3B227-8582-D9F2-0C8F-9D0AF069C509}"/>
          </ac:spMkLst>
        </pc:spChg>
        <pc:grpChg chg="add del mod">
          <ac:chgData name="Elena Saggioro" userId="4ae1ca83-8fb8-47ab-921d-8a60851cfd4f" providerId="ADAL" clId="{6B478BBC-CC05-C142-8649-C36AD6A91890}" dt="2023-10-10T12:37:13.335" v="3859" actId="478"/>
          <ac:grpSpMkLst>
            <pc:docMk/>
            <pc:sldMk cId="1187140505" sldId="1099"/>
            <ac:grpSpMk id="5" creationId="{FA75EE30-ED27-1DD3-2842-89F5671D1BB9}"/>
          </ac:grpSpMkLst>
        </pc:grpChg>
        <pc:grpChg chg="add mod">
          <ac:chgData name="Elena Saggioro" userId="4ae1ca83-8fb8-47ab-921d-8a60851cfd4f" providerId="ADAL" clId="{6B478BBC-CC05-C142-8649-C36AD6A91890}" dt="2023-10-10T12:39:03.110" v="3993" actId="20577"/>
          <ac:grpSpMkLst>
            <pc:docMk/>
            <pc:sldMk cId="1187140505" sldId="1099"/>
            <ac:grpSpMk id="27" creationId="{C4C5DB86-B272-297C-BF37-D016D06CC78B}"/>
          </ac:grpSpMkLst>
        </pc:grpChg>
        <pc:grpChg chg="add mod">
          <ac:chgData name="Elena Saggioro" userId="4ae1ca83-8fb8-47ab-921d-8a60851cfd4f" providerId="ADAL" clId="{6B478BBC-CC05-C142-8649-C36AD6A91890}" dt="2023-10-10T12:38:31.820" v="3967" actId="1076"/>
          <ac:grpSpMkLst>
            <pc:docMk/>
            <pc:sldMk cId="1187140505" sldId="1099"/>
            <ac:grpSpMk id="28" creationId="{D7BC580C-B9A9-0ABB-4D0F-C3BFE3DB3030}"/>
          </ac:grpSpMkLst>
        </pc:grpChg>
        <pc:picChg chg="add mod">
          <ac:chgData name="Elena Saggioro" userId="4ae1ca83-8fb8-47ab-921d-8a60851cfd4f" providerId="ADAL" clId="{6B478BBC-CC05-C142-8649-C36AD6A91890}" dt="2023-10-10T13:14:24.553" v="5245" actId="1076"/>
          <ac:picMkLst>
            <pc:docMk/>
            <pc:sldMk cId="1187140505" sldId="1099"/>
            <ac:picMk id="5" creationId="{AC98F11C-E51B-31F6-8112-09FC5BECB2BF}"/>
          </ac:picMkLst>
        </pc:picChg>
        <pc:picChg chg="add mod">
          <ac:chgData name="Elena Saggioro" userId="4ae1ca83-8fb8-47ab-921d-8a60851cfd4f" providerId="ADAL" clId="{6B478BBC-CC05-C142-8649-C36AD6A91890}" dt="2023-10-10T13:14:30.273" v="5246" actId="1076"/>
          <ac:picMkLst>
            <pc:docMk/>
            <pc:sldMk cId="1187140505" sldId="1099"/>
            <ac:picMk id="11" creationId="{AE06B1A2-0393-AB3D-35DE-38E3C46DF10A}"/>
          </ac:picMkLst>
        </pc:picChg>
        <pc:cxnChg chg="mod">
          <ac:chgData name="Elena Saggioro" userId="4ae1ca83-8fb8-47ab-921d-8a60851cfd4f" providerId="ADAL" clId="{6B478BBC-CC05-C142-8649-C36AD6A91890}" dt="2023-10-10T12:37:13.335" v="3859" actId="478"/>
          <ac:cxnSpMkLst>
            <pc:docMk/>
            <pc:sldMk cId="1187140505" sldId="1099"/>
            <ac:cxnSpMk id="13" creationId="{3E206BCF-0BC7-D12A-D9A6-A387FC11F6D5}"/>
          </ac:cxnSpMkLst>
        </pc:cxnChg>
        <pc:cxnChg chg="mod">
          <ac:chgData name="Elena Saggioro" userId="4ae1ca83-8fb8-47ab-921d-8a60851cfd4f" providerId="ADAL" clId="{6B478BBC-CC05-C142-8649-C36AD6A91890}" dt="2023-10-10T12:37:13.335" v="3859" actId="478"/>
          <ac:cxnSpMkLst>
            <pc:docMk/>
            <pc:sldMk cId="1187140505" sldId="1099"/>
            <ac:cxnSpMk id="15" creationId="{7D926961-89C8-99E3-846B-B87AAE10DA12}"/>
          </ac:cxnSpMkLst>
        </pc:cxnChg>
        <pc:cxnChg chg="mod">
          <ac:chgData name="Elena Saggioro" userId="4ae1ca83-8fb8-47ab-921d-8a60851cfd4f" providerId="ADAL" clId="{6B478BBC-CC05-C142-8649-C36AD6A91890}" dt="2023-10-10T12:37:13.335" v="3859" actId="478"/>
          <ac:cxnSpMkLst>
            <pc:docMk/>
            <pc:sldMk cId="1187140505" sldId="1099"/>
            <ac:cxnSpMk id="16" creationId="{55A3F4AF-F52A-BE75-EEBD-1999B35B41F9}"/>
          </ac:cxnSpMkLst>
        </pc:cxnChg>
        <pc:cxnChg chg="mod">
          <ac:chgData name="Elena Saggioro" userId="4ae1ca83-8fb8-47ab-921d-8a60851cfd4f" providerId="ADAL" clId="{6B478BBC-CC05-C142-8649-C36AD6A91890}" dt="2023-10-10T12:35:19.429" v="3695" actId="164"/>
          <ac:cxnSpMkLst>
            <pc:docMk/>
            <pc:sldMk cId="1187140505" sldId="1099"/>
            <ac:cxnSpMk id="19" creationId="{F9012958-32DB-4E71-B850-D5C124042980}"/>
          </ac:cxnSpMkLst>
        </pc:cxnChg>
      </pc:sldChg>
      <pc:sldChg chg="addSp delSp modSp add mod ord addAnim delAnim modAnim">
        <pc:chgData name="Elena Saggioro" userId="4ae1ca83-8fb8-47ab-921d-8a60851cfd4f" providerId="ADAL" clId="{6B478BBC-CC05-C142-8649-C36AD6A91890}" dt="2023-10-11T09:52:47.837" v="9479"/>
        <pc:sldMkLst>
          <pc:docMk/>
          <pc:sldMk cId="2859640823" sldId="1100"/>
        </pc:sldMkLst>
        <pc:spChg chg="mod">
          <ac:chgData name="Elena Saggioro" userId="4ae1ca83-8fb8-47ab-921d-8a60851cfd4f" providerId="ADAL" clId="{6B478BBC-CC05-C142-8649-C36AD6A91890}" dt="2023-10-10T13:02:36.449" v="4946" actId="1076"/>
          <ac:spMkLst>
            <pc:docMk/>
            <pc:sldMk cId="2859640823" sldId="1100"/>
            <ac:spMk id="2" creationId="{E1410ED5-1CFA-47D8-B204-4E7A82A1C16B}"/>
          </ac:spMkLst>
        </pc:spChg>
        <pc:spChg chg="add mod">
          <ac:chgData name="Elena Saggioro" userId="4ae1ca83-8fb8-47ab-921d-8a60851cfd4f" providerId="ADAL" clId="{6B478BBC-CC05-C142-8649-C36AD6A91890}" dt="2023-10-11T08:09:39.909" v="6242" actId="20577"/>
          <ac:spMkLst>
            <pc:docMk/>
            <pc:sldMk cId="2859640823" sldId="1100"/>
            <ac:spMk id="6" creationId="{37FF511B-CA21-C28F-7914-1F9E3DEC5393}"/>
          </ac:spMkLst>
        </pc:spChg>
        <pc:spChg chg="add del mod">
          <ac:chgData name="Elena Saggioro" userId="4ae1ca83-8fb8-47ab-921d-8a60851cfd4f" providerId="ADAL" clId="{6B478BBC-CC05-C142-8649-C36AD6A91890}" dt="2023-10-10T13:02:07.562" v="4938" actId="478"/>
          <ac:spMkLst>
            <pc:docMk/>
            <pc:sldMk cId="2859640823" sldId="1100"/>
            <ac:spMk id="7" creationId="{4E540CFA-B06F-1FB3-5662-E8690DBC9E0D}"/>
          </ac:spMkLst>
        </pc:spChg>
        <pc:spChg chg="mod">
          <ac:chgData name="Elena Saggioro" userId="4ae1ca83-8fb8-47ab-921d-8a60851cfd4f" providerId="ADAL" clId="{6B478BBC-CC05-C142-8649-C36AD6A91890}" dt="2023-10-10T13:02:33.453" v="4945" actId="14100"/>
          <ac:spMkLst>
            <pc:docMk/>
            <pc:sldMk cId="2859640823" sldId="1100"/>
            <ac:spMk id="8" creationId="{37280BF5-C151-422D-8197-24B128909341}"/>
          </ac:spMkLst>
        </pc:spChg>
        <pc:spChg chg="add mod">
          <ac:chgData name="Elena Saggioro" userId="4ae1ca83-8fb8-47ab-921d-8a60851cfd4f" providerId="ADAL" clId="{6B478BBC-CC05-C142-8649-C36AD6A91890}" dt="2023-10-10T13:02:21.826" v="4942" actId="1038"/>
          <ac:spMkLst>
            <pc:docMk/>
            <pc:sldMk cId="2859640823" sldId="1100"/>
            <ac:spMk id="10" creationId="{519407D9-260B-99F8-B19F-593529D6CF31}"/>
          </ac:spMkLst>
        </pc:spChg>
        <pc:spChg chg="add mod">
          <ac:chgData name="Elena Saggioro" userId="4ae1ca83-8fb8-47ab-921d-8a60851cfd4f" providerId="ADAL" clId="{6B478BBC-CC05-C142-8649-C36AD6A91890}" dt="2023-10-10T13:02:21.826" v="4942" actId="1038"/>
          <ac:spMkLst>
            <pc:docMk/>
            <pc:sldMk cId="2859640823" sldId="1100"/>
            <ac:spMk id="11" creationId="{EAE6CB5D-3936-048C-1F5A-8FC32CD1B460}"/>
          </ac:spMkLst>
        </pc:spChg>
        <pc:spChg chg="mod">
          <ac:chgData name="Elena Saggioro" userId="4ae1ca83-8fb8-47ab-921d-8a60851cfd4f" providerId="ADAL" clId="{6B478BBC-CC05-C142-8649-C36AD6A91890}" dt="2023-10-10T12:41:14.390" v="4018" actId="20577"/>
          <ac:spMkLst>
            <pc:docMk/>
            <pc:sldMk cId="2859640823" sldId="1100"/>
            <ac:spMk id="12" creationId="{613D5BE6-4CC4-4AA3-889E-732F2FCD07E9}"/>
          </ac:spMkLst>
        </pc:spChg>
        <pc:spChg chg="add mod">
          <ac:chgData name="Elena Saggioro" userId="4ae1ca83-8fb8-47ab-921d-8a60851cfd4f" providerId="ADAL" clId="{6B478BBC-CC05-C142-8649-C36AD6A91890}" dt="2023-10-10T13:02:21.826" v="4942" actId="1038"/>
          <ac:spMkLst>
            <pc:docMk/>
            <pc:sldMk cId="2859640823" sldId="1100"/>
            <ac:spMk id="13" creationId="{80344FBF-EFF6-037E-B659-A82ACD005FAD}"/>
          </ac:spMkLst>
        </pc:spChg>
        <pc:spChg chg="add mod">
          <ac:chgData name="Elena Saggioro" userId="4ae1ca83-8fb8-47ab-921d-8a60851cfd4f" providerId="ADAL" clId="{6B478BBC-CC05-C142-8649-C36AD6A91890}" dt="2023-10-10T13:02:21.826" v="4942" actId="1038"/>
          <ac:spMkLst>
            <pc:docMk/>
            <pc:sldMk cId="2859640823" sldId="1100"/>
            <ac:spMk id="17" creationId="{81ADB3F5-BD0F-6574-AD2F-69D2831919E5}"/>
          </ac:spMkLst>
        </pc:spChg>
        <pc:spChg chg="add mod">
          <ac:chgData name="Elena Saggioro" userId="4ae1ca83-8fb8-47ab-921d-8a60851cfd4f" providerId="ADAL" clId="{6B478BBC-CC05-C142-8649-C36AD6A91890}" dt="2023-10-10T13:02:21.826" v="4942" actId="1038"/>
          <ac:spMkLst>
            <pc:docMk/>
            <pc:sldMk cId="2859640823" sldId="1100"/>
            <ac:spMk id="19" creationId="{CF9CB88C-7A94-A6F5-B96B-2346E875C1EF}"/>
          </ac:spMkLst>
        </pc:spChg>
        <pc:spChg chg="mod">
          <ac:chgData name="Elena Saggioro" userId="4ae1ca83-8fb8-47ab-921d-8a60851cfd4f" providerId="ADAL" clId="{6B478BBC-CC05-C142-8649-C36AD6A91890}" dt="2023-10-10T13:00:33.459" v="4878" actId="1076"/>
          <ac:spMkLst>
            <pc:docMk/>
            <pc:sldMk cId="2859640823" sldId="1100"/>
            <ac:spMk id="21" creationId="{327F5ACA-8F2B-E3CB-E103-1C9CCB0E409E}"/>
          </ac:spMkLst>
        </pc:spChg>
        <pc:spChg chg="del">
          <ac:chgData name="Elena Saggioro" userId="4ae1ca83-8fb8-47ab-921d-8a60851cfd4f" providerId="ADAL" clId="{6B478BBC-CC05-C142-8649-C36AD6A91890}" dt="2023-10-10T13:00:29.717" v="4876" actId="478"/>
          <ac:spMkLst>
            <pc:docMk/>
            <pc:sldMk cId="2859640823" sldId="1100"/>
            <ac:spMk id="22" creationId="{754D52CE-E28F-31DF-918E-22396A80DD01}"/>
          </ac:spMkLst>
        </pc:spChg>
        <pc:spChg chg="del">
          <ac:chgData name="Elena Saggioro" userId="4ae1ca83-8fb8-47ab-921d-8a60851cfd4f" providerId="ADAL" clId="{6B478BBC-CC05-C142-8649-C36AD6A91890}" dt="2023-10-10T13:00:25.995" v="4875" actId="478"/>
          <ac:spMkLst>
            <pc:docMk/>
            <pc:sldMk cId="2859640823" sldId="1100"/>
            <ac:spMk id="24" creationId="{FC30AC4F-435E-A48A-DD09-6E40EF21CD10}"/>
          </ac:spMkLst>
        </pc:spChg>
        <pc:spChg chg="del">
          <ac:chgData name="Elena Saggioro" userId="4ae1ca83-8fb8-47ab-921d-8a60851cfd4f" providerId="ADAL" clId="{6B478BBC-CC05-C142-8649-C36AD6A91890}" dt="2023-10-10T13:00:35.554" v="4879" actId="478"/>
          <ac:spMkLst>
            <pc:docMk/>
            <pc:sldMk cId="2859640823" sldId="1100"/>
            <ac:spMk id="25" creationId="{24DFBDBC-C675-7BD5-7B38-F869847596B1}"/>
          </ac:spMkLst>
        </pc:spChg>
        <pc:spChg chg="mod">
          <ac:chgData name="Elena Saggioro" userId="4ae1ca83-8fb8-47ab-921d-8a60851cfd4f" providerId="ADAL" clId="{6B478BBC-CC05-C142-8649-C36AD6A91890}" dt="2023-10-10T12:59:28.098" v="4806" actId="20577"/>
          <ac:spMkLst>
            <pc:docMk/>
            <pc:sldMk cId="2859640823" sldId="1100"/>
            <ac:spMk id="28" creationId="{CB8CD6A2-9255-4C53-2295-C7FC2CA0AC3B}"/>
          </ac:spMkLst>
        </pc:spChg>
        <pc:spChg chg="del">
          <ac:chgData name="Elena Saggioro" userId="4ae1ca83-8fb8-47ab-921d-8a60851cfd4f" providerId="ADAL" clId="{6B478BBC-CC05-C142-8649-C36AD6A91890}" dt="2023-10-10T13:00:37.641" v="4881" actId="478"/>
          <ac:spMkLst>
            <pc:docMk/>
            <pc:sldMk cId="2859640823" sldId="1100"/>
            <ac:spMk id="30" creationId="{0D0D52BE-4F60-9F10-FECB-2D0893327BD9}"/>
          </ac:spMkLst>
        </pc:spChg>
        <pc:spChg chg="del">
          <ac:chgData name="Elena Saggioro" userId="4ae1ca83-8fb8-47ab-921d-8a60851cfd4f" providerId="ADAL" clId="{6B478BBC-CC05-C142-8649-C36AD6A91890}" dt="2023-10-10T13:00:47.526" v="4882" actId="478"/>
          <ac:spMkLst>
            <pc:docMk/>
            <pc:sldMk cId="2859640823" sldId="1100"/>
            <ac:spMk id="37" creationId="{9EF13E64-7177-F4FE-DE6B-7761EBCE34B9}"/>
          </ac:spMkLst>
        </pc:spChg>
        <pc:spChg chg="del">
          <ac:chgData name="Elena Saggioro" userId="4ae1ca83-8fb8-47ab-921d-8a60851cfd4f" providerId="ADAL" clId="{6B478BBC-CC05-C142-8649-C36AD6A91890}" dt="2023-10-10T13:00:47.526" v="4882" actId="478"/>
          <ac:spMkLst>
            <pc:docMk/>
            <pc:sldMk cId="2859640823" sldId="1100"/>
            <ac:spMk id="39" creationId="{30565893-21A6-BA1E-239F-2A31FB20E82A}"/>
          </ac:spMkLst>
        </pc:spChg>
        <pc:spChg chg="del">
          <ac:chgData name="Elena Saggioro" userId="4ae1ca83-8fb8-47ab-921d-8a60851cfd4f" providerId="ADAL" clId="{6B478BBC-CC05-C142-8649-C36AD6A91890}" dt="2023-10-10T13:00:36.383" v="4880" actId="478"/>
          <ac:spMkLst>
            <pc:docMk/>
            <pc:sldMk cId="2859640823" sldId="1100"/>
            <ac:spMk id="40" creationId="{5F67301E-668B-1458-51B3-4D029946BFAE}"/>
          </ac:spMkLst>
        </pc:spChg>
        <pc:spChg chg="mod">
          <ac:chgData name="Elena Saggioro" userId="4ae1ca83-8fb8-47ab-921d-8a60851cfd4f" providerId="ADAL" clId="{6B478BBC-CC05-C142-8649-C36AD6A91890}" dt="2023-10-11T08:09:07.580" v="6219" actId="113"/>
          <ac:spMkLst>
            <pc:docMk/>
            <pc:sldMk cId="2859640823" sldId="1100"/>
            <ac:spMk id="53" creationId="{5716344D-2F26-7EC8-5AE3-AB10C8502483}"/>
          </ac:spMkLst>
        </pc:spChg>
        <pc:spChg chg="mod">
          <ac:chgData name="Elena Saggioro" userId="4ae1ca83-8fb8-47ab-921d-8a60851cfd4f" providerId="ADAL" clId="{6B478BBC-CC05-C142-8649-C36AD6A91890}" dt="2023-10-10T13:01:51.396" v="4933" actId="20577"/>
          <ac:spMkLst>
            <pc:docMk/>
            <pc:sldMk cId="2859640823" sldId="1100"/>
            <ac:spMk id="67" creationId="{D81F07D3-4D09-EC81-694B-6BCEF937894E}"/>
          </ac:spMkLst>
        </pc:spChg>
        <pc:spChg chg="del mod">
          <ac:chgData name="Elena Saggioro" userId="4ae1ca83-8fb8-47ab-921d-8a60851cfd4f" providerId="ADAL" clId="{6B478BBC-CC05-C142-8649-C36AD6A91890}" dt="2023-10-10T13:02:03.524" v="4935" actId="478"/>
          <ac:spMkLst>
            <pc:docMk/>
            <pc:sldMk cId="2859640823" sldId="1100"/>
            <ac:spMk id="69" creationId="{636A30CB-805C-8155-B2B8-90E44FDAB318}"/>
          </ac:spMkLst>
        </pc:spChg>
        <pc:spChg chg="mod">
          <ac:chgData name="Elena Saggioro" userId="4ae1ca83-8fb8-47ab-921d-8a60851cfd4f" providerId="ADAL" clId="{6B478BBC-CC05-C142-8649-C36AD6A91890}" dt="2023-10-10T13:01:04.007" v="4887" actId="1076"/>
          <ac:spMkLst>
            <pc:docMk/>
            <pc:sldMk cId="2859640823" sldId="1100"/>
            <ac:spMk id="71" creationId="{1D662589-1D84-529F-713F-55315E0E0164}"/>
          </ac:spMkLst>
        </pc:spChg>
        <pc:spChg chg="mod">
          <ac:chgData name="Elena Saggioro" userId="4ae1ca83-8fb8-47ab-921d-8a60851cfd4f" providerId="ADAL" clId="{6B478BBC-CC05-C142-8649-C36AD6A91890}" dt="2023-10-10T13:01:04.007" v="4887" actId="1076"/>
          <ac:spMkLst>
            <pc:docMk/>
            <pc:sldMk cId="2859640823" sldId="1100"/>
            <ac:spMk id="73" creationId="{067F5EA7-4117-2D02-78CC-632F6DE790B1}"/>
          </ac:spMkLst>
        </pc:spChg>
        <pc:spChg chg="mod">
          <ac:chgData name="Elena Saggioro" userId="4ae1ca83-8fb8-47ab-921d-8a60851cfd4f" providerId="ADAL" clId="{6B478BBC-CC05-C142-8649-C36AD6A91890}" dt="2023-10-10T13:01:04.007" v="4887" actId="1076"/>
          <ac:spMkLst>
            <pc:docMk/>
            <pc:sldMk cId="2859640823" sldId="1100"/>
            <ac:spMk id="74" creationId="{5B9971BB-AD17-433D-7D5D-9C74310DBB3B}"/>
          </ac:spMkLst>
        </pc:spChg>
        <pc:spChg chg="mod">
          <ac:chgData name="Elena Saggioro" userId="4ae1ca83-8fb8-47ab-921d-8a60851cfd4f" providerId="ADAL" clId="{6B478BBC-CC05-C142-8649-C36AD6A91890}" dt="2023-10-10T13:01:04.007" v="4887" actId="1076"/>
          <ac:spMkLst>
            <pc:docMk/>
            <pc:sldMk cId="2859640823" sldId="1100"/>
            <ac:spMk id="75" creationId="{B1961AEE-AC67-2D10-7919-3E8CC99F1B10}"/>
          </ac:spMkLst>
        </pc:spChg>
        <pc:spChg chg="mod">
          <ac:chgData name="Elena Saggioro" userId="4ae1ca83-8fb8-47ab-921d-8a60851cfd4f" providerId="ADAL" clId="{6B478BBC-CC05-C142-8649-C36AD6A91890}" dt="2023-10-10T13:01:04.007" v="4887" actId="1076"/>
          <ac:spMkLst>
            <pc:docMk/>
            <pc:sldMk cId="2859640823" sldId="1100"/>
            <ac:spMk id="76" creationId="{98322613-0477-7672-31FE-A5502E1433F0}"/>
          </ac:spMkLst>
        </pc:spChg>
        <pc:picChg chg="add del mod">
          <ac:chgData name="Elena Saggioro" userId="4ae1ca83-8fb8-47ab-921d-8a60851cfd4f" providerId="ADAL" clId="{6B478BBC-CC05-C142-8649-C36AD6A91890}" dt="2023-10-10T13:14:57.311" v="5254" actId="21"/>
          <ac:picMkLst>
            <pc:docMk/>
            <pc:sldMk cId="2859640823" sldId="1100"/>
            <ac:picMk id="23" creationId="{ACB79992-ACE3-FEBA-EAB1-C3559C4189D4}"/>
          </ac:picMkLst>
        </pc:picChg>
        <pc:picChg chg="add mod">
          <ac:chgData name="Elena Saggioro" userId="4ae1ca83-8fb8-47ab-921d-8a60851cfd4f" providerId="ADAL" clId="{6B478BBC-CC05-C142-8649-C36AD6A91890}" dt="2023-10-10T13:14:56.009" v="5252" actId="1076"/>
          <ac:picMkLst>
            <pc:docMk/>
            <pc:sldMk cId="2859640823" sldId="1100"/>
            <ac:picMk id="32" creationId="{5BCBFE08-7BAF-D83D-A547-3DD599E1485E}"/>
          </ac:picMkLst>
        </pc:picChg>
        <pc:picChg chg="add del mod">
          <ac:chgData name="Elena Saggioro" userId="4ae1ca83-8fb8-47ab-921d-8a60851cfd4f" providerId="ADAL" clId="{6B478BBC-CC05-C142-8649-C36AD6A91890}" dt="2023-10-10T13:01:04.007" v="4887" actId="1076"/>
          <ac:picMkLst>
            <pc:docMk/>
            <pc:sldMk cId="2859640823" sldId="1100"/>
            <ac:picMk id="70" creationId="{A2D74694-64D5-8C5C-4603-30D63E56410B}"/>
          </ac:picMkLst>
        </pc:picChg>
        <pc:cxnChg chg="add mod">
          <ac:chgData name="Elena Saggioro" userId="4ae1ca83-8fb8-47ab-921d-8a60851cfd4f" providerId="ADAL" clId="{6B478BBC-CC05-C142-8649-C36AD6A91890}" dt="2023-10-10T13:02:21.826" v="4942" actId="1038"/>
          <ac:cxnSpMkLst>
            <pc:docMk/>
            <pc:sldMk cId="2859640823" sldId="1100"/>
            <ac:cxnSpMk id="14" creationId="{D986978E-5198-1147-CD26-D660AD9A04DB}"/>
          </ac:cxnSpMkLst>
        </pc:cxnChg>
        <pc:cxnChg chg="add mod">
          <ac:chgData name="Elena Saggioro" userId="4ae1ca83-8fb8-47ab-921d-8a60851cfd4f" providerId="ADAL" clId="{6B478BBC-CC05-C142-8649-C36AD6A91890}" dt="2023-10-10T13:02:21.826" v="4942" actId="1038"/>
          <ac:cxnSpMkLst>
            <pc:docMk/>
            <pc:sldMk cId="2859640823" sldId="1100"/>
            <ac:cxnSpMk id="15" creationId="{EB4CC09C-107D-AE19-57F5-8BCE1C71BEE9}"/>
          </ac:cxnSpMkLst>
        </pc:cxnChg>
        <pc:cxnChg chg="add mod">
          <ac:chgData name="Elena Saggioro" userId="4ae1ca83-8fb8-47ab-921d-8a60851cfd4f" providerId="ADAL" clId="{6B478BBC-CC05-C142-8649-C36AD6A91890}" dt="2023-10-10T13:02:21.826" v="4942" actId="1038"/>
          <ac:cxnSpMkLst>
            <pc:docMk/>
            <pc:sldMk cId="2859640823" sldId="1100"/>
            <ac:cxnSpMk id="16" creationId="{42F99512-D4BC-0714-EA27-10A6A6BABDA1}"/>
          </ac:cxnSpMkLst>
        </pc:cxnChg>
        <pc:cxnChg chg="add mod">
          <ac:chgData name="Elena Saggioro" userId="4ae1ca83-8fb8-47ab-921d-8a60851cfd4f" providerId="ADAL" clId="{6B478BBC-CC05-C142-8649-C36AD6A91890}" dt="2023-10-10T13:02:21.826" v="4942" actId="1038"/>
          <ac:cxnSpMkLst>
            <pc:docMk/>
            <pc:sldMk cId="2859640823" sldId="1100"/>
            <ac:cxnSpMk id="18" creationId="{6B299C87-CBA8-E2AB-A6E2-F304F6D1DA54}"/>
          </ac:cxnSpMkLst>
        </pc:cxnChg>
        <pc:cxnChg chg="add mod">
          <ac:chgData name="Elena Saggioro" userId="4ae1ca83-8fb8-47ab-921d-8a60851cfd4f" providerId="ADAL" clId="{6B478BBC-CC05-C142-8649-C36AD6A91890}" dt="2023-10-10T13:02:21.826" v="4942" actId="1038"/>
          <ac:cxnSpMkLst>
            <pc:docMk/>
            <pc:sldMk cId="2859640823" sldId="1100"/>
            <ac:cxnSpMk id="20" creationId="{AB21F021-5047-0587-BDE8-D9BFB0325889}"/>
          </ac:cxnSpMkLst>
        </pc:cxnChg>
        <pc:cxnChg chg="del mod">
          <ac:chgData name="Elena Saggioro" userId="4ae1ca83-8fb8-47ab-921d-8a60851cfd4f" providerId="ADAL" clId="{6B478BBC-CC05-C142-8649-C36AD6A91890}" dt="2023-10-10T13:00:48.881" v="4883" actId="478"/>
          <ac:cxnSpMkLst>
            <pc:docMk/>
            <pc:sldMk cId="2859640823" sldId="1100"/>
            <ac:cxnSpMk id="26" creationId="{035B39E0-C2CD-A37D-501D-7266CFCEB50B}"/>
          </ac:cxnSpMkLst>
        </pc:cxnChg>
        <pc:cxnChg chg="del mod">
          <ac:chgData name="Elena Saggioro" userId="4ae1ca83-8fb8-47ab-921d-8a60851cfd4f" providerId="ADAL" clId="{6B478BBC-CC05-C142-8649-C36AD6A91890}" dt="2023-10-10T13:00:52.336" v="4886" actId="478"/>
          <ac:cxnSpMkLst>
            <pc:docMk/>
            <pc:sldMk cId="2859640823" sldId="1100"/>
            <ac:cxnSpMk id="27" creationId="{22C6DE17-2167-3436-F979-7867EF04F757}"/>
          </ac:cxnSpMkLst>
        </pc:cxnChg>
        <pc:cxnChg chg="del mod">
          <ac:chgData name="Elena Saggioro" userId="4ae1ca83-8fb8-47ab-921d-8a60851cfd4f" providerId="ADAL" clId="{6B478BBC-CC05-C142-8649-C36AD6A91890}" dt="2023-10-10T13:00:50.095" v="4884" actId="478"/>
          <ac:cxnSpMkLst>
            <pc:docMk/>
            <pc:sldMk cId="2859640823" sldId="1100"/>
            <ac:cxnSpMk id="29" creationId="{3EF2F8E8-69A1-850F-0DCE-7DBCA4782C03}"/>
          </ac:cxnSpMkLst>
        </pc:cxnChg>
        <pc:cxnChg chg="del mod">
          <ac:chgData name="Elena Saggioro" userId="4ae1ca83-8fb8-47ab-921d-8a60851cfd4f" providerId="ADAL" clId="{6B478BBC-CC05-C142-8649-C36AD6A91890}" dt="2023-10-10T13:00:47.526" v="4882" actId="478"/>
          <ac:cxnSpMkLst>
            <pc:docMk/>
            <pc:sldMk cId="2859640823" sldId="1100"/>
            <ac:cxnSpMk id="31" creationId="{66D57BDE-0675-762E-D648-041028678F52}"/>
          </ac:cxnSpMkLst>
        </pc:cxnChg>
        <pc:cxnChg chg="del mod">
          <ac:chgData name="Elena Saggioro" userId="4ae1ca83-8fb8-47ab-921d-8a60851cfd4f" providerId="ADAL" clId="{6B478BBC-CC05-C142-8649-C36AD6A91890}" dt="2023-10-10T13:00:50.985" v="4885" actId="478"/>
          <ac:cxnSpMkLst>
            <pc:docMk/>
            <pc:sldMk cId="2859640823" sldId="1100"/>
            <ac:cxnSpMk id="42" creationId="{8949D6DD-2E9B-349B-3F12-542D542D72C1}"/>
          </ac:cxnSpMkLst>
        </pc:cxnChg>
        <pc:cxnChg chg="del mod">
          <ac:chgData name="Elena Saggioro" userId="4ae1ca83-8fb8-47ab-921d-8a60851cfd4f" providerId="ADAL" clId="{6B478BBC-CC05-C142-8649-C36AD6A91890}" dt="2023-10-10T13:00:47.526" v="4882" actId="478"/>
          <ac:cxnSpMkLst>
            <pc:docMk/>
            <pc:sldMk cId="2859640823" sldId="1100"/>
            <ac:cxnSpMk id="43" creationId="{5FC06C31-E141-B1A5-0172-042180CCB5B6}"/>
          </ac:cxnSpMkLst>
        </pc:cxnChg>
        <pc:cxnChg chg="del">
          <ac:chgData name="Elena Saggioro" userId="4ae1ca83-8fb8-47ab-921d-8a60851cfd4f" providerId="ADAL" clId="{6B478BBC-CC05-C142-8649-C36AD6A91890}" dt="2023-10-10T13:00:47.526" v="4882" actId="478"/>
          <ac:cxnSpMkLst>
            <pc:docMk/>
            <pc:sldMk cId="2859640823" sldId="1100"/>
            <ac:cxnSpMk id="45" creationId="{2441F216-CF94-5E25-65D1-15F4529F26A1}"/>
          </ac:cxnSpMkLst>
        </pc:cxnChg>
      </pc:sldChg>
      <pc:sldChg chg="addSp delSp modSp add mod delAnim modAnim">
        <pc:chgData name="Elena Saggioro" userId="4ae1ca83-8fb8-47ab-921d-8a60851cfd4f" providerId="ADAL" clId="{6B478BBC-CC05-C142-8649-C36AD6A91890}" dt="2023-10-11T08:07:22.464" v="6154"/>
        <pc:sldMkLst>
          <pc:docMk/>
          <pc:sldMk cId="2821483014" sldId="1101"/>
        </pc:sldMkLst>
        <pc:spChg chg="mod">
          <ac:chgData name="Elena Saggioro" userId="4ae1ca83-8fb8-47ab-921d-8a60851cfd4f" providerId="ADAL" clId="{6B478BBC-CC05-C142-8649-C36AD6A91890}" dt="2023-10-11T08:06:45.047" v="6133" actId="20577"/>
          <ac:spMkLst>
            <pc:docMk/>
            <pc:sldMk cId="2821483014" sldId="1101"/>
            <ac:spMk id="2" creationId="{E1410ED5-1CFA-47D8-B204-4E7A82A1C16B}"/>
          </ac:spMkLst>
        </pc:spChg>
        <pc:spChg chg="mod">
          <ac:chgData name="Elena Saggioro" userId="4ae1ca83-8fb8-47ab-921d-8a60851cfd4f" providerId="ADAL" clId="{6B478BBC-CC05-C142-8649-C36AD6A91890}" dt="2023-10-10T12:51:26.483" v="4534" actId="1035"/>
          <ac:spMkLst>
            <pc:docMk/>
            <pc:sldMk cId="2821483014" sldId="1101"/>
            <ac:spMk id="3" creationId="{77F2F112-660C-7226-87A9-CBE534B6CC1B}"/>
          </ac:spMkLst>
        </pc:spChg>
        <pc:spChg chg="add mod">
          <ac:chgData name="Elena Saggioro" userId="4ae1ca83-8fb8-47ab-921d-8a60851cfd4f" providerId="ADAL" clId="{6B478BBC-CC05-C142-8649-C36AD6A91890}" dt="2023-10-10T12:51:26.483" v="4534" actId="1035"/>
          <ac:spMkLst>
            <pc:docMk/>
            <pc:sldMk cId="2821483014" sldId="1101"/>
            <ac:spMk id="6" creationId="{9713C745-72C9-8DEC-443D-E9EE9713139B}"/>
          </ac:spMkLst>
        </pc:spChg>
        <pc:spChg chg="mod">
          <ac:chgData name="Elena Saggioro" userId="4ae1ca83-8fb8-47ab-921d-8a60851cfd4f" providerId="ADAL" clId="{6B478BBC-CC05-C142-8649-C36AD6A91890}" dt="2023-10-10T12:51:26.483" v="4534" actId="1035"/>
          <ac:spMkLst>
            <pc:docMk/>
            <pc:sldMk cId="2821483014" sldId="1101"/>
            <ac:spMk id="7" creationId="{757A0F9B-C13C-2F37-6DF9-76208ED93256}"/>
          </ac:spMkLst>
        </pc:spChg>
        <pc:spChg chg="mod">
          <ac:chgData name="Elena Saggioro" userId="4ae1ca83-8fb8-47ab-921d-8a60851cfd4f" providerId="ADAL" clId="{6B478BBC-CC05-C142-8649-C36AD6A91890}" dt="2023-10-11T08:06:16.658" v="6113" actId="14100"/>
          <ac:spMkLst>
            <pc:docMk/>
            <pc:sldMk cId="2821483014" sldId="1101"/>
            <ac:spMk id="8" creationId="{37280BF5-C151-422D-8197-24B128909341}"/>
          </ac:spMkLst>
        </pc:spChg>
        <pc:spChg chg="add mod">
          <ac:chgData name="Elena Saggioro" userId="4ae1ca83-8fb8-47ab-921d-8a60851cfd4f" providerId="ADAL" clId="{6B478BBC-CC05-C142-8649-C36AD6A91890}" dt="2023-10-10T12:51:26.483" v="4534" actId="1035"/>
          <ac:spMkLst>
            <pc:docMk/>
            <pc:sldMk cId="2821483014" sldId="1101"/>
            <ac:spMk id="10" creationId="{CBD02BA3-DB32-868C-698C-E52942D1ECA2}"/>
          </ac:spMkLst>
        </pc:spChg>
        <pc:spChg chg="mod">
          <ac:chgData name="Elena Saggioro" userId="4ae1ca83-8fb8-47ab-921d-8a60851cfd4f" providerId="ADAL" clId="{6B478BBC-CC05-C142-8649-C36AD6A91890}" dt="2023-10-10T12:51:26.483" v="4534" actId="1035"/>
          <ac:spMkLst>
            <pc:docMk/>
            <pc:sldMk cId="2821483014" sldId="1101"/>
            <ac:spMk id="11" creationId="{6DB92A96-8545-582C-DDFD-157DFBA62EFA}"/>
          </ac:spMkLst>
        </pc:spChg>
        <pc:spChg chg="mod">
          <ac:chgData name="Elena Saggioro" userId="4ae1ca83-8fb8-47ab-921d-8a60851cfd4f" providerId="ADAL" clId="{6B478BBC-CC05-C142-8649-C36AD6A91890}" dt="2023-10-11T08:04:15.483" v="6041" actId="20577"/>
          <ac:spMkLst>
            <pc:docMk/>
            <pc:sldMk cId="2821483014" sldId="1101"/>
            <ac:spMk id="12" creationId="{613D5BE6-4CC4-4AA3-889E-732F2FCD07E9}"/>
          </ac:spMkLst>
        </pc:spChg>
        <pc:spChg chg="add mod">
          <ac:chgData name="Elena Saggioro" userId="4ae1ca83-8fb8-47ab-921d-8a60851cfd4f" providerId="ADAL" clId="{6B478BBC-CC05-C142-8649-C36AD6A91890}" dt="2023-10-10T12:51:26.483" v="4534" actId="1035"/>
          <ac:spMkLst>
            <pc:docMk/>
            <pc:sldMk cId="2821483014" sldId="1101"/>
            <ac:spMk id="17" creationId="{507D9B55-C302-2010-2B42-CB8835079A51}"/>
          </ac:spMkLst>
        </pc:spChg>
        <pc:spChg chg="mod">
          <ac:chgData name="Elena Saggioro" userId="4ae1ca83-8fb8-47ab-921d-8a60851cfd4f" providerId="ADAL" clId="{6B478BBC-CC05-C142-8649-C36AD6A91890}" dt="2023-10-10T12:51:26.483" v="4534" actId="1035"/>
          <ac:spMkLst>
            <pc:docMk/>
            <pc:sldMk cId="2821483014" sldId="1101"/>
            <ac:spMk id="18" creationId="{43D73E0D-C9E0-01F6-32F3-EC3B978F518F}"/>
          </ac:spMkLst>
        </pc:spChg>
        <pc:spChg chg="add mod">
          <ac:chgData name="Elena Saggioro" userId="4ae1ca83-8fb8-47ab-921d-8a60851cfd4f" providerId="ADAL" clId="{6B478BBC-CC05-C142-8649-C36AD6A91890}" dt="2023-10-10T12:51:26.483" v="4534" actId="1035"/>
          <ac:spMkLst>
            <pc:docMk/>
            <pc:sldMk cId="2821483014" sldId="1101"/>
            <ac:spMk id="20" creationId="{ABE6A569-C46F-16D2-A0DB-D47137C4FA32}"/>
          </ac:spMkLst>
        </pc:spChg>
        <pc:spChg chg="add mod">
          <ac:chgData name="Elena Saggioro" userId="4ae1ca83-8fb8-47ab-921d-8a60851cfd4f" providerId="ADAL" clId="{6B478BBC-CC05-C142-8649-C36AD6A91890}" dt="2023-10-11T08:07:04.198" v="6153" actId="20577"/>
          <ac:spMkLst>
            <pc:docMk/>
            <pc:sldMk cId="2821483014" sldId="1101"/>
            <ac:spMk id="21" creationId="{33E0AB40-7553-B68A-7B47-F31BD91D9025}"/>
          </ac:spMkLst>
        </pc:spChg>
        <pc:spChg chg="mod">
          <ac:chgData name="Elena Saggioro" userId="4ae1ca83-8fb8-47ab-921d-8a60851cfd4f" providerId="ADAL" clId="{6B478BBC-CC05-C142-8649-C36AD6A91890}" dt="2023-10-10T12:52:16.950" v="4566" actId="20577"/>
          <ac:spMkLst>
            <pc:docMk/>
            <pc:sldMk cId="2821483014" sldId="1101"/>
            <ac:spMk id="24" creationId="{C0004064-7155-ACAE-58DA-2784CFE8863A}"/>
          </ac:spMkLst>
        </pc:spChg>
        <pc:spChg chg="del">
          <ac:chgData name="Elena Saggioro" userId="4ae1ca83-8fb8-47ab-921d-8a60851cfd4f" providerId="ADAL" clId="{6B478BBC-CC05-C142-8649-C36AD6A91890}" dt="2023-10-10T12:47:05.909" v="4334" actId="478"/>
          <ac:spMkLst>
            <pc:docMk/>
            <pc:sldMk cId="2821483014" sldId="1101"/>
            <ac:spMk id="25" creationId="{F1E63314-D9E2-60D1-ACE5-494ADC324C44}"/>
          </ac:spMkLst>
        </pc:spChg>
        <pc:spChg chg="del">
          <ac:chgData name="Elena Saggioro" userId="4ae1ca83-8fb8-47ab-921d-8a60851cfd4f" providerId="ADAL" clId="{6B478BBC-CC05-C142-8649-C36AD6A91890}" dt="2023-10-10T12:47:05.909" v="4334" actId="478"/>
          <ac:spMkLst>
            <pc:docMk/>
            <pc:sldMk cId="2821483014" sldId="1101"/>
            <ac:spMk id="26" creationId="{16D3B227-8582-D9F2-0C8F-9D0AF069C509}"/>
          </ac:spMkLst>
        </pc:spChg>
        <pc:cxnChg chg="mod">
          <ac:chgData name="Elena Saggioro" userId="4ae1ca83-8fb8-47ab-921d-8a60851cfd4f" providerId="ADAL" clId="{6B478BBC-CC05-C142-8649-C36AD6A91890}" dt="2023-10-10T12:51:26.483" v="4534" actId="1035"/>
          <ac:cxnSpMkLst>
            <pc:docMk/>
            <pc:sldMk cId="2821483014" sldId="1101"/>
            <ac:cxnSpMk id="13" creationId="{3E206BCF-0BC7-D12A-D9A6-A387FC11F6D5}"/>
          </ac:cxnSpMkLst>
        </pc:cxnChg>
        <pc:cxnChg chg="mod">
          <ac:chgData name="Elena Saggioro" userId="4ae1ca83-8fb8-47ab-921d-8a60851cfd4f" providerId="ADAL" clId="{6B478BBC-CC05-C142-8649-C36AD6A91890}" dt="2023-10-10T12:51:26.483" v="4534" actId="1035"/>
          <ac:cxnSpMkLst>
            <pc:docMk/>
            <pc:sldMk cId="2821483014" sldId="1101"/>
            <ac:cxnSpMk id="15" creationId="{7D926961-89C8-99E3-846B-B87AAE10DA12}"/>
          </ac:cxnSpMkLst>
        </pc:cxnChg>
        <pc:cxnChg chg="mod">
          <ac:chgData name="Elena Saggioro" userId="4ae1ca83-8fb8-47ab-921d-8a60851cfd4f" providerId="ADAL" clId="{6B478BBC-CC05-C142-8649-C36AD6A91890}" dt="2023-10-10T12:51:26.483" v="4534" actId="1035"/>
          <ac:cxnSpMkLst>
            <pc:docMk/>
            <pc:sldMk cId="2821483014" sldId="1101"/>
            <ac:cxnSpMk id="16" creationId="{55A3F4AF-F52A-BE75-EEBD-1999B35B41F9}"/>
          </ac:cxnSpMkLst>
        </pc:cxnChg>
        <pc:cxnChg chg="mod">
          <ac:chgData name="Elena Saggioro" userId="4ae1ca83-8fb8-47ab-921d-8a60851cfd4f" providerId="ADAL" clId="{6B478BBC-CC05-C142-8649-C36AD6A91890}" dt="2023-10-10T12:51:26.483" v="4534" actId="1035"/>
          <ac:cxnSpMkLst>
            <pc:docMk/>
            <pc:sldMk cId="2821483014" sldId="1101"/>
            <ac:cxnSpMk id="19" creationId="{F9012958-32DB-4E71-B850-D5C124042980}"/>
          </ac:cxnSpMkLst>
        </pc:cxnChg>
      </pc:sldChg>
      <pc:sldChg chg="add del">
        <pc:chgData name="Elena Saggioro" userId="4ae1ca83-8fb8-47ab-921d-8a60851cfd4f" providerId="ADAL" clId="{6B478BBC-CC05-C142-8649-C36AD6A91890}" dt="2023-10-10T12:40:47.069" v="4003"/>
        <pc:sldMkLst>
          <pc:docMk/>
          <pc:sldMk cId="1852380033" sldId="1133"/>
        </pc:sldMkLst>
      </pc:sldChg>
      <pc:sldChg chg="addSp delSp modSp add mod">
        <pc:chgData name="Elena Saggioro" userId="4ae1ca83-8fb8-47ab-921d-8a60851cfd4f" providerId="ADAL" clId="{6B478BBC-CC05-C142-8649-C36AD6A91890}" dt="2023-10-11T09:25:30.839" v="8724"/>
        <pc:sldMkLst>
          <pc:docMk/>
          <pc:sldMk cId="2849376752" sldId="1144"/>
        </pc:sldMkLst>
        <pc:spChg chg="mod">
          <ac:chgData name="Elena Saggioro" userId="4ae1ca83-8fb8-47ab-921d-8a60851cfd4f" providerId="ADAL" clId="{6B478BBC-CC05-C142-8649-C36AD6A91890}" dt="2023-10-11T09:25:16.785" v="8720" actId="14100"/>
          <ac:spMkLst>
            <pc:docMk/>
            <pc:sldMk cId="2849376752" sldId="1144"/>
            <ac:spMk id="2" creationId="{5936DD95-1860-2635-C679-E82889454980}"/>
          </ac:spMkLst>
        </pc:spChg>
        <pc:spChg chg="mod">
          <ac:chgData name="Elena Saggioro" userId="4ae1ca83-8fb8-47ab-921d-8a60851cfd4f" providerId="ADAL" clId="{6B478BBC-CC05-C142-8649-C36AD6A91890}" dt="2023-10-11T09:24:27.804" v="8644" actId="27636"/>
          <ac:spMkLst>
            <pc:docMk/>
            <pc:sldMk cId="2849376752" sldId="1144"/>
            <ac:spMk id="3" creationId="{34B7E534-0BA0-438F-2069-7A208C291FD0}"/>
          </ac:spMkLst>
        </pc:spChg>
        <pc:spChg chg="del mod">
          <ac:chgData name="Elena Saggioro" userId="4ae1ca83-8fb8-47ab-921d-8a60851cfd4f" providerId="ADAL" clId="{6B478BBC-CC05-C142-8649-C36AD6A91890}" dt="2023-10-11T09:25:30.610" v="8723" actId="478"/>
          <ac:spMkLst>
            <pc:docMk/>
            <pc:sldMk cId="2849376752" sldId="1144"/>
            <ac:spMk id="4" creationId="{17CD8DEE-8165-6E26-8DEB-290C690E785C}"/>
          </ac:spMkLst>
        </pc:spChg>
        <pc:spChg chg="add mod">
          <ac:chgData name="Elena Saggioro" userId="4ae1ca83-8fb8-47ab-921d-8a60851cfd4f" providerId="ADAL" clId="{6B478BBC-CC05-C142-8649-C36AD6A91890}" dt="2023-10-11T09:25:30.839" v="8724"/>
          <ac:spMkLst>
            <pc:docMk/>
            <pc:sldMk cId="2849376752" sldId="1144"/>
            <ac:spMk id="8" creationId="{69EE9C3C-77B6-D2F5-8F25-67ED2A6C324A}"/>
          </ac:spMkLst>
        </pc:spChg>
      </pc:sldChg>
      <pc:sldChg chg="delSp modSp add mod">
        <pc:chgData name="Elena Saggioro" userId="4ae1ca83-8fb8-47ab-921d-8a60851cfd4f" providerId="ADAL" clId="{6B478BBC-CC05-C142-8649-C36AD6A91890}" dt="2023-10-11T09:29:53.658" v="8942" actId="478"/>
        <pc:sldMkLst>
          <pc:docMk/>
          <pc:sldMk cId="1506555006" sldId="1145"/>
        </pc:sldMkLst>
        <pc:spChg chg="mod">
          <ac:chgData name="Elena Saggioro" userId="4ae1ca83-8fb8-47ab-921d-8a60851cfd4f" providerId="ADAL" clId="{6B478BBC-CC05-C142-8649-C36AD6A91890}" dt="2023-10-11T09:29:52.237" v="8941" actId="1076"/>
          <ac:spMkLst>
            <pc:docMk/>
            <pc:sldMk cId="1506555006" sldId="1145"/>
            <ac:spMk id="2" creationId="{BF178E55-83C0-3B8B-DEB6-79A9BF635FFA}"/>
          </ac:spMkLst>
        </pc:spChg>
        <pc:spChg chg="mod">
          <ac:chgData name="Elena Saggioro" userId="4ae1ca83-8fb8-47ab-921d-8a60851cfd4f" providerId="ADAL" clId="{6B478BBC-CC05-C142-8649-C36AD6A91890}" dt="2023-10-11T09:29:48.942" v="8940"/>
          <ac:spMkLst>
            <pc:docMk/>
            <pc:sldMk cId="1506555006" sldId="1145"/>
            <ac:spMk id="4" creationId="{F28BA3FF-B4D6-163F-EFA6-0945A6769C1B}"/>
          </ac:spMkLst>
        </pc:spChg>
        <pc:spChg chg="del">
          <ac:chgData name="Elena Saggioro" userId="4ae1ca83-8fb8-47ab-921d-8a60851cfd4f" providerId="ADAL" clId="{6B478BBC-CC05-C142-8649-C36AD6A91890}" dt="2023-10-11T09:29:53.658" v="8942" actId="478"/>
          <ac:spMkLst>
            <pc:docMk/>
            <pc:sldMk cId="1506555006" sldId="1145"/>
            <ac:spMk id="6" creationId="{C8947741-69E8-B798-6FEA-D9E29AE057A2}"/>
          </ac:spMkLst>
        </pc:spChg>
      </pc:sldChg>
      <pc:sldChg chg="addSp delSp modSp add mod">
        <pc:chgData name="Elena Saggioro" userId="4ae1ca83-8fb8-47ab-921d-8a60851cfd4f" providerId="ADAL" clId="{6B478BBC-CC05-C142-8649-C36AD6A91890}" dt="2023-10-11T09:25:27.774" v="8722"/>
        <pc:sldMkLst>
          <pc:docMk/>
          <pc:sldMk cId="1269619736" sldId="1148"/>
        </pc:sldMkLst>
        <pc:spChg chg="mod">
          <ac:chgData name="Elena Saggioro" userId="4ae1ca83-8fb8-47ab-921d-8a60851cfd4f" providerId="ADAL" clId="{6B478BBC-CC05-C142-8649-C36AD6A91890}" dt="2023-10-11T09:24:54.317" v="8694" actId="20577"/>
          <ac:spMkLst>
            <pc:docMk/>
            <pc:sldMk cId="1269619736" sldId="1148"/>
            <ac:spMk id="2" creationId="{5936DD95-1860-2635-C679-E82889454980}"/>
          </ac:spMkLst>
        </pc:spChg>
        <pc:spChg chg="mod">
          <ac:chgData name="Elena Saggioro" userId="4ae1ca83-8fb8-47ab-921d-8a60851cfd4f" providerId="ADAL" clId="{6B478BBC-CC05-C142-8649-C36AD6A91890}" dt="2023-10-11T09:24:59.527" v="8695" actId="14100"/>
          <ac:spMkLst>
            <pc:docMk/>
            <pc:sldMk cId="1269619736" sldId="1148"/>
            <ac:spMk id="3" creationId="{34B7E534-0BA0-438F-2069-7A208C291FD0}"/>
          </ac:spMkLst>
        </pc:spChg>
        <pc:spChg chg="del mod">
          <ac:chgData name="Elena Saggioro" userId="4ae1ca83-8fb8-47ab-921d-8a60851cfd4f" providerId="ADAL" clId="{6B478BBC-CC05-C142-8649-C36AD6A91890}" dt="2023-10-11T09:25:27.485" v="8721" actId="478"/>
          <ac:spMkLst>
            <pc:docMk/>
            <pc:sldMk cId="1269619736" sldId="1148"/>
            <ac:spMk id="4" creationId="{17CD8DEE-8165-6E26-8DEB-290C690E785C}"/>
          </ac:spMkLst>
        </pc:spChg>
        <pc:spChg chg="del">
          <ac:chgData name="Elena Saggioro" userId="4ae1ca83-8fb8-47ab-921d-8a60851cfd4f" providerId="ADAL" clId="{6B478BBC-CC05-C142-8649-C36AD6A91890}" dt="2023-10-11T09:24:32.461" v="8646" actId="478"/>
          <ac:spMkLst>
            <pc:docMk/>
            <pc:sldMk cId="1269619736" sldId="1148"/>
            <ac:spMk id="6" creationId="{9ACB2842-F7F3-765A-4DD6-703E120F9BFB}"/>
          </ac:spMkLst>
        </pc:spChg>
        <pc:spChg chg="add mod">
          <ac:chgData name="Elena Saggioro" userId="4ae1ca83-8fb8-47ab-921d-8a60851cfd4f" providerId="ADAL" clId="{6B478BBC-CC05-C142-8649-C36AD6A91890}" dt="2023-10-11T09:25:27.774" v="8722"/>
          <ac:spMkLst>
            <pc:docMk/>
            <pc:sldMk cId="1269619736" sldId="1148"/>
            <ac:spMk id="26" creationId="{10FE9E7E-008C-D01B-C88F-24F378BBA80E}"/>
          </ac:spMkLst>
        </pc:spChg>
      </pc:sldChg>
      <pc:sldChg chg="addSp delSp modSp add del mod">
        <pc:chgData name="Elena Saggioro" userId="4ae1ca83-8fb8-47ab-921d-8a60851cfd4f" providerId="ADAL" clId="{6B478BBC-CC05-C142-8649-C36AD6A91890}" dt="2023-10-11T09:28:58.611" v="8929" actId="2696"/>
        <pc:sldMkLst>
          <pc:docMk/>
          <pc:sldMk cId="2063226597" sldId="1154"/>
        </pc:sldMkLst>
        <pc:spChg chg="del mod">
          <ac:chgData name="Elena Saggioro" userId="4ae1ca83-8fb8-47ab-921d-8a60851cfd4f" providerId="ADAL" clId="{6B478BBC-CC05-C142-8649-C36AD6A91890}" dt="2023-10-11T09:26:50.328" v="8759" actId="478"/>
          <ac:spMkLst>
            <pc:docMk/>
            <pc:sldMk cId="2063226597" sldId="1154"/>
            <ac:spMk id="2" creationId="{8E646170-B344-A502-4C6A-1770C50128A5}"/>
          </ac:spMkLst>
        </pc:spChg>
        <pc:spChg chg="mod">
          <ac:chgData name="Elena Saggioro" userId="4ae1ca83-8fb8-47ab-921d-8a60851cfd4f" providerId="ADAL" clId="{6B478BBC-CC05-C142-8649-C36AD6A91890}" dt="2023-10-11T09:26:43.459" v="8758" actId="27636"/>
          <ac:spMkLst>
            <pc:docMk/>
            <pc:sldMk cId="2063226597" sldId="1154"/>
            <ac:spMk id="3" creationId="{C7BC4D9A-7326-F51C-9448-BF3F6F312295}"/>
          </ac:spMkLst>
        </pc:spChg>
        <pc:spChg chg="mod">
          <ac:chgData name="Elena Saggioro" userId="4ae1ca83-8fb8-47ab-921d-8a60851cfd4f" providerId="ADAL" clId="{6B478BBC-CC05-C142-8649-C36AD6A91890}" dt="2023-10-11T09:26:43.389" v="8756"/>
          <ac:spMkLst>
            <pc:docMk/>
            <pc:sldMk cId="2063226597" sldId="1154"/>
            <ac:spMk id="4" creationId="{3462034A-6C09-5874-AFF7-2F0EB4097BB3}"/>
          </ac:spMkLst>
        </pc:spChg>
        <pc:spChg chg="add mod">
          <ac:chgData name="Elena Saggioro" userId="4ae1ca83-8fb8-47ab-921d-8a60851cfd4f" providerId="ADAL" clId="{6B478BBC-CC05-C142-8649-C36AD6A91890}" dt="2023-10-11T09:26:50.328" v="8759" actId="478"/>
          <ac:spMkLst>
            <pc:docMk/>
            <pc:sldMk cId="2063226597" sldId="1154"/>
            <ac:spMk id="7" creationId="{A51F8EF2-72B4-5625-2C74-1432D722A1DF}"/>
          </ac:spMkLst>
        </pc:spChg>
        <pc:spChg chg="add del mod">
          <ac:chgData name="Elena Saggioro" userId="4ae1ca83-8fb8-47ab-921d-8a60851cfd4f" providerId="ADAL" clId="{6B478BBC-CC05-C142-8649-C36AD6A91890}" dt="2023-10-11T09:26:51.694" v="8763"/>
          <ac:spMkLst>
            <pc:docMk/>
            <pc:sldMk cId="2063226597" sldId="1154"/>
            <ac:spMk id="8" creationId="{0F807F84-E024-92F5-4D08-DDDFA483A41B}"/>
          </ac:spMkLst>
        </pc:spChg>
      </pc:sldChg>
      <pc:sldChg chg="addSp delSp modSp add mod">
        <pc:chgData name="Elena Saggioro" userId="4ae1ca83-8fb8-47ab-921d-8a60851cfd4f" providerId="ADAL" clId="{6B478BBC-CC05-C142-8649-C36AD6A91890}" dt="2023-10-11T09:28:45.712" v="8928" actId="207"/>
        <pc:sldMkLst>
          <pc:docMk/>
          <pc:sldMk cId="1354661616" sldId="1159"/>
        </pc:sldMkLst>
        <pc:spChg chg="mod">
          <ac:chgData name="Elena Saggioro" userId="4ae1ca83-8fb8-47ab-921d-8a60851cfd4f" providerId="ADAL" clId="{6B478BBC-CC05-C142-8649-C36AD6A91890}" dt="2023-10-11T09:28:24.146" v="8923" actId="20577"/>
          <ac:spMkLst>
            <pc:docMk/>
            <pc:sldMk cId="1354661616" sldId="1159"/>
            <ac:spMk id="2" creationId="{E3145B6F-6590-F8E3-4593-FE2EEFA2D11F}"/>
          </ac:spMkLst>
        </pc:spChg>
        <pc:spChg chg="add del mod">
          <ac:chgData name="Elena Saggioro" userId="4ae1ca83-8fb8-47ab-921d-8a60851cfd4f" providerId="ADAL" clId="{6B478BBC-CC05-C142-8649-C36AD6A91890}" dt="2023-10-11T09:28:45.712" v="8928" actId="207"/>
          <ac:spMkLst>
            <pc:docMk/>
            <pc:sldMk cId="1354661616" sldId="1159"/>
            <ac:spMk id="3" creationId="{62E08708-E98A-D615-6CD3-816A2BE1C7E4}"/>
          </ac:spMkLst>
        </pc:spChg>
        <pc:spChg chg="mod">
          <ac:chgData name="Elena Saggioro" userId="4ae1ca83-8fb8-47ab-921d-8a60851cfd4f" providerId="ADAL" clId="{6B478BBC-CC05-C142-8649-C36AD6A91890}" dt="2023-10-11T09:26:11.579" v="8725"/>
          <ac:spMkLst>
            <pc:docMk/>
            <pc:sldMk cId="1354661616" sldId="1159"/>
            <ac:spMk id="4" creationId="{97DF23A7-0D9E-FC30-90FF-221169885C0D}"/>
          </ac:spMkLst>
        </pc:spChg>
        <pc:spChg chg="add del mod">
          <ac:chgData name="Elena Saggioro" userId="4ae1ca83-8fb8-47ab-921d-8a60851cfd4f" providerId="ADAL" clId="{6B478BBC-CC05-C142-8649-C36AD6A91890}" dt="2023-10-11T09:28:34.371" v="8925" actId="478"/>
          <ac:spMkLst>
            <pc:docMk/>
            <pc:sldMk cId="1354661616" sldId="1159"/>
            <ac:spMk id="6" creationId="{DFBA05CB-90C8-3FE5-BA97-63BE7795A547}"/>
          </ac:spMkLst>
        </pc:spChg>
      </pc:sldChg>
      <pc:sldChg chg="addSp delSp modSp add mod ord modShow">
        <pc:chgData name="Elena Saggioro" userId="4ae1ca83-8fb8-47ab-921d-8a60851cfd4f" providerId="ADAL" clId="{6B478BBC-CC05-C142-8649-C36AD6A91890}" dt="2023-10-11T08:21:33.123" v="6335" actId="729"/>
        <pc:sldMkLst>
          <pc:docMk/>
          <pc:sldMk cId="989180558" sldId="1164"/>
        </pc:sldMkLst>
        <pc:spChg chg="mod">
          <ac:chgData name="Elena Saggioro" userId="4ae1ca83-8fb8-47ab-921d-8a60851cfd4f" providerId="ADAL" clId="{6B478BBC-CC05-C142-8649-C36AD6A91890}" dt="2023-10-10T13:09:41.668" v="5147" actId="20577"/>
          <ac:spMkLst>
            <pc:docMk/>
            <pc:sldMk cId="989180558" sldId="1164"/>
            <ac:spMk id="2" creationId="{B4C61C08-F8B8-CD8C-C05E-02309B86F69F}"/>
          </ac:spMkLst>
        </pc:spChg>
        <pc:spChg chg="add del mod">
          <ac:chgData name="Elena Saggioro" userId="4ae1ca83-8fb8-47ab-921d-8a60851cfd4f" providerId="ADAL" clId="{6B478BBC-CC05-C142-8649-C36AD6A91890}" dt="2023-10-10T13:09:44.221" v="5149"/>
          <ac:spMkLst>
            <pc:docMk/>
            <pc:sldMk cId="989180558" sldId="1164"/>
            <ac:spMk id="3" creationId="{27E3BBE0-1A80-3CA5-758D-AFA3885693E8}"/>
          </ac:spMkLst>
        </pc:spChg>
        <pc:spChg chg="mod">
          <ac:chgData name="Elena Saggioro" userId="4ae1ca83-8fb8-47ab-921d-8a60851cfd4f" providerId="ADAL" clId="{6B478BBC-CC05-C142-8649-C36AD6A91890}" dt="2023-10-10T13:03:55.668" v="4951"/>
          <ac:spMkLst>
            <pc:docMk/>
            <pc:sldMk cId="989180558" sldId="1164"/>
            <ac:spMk id="4" creationId="{631C3934-BF8B-961F-1C0B-24BBA0133E8B}"/>
          </ac:spMkLst>
        </pc:spChg>
        <pc:spChg chg="del">
          <ac:chgData name="Elena Saggioro" userId="4ae1ca83-8fb8-47ab-921d-8a60851cfd4f" providerId="ADAL" clId="{6B478BBC-CC05-C142-8649-C36AD6A91890}" dt="2023-10-10T13:04:26.668" v="4954" actId="21"/>
          <ac:spMkLst>
            <pc:docMk/>
            <pc:sldMk cId="989180558" sldId="1164"/>
            <ac:spMk id="5" creationId="{05F1439E-9A38-6CE4-782B-61FDB4D7A117}"/>
          </ac:spMkLst>
        </pc:spChg>
        <pc:spChg chg="del">
          <ac:chgData name="Elena Saggioro" userId="4ae1ca83-8fb8-47ab-921d-8a60851cfd4f" providerId="ADAL" clId="{6B478BBC-CC05-C142-8649-C36AD6A91890}" dt="2023-10-10T13:04:32.803" v="4956" actId="21"/>
          <ac:spMkLst>
            <pc:docMk/>
            <pc:sldMk cId="989180558" sldId="1164"/>
            <ac:spMk id="6" creationId="{154E04E8-0BE5-7844-DD67-226A2A61ECCF}"/>
          </ac:spMkLst>
        </pc:spChg>
        <pc:spChg chg="del">
          <ac:chgData name="Elena Saggioro" userId="4ae1ca83-8fb8-47ab-921d-8a60851cfd4f" providerId="ADAL" clId="{6B478BBC-CC05-C142-8649-C36AD6A91890}" dt="2023-10-10T13:04:26.668" v="4954" actId="21"/>
          <ac:spMkLst>
            <pc:docMk/>
            <pc:sldMk cId="989180558" sldId="1164"/>
            <ac:spMk id="7" creationId="{D84E6A4C-068E-F8BB-99C6-C8B2F377478B}"/>
          </ac:spMkLst>
        </pc:spChg>
        <pc:spChg chg="del">
          <ac:chgData name="Elena Saggioro" userId="4ae1ca83-8fb8-47ab-921d-8a60851cfd4f" providerId="ADAL" clId="{6B478BBC-CC05-C142-8649-C36AD6A91890}" dt="2023-10-10T13:04:26.668" v="4954" actId="21"/>
          <ac:spMkLst>
            <pc:docMk/>
            <pc:sldMk cId="989180558" sldId="1164"/>
            <ac:spMk id="8" creationId="{E7D375E1-9EC2-FDCF-2215-22B7C2591673}"/>
          </ac:spMkLst>
        </pc:spChg>
        <pc:spChg chg="del">
          <ac:chgData name="Elena Saggioro" userId="4ae1ca83-8fb8-47ab-921d-8a60851cfd4f" providerId="ADAL" clId="{6B478BBC-CC05-C142-8649-C36AD6A91890}" dt="2023-10-10T13:04:26.668" v="4954" actId="21"/>
          <ac:spMkLst>
            <pc:docMk/>
            <pc:sldMk cId="989180558" sldId="1164"/>
            <ac:spMk id="9" creationId="{D3028CF3-4D7F-C7EE-E7CE-7CD1A5DD6E15}"/>
          </ac:spMkLst>
        </pc:spChg>
        <pc:spChg chg="del">
          <ac:chgData name="Elena Saggioro" userId="4ae1ca83-8fb8-47ab-921d-8a60851cfd4f" providerId="ADAL" clId="{6B478BBC-CC05-C142-8649-C36AD6A91890}" dt="2023-10-10T13:04:26.668" v="4954" actId="21"/>
          <ac:spMkLst>
            <pc:docMk/>
            <pc:sldMk cId="989180558" sldId="1164"/>
            <ac:spMk id="10" creationId="{C5F6D207-8951-23B4-834B-EE525CF1FB5A}"/>
          </ac:spMkLst>
        </pc:spChg>
        <pc:spChg chg="add del mod">
          <ac:chgData name="Elena Saggioro" userId="4ae1ca83-8fb8-47ab-921d-8a60851cfd4f" providerId="ADAL" clId="{6B478BBC-CC05-C142-8649-C36AD6A91890}" dt="2023-10-10T13:09:48.290" v="5151"/>
          <ac:spMkLst>
            <pc:docMk/>
            <pc:sldMk cId="989180558" sldId="1164"/>
            <ac:spMk id="11" creationId="{0759C1DF-1821-1E0C-6ED4-E8EE5B0F68C9}"/>
          </ac:spMkLst>
        </pc:spChg>
        <pc:spChg chg="del">
          <ac:chgData name="Elena Saggioro" userId="4ae1ca83-8fb8-47ab-921d-8a60851cfd4f" providerId="ADAL" clId="{6B478BBC-CC05-C142-8649-C36AD6A91890}" dt="2023-10-10T13:04:26.668" v="4954" actId="21"/>
          <ac:spMkLst>
            <pc:docMk/>
            <pc:sldMk cId="989180558" sldId="1164"/>
            <ac:spMk id="14" creationId="{A97FC2BE-424A-9104-58E2-75940E99B8F0}"/>
          </ac:spMkLst>
        </pc:spChg>
        <pc:spChg chg="add mod">
          <ac:chgData name="Elena Saggioro" userId="4ae1ca83-8fb8-47ab-921d-8a60851cfd4f" providerId="ADAL" clId="{6B478BBC-CC05-C142-8649-C36AD6A91890}" dt="2023-10-10T13:16:33.048" v="5364" actId="20577"/>
          <ac:spMkLst>
            <pc:docMk/>
            <pc:sldMk cId="989180558" sldId="1164"/>
            <ac:spMk id="15" creationId="{0922FFE7-770E-CBE8-7C17-55FCF7304D41}"/>
          </ac:spMkLst>
        </pc:spChg>
        <pc:spChg chg="del">
          <ac:chgData name="Elena Saggioro" userId="4ae1ca83-8fb8-47ab-921d-8a60851cfd4f" providerId="ADAL" clId="{6B478BBC-CC05-C142-8649-C36AD6A91890}" dt="2023-10-10T13:04:26.668" v="4954" actId="21"/>
          <ac:spMkLst>
            <pc:docMk/>
            <pc:sldMk cId="989180558" sldId="1164"/>
            <ac:spMk id="16" creationId="{7A5E7063-4745-1633-6BB3-F79D25CFC403}"/>
          </ac:spMkLst>
        </pc:spChg>
        <pc:spChg chg="mod">
          <ac:chgData name="Elena Saggioro" userId="4ae1ca83-8fb8-47ab-921d-8a60851cfd4f" providerId="ADAL" clId="{6B478BBC-CC05-C142-8649-C36AD6A91890}" dt="2023-10-10T13:12:07.823" v="5220"/>
          <ac:spMkLst>
            <pc:docMk/>
            <pc:sldMk cId="989180558" sldId="1164"/>
            <ac:spMk id="20" creationId="{B45E8624-596E-C9DF-9D40-A3C77B57105F}"/>
          </ac:spMkLst>
        </pc:spChg>
        <pc:grpChg chg="add del mod">
          <ac:chgData name="Elena Saggioro" userId="4ae1ca83-8fb8-47ab-921d-8a60851cfd4f" providerId="ADAL" clId="{6B478BBC-CC05-C142-8649-C36AD6A91890}" dt="2023-10-10T13:12:13.251" v="5223"/>
          <ac:grpSpMkLst>
            <pc:docMk/>
            <pc:sldMk cId="989180558" sldId="1164"/>
            <ac:grpSpMk id="18" creationId="{B129E56A-5A7C-E181-0924-116378A2FF64}"/>
          </ac:grpSpMkLst>
        </pc:grpChg>
        <pc:picChg chg="add del mod modCrop">
          <ac:chgData name="Elena Saggioro" userId="4ae1ca83-8fb8-47ab-921d-8a60851cfd4f" providerId="ADAL" clId="{6B478BBC-CC05-C142-8649-C36AD6A91890}" dt="2023-10-10T13:11:55.625" v="5219"/>
          <ac:picMkLst>
            <pc:docMk/>
            <pc:sldMk cId="989180558" sldId="1164"/>
            <ac:picMk id="17" creationId="{31C1B47B-AFFE-6A01-36CA-666F7E37402B}"/>
          </ac:picMkLst>
        </pc:picChg>
        <pc:picChg chg="mod modCrop">
          <ac:chgData name="Elena Saggioro" userId="4ae1ca83-8fb8-47ab-921d-8a60851cfd4f" providerId="ADAL" clId="{6B478BBC-CC05-C142-8649-C36AD6A91890}" dt="2023-10-10T13:12:12.710" v="5222" actId="732"/>
          <ac:picMkLst>
            <pc:docMk/>
            <pc:sldMk cId="989180558" sldId="1164"/>
            <ac:picMk id="19" creationId="{103FAF77-EF16-55FE-5F33-92B8C3AA0004}"/>
          </ac:picMkLst>
        </pc:picChg>
        <pc:cxnChg chg="del">
          <ac:chgData name="Elena Saggioro" userId="4ae1ca83-8fb8-47ab-921d-8a60851cfd4f" providerId="ADAL" clId="{6B478BBC-CC05-C142-8649-C36AD6A91890}" dt="2023-10-10T13:04:26.668" v="4954" actId="21"/>
          <ac:cxnSpMkLst>
            <pc:docMk/>
            <pc:sldMk cId="989180558" sldId="1164"/>
            <ac:cxnSpMk id="12" creationId="{9290086B-D2BB-0D78-AB56-38A67E4CEF5A}"/>
          </ac:cxnSpMkLst>
        </pc:cxnChg>
      </pc:sldChg>
      <pc:sldChg chg="addSp modSp new mod">
        <pc:chgData name="Elena Saggioro" userId="4ae1ca83-8fb8-47ab-921d-8a60851cfd4f" providerId="ADAL" clId="{6B478BBC-CC05-C142-8649-C36AD6A91890}" dt="2023-10-11T10:00:17.793" v="9675" actId="207"/>
        <pc:sldMkLst>
          <pc:docMk/>
          <pc:sldMk cId="113210655" sldId="1165"/>
        </pc:sldMkLst>
        <pc:spChg chg="mod">
          <ac:chgData name="Elena Saggioro" userId="4ae1ca83-8fb8-47ab-921d-8a60851cfd4f" providerId="ADAL" clId="{6B478BBC-CC05-C142-8649-C36AD6A91890}" dt="2023-10-11T10:00:17.793" v="9675" actId="207"/>
          <ac:spMkLst>
            <pc:docMk/>
            <pc:sldMk cId="113210655" sldId="1165"/>
            <ac:spMk id="2" creationId="{63EC536B-56D6-F72B-B138-4FDC359BA7C1}"/>
          </ac:spMkLst>
        </pc:spChg>
        <pc:spChg chg="add mod">
          <ac:chgData name="Elena Saggioro" userId="4ae1ca83-8fb8-47ab-921d-8a60851cfd4f" providerId="ADAL" clId="{6B478BBC-CC05-C142-8649-C36AD6A91890}" dt="2023-10-11T09:21:12.592" v="8425"/>
          <ac:spMkLst>
            <pc:docMk/>
            <pc:sldMk cId="113210655" sldId="1165"/>
            <ac:spMk id="4" creationId="{FE26021B-8966-E1FB-A8AD-D75A58A1B147}"/>
          </ac:spMkLst>
        </pc:spChg>
      </pc:sldChg>
      <pc:sldChg chg="addSp delSp modSp new del mod">
        <pc:chgData name="Elena Saggioro" userId="4ae1ca83-8fb8-47ab-921d-8a60851cfd4f" providerId="ADAL" clId="{6B478BBC-CC05-C142-8649-C36AD6A91890}" dt="2023-10-10T13:06:30.726" v="5038" actId="2696"/>
        <pc:sldMkLst>
          <pc:docMk/>
          <pc:sldMk cId="1559910405" sldId="1165"/>
        </pc:sldMkLst>
        <pc:spChg chg="mod">
          <ac:chgData name="Elena Saggioro" userId="4ae1ca83-8fb8-47ab-921d-8a60851cfd4f" providerId="ADAL" clId="{6B478BBC-CC05-C142-8649-C36AD6A91890}" dt="2023-10-10T13:04:18.258" v="4953"/>
          <ac:spMkLst>
            <pc:docMk/>
            <pc:sldMk cId="1559910405" sldId="1165"/>
            <ac:spMk id="2" creationId="{FADEE1E5-EE56-3F75-D2E1-82E653178BEC}"/>
          </ac:spMkLst>
        </pc:spChg>
        <pc:spChg chg="del">
          <ac:chgData name="Elena Saggioro" userId="4ae1ca83-8fb8-47ab-921d-8a60851cfd4f" providerId="ADAL" clId="{6B478BBC-CC05-C142-8649-C36AD6A91890}" dt="2023-10-10T13:04:46.557" v="4961" actId="478"/>
          <ac:spMkLst>
            <pc:docMk/>
            <pc:sldMk cId="1559910405" sldId="1165"/>
            <ac:spMk id="3" creationId="{60F3A7FA-2872-AB0D-88F3-3EE7D40B5E2B}"/>
          </ac:spMkLst>
        </pc:spChg>
        <pc:spChg chg="add mod">
          <ac:chgData name="Elena Saggioro" userId="4ae1ca83-8fb8-47ab-921d-8a60851cfd4f" providerId="ADAL" clId="{6B478BBC-CC05-C142-8649-C36AD6A91890}" dt="2023-10-10T13:05:05.522" v="4971" actId="1076"/>
          <ac:spMkLst>
            <pc:docMk/>
            <pc:sldMk cId="1559910405" sldId="1165"/>
            <ac:spMk id="5" creationId="{426F6605-9A59-7A42-F9F5-BC1B019CF05F}"/>
          </ac:spMkLst>
        </pc:spChg>
        <pc:spChg chg="add mod">
          <ac:chgData name="Elena Saggioro" userId="4ae1ca83-8fb8-47ab-921d-8a60851cfd4f" providerId="ADAL" clId="{6B478BBC-CC05-C142-8649-C36AD6A91890}" dt="2023-10-10T13:06:20.749" v="5035" actId="1076"/>
          <ac:spMkLst>
            <pc:docMk/>
            <pc:sldMk cId="1559910405" sldId="1165"/>
            <ac:spMk id="6" creationId="{2789BC65-4220-9DA9-1335-4AD11ADE4132}"/>
          </ac:spMkLst>
        </pc:spChg>
        <pc:spChg chg="add mod">
          <ac:chgData name="Elena Saggioro" userId="4ae1ca83-8fb8-47ab-921d-8a60851cfd4f" providerId="ADAL" clId="{6B478BBC-CC05-C142-8649-C36AD6A91890}" dt="2023-10-10T13:05:03.667" v="4970" actId="14100"/>
          <ac:spMkLst>
            <pc:docMk/>
            <pc:sldMk cId="1559910405" sldId="1165"/>
            <ac:spMk id="7" creationId="{90CD63DC-455B-B952-3276-8EA7FEEC61E3}"/>
          </ac:spMkLst>
        </pc:spChg>
        <pc:spChg chg="add mod">
          <ac:chgData name="Elena Saggioro" userId="4ae1ca83-8fb8-47ab-921d-8a60851cfd4f" providerId="ADAL" clId="{6B478BBC-CC05-C142-8649-C36AD6A91890}" dt="2023-10-10T13:05:10.606" v="4974" actId="14100"/>
          <ac:spMkLst>
            <pc:docMk/>
            <pc:sldMk cId="1559910405" sldId="1165"/>
            <ac:spMk id="8" creationId="{E981E7D5-210E-095C-2CB3-7A9BEDFFED68}"/>
          </ac:spMkLst>
        </pc:spChg>
        <pc:spChg chg="add mod">
          <ac:chgData name="Elena Saggioro" userId="4ae1ca83-8fb8-47ab-921d-8a60851cfd4f" providerId="ADAL" clId="{6B478BBC-CC05-C142-8649-C36AD6A91890}" dt="2023-10-10T13:05:33.679" v="4988" actId="1076"/>
          <ac:spMkLst>
            <pc:docMk/>
            <pc:sldMk cId="1559910405" sldId="1165"/>
            <ac:spMk id="9" creationId="{80335EE7-E4CF-7616-F5DB-D6B46FEF869E}"/>
          </ac:spMkLst>
        </pc:spChg>
        <pc:spChg chg="add mod">
          <ac:chgData name="Elena Saggioro" userId="4ae1ca83-8fb8-47ab-921d-8a60851cfd4f" providerId="ADAL" clId="{6B478BBC-CC05-C142-8649-C36AD6A91890}" dt="2023-10-10T13:05:40.535" v="4990" actId="113"/>
          <ac:spMkLst>
            <pc:docMk/>
            <pc:sldMk cId="1559910405" sldId="1165"/>
            <ac:spMk id="11" creationId="{5D725106-1761-080A-85A6-4C76E1CA4EA4}"/>
          </ac:spMkLst>
        </pc:spChg>
        <pc:spChg chg="add mod">
          <ac:chgData name="Elena Saggioro" userId="4ae1ca83-8fb8-47ab-921d-8a60851cfd4f" providerId="ADAL" clId="{6B478BBC-CC05-C142-8649-C36AD6A91890}" dt="2023-10-10T13:06:27.221" v="5037" actId="14100"/>
          <ac:spMkLst>
            <pc:docMk/>
            <pc:sldMk cId="1559910405" sldId="1165"/>
            <ac:spMk id="12" creationId="{71D636C9-0756-9EF8-E11C-D08CFE7D5277}"/>
          </ac:spMkLst>
        </pc:spChg>
        <pc:spChg chg="add mod">
          <ac:chgData name="Elena Saggioro" userId="4ae1ca83-8fb8-47ab-921d-8a60851cfd4f" providerId="ADAL" clId="{6B478BBC-CC05-C142-8649-C36AD6A91890}" dt="2023-10-10T13:06:11.295" v="5032" actId="207"/>
          <ac:spMkLst>
            <pc:docMk/>
            <pc:sldMk cId="1559910405" sldId="1165"/>
            <ac:spMk id="13" creationId="{929E334B-2F6A-CDD7-F9CB-6BFEA8A2C6C5}"/>
          </ac:spMkLst>
        </pc:spChg>
        <pc:cxnChg chg="add mod">
          <ac:chgData name="Elena Saggioro" userId="4ae1ca83-8fb8-47ab-921d-8a60851cfd4f" providerId="ADAL" clId="{6B478BBC-CC05-C142-8649-C36AD6A91890}" dt="2023-10-10T13:05:37.146" v="4989" actId="1076"/>
          <ac:cxnSpMkLst>
            <pc:docMk/>
            <pc:sldMk cId="1559910405" sldId="1165"/>
            <ac:cxnSpMk id="10" creationId="{543974AA-B304-7FBA-EFED-6B848DA4527A}"/>
          </ac:cxnSpMkLst>
        </pc:cxnChg>
      </pc:sldChg>
      <pc:sldChg chg="addSp delSp modSp add mod">
        <pc:chgData name="Elena Saggioro" userId="4ae1ca83-8fb8-47ab-921d-8a60851cfd4f" providerId="ADAL" clId="{6B478BBC-CC05-C142-8649-C36AD6A91890}" dt="2023-10-11T08:20:43.755" v="6334" actId="20577"/>
        <pc:sldMkLst>
          <pc:docMk/>
          <pc:sldMk cId="1228514016" sldId="1166"/>
        </pc:sldMkLst>
        <pc:spChg chg="mod">
          <ac:chgData name="Elena Saggioro" userId="4ae1ca83-8fb8-47ab-921d-8a60851cfd4f" providerId="ADAL" clId="{6B478BBC-CC05-C142-8649-C36AD6A91890}" dt="2023-10-11T08:20:43.755" v="6334" actId="20577"/>
          <ac:spMkLst>
            <pc:docMk/>
            <pc:sldMk cId="1228514016" sldId="1166"/>
            <ac:spMk id="2" creationId="{04E841D1-A536-E6DE-5409-3F78F122DFAC}"/>
          </ac:spMkLst>
        </pc:spChg>
        <pc:spChg chg="add del mod">
          <ac:chgData name="Elena Saggioro" userId="4ae1ca83-8fb8-47ab-921d-8a60851cfd4f" providerId="ADAL" clId="{6B478BBC-CC05-C142-8649-C36AD6A91890}" dt="2023-10-11T08:20:38.014" v="6313" actId="20577"/>
          <ac:spMkLst>
            <pc:docMk/>
            <pc:sldMk cId="1228514016" sldId="1166"/>
            <ac:spMk id="3" creationId="{7EB3B1E7-7205-F2EB-0703-180F9F1C333B}"/>
          </ac:spMkLst>
        </pc:spChg>
      </pc:sldChg>
      <pc:sldChg chg="delSp add del mod">
        <pc:chgData name="Elena Saggioro" userId="4ae1ca83-8fb8-47ab-921d-8a60851cfd4f" providerId="ADAL" clId="{6B478BBC-CC05-C142-8649-C36AD6A91890}" dt="2023-10-10T13:17:42.400" v="5376" actId="2696"/>
        <pc:sldMkLst>
          <pc:docMk/>
          <pc:sldMk cId="3893937676" sldId="1166"/>
        </pc:sldMkLst>
        <pc:spChg chg="del">
          <ac:chgData name="Elena Saggioro" userId="4ae1ca83-8fb8-47ab-921d-8a60851cfd4f" providerId="ADAL" clId="{6B478BBC-CC05-C142-8649-C36AD6A91890}" dt="2023-10-10T13:16:57.565" v="5366" actId="21"/>
          <ac:spMkLst>
            <pc:docMk/>
            <pc:sldMk cId="3893937676" sldId="1166"/>
            <ac:spMk id="12" creationId="{71D636C9-0756-9EF8-E11C-D08CFE7D5277}"/>
          </ac:spMkLst>
        </pc:spChg>
      </pc:sldChg>
      <pc:sldChg chg="addSp modSp add mod modAnim modNotesTx">
        <pc:chgData name="Elena Saggioro" userId="4ae1ca83-8fb8-47ab-921d-8a60851cfd4f" providerId="ADAL" clId="{6B478BBC-CC05-C142-8649-C36AD6A91890}" dt="2023-10-11T09:59:21.150" v="9665" actId="20577"/>
        <pc:sldMkLst>
          <pc:docMk/>
          <pc:sldMk cId="738970927" sldId="1167"/>
        </pc:sldMkLst>
        <pc:spChg chg="add mod">
          <ac:chgData name="Elena Saggioro" userId="4ae1ca83-8fb8-47ab-921d-8a60851cfd4f" providerId="ADAL" clId="{6B478BBC-CC05-C142-8649-C36AD6A91890}" dt="2023-10-11T08:50:19.471" v="8027"/>
          <ac:spMkLst>
            <pc:docMk/>
            <pc:sldMk cId="738970927" sldId="1167"/>
            <ac:spMk id="2" creationId="{73DC145B-2AFE-2DA7-8E59-F2105C5F486D}"/>
          </ac:spMkLst>
        </pc:spChg>
        <pc:spChg chg="add mod">
          <ac:chgData name="Elena Saggioro" userId="4ae1ca83-8fb8-47ab-921d-8a60851cfd4f" providerId="ADAL" clId="{6B478BBC-CC05-C142-8649-C36AD6A91890}" dt="2023-10-11T09:55:11.839" v="9497" actId="171"/>
          <ac:spMkLst>
            <pc:docMk/>
            <pc:sldMk cId="738970927" sldId="1167"/>
            <ac:spMk id="3" creationId="{F7CBF427-4E69-1986-E3C2-A720F39EF45A}"/>
          </ac:spMkLst>
        </pc:spChg>
        <pc:spChg chg="mod">
          <ac:chgData name="Elena Saggioro" userId="4ae1ca83-8fb8-47ab-921d-8a60851cfd4f" providerId="ADAL" clId="{6B478BBC-CC05-C142-8649-C36AD6A91890}" dt="2023-10-11T08:37:42.776" v="7143" actId="20577"/>
          <ac:spMkLst>
            <pc:docMk/>
            <pc:sldMk cId="738970927" sldId="1167"/>
            <ac:spMk id="7" creationId="{6B41D340-4B0F-B464-B31C-76AFFAF8B776}"/>
          </ac:spMkLst>
        </pc:spChg>
        <pc:spChg chg="mod">
          <ac:chgData name="Elena Saggioro" userId="4ae1ca83-8fb8-47ab-921d-8a60851cfd4f" providerId="ADAL" clId="{6B478BBC-CC05-C142-8649-C36AD6A91890}" dt="2023-10-11T09:57:43.254" v="9570" actId="1076"/>
          <ac:spMkLst>
            <pc:docMk/>
            <pc:sldMk cId="738970927" sldId="1167"/>
            <ac:spMk id="36" creationId="{CAC92AF8-0D58-4383-BCFB-95C0032F0CB7}"/>
          </ac:spMkLst>
        </pc:spChg>
        <pc:spChg chg="mod">
          <ac:chgData name="Elena Saggioro" userId="4ae1ca83-8fb8-47ab-921d-8a60851cfd4f" providerId="ADAL" clId="{6B478BBC-CC05-C142-8649-C36AD6A91890}" dt="2023-10-11T09:57:29.043" v="9567" actId="1076"/>
          <ac:spMkLst>
            <pc:docMk/>
            <pc:sldMk cId="738970927" sldId="1167"/>
            <ac:spMk id="38" creationId="{0484C9C7-4B99-4F13-86EE-310310233FE0}"/>
          </ac:spMkLst>
        </pc:spChg>
        <pc:spChg chg="mod">
          <ac:chgData name="Elena Saggioro" userId="4ae1ca83-8fb8-47ab-921d-8a60851cfd4f" providerId="ADAL" clId="{6B478BBC-CC05-C142-8649-C36AD6A91890}" dt="2023-10-11T08:40:39.945" v="7588" actId="1038"/>
          <ac:spMkLst>
            <pc:docMk/>
            <pc:sldMk cId="738970927" sldId="1167"/>
            <ac:spMk id="39" creationId="{CF427E07-DB95-44AD-9DD8-5953017BABBA}"/>
          </ac:spMkLst>
        </pc:spChg>
        <pc:spChg chg="mod">
          <ac:chgData name="Elena Saggioro" userId="4ae1ca83-8fb8-47ab-921d-8a60851cfd4f" providerId="ADAL" clId="{6B478BBC-CC05-C142-8649-C36AD6A91890}" dt="2023-10-11T09:57:46.401" v="9571" actId="14100"/>
          <ac:spMkLst>
            <pc:docMk/>
            <pc:sldMk cId="738970927" sldId="1167"/>
            <ac:spMk id="40" creationId="{C100E9ED-0A5A-444B-8684-CBA442D074CF}"/>
          </ac:spMkLst>
        </pc:spChg>
        <pc:spChg chg="mod">
          <ac:chgData name="Elena Saggioro" userId="4ae1ca83-8fb8-47ab-921d-8a60851cfd4f" providerId="ADAL" clId="{6B478BBC-CC05-C142-8649-C36AD6A91890}" dt="2023-10-11T09:57:32.377" v="9568" actId="14100"/>
          <ac:spMkLst>
            <pc:docMk/>
            <pc:sldMk cId="738970927" sldId="1167"/>
            <ac:spMk id="41" creationId="{3037362C-D5EA-4381-BFE2-DA1D9A70CEF4}"/>
          </ac:spMkLst>
        </pc:spChg>
        <pc:spChg chg="mod">
          <ac:chgData name="Elena Saggioro" userId="4ae1ca83-8fb8-47ab-921d-8a60851cfd4f" providerId="ADAL" clId="{6B478BBC-CC05-C142-8649-C36AD6A91890}" dt="2023-10-11T08:40:39.945" v="7588" actId="1038"/>
          <ac:spMkLst>
            <pc:docMk/>
            <pc:sldMk cId="738970927" sldId="1167"/>
            <ac:spMk id="43" creationId="{EF815EA2-4F94-4A1A-A81D-10CD41617832}"/>
          </ac:spMkLst>
        </pc:spChg>
        <pc:spChg chg="mod">
          <ac:chgData name="Elena Saggioro" userId="4ae1ca83-8fb8-47ab-921d-8a60851cfd4f" providerId="ADAL" clId="{6B478BBC-CC05-C142-8649-C36AD6A91890}" dt="2023-10-11T09:59:09.453" v="9657" actId="20577"/>
          <ac:spMkLst>
            <pc:docMk/>
            <pc:sldMk cId="738970927" sldId="1167"/>
            <ac:spMk id="44" creationId="{658C2269-4EB6-46C3-9340-CB8BF5DF0961}"/>
          </ac:spMkLst>
        </pc:spChg>
        <pc:spChg chg="mod">
          <ac:chgData name="Elena Saggioro" userId="4ae1ca83-8fb8-47ab-921d-8a60851cfd4f" providerId="ADAL" clId="{6B478BBC-CC05-C142-8649-C36AD6A91890}" dt="2023-10-11T09:59:12.647" v="9664" actId="20577"/>
          <ac:spMkLst>
            <pc:docMk/>
            <pc:sldMk cId="738970927" sldId="1167"/>
            <ac:spMk id="45" creationId="{1C44959D-CDF3-43F7-8F2F-7D22445A9DCC}"/>
          </ac:spMkLst>
        </pc:spChg>
        <pc:spChg chg="mod">
          <ac:chgData name="Elena Saggioro" userId="4ae1ca83-8fb8-47ab-921d-8a60851cfd4f" providerId="ADAL" clId="{6B478BBC-CC05-C142-8649-C36AD6A91890}" dt="2023-10-11T09:53:47.995" v="9484" actId="1076"/>
          <ac:spMkLst>
            <pc:docMk/>
            <pc:sldMk cId="738970927" sldId="1167"/>
            <ac:spMk id="49" creationId="{9FCB19DD-7F5B-A13C-A234-98B309667CC8}"/>
          </ac:spMkLst>
        </pc:spChg>
        <pc:spChg chg="mod">
          <ac:chgData name="Elena Saggioro" userId="4ae1ca83-8fb8-47ab-921d-8a60851cfd4f" providerId="ADAL" clId="{6B478BBC-CC05-C142-8649-C36AD6A91890}" dt="2023-10-11T09:59:21.150" v="9665" actId="20577"/>
          <ac:spMkLst>
            <pc:docMk/>
            <pc:sldMk cId="738970927" sldId="1167"/>
            <ac:spMk id="50" creationId="{338CA8AE-2F30-BC46-D392-1CB1C1D5B83B}"/>
          </ac:spMkLst>
        </pc:spChg>
        <pc:grpChg chg="mod">
          <ac:chgData name="Elena Saggioro" userId="4ae1ca83-8fb8-47ab-921d-8a60851cfd4f" providerId="ADAL" clId="{6B478BBC-CC05-C142-8649-C36AD6A91890}" dt="2023-10-11T08:40:39.945" v="7588" actId="1038"/>
          <ac:grpSpMkLst>
            <pc:docMk/>
            <pc:sldMk cId="738970927" sldId="1167"/>
            <ac:grpSpMk id="23" creationId="{ED261B47-C820-1145-3729-B26056324504}"/>
          </ac:grpSpMkLst>
        </pc:grpChg>
        <pc:grpChg chg="mod">
          <ac:chgData name="Elena Saggioro" userId="4ae1ca83-8fb8-47ab-921d-8a60851cfd4f" providerId="ADAL" clId="{6B478BBC-CC05-C142-8649-C36AD6A91890}" dt="2023-10-11T09:57:43.254" v="9570" actId="1076"/>
          <ac:grpSpMkLst>
            <pc:docMk/>
            <pc:sldMk cId="738970927" sldId="1167"/>
            <ac:grpSpMk id="31" creationId="{84555196-B3F6-0FB9-8FE8-2D3E5A6E0759}"/>
          </ac:grpSpMkLst>
        </pc:grpChg>
        <pc:grpChg chg="mod">
          <ac:chgData name="Elena Saggioro" userId="4ae1ca83-8fb8-47ab-921d-8a60851cfd4f" providerId="ADAL" clId="{6B478BBC-CC05-C142-8649-C36AD6A91890}" dt="2023-10-11T09:57:29.043" v="9567" actId="1076"/>
          <ac:grpSpMkLst>
            <pc:docMk/>
            <pc:sldMk cId="738970927" sldId="1167"/>
            <ac:grpSpMk id="48" creationId="{7E113001-9BE7-BFC8-54F5-48B8E2AB7676}"/>
          </ac:grpSpMkLst>
        </pc:grpChg>
        <pc:cxnChg chg="mod">
          <ac:chgData name="Elena Saggioro" userId="4ae1ca83-8fb8-47ab-921d-8a60851cfd4f" providerId="ADAL" clId="{6B478BBC-CC05-C142-8649-C36AD6A91890}" dt="2023-10-11T09:55:39.650" v="9498" actId="692"/>
          <ac:cxnSpMkLst>
            <pc:docMk/>
            <pc:sldMk cId="738970927" sldId="1167"/>
            <ac:cxnSpMk id="30" creationId="{645FD5FF-690D-E5A2-A1A7-D9A1EC95446D}"/>
          </ac:cxnSpMkLst>
        </pc:cxnChg>
        <pc:cxnChg chg="mod">
          <ac:chgData name="Elena Saggioro" userId="4ae1ca83-8fb8-47ab-921d-8a60851cfd4f" providerId="ADAL" clId="{6B478BBC-CC05-C142-8649-C36AD6A91890}" dt="2023-10-11T09:55:44.667" v="9499" actId="692"/>
          <ac:cxnSpMkLst>
            <pc:docMk/>
            <pc:sldMk cId="738970927" sldId="1167"/>
            <ac:cxnSpMk id="34" creationId="{084C5E14-452A-E41F-942A-D3509BE2400D}"/>
          </ac:cxnSpMkLst>
        </pc:cxnChg>
        <pc:cxnChg chg="mod">
          <ac:chgData name="Elena Saggioro" userId="4ae1ca83-8fb8-47ab-921d-8a60851cfd4f" providerId="ADAL" clId="{6B478BBC-CC05-C142-8649-C36AD6A91890}" dt="2023-10-11T09:55:44.667" v="9499" actId="692"/>
          <ac:cxnSpMkLst>
            <pc:docMk/>
            <pc:sldMk cId="738970927" sldId="1167"/>
            <ac:cxnSpMk id="47" creationId="{E43B76A4-34E4-5336-8C16-D2810D3A6B96}"/>
          </ac:cxnSpMkLst>
        </pc:cxnChg>
      </pc:sldChg>
      <pc:sldChg chg="addSp delSp modSp new del mod">
        <pc:chgData name="Elena Saggioro" userId="4ae1ca83-8fb8-47ab-921d-8a60851cfd4f" providerId="ADAL" clId="{6B478BBC-CC05-C142-8649-C36AD6A91890}" dt="2023-10-11T08:22:47.735" v="6390" actId="2696"/>
        <pc:sldMkLst>
          <pc:docMk/>
          <pc:sldMk cId="2328428856" sldId="1167"/>
        </pc:sldMkLst>
        <pc:spChg chg="del mod">
          <ac:chgData name="Elena Saggioro" userId="4ae1ca83-8fb8-47ab-921d-8a60851cfd4f" providerId="ADAL" clId="{6B478BBC-CC05-C142-8649-C36AD6A91890}" dt="2023-10-11T08:22:15.841" v="6386" actId="21"/>
          <ac:spMkLst>
            <pc:docMk/>
            <pc:sldMk cId="2328428856" sldId="1167"/>
            <ac:spMk id="2" creationId="{5E551F32-7681-786B-0ED3-E3119ED182C6}"/>
          </ac:spMkLst>
        </pc:spChg>
        <pc:spChg chg="add mod">
          <ac:chgData name="Elena Saggioro" userId="4ae1ca83-8fb8-47ab-921d-8a60851cfd4f" providerId="ADAL" clId="{6B478BBC-CC05-C142-8649-C36AD6A91890}" dt="2023-10-11T08:22:15.841" v="6386" actId="21"/>
          <ac:spMkLst>
            <pc:docMk/>
            <pc:sldMk cId="2328428856" sldId="1167"/>
            <ac:spMk id="6" creationId="{79490C26-9CF8-4DF7-EDF5-806675A40B16}"/>
          </ac:spMkLst>
        </pc:spChg>
      </pc:sldChg>
      <pc:sldChg chg="addSp modSp add mod ord">
        <pc:chgData name="Elena Saggioro" userId="4ae1ca83-8fb8-47ab-921d-8a60851cfd4f" providerId="ADAL" clId="{6B478BBC-CC05-C142-8649-C36AD6A91890}" dt="2023-10-11T08:50:29.271" v="8030" actId="1076"/>
        <pc:sldMkLst>
          <pc:docMk/>
          <pc:sldMk cId="1500826454" sldId="1168"/>
        </pc:sldMkLst>
        <pc:spChg chg="mod">
          <ac:chgData name="Elena Saggioro" userId="4ae1ca83-8fb8-47ab-921d-8a60851cfd4f" providerId="ADAL" clId="{6B478BBC-CC05-C142-8649-C36AD6A91890}" dt="2023-10-11T08:46:41.297" v="7917" actId="20577"/>
          <ac:spMkLst>
            <pc:docMk/>
            <pc:sldMk cId="1500826454" sldId="1168"/>
            <ac:spMk id="2" creationId="{04E841D1-A536-E6DE-5409-3F78F122DFAC}"/>
          </ac:spMkLst>
        </pc:spChg>
        <pc:spChg chg="add mod">
          <ac:chgData name="Elena Saggioro" userId="4ae1ca83-8fb8-47ab-921d-8a60851cfd4f" providerId="ADAL" clId="{6B478BBC-CC05-C142-8649-C36AD6A91890}" dt="2023-10-11T08:50:29.271" v="8030" actId="1076"/>
          <ac:spMkLst>
            <pc:docMk/>
            <pc:sldMk cId="1500826454" sldId="1168"/>
            <ac:spMk id="3" creationId="{FFE8385F-A807-2341-24A2-13EFF9DCA6C2}"/>
          </ac:spMkLst>
        </pc:spChg>
      </pc:sldChg>
      <pc:sldChg chg="addSp delSp modSp new mod ord">
        <pc:chgData name="Elena Saggioro" userId="4ae1ca83-8fb8-47ab-921d-8a60851cfd4f" providerId="ADAL" clId="{6B478BBC-CC05-C142-8649-C36AD6A91890}" dt="2023-10-11T09:59:47.231" v="9672" actId="20577"/>
        <pc:sldMkLst>
          <pc:docMk/>
          <pc:sldMk cId="3732145953" sldId="1169"/>
        </pc:sldMkLst>
        <pc:spChg chg="mod">
          <ac:chgData name="Elena Saggioro" userId="4ae1ca83-8fb8-47ab-921d-8a60851cfd4f" providerId="ADAL" clId="{6B478BBC-CC05-C142-8649-C36AD6A91890}" dt="2023-10-11T09:59:47.231" v="9672" actId="20577"/>
          <ac:spMkLst>
            <pc:docMk/>
            <pc:sldMk cId="3732145953" sldId="1169"/>
            <ac:spMk id="2" creationId="{38B79B4C-F594-AEA8-D340-EC5C449AD768}"/>
          </ac:spMkLst>
        </pc:spChg>
        <pc:spChg chg="del">
          <ac:chgData name="Elena Saggioro" userId="4ae1ca83-8fb8-47ab-921d-8a60851cfd4f" providerId="ADAL" clId="{6B478BBC-CC05-C142-8649-C36AD6A91890}" dt="2023-10-11T08:49:06.319" v="7981" actId="478"/>
          <ac:spMkLst>
            <pc:docMk/>
            <pc:sldMk cId="3732145953" sldId="1169"/>
            <ac:spMk id="3" creationId="{A01DDC9F-00B7-DDD4-197D-06FDD2A04435}"/>
          </ac:spMkLst>
        </pc:spChg>
        <pc:spChg chg="add mod">
          <ac:chgData name="Elena Saggioro" userId="4ae1ca83-8fb8-47ab-921d-8a60851cfd4f" providerId="ADAL" clId="{6B478BBC-CC05-C142-8649-C36AD6A91890}" dt="2023-10-11T09:37:49.611" v="9059" actId="20577"/>
          <ac:spMkLst>
            <pc:docMk/>
            <pc:sldMk cId="3732145953" sldId="1169"/>
            <ac:spMk id="6" creationId="{0B5FA66B-50BB-59C4-57DA-7E184BC5A285}"/>
          </ac:spMkLst>
        </pc:spChg>
        <pc:spChg chg="add mod">
          <ac:chgData name="Elena Saggioro" userId="4ae1ca83-8fb8-47ab-921d-8a60851cfd4f" providerId="ADAL" clId="{6B478BBC-CC05-C142-8649-C36AD6A91890}" dt="2023-10-11T09:40:52.501" v="9129" actId="14100"/>
          <ac:spMkLst>
            <pc:docMk/>
            <pc:sldMk cId="3732145953" sldId="1169"/>
            <ac:spMk id="7" creationId="{75E9D278-38E9-046C-2C46-D244FCDE306D}"/>
          </ac:spMkLst>
        </pc:spChg>
        <pc:spChg chg="add mod">
          <ac:chgData name="Elena Saggioro" userId="4ae1ca83-8fb8-47ab-921d-8a60851cfd4f" providerId="ADAL" clId="{6B478BBC-CC05-C142-8649-C36AD6A91890}" dt="2023-10-11T09:40:54.698" v="9130" actId="14100"/>
          <ac:spMkLst>
            <pc:docMk/>
            <pc:sldMk cId="3732145953" sldId="1169"/>
            <ac:spMk id="8" creationId="{78DBC35C-5E8E-3155-EB34-A6780E98BD0D}"/>
          </ac:spMkLst>
        </pc:spChg>
        <pc:spChg chg="add mod">
          <ac:chgData name="Elena Saggioro" userId="4ae1ca83-8fb8-47ab-921d-8a60851cfd4f" providerId="ADAL" clId="{6B478BBC-CC05-C142-8649-C36AD6A91890}" dt="2023-10-11T08:50:22.818" v="8028"/>
          <ac:spMkLst>
            <pc:docMk/>
            <pc:sldMk cId="3732145953" sldId="1169"/>
            <ac:spMk id="9" creationId="{AF1DAEF7-E14D-2A35-2459-B1D64B22FF68}"/>
          </ac:spMkLst>
        </pc:spChg>
        <pc:picChg chg="add mod">
          <ac:chgData name="Elena Saggioro" userId="4ae1ca83-8fb8-47ab-921d-8a60851cfd4f" providerId="ADAL" clId="{6B478BBC-CC05-C142-8649-C36AD6A91890}" dt="2023-10-11T09:43:51.914" v="9229" actId="1076"/>
          <ac:picMkLst>
            <pc:docMk/>
            <pc:sldMk cId="3732145953" sldId="1169"/>
            <ac:picMk id="5" creationId="{2A2D8D81-BAD6-EBBE-3280-C02050B45BA8}"/>
          </ac:picMkLst>
        </pc:picChg>
        <pc:picChg chg="add mod">
          <ac:chgData name="Elena Saggioro" userId="4ae1ca83-8fb8-47ab-921d-8a60851cfd4f" providerId="ADAL" clId="{6B478BBC-CC05-C142-8649-C36AD6A91890}" dt="2023-10-11T09:37:09.228" v="9016" actId="14100"/>
          <ac:picMkLst>
            <pc:docMk/>
            <pc:sldMk cId="3732145953" sldId="1169"/>
            <ac:picMk id="11" creationId="{4389068A-FA5B-C5C1-4552-62CE3D30F2D2}"/>
          </ac:picMkLst>
        </pc:picChg>
      </pc:sldChg>
      <pc:sldChg chg="addSp delSp modSp new mod modAnim">
        <pc:chgData name="Elena Saggioro" userId="4ae1ca83-8fb8-47ab-921d-8a60851cfd4f" providerId="ADAL" clId="{6B478BBC-CC05-C142-8649-C36AD6A91890}" dt="2023-10-11T09:59:52.293" v="9673" actId="1076"/>
        <pc:sldMkLst>
          <pc:docMk/>
          <pc:sldMk cId="1357785936" sldId="1170"/>
        </pc:sldMkLst>
        <pc:spChg chg="mod">
          <ac:chgData name="Elena Saggioro" userId="4ae1ca83-8fb8-47ab-921d-8a60851cfd4f" providerId="ADAL" clId="{6B478BBC-CC05-C142-8649-C36AD6A91890}" dt="2023-10-11T08:51:08.791" v="8066" actId="20577"/>
          <ac:spMkLst>
            <pc:docMk/>
            <pc:sldMk cId="1357785936" sldId="1170"/>
            <ac:spMk id="2" creationId="{C4C998CA-AA11-41E0-D058-950BB947757B}"/>
          </ac:spMkLst>
        </pc:spChg>
        <pc:spChg chg="del">
          <ac:chgData name="Elena Saggioro" userId="4ae1ca83-8fb8-47ab-921d-8a60851cfd4f" providerId="ADAL" clId="{6B478BBC-CC05-C142-8649-C36AD6A91890}" dt="2023-10-11T08:50:58.419" v="8033" actId="478"/>
          <ac:spMkLst>
            <pc:docMk/>
            <pc:sldMk cId="1357785936" sldId="1170"/>
            <ac:spMk id="3" creationId="{76DFCD28-58B0-0A20-D1A6-D06D00B95534}"/>
          </ac:spMkLst>
        </pc:spChg>
        <pc:spChg chg="add mod">
          <ac:chgData name="Elena Saggioro" userId="4ae1ca83-8fb8-47ab-921d-8a60851cfd4f" providerId="ADAL" clId="{6B478BBC-CC05-C142-8649-C36AD6A91890}" dt="2023-10-11T09:59:52.293" v="9673" actId="1076"/>
          <ac:spMkLst>
            <pc:docMk/>
            <pc:sldMk cId="1357785936" sldId="1170"/>
            <ac:spMk id="5" creationId="{23775A30-BB12-7D90-6E07-AEABC7723B9D}"/>
          </ac:spMkLst>
        </pc:spChg>
        <pc:spChg chg="add mod">
          <ac:chgData name="Elena Saggioro" userId="4ae1ca83-8fb8-47ab-921d-8a60851cfd4f" providerId="ADAL" clId="{6B478BBC-CC05-C142-8649-C36AD6A91890}" dt="2023-10-11T08:51:29.803" v="8071" actId="1076"/>
          <ac:spMkLst>
            <pc:docMk/>
            <pc:sldMk cId="1357785936" sldId="1170"/>
            <ac:spMk id="6" creationId="{E7522101-D48A-A637-283D-6CAAC5556888}"/>
          </ac:spMkLst>
        </pc:spChg>
        <pc:spChg chg="add mod">
          <ac:chgData name="Elena Saggioro" userId="4ae1ca83-8fb8-47ab-921d-8a60851cfd4f" providerId="ADAL" clId="{6B478BBC-CC05-C142-8649-C36AD6A91890}" dt="2023-10-11T08:50:58.730" v="8034"/>
          <ac:spMkLst>
            <pc:docMk/>
            <pc:sldMk cId="1357785936" sldId="1170"/>
            <ac:spMk id="9" creationId="{F2ED6965-FC5B-4A8B-80FF-100CAD68B676}"/>
          </ac:spMkLst>
        </pc:spChg>
        <pc:spChg chg="add mod">
          <ac:chgData name="Elena Saggioro" userId="4ae1ca83-8fb8-47ab-921d-8a60851cfd4f" providerId="ADAL" clId="{6B478BBC-CC05-C142-8649-C36AD6A91890}" dt="2023-10-11T08:51:35.819" v="8072"/>
          <ac:spMkLst>
            <pc:docMk/>
            <pc:sldMk cId="1357785936" sldId="1170"/>
            <ac:spMk id="10" creationId="{CF125221-1F83-E2DD-24B8-6CEDAD0D6F9B}"/>
          </ac:spMkLst>
        </pc:spChg>
        <pc:picChg chg="add mod">
          <ac:chgData name="Elena Saggioro" userId="4ae1ca83-8fb8-47ab-921d-8a60851cfd4f" providerId="ADAL" clId="{6B478BBC-CC05-C142-8649-C36AD6A91890}" dt="2023-10-11T08:50:58.730" v="8034"/>
          <ac:picMkLst>
            <pc:docMk/>
            <pc:sldMk cId="1357785936" sldId="1170"/>
            <ac:picMk id="7" creationId="{8F17E27E-0942-37F2-53E0-FE82689D3271}"/>
          </ac:picMkLst>
        </pc:picChg>
        <pc:picChg chg="add mod">
          <ac:chgData name="Elena Saggioro" userId="4ae1ca83-8fb8-47ab-921d-8a60851cfd4f" providerId="ADAL" clId="{6B478BBC-CC05-C142-8649-C36AD6A91890}" dt="2023-10-11T08:50:58.730" v="8034"/>
          <ac:picMkLst>
            <pc:docMk/>
            <pc:sldMk cId="1357785936" sldId="1170"/>
            <ac:picMk id="8" creationId="{711B82F8-0400-C376-664B-527392444F38}"/>
          </ac:picMkLst>
        </pc:picChg>
      </pc:sldChg>
      <pc:sldChg chg="addSp modSp new mod modNotesTx">
        <pc:chgData name="Elena Saggioro" userId="4ae1ca83-8fb8-47ab-921d-8a60851cfd4f" providerId="ADAL" clId="{6B478BBC-CC05-C142-8649-C36AD6A91890}" dt="2023-10-11T09:47:22.021" v="9421" actId="1076"/>
        <pc:sldMkLst>
          <pc:docMk/>
          <pc:sldMk cId="3864894716" sldId="1171"/>
        </pc:sldMkLst>
        <pc:spChg chg="mod">
          <ac:chgData name="Elena Saggioro" userId="4ae1ca83-8fb8-47ab-921d-8a60851cfd4f" providerId="ADAL" clId="{6B478BBC-CC05-C142-8649-C36AD6A91890}" dt="2023-10-11T09:44:50.701" v="9243"/>
          <ac:spMkLst>
            <pc:docMk/>
            <pc:sldMk cId="3864894716" sldId="1171"/>
            <ac:spMk id="2" creationId="{79BC370A-0291-BE4F-C5C5-E679DC966BB6}"/>
          </ac:spMkLst>
        </pc:spChg>
        <pc:spChg chg="mod">
          <ac:chgData name="Elena Saggioro" userId="4ae1ca83-8fb8-47ab-921d-8a60851cfd4f" providerId="ADAL" clId="{6B478BBC-CC05-C142-8649-C36AD6A91890}" dt="2023-10-11T09:47:16.740" v="9418" actId="21"/>
          <ac:spMkLst>
            <pc:docMk/>
            <pc:sldMk cId="3864894716" sldId="1171"/>
            <ac:spMk id="3" creationId="{D86DEB33-7714-2FAF-433D-85FF217F976A}"/>
          </ac:spMkLst>
        </pc:spChg>
        <pc:spChg chg="add mod">
          <ac:chgData name="Elena Saggioro" userId="4ae1ca83-8fb8-47ab-921d-8a60851cfd4f" providerId="ADAL" clId="{6B478BBC-CC05-C142-8649-C36AD6A91890}" dt="2023-10-11T09:46:56.732" v="9414" actId="14100"/>
          <ac:spMkLst>
            <pc:docMk/>
            <pc:sldMk cId="3864894716" sldId="1171"/>
            <ac:spMk id="9" creationId="{AC5747C5-E238-32E5-7DDE-B5D25B6CD8D5}"/>
          </ac:spMkLst>
        </pc:spChg>
        <pc:spChg chg="add mod">
          <ac:chgData name="Elena Saggioro" userId="4ae1ca83-8fb8-47ab-921d-8a60851cfd4f" providerId="ADAL" clId="{6B478BBC-CC05-C142-8649-C36AD6A91890}" dt="2023-10-11T09:46:45.552" v="9391"/>
          <ac:spMkLst>
            <pc:docMk/>
            <pc:sldMk cId="3864894716" sldId="1171"/>
            <ac:spMk id="10" creationId="{AEABB610-345B-F10F-7CCD-EFCB2CC831AB}"/>
          </ac:spMkLst>
        </pc:spChg>
        <pc:picChg chg="add mod">
          <ac:chgData name="Elena Saggioro" userId="4ae1ca83-8fb8-47ab-921d-8a60851cfd4f" providerId="ADAL" clId="{6B478BBC-CC05-C142-8649-C36AD6A91890}" dt="2023-10-11T09:47:20.439" v="9420" actId="1076"/>
          <ac:picMkLst>
            <pc:docMk/>
            <pc:sldMk cId="3864894716" sldId="1171"/>
            <ac:picMk id="6" creationId="{4046B9CB-8E9A-68BE-F648-A3045DAD6BF7}"/>
          </ac:picMkLst>
        </pc:picChg>
        <pc:picChg chg="add mod modCrop">
          <ac:chgData name="Elena Saggioro" userId="4ae1ca83-8fb8-47ab-921d-8a60851cfd4f" providerId="ADAL" clId="{6B478BBC-CC05-C142-8649-C36AD6A91890}" dt="2023-10-11T09:47:22.021" v="9421" actId="1076"/>
          <ac:picMkLst>
            <pc:docMk/>
            <pc:sldMk cId="3864894716" sldId="1171"/>
            <ac:picMk id="8" creationId="{7EB20E2A-AC0A-2A45-ED09-9E4D02C57C3B}"/>
          </ac:picMkLst>
        </pc:picChg>
      </pc:sldChg>
      <pc:sldChg chg="addSp modSp new mod">
        <pc:chgData name="Elena Saggioro" userId="4ae1ca83-8fb8-47ab-921d-8a60851cfd4f" providerId="ADAL" clId="{6B478BBC-CC05-C142-8649-C36AD6A91890}" dt="2023-10-11T10:06:35.046" v="9789" actId="27636"/>
        <pc:sldMkLst>
          <pc:docMk/>
          <pc:sldMk cId="427800003" sldId="1172"/>
        </pc:sldMkLst>
        <pc:spChg chg="mod">
          <ac:chgData name="Elena Saggioro" userId="4ae1ca83-8fb8-47ab-921d-8a60851cfd4f" providerId="ADAL" clId="{6B478BBC-CC05-C142-8649-C36AD6A91890}" dt="2023-10-11T09:15:12.017" v="8237" actId="20577"/>
          <ac:spMkLst>
            <pc:docMk/>
            <pc:sldMk cId="427800003" sldId="1172"/>
            <ac:spMk id="2" creationId="{AE5611B4-2E07-87D1-287F-3A33B840292A}"/>
          </ac:spMkLst>
        </pc:spChg>
        <pc:spChg chg="mod">
          <ac:chgData name="Elena Saggioro" userId="4ae1ca83-8fb8-47ab-921d-8a60851cfd4f" providerId="ADAL" clId="{6B478BBC-CC05-C142-8649-C36AD6A91890}" dt="2023-10-11T10:06:35.046" v="9789" actId="27636"/>
          <ac:spMkLst>
            <pc:docMk/>
            <pc:sldMk cId="427800003" sldId="1172"/>
            <ac:spMk id="3" creationId="{31EA51DE-A4B1-3099-477C-DF562BC81B38}"/>
          </ac:spMkLst>
        </pc:spChg>
        <pc:spChg chg="add mod">
          <ac:chgData name="Elena Saggioro" userId="4ae1ca83-8fb8-47ab-921d-8a60851cfd4f" providerId="ADAL" clId="{6B478BBC-CC05-C142-8649-C36AD6A91890}" dt="2023-10-11T09:21:11.913" v="8424"/>
          <ac:spMkLst>
            <pc:docMk/>
            <pc:sldMk cId="427800003" sldId="1172"/>
            <ac:spMk id="5" creationId="{C520DA0A-0F3A-2C10-0500-381B2D823BD6}"/>
          </ac:spMkLst>
        </pc:spChg>
      </pc:sldChg>
      <pc:sldChg chg="addSp modSp add mod ord modAnim">
        <pc:chgData name="Elena Saggioro" userId="4ae1ca83-8fb8-47ab-921d-8a60851cfd4f" providerId="ADAL" clId="{6B478BBC-CC05-C142-8649-C36AD6A91890}" dt="2023-10-11T09:43:44.876" v="9227"/>
        <pc:sldMkLst>
          <pc:docMk/>
          <pc:sldMk cId="1154438646" sldId="1173"/>
        </pc:sldMkLst>
        <pc:spChg chg="mod">
          <ac:chgData name="Elena Saggioro" userId="4ae1ca83-8fb8-47ab-921d-8a60851cfd4f" providerId="ADAL" clId="{6B478BBC-CC05-C142-8649-C36AD6A91890}" dt="2023-10-11T09:41:15.150" v="9132" actId="1076"/>
          <ac:spMkLst>
            <pc:docMk/>
            <pc:sldMk cId="1154438646" sldId="1173"/>
            <ac:spMk id="2" creationId="{00000000-0000-0000-0000-000000000000}"/>
          </ac:spMkLst>
        </pc:spChg>
        <pc:spChg chg="add mod">
          <ac:chgData name="Elena Saggioro" userId="4ae1ca83-8fb8-47ab-921d-8a60851cfd4f" providerId="ADAL" clId="{6B478BBC-CC05-C142-8649-C36AD6A91890}" dt="2023-10-11T09:43:32.777" v="9219" actId="1035"/>
          <ac:spMkLst>
            <pc:docMk/>
            <pc:sldMk cId="1154438646" sldId="1173"/>
            <ac:spMk id="3" creationId="{7084CB56-FA25-A807-38F6-47EC8D85DD15}"/>
          </ac:spMkLst>
        </pc:spChg>
        <pc:spChg chg="add mod">
          <ac:chgData name="Elena Saggioro" userId="4ae1ca83-8fb8-47ab-921d-8a60851cfd4f" providerId="ADAL" clId="{6B478BBC-CC05-C142-8649-C36AD6A91890}" dt="2023-10-11T09:43:32.777" v="9219" actId="1035"/>
          <ac:spMkLst>
            <pc:docMk/>
            <pc:sldMk cId="1154438646" sldId="1173"/>
            <ac:spMk id="5" creationId="{CEC34396-BE88-F52C-D366-324513AE3371}"/>
          </ac:spMkLst>
        </pc:spChg>
        <pc:spChg chg="add mod">
          <ac:chgData name="Elena Saggioro" userId="4ae1ca83-8fb8-47ab-921d-8a60851cfd4f" providerId="ADAL" clId="{6B478BBC-CC05-C142-8649-C36AD6A91890}" dt="2023-10-11T09:43:32.777" v="9219" actId="1035"/>
          <ac:spMkLst>
            <pc:docMk/>
            <pc:sldMk cId="1154438646" sldId="1173"/>
            <ac:spMk id="6" creationId="{751A0E44-C4C3-A418-39A0-946A29517F91}"/>
          </ac:spMkLst>
        </pc:spChg>
        <pc:spChg chg="add mod">
          <ac:chgData name="Elena Saggioro" userId="4ae1ca83-8fb8-47ab-921d-8a60851cfd4f" providerId="ADAL" clId="{6B478BBC-CC05-C142-8649-C36AD6A91890}" dt="2023-10-11T09:43:32.777" v="9219" actId="1035"/>
          <ac:spMkLst>
            <pc:docMk/>
            <pc:sldMk cId="1154438646" sldId="1173"/>
            <ac:spMk id="7" creationId="{70CBF18A-0FA1-25DE-798A-C7450F94B9B5}"/>
          </ac:spMkLst>
        </pc:spChg>
        <pc:spChg chg="add mod">
          <ac:chgData name="Elena Saggioro" userId="4ae1ca83-8fb8-47ab-921d-8a60851cfd4f" providerId="ADAL" clId="{6B478BBC-CC05-C142-8649-C36AD6A91890}" dt="2023-10-11T09:43:32.777" v="9219" actId="1035"/>
          <ac:spMkLst>
            <pc:docMk/>
            <pc:sldMk cId="1154438646" sldId="1173"/>
            <ac:spMk id="8" creationId="{DCB963F0-EC79-7E79-D132-F2E98D14C984}"/>
          </ac:spMkLst>
        </pc:spChg>
        <pc:spChg chg="add mod">
          <ac:chgData name="Elena Saggioro" userId="4ae1ca83-8fb8-47ab-921d-8a60851cfd4f" providerId="ADAL" clId="{6B478BBC-CC05-C142-8649-C36AD6A91890}" dt="2023-10-11T09:43:32.777" v="9219" actId="1035"/>
          <ac:spMkLst>
            <pc:docMk/>
            <pc:sldMk cId="1154438646" sldId="1173"/>
            <ac:spMk id="9" creationId="{3257B938-8CD7-F66B-BAE8-2F2A7A31596E}"/>
          </ac:spMkLst>
        </pc:spChg>
        <pc:spChg chg="add mod">
          <ac:chgData name="Elena Saggioro" userId="4ae1ca83-8fb8-47ab-921d-8a60851cfd4f" providerId="ADAL" clId="{6B478BBC-CC05-C142-8649-C36AD6A91890}" dt="2023-10-11T09:43:32.777" v="9219" actId="1035"/>
          <ac:spMkLst>
            <pc:docMk/>
            <pc:sldMk cId="1154438646" sldId="1173"/>
            <ac:spMk id="10" creationId="{875ADC64-42DF-FB0D-A601-2DD5DBBD2388}"/>
          </ac:spMkLst>
        </pc:spChg>
        <pc:spChg chg="add mod">
          <ac:chgData name="Elena Saggioro" userId="4ae1ca83-8fb8-47ab-921d-8a60851cfd4f" providerId="ADAL" clId="{6B478BBC-CC05-C142-8649-C36AD6A91890}" dt="2023-10-11T09:43:40.463" v="9226" actId="20577"/>
          <ac:spMkLst>
            <pc:docMk/>
            <pc:sldMk cId="1154438646" sldId="1173"/>
            <ac:spMk id="11" creationId="{1DE615A7-2BD7-5C25-67E3-05EC818A13A9}"/>
          </ac:spMkLst>
        </pc:spChg>
        <pc:spChg chg="mod">
          <ac:chgData name="Elena Saggioro" userId="4ae1ca83-8fb8-47ab-921d-8a60851cfd4f" providerId="ADAL" clId="{6B478BBC-CC05-C142-8649-C36AD6A91890}" dt="2023-10-11T09:43:15.750" v="9209" actId="1076"/>
          <ac:spMkLst>
            <pc:docMk/>
            <pc:sldMk cId="1154438646" sldId="1173"/>
            <ac:spMk id="32" creationId="{5A398673-D595-4B85-BF4D-D222924C9E7B}"/>
          </ac:spMkLst>
        </pc:spChg>
        <pc:spChg chg="mod">
          <ac:chgData name="Elena Saggioro" userId="4ae1ca83-8fb8-47ab-921d-8a60851cfd4f" providerId="ADAL" clId="{6B478BBC-CC05-C142-8649-C36AD6A91890}" dt="2023-10-11T09:41:19.954" v="9133" actId="207"/>
          <ac:spMkLst>
            <pc:docMk/>
            <pc:sldMk cId="1154438646" sldId="1173"/>
            <ac:spMk id="34" creationId="{732B6421-8F21-4912-925F-9494C6F339BF}"/>
          </ac:spMkLst>
        </pc:spChg>
        <pc:spChg chg="mod">
          <ac:chgData name="Elena Saggioro" userId="4ae1ca83-8fb8-47ab-921d-8a60851cfd4f" providerId="ADAL" clId="{6B478BBC-CC05-C142-8649-C36AD6A91890}" dt="2023-10-11T09:32:25.839" v="8950" actId="1076"/>
          <ac:spMkLst>
            <pc:docMk/>
            <pc:sldMk cId="1154438646" sldId="1173"/>
            <ac:spMk id="46" creationId="{70C4931C-9BD2-4FD5-8F1E-13AD8A2FCB76}"/>
          </ac:spMkLst>
        </pc:spChg>
        <pc:spChg chg="mod">
          <ac:chgData name="Elena Saggioro" userId="4ae1ca83-8fb8-47ab-921d-8a60851cfd4f" providerId="ADAL" clId="{6B478BBC-CC05-C142-8649-C36AD6A91890}" dt="2023-10-11T09:43:18.075" v="9210" actId="14100"/>
          <ac:spMkLst>
            <pc:docMk/>
            <pc:sldMk cId="1154438646" sldId="1173"/>
            <ac:spMk id="50" creationId="{04AC5092-3133-5F4A-934A-8DA2C60E93F3}"/>
          </ac:spMkLst>
        </pc:spChg>
        <pc:spChg chg="mod">
          <ac:chgData name="Elena Saggioro" userId="4ae1ca83-8fb8-47ab-921d-8a60851cfd4f" providerId="ADAL" clId="{6B478BBC-CC05-C142-8649-C36AD6A91890}" dt="2023-10-11T09:43:22.223" v="9211" actId="1076"/>
          <ac:spMkLst>
            <pc:docMk/>
            <pc:sldMk cId="1154438646" sldId="1173"/>
            <ac:spMk id="51" creationId="{0CAC3959-7379-6A45-99DA-33B319B24FFC}"/>
          </ac:spMkLst>
        </pc:spChg>
        <pc:grpChg chg="mod">
          <ac:chgData name="Elena Saggioro" userId="4ae1ca83-8fb8-47ab-921d-8a60851cfd4f" providerId="ADAL" clId="{6B478BBC-CC05-C142-8649-C36AD6A91890}" dt="2023-10-11T09:32:22.799" v="8949" actId="1037"/>
          <ac:grpSpMkLst>
            <pc:docMk/>
            <pc:sldMk cId="1154438646" sldId="1173"/>
            <ac:grpSpMk id="17" creationId="{A72F6612-DB66-BC8E-89B5-9D855B11532B}"/>
          </ac:grpSpMkLst>
        </pc:grpChg>
        <pc:grpChg chg="mod">
          <ac:chgData name="Elena Saggioro" userId="4ae1ca83-8fb8-47ab-921d-8a60851cfd4f" providerId="ADAL" clId="{6B478BBC-CC05-C142-8649-C36AD6A91890}" dt="2023-10-11T09:32:22.799" v="8949" actId="1037"/>
          <ac:grpSpMkLst>
            <pc:docMk/>
            <pc:sldMk cId="1154438646" sldId="1173"/>
            <ac:grpSpMk id="22" creationId="{F0E501DE-590D-44AC-B20C-A96612DEDADE}"/>
          </ac:grpSpMkLst>
        </pc:grpChg>
        <pc:grpChg chg="mod">
          <ac:chgData name="Elena Saggioro" userId="4ae1ca83-8fb8-47ab-921d-8a60851cfd4f" providerId="ADAL" clId="{6B478BBC-CC05-C142-8649-C36AD6A91890}" dt="2023-10-11T09:32:22.799" v="8949" actId="1037"/>
          <ac:grpSpMkLst>
            <pc:docMk/>
            <pc:sldMk cId="1154438646" sldId="1173"/>
            <ac:grpSpMk id="26" creationId="{51AACE6E-BDCB-4F67-AC7C-1D3BD9D9838E}"/>
          </ac:grpSpMkLst>
        </pc:grpChg>
        <pc:picChg chg="mod">
          <ac:chgData name="Elena Saggioro" userId="4ae1ca83-8fb8-47ab-921d-8a60851cfd4f" providerId="ADAL" clId="{6B478BBC-CC05-C142-8649-C36AD6A91890}" dt="2023-10-11T09:32:18.372" v="8946" actId="1076"/>
          <ac:picMkLst>
            <pc:docMk/>
            <pc:sldMk cId="1154438646" sldId="1173"/>
            <ac:picMk id="3074" creationId="{8334C3C4-F60D-406D-8D66-AC45E1B04693}"/>
          </ac:picMkLst>
        </pc:picChg>
        <pc:cxnChg chg="mod">
          <ac:chgData name="Elena Saggioro" userId="4ae1ca83-8fb8-47ab-921d-8a60851cfd4f" providerId="ADAL" clId="{6B478BBC-CC05-C142-8649-C36AD6A91890}" dt="2023-10-11T09:32:22.799" v="8949" actId="1037"/>
          <ac:cxnSpMkLst>
            <pc:docMk/>
            <pc:sldMk cId="1154438646" sldId="1173"/>
            <ac:cxnSpMk id="20" creationId="{8C531D24-A7D6-61DE-3864-08E2F6EC66A6}"/>
          </ac:cxnSpMkLst>
        </pc:cxnChg>
        <pc:cxnChg chg="mod">
          <ac:chgData name="Elena Saggioro" userId="4ae1ca83-8fb8-47ab-921d-8a60851cfd4f" providerId="ADAL" clId="{6B478BBC-CC05-C142-8649-C36AD6A91890}" dt="2023-10-11T09:32:22.799" v="8949" actId="1037"/>
          <ac:cxnSpMkLst>
            <pc:docMk/>
            <pc:sldMk cId="1154438646" sldId="1173"/>
            <ac:cxnSpMk id="25" creationId="{A55AD222-008F-3DF2-B4B7-8DB4ECA975FF}"/>
          </ac:cxnSpMkLst>
        </pc:cxnChg>
      </pc:sldChg>
      <pc:sldChg chg="addSp delSp modSp new mod">
        <pc:chgData name="Elena Saggioro" userId="4ae1ca83-8fb8-47ab-921d-8a60851cfd4f" providerId="ADAL" clId="{6B478BBC-CC05-C142-8649-C36AD6A91890}" dt="2023-10-11T09:21:18.809" v="8429" actId="1076"/>
        <pc:sldMkLst>
          <pc:docMk/>
          <pc:sldMk cId="2647716792" sldId="1174"/>
        </pc:sldMkLst>
        <pc:spChg chg="mod">
          <ac:chgData name="Elena Saggioro" userId="4ae1ca83-8fb8-47ab-921d-8a60851cfd4f" providerId="ADAL" clId="{6B478BBC-CC05-C142-8649-C36AD6A91890}" dt="2023-10-11T09:19:52.056" v="8370" actId="20577"/>
          <ac:spMkLst>
            <pc:docMk/>
            <pc:sldMk cId="2647716792" sldId="1174"/>
            <ac:spMk id="2" creationId="{968A3D68-36A4-5790-F177-2B62C992C8F9}"/>
          </ac:spMkLst>
        </pc:spChg>
        <pc:spChg chg="del">
          <ac:chgData name="Elena Saggioro" userId="4ae1ca83-8fb8-47ab-921d-8a60851cfd4f" providerId="ADAL" clId="{6B478BBC-CC05-C142-8649-C36AD6A91890}" dt="2023-10-11T09:19:53.989" v="8371" actId="478"/>
          <ac:spMkLst>
            <pc:docMk/>
            <pc:sldMk cId="2647716792" sldId="1174"/>
            <ac:spMk id="3" creationId="{32E479DF-CBAC-6429-7B4B-74D7B885EA3F}"/>
          </ac:spMkLst>
        </pc:spChg>
        <pc:spChg chg="add mod">
          <ac:chgData name="Elena Saggioro" userId="4ae1ca83-8fb8-47ab-921d-8a60851cfd4f" providerId="ADAL" clId="{6B478BBC-CC05-C142-8649-C36AD6A91890}" dt="2023-10-11T09:21:18.809" v="8429" actId="1076"/>
          <ac:spMkLst>
            <pc:docMk/>
            <pc:sldMk cId="2647716792" sldId="1174"/>
            <ac:spMk id="5" creationId="{5388C9A5-B64B-F370-ADAC-AFF95F9EAA14}"/>
          </ac:spMkLst>
        </pc:spChg>
        <pc:spChg chg="add del mod">
          <ac:chgData name="Elena Saggioro" userId="4ae1ca83-8fb8-47ab-921d-8a60851cfd4f" providerId="ADAL" clId="{6B478BBC-CC05-C142-8649-C36AD6A91890}" dt="2023-10-11T09:21:01.446" v="8423" actId="478"/>
          <ac:spMkLst>
            <pc:docMk/>
            <pc:sldMk cId="2647716792" sldId="1174"/>
            <ac:spMk id="6" creationId="{6D25489B-80BE-3A10-766D-8BACBEECEE5B}"/>
          </ac:spMkLst>
        </pc:spChg>
        <pc:spChg chg="add del mod">
          <ac:chgData name="Elena Saggioro" userId="4ae1ca83-8fb8-47ab-921d-8a60851cfd4f" providerId="ADAL" clId="{6B478BBC-CC05-C142-8649-C36AD6A91890}" dt="2023-10-11T09:21:01.446" v="8423" actId="478"/>
          <ac:spMkLst>
            <pc:docMk/>
            <pc:sldMk cId="2647716792" sldId="1174"/>
            <ac:spMk id="7" creationId="{7F453840-C29D-6E1C-0464-555D6CE4100A}"/>
          </ac:spMkLst>
        </pc:spChg>
        <pc:spChg chg="add mod">
          <ac:chgData name="Elena Saggioro" userId="4ae1ca83-8fb8-47ab-921d-8a60851cfd4f" providerId="ADAL" clId="{6B478BBC-CC05-C142-8649-C36AD6A91890}" dt="2023-10-11T09:20:59.893" v="8422" actId="1076"/>
          <ac:spMkLst>
            <pc:docMk/>
            <pc:sldMk cId="2647716792" sldId="1174"/>
            <ac:spMk id="8" creationId="{C6F66DC2-580F-4C59-BB0C-CCA1701BA797}"/>
          </ac:spMkLst>
        </pc:spChg>
        <pc:spChg chg="mod">
          <ac:chgData name="Elena Saggioro" userId="4ae1ca83-8fb8-47ab-921d-8a60851cfd4f" providerId="ADAL" clId="{6B478BBC-CC05-C142-8649-C36AD6A91890}" dt="2023-10-11T09:19:54.263" v="8372"/>
          <ac:spMkLst>
            <pc:docMk/>
            <pc:sldMk cId="2647716792" sldId="1174"/>
            <ac:spMk id="11" creationId="{0BF9F1D3-7ED5-CF34-82AD-268B7FFE3D82}"/>
          </ac:spMkLst>
        </pc:spChg>
        <pc:spChg chg="add mod">
          <ac:chgData name="Elena Saggioro" userId="4ae1ca83-8fb8-47ab-921d-8a60851cfd4f" providerId="ADAL" clId="{6B478BBC-CC05-C142-8649-C36AD6A91890}" dt="2023-10-11T09:21:15.348" v="8428"/>
          <ac:spMkLst>
            <pc:docMk/>
            <pc:sldMk cId="2647716792" sldId="1174"/>
            <ac:spMk id="12" creationId="{A3F4BCDE-5AB4-5772-F407-CD08A4ECA970}"/>
          </ac:spMkLst>
        </pc:spChg>
        <pc:grpChg chg="add mod">
          <ac:chgData name="Elena Saggioro" userId="4ae1ca83-8fb8-47ab-921d-8a60851cfd4f" providerId="ADAL" clId="{6B478BBC-CC05-C142-8649-C36AD6A91890}" dt="2023-10-11T09:20:39.125" v="8413" actId="1076"/>
          <ac:grpSpMkLst>
            <pc:docMk/>
            <pc:sldMk cId="2647716792" sldId="1174"/>
            <ac:grpSpMk id="9" creationId="{C238CA67-B8E4-6224-4648-AFD2CCC83F88}"/>
          </ac:grpSpMkLst>
        </pc:grpChg>
        <pc:picChg chg="mod">
          <ac:chgData name="Elena Saggioro" userId="4ae1ca83-8fb8-47ab-921d-8a60851cfd4f" providerId="ADAL" clId="{6B478BBC-CC05-C142-8649-C36AD6A91890}" dt="2023-10-11T09:19:54.263" v="8372"/>
          <ac:picMkLst>
            <pc:docMk/>
            <pc:sldMk cId="2647716792" sldId="1174"/>
            <ac:picMk id="10" creationId="{F73F6735-CCC1-F15A-2E6D-3FB7D465A286}"/>
          </ac:picMkLst>
        </pc:picChg>
      </pc:sldChg>
      <pc:sldChg chg="addSp modSp new mod">
        <pc:chgData name="Elena Saggioro" userId="4ae1ca83-8fb8-47ab-921d-8a60851cfd4f" providerId="ADAL" clId="{6B478BBC-CC05-C142-8649-C36AD6A91890}" dt="2023-10-11T10:00:29.708" v="9677" actId="1076"/>
        <pc:sldMkLst>
          <pc:docMk/>
          <pc:sldMk cId="3346281350" sldId="1175"/>
        </pc:sldMkLst>
        <pc:spChg chg="mod">
          <ac:chgData name="Elena Saggioro" userId="4ae1ca83-8fb8-47ab-921d-8a60851cfd4f" providerId="ADAL" clId="{6B478BBC-CC05-C142-8649-C36AD6A91890}" dt="2023-10-11T10:00:29.708" v="9677" actId="1076"/>
          <ac:spMkLst>
            <pc:docMk/>
            <pc:sldMk cId="3346281350" sldId="1175"/>
            <ac:spMk id="2" creationId="{F2460CC3-2676-6687-3349-96CFBE04EAC8}"/>
          </ac:spMkLst>
        </pc:spChg>
        <pc:spChg chg="mod">
          <ac:chgData name="Elena Saggioro" userId="4ae1ca83-8fb8-47ab-921d-8a60851cfd4f" providerId="ADAL" clId="{6B478BBC-CC05-C142-8649-C36AD6A91890}" dt="2023-10-11T09:23:53.533" v="8641" actId="14100"/>
          <ac:spMkLst>
            <pc:docMk/>
            <pc:sldMk cId="3346281350" sldId="1175"/>
            <ac:spMk id="3" creationId="{70347CBE-2650-AE06-7AEA-8A56A61F135F}"/>
          </ac:spMkLst>
        </pc:spChg>
        <pc:spChg chg="add mod">
          <ac:chgData name="Elena Saggioro" userId="4ae1ca83-8fb8-47ab-921d-8a60851cfd4f" providerId="ADAL" clId="{6B478BBC-CC05-C142-8649-C36AD6A91890}" dt="2023-10-11T09:24:10.944" v="8642"/>
          <ac:spMkLst>
            <pc:docMk/>
            <pc:sldMk cId="3346281350" sldId="1175"/>
            <ac:spMk id="5" creationId="{165C269D-37F1-487D-2F8C-FDEFD6A33AF2}"/>
          </ac:spMkLst>
        </pc:spChg>
      </pc:sldChg>
      <pc:sldChg chg="addSp delSp modSp add mod ord">
        <pc:chgData name="Elena Saggioro" userId="4ae1ca83-8fb8-47ab-921d-8a60851cfd4f" providerId="ADAL" clId="{6B478BBC-CC05-C142-8649-C36AD6A91890}" dt="2023-10-11T09:28:21.563" v="8921" actId="20578"/>
        <pc:sldMkLst>
          <pc:docMk/>
          <pc:sldMk cId="4102342329" sldId="1176"/>
        </pc:sldMkLst>
        <pc:spChg chg="del">
          <ac:chgData name="Elena Saggioro" userId="4ae1ca83-8fb8-47ab-921d-8a60851cfd4f" providerId="ADAL" clId="{6B478BBC-CC05-C142-8649-C36AD6A91890}" dt="2023-10-11T09:26:58.740" v="8765" actId="478"/>
          <ac:spMkLst>
            <pc:docMk/>
            <pc:sldMk cId="4102342329" sldId="1176"/>
            <ac:spMk id="3" creationId="{62E08708-E98A-D615-6CD3-816A2BE1C7E4}"/>
          </ac:spMkLst>
        </pc:spChg>
        <pc:spChg chg="add mod">
          <ac:chgData name="Elena Saggioro" userId="4ae1ca83-8fb8-47ab-921d-8a60851cfd4f" providerId="ADAL" clId="{6B478BBC-CC05-C142-8649-C36AD6A91890}" dt="2023-10-11T09:28:13.043" v="8920" actId="255"/>
          <ac:spMkLst>
            <pc:docMk/>
            <pc:sldMk cId="4102342329" sldId="1176"/>
            <ac:spMk id="6" creationId="{15867373-70A2-1B2B-65C5-E51284B2CBAC}"/>
          </ac:spMkLst>
        </pc:spChg>
        <pc:picChg chg="add mod">
          <ac:chgData name="Elena Saggioro" userId="4ae1ca83-8fb8-47ab-921d-8a60851cfd4f" providerId="ADAL" clId="{6B478BBC-CC05-C142-8649-C36AD6A91890}" dt="2023-10-11T09:28:05.675" v="8916" actId="1076"/>
          <ac:picMkLst>
            <pc:docMk/>
            <pc:sldMk cId="4102342329" sldId="1176"/>
            <ac:picMk id="7" creationId="{B53ECE5E-C80E-4255-FAAC-334396EC4613}"/>
          </ac:picMkLst>
        </pc:picChg>
      </pc:sldChg>
      <pc:sldMasterChg chg="modSldLayout">
        <pc:chgData name="Elena Saggioro" userId="4ae1ca83-8fb8-47ab-921d-8a60851cfd4f" providerId="ADAL" clId="{6B478BBC-CC05-C142-8649-C36AD6A91890}" dt="2023-10-10T12:21:40.597" v="2857" actId="735"/>
        <pc:sldMasterMkLst>
          <pc:docMk/>
          <pc:sldMasterMk cId="1993352453" sldId="2147483648"/>
        </pc:sldMasterMkLst>
        <pc:sldLayoutChg chg="modSp">
          <pc:chgData name="Elena Saggioro" userId="4ae1ca83-8fb8-47ab-921d-8a60851cfd4f" providerId="ADAL" clId="{6B478BBC-CC05-C142-8649-C36AD6A91890}" dt="2023-10-10T12:21:40.597" v="2857" actId="735"/>
          <pc:sldLayoutMkLst>
            <pc:docMk/>
            <pc:sldMasterMk cId="1993352453" sldId="2147483648"/>
            <pc:sldLayoutMk cId="2906063233" sldId="2147483650"/>
          </pc:sldLayoutMkLst>
        </pc:sldLayoutChg>
      </pc:sldMasterChg>
    </pc:docChg>
  </pc:docChgLst>
  <pc:docChgLst>
    <pc:chgData name="Elena Saggioro" userId="4ae1ca83-8fb8-47ab-921d-8a60851cfd4f" providerId="ADAL" clId="{731B8782-DF7E-7240-94DB-E8DAC05A47A0}"/>
    <pc:docChg chg="undo custSel addSld delSld modSld">
      <pc:chgData name="Elena Saggioro" userId="4ae1ca83-8fb8-47ab-921d-8a60851cfd4f" providerId="ADAL" clId="{731B8782-DF7E-7240-94DB-E8DAC05A47A0}" dt="2023-10-30T12:20:42.576" v="900" actId="1076"/>
      <pc:docMkLst>
        <pc:docMk/>
      </pc:docMkLst>
      <pc:sldChg chg="del">
        <pc:chgData name="Elena Saggioro" userId="4ae1ca83-8fb8-47ab-921d-8a60851cfd4f" providerId="ADAL" clId="{731B8782-DF7E-7240-94DB-E8DAC05A47A0}" dt="2023-10-11T10:13:24.900" v="244" actId="2696"/>
        <pc:sldMkLst>
          <pc:docMk/>
          <pc:sldMk cId="2027405101" sldId="751"/>
        </pc:sldMkLst>
      </pc:sldChg>
      <pc:sldChg chg="addSp delSp modSp add del mod delAnim modNotesTx">
        <pc:chgData name="Elena Saggioro" userId="4ae1ca83-8fb8-47ab-921d-8a60851cfd4f" providerId="ADAL" clId="{731B8782-DF7E-7240-94DB-E8DAC05A47A0}" dt="2023-10-30T12:19:56.730" v="896" actId="14100"/>
        <pc:sldMkLst>
          <pc:docMk/>
          <pc:sldMk cId="4200244800" sldId="752"/>
        </pc:sldMkLst>
        <pc:spChg chg="add del mod">
          <ac:chgData name="Elena Saggioro" userId="4ae1ca83-8fb8-47ab-921d-8a60851cfd4f" providerId="ADAL" clId="{731B8782-DF7E-7240-94DB-E8DAC05A47A0}" dt="2023-10-30T12:13:14.821" v="564" actId="478"/>
          <ac:spMkLst>
            <pc:docMk/>
            <pc:sldMk cId="4200244800" sldId="752"/>
            <ac:spMk id="3" creationId="{E6E3E96C-1187-76EE-32DF-686D827F6CD9}"/>
          </ac:spMkLst>
        </pc:spChg>
        <pc:spChg chg="add mod">
          <ac:chgData name="Elena Saggioro" userId="4ae1ca83-8fb8-47ab-921d-8a60851cfd4f" providerId="ADAL" clId="{731B8782-DF7E-7240-94DB-E8DAC05A47A0}" dt="2023-10-30T12:13:16.572" v="566" actId="20577"/>
          <ac:spMkLst>
            <pc:docMk/>
            <pc:sldMk cId="4200244800" sldId="752"/>
            <ac:spMk id="5" creationId="{D74B1DC4-4229-AA96-AFBD-1A260B02F15C}"/>
          </ac:spMkLst>
        </pc:spChg>
        <pc:spChg chg="del">
          <ac:chgData name="Elena Saggioro" userId="4ae1ca83-8fb8-47ab-921d-8a60851cfd4f" providerId="ADAL" clId="{731B8782-DF7E-7240-94DB-E8DAC05A47A0}" dt="2023-10-30T12:10:04.739" v="310" actId="478"/>
          <ac:spMkLst>
            <pc:docMk/>
            <pc:sldMk cId="4200244800" sldId="752"/>
            <ac:spMk id="18" creationId="{2171005C-7827-454E-A93A-D9B546B77F2E}"/>
          </ac:spMkLst>
        </pc:spChg>
        <pc:spChg chg="del">
          <ac:chgData name="Elena Saggioro" userId="4ae1ca83-8fb8-47ab-921d-8a60851cfd4f" providerId="ADAL" clId="{731B8782-DF7E-7240-94DB-E8DAC05A47A0}" dt="2023-10-30T12:10:15.134" v="315" actId="478"/>
          <ac:spMkLst>
            <pc:docMk/>
            <pc:sldMk cId="4200244800" sldId="752"/>
            <ac:spMk id="19" creationId="{3287B177-DD7A-B848-B2F1-B65C6D1B88C0}"/>
          </ac:spMkLst>
        </pc:spChg>
        <pc:spChg chg="del">
          <ac:chgData name="Elena Saggioro" userId="4ae1ca83-8fb8-47ab-921d-8a60851cfd4f" providerId="ADAL" clId="{731B8782-DF7E-7240-94DB-E8DAC05A47A0}" dt="2023-10-30T12:10:18.246" v="316" actId="478"/>
          <ac:spMkLst>
            <pc:docMk/>
            <pc:sldMk cId="4200244800" sldId="752"/>
            <ac:spMk id="20" creationId="{C73C5C61-E33A-DC46-B4A0-5F3C78435B22}"/>
          </ac:spMkLst>
        </pc:spChg>
        <pc:spChg chg="del">
          <ac:chgData name="Elena Saggioro" userId="4ae1ca83-8fb8-47ab-921d-8a60851cfd4f" providerId="ADAL" clId="{731B8782-DF7E-7240-94DB-E8DAC05A47A0}" dt="2023-10-30T12:10:18.246" v="316" actId="478"/>
          <ac:spMkLst>
            <pc:docMk/>
            <pc:sldMk cId="4200244800" sldId="752"/>
            <ac:spMk id="22" creationId="{D07F6F17-046E-AE47-B456-963FE05CF76E}"/>
          </ac:spMkLst>
        </pc:spChg>
        <pc:spChg chg="mod">
          <ac:chgData name="Elena Saggioro" userId="4ae1ca83-8fb8-47ab-921d-8a60851cfd4f" providerId="ADAL" clId="{731B8782-DF7E-7240-94DB-E8DAC05A47A0}" dt="2023-10-30T12:19:53.492" v="894" actId="1076"/>
          <ac:spMkLst>
            <pc:docMk/>
            <pc:sldMk cId="4200244800" sldId="752"/>
            <ac:spMk id="24" creationId="{0E796B3E-E4DA-4C48-9AD3-4E46D459F865}"/>
          </ac:spMkLst>
        </pc:spChg>
        <pc:spChg chg="del">
          <ac:chgData name="Elena Saggioro" userId="4ae1ca83-8fb8-47ab-921d-8a60851cfd4f" providerId="ADAL" clId="{731B8782-DF7E-7240-94DB-E8DAC05A47A0}" dt="2023-10-30T12:10:06.269" v="311" actId="478"/>
          <ac:spMkLst>
            <pc:docMk/>
            <pc:sldMk cId="4200244800" sldId="752"/>
            <ac:spMk id="25" creationId="{86D780EB-5873-0A45-A7A3-24F4A9E8A7BA}"/>
          </ac:spMkLst>
        </pc:spChg>
        <pc:spChg chg="del">
          <ac:chgData name="Elena Saggioro" userId="4ae1ca83-8fb8-47ab-921d-8a60851cfd4f" providerId="ADAL" clId="{731B8782-DF7E-7240-94DB-E8DAC05A47A0}" dt="2023-10-30T12:10:13.753" v="314" actId="478"/>
          <ac:spMkLst>
            <pc:docMk/>
            <pc:sldMk cId="4200244800" sldId="752"/>
            <ac:spMk id="26" creationId="{A8269CF9-DEC6-A54F-9B81-BF03703935BB}"/>
          </ac:spMkLst>
        </pc:spChg>
        <pc:spChg chg="del">
          <ac:chgData name="Elena Saggioro" userId="4ae1ca83-8fb8-47ab-921d-8a60851cfd4f" providerId="ADAL" clId="{731B8782-DF7E-7240-94DB-E8DAC05A47A0}" dt="2023-10-30T12:13:34.964" v="568" actId="478"/>
          <ac:spMkLst>
            <pc:docMk/>
            <pc:sldMk cId="4200244800" sldId="752"/>
            <ac:spMk id="27" creationId="{93F791FF-F467-9342-91D8-AF145A14B100}"/>
          </ac:spMkLst>
        </pc:spChg>
        <pc:spChg chg="del">
          <ac:chgData name="Elena Saggioro" userId="4ae1ca83-8fb8-47ab-921d-8a60851cfd4f" providerId="ADAL" clId="{731B8782-DF7E-7240-94DB-E8DAC05A47A0}" dt="2023-10-30T12:13:34.964" v="568" actId="478"/>
          <ac:spMkLst>
            <pc:docMk/>
            <pc:sldMk cId="4200244800" sldId="752"/>
            <ac:spMk id="28" creationId="{C6063912-96EE-EE48-824E-7B366C327C82}"/>
          </ac:spMkLst>
        </pc:spChg>
        <pc:spChg chg="del">
          <ac:chgData name="Elena Saggioro" userId="4ae1ca83-8fb8-47ab-921d-8a60851cfd4f" providerId="ADAL" clId="{731B8782-DF7E-7240-94DB-E8DAC05A47A0}" dt="2023-10-30T12:13:34.964" v="568" actId="478"/>
          <ac:spMkLst>
            <pc:docMk/>
            <pc:sldMk cId="4200244800" sldId="752"/>
            <ac:spMk id="29" creationId="{FA7E6453-B94C-5E45-AB99-430DABABDA6D}"/>
          </ac:spMkLst>
        </pc:spChg>
        <pc:spChg chg="mod">
          <ac:chgData name="Elena Saggioro" userId="4ae1ca83-8fb8-47ab-921d-8a60851cfd4f" providerId="ADAL" clId="{731B8782-DF7E-7240-94DB-E8DAC05A47A0}" dt="2023-10-30T12:19:56.730" v="896" actId="14100"/>
          <ac:spMkLst>
            <pc:docMk/>
            <pc:sldMk cId="4200244800" sldId="752"/>
            <ac:spMk id="30" creationId="{E84E8163-4013-A144-838E-B8F3CFBB6004}"/>
          </ac:spMkLst>
        </pc:spChg>
        <pc:spChg chg="del">
          <ac:chgData name="Elena Saggioro" userId="4ae1ca83-8fb8-47ab-921d-8a60851cfd4f" providerId="ADAL" clId="{731B8782-DF7E-7240-94DB-E8DAC05A47A0}" dt="2023-10-30T12:13:34.964" v="568" actId="478"/>
          <ac:spMkLst>
            <pc:docMk/>
            <pc:sldMk cId="4200244800" sldId="752"/>
            <ac:spMk id="31" creationId="{C4FCC23A-EA9E-CA46-B801-61E031FD55E7}"/>
          </ac:spMkLst>
        </pc:spChg>
        <pc:spChg chg="del mod">
          <ac:chgData name="Elena Saggioro" userId="4ae1ca83-8fb8-47ab-921d-8a60851cfd4f" providerId="ADAL" clId="{731B8782-DF7E-7240-94DB-E8DAC05A47A0}" dt="2023-10-30T12:13:11.553" v="562" actId="478"/>
          <ac:spMkLst>
            <pc:docMk/>
            <pc:sldMk cId="4200244800" sldId="752"/>
            <ac:spMk id="34" creationId="{93A6AC80-D90C-47B7-B509-A508F1709AAC}"/>
          </ac:spMkLst>
        </pc:spChg>
        <pc:spChg chg="del">
          <ac:chgData name="Elena Saggioro" userId="4ae1ca83-8fb8-47ab-921d-8a60851cfd4f" providerId="ADAL" clId="{731B8782-DF7E-7240-94DB-E8DAC05A47A0}" dt="2023-10-30T12:10:13.753" v="314" actId="478"/>
          <ac:spMkLst>
            <pc:docMk/>
            <pc:sldMk cId="4200244800" sldId="752"/>
            <ac:spMk id="35" creationId="{14C604D9-E4E2-AC34-DE3E-10D0D873FC46}"/>
          </ac:spMkLst>
        </pc:spChg>
        <pc:spChg chg="del">
          <ac:chgData name="Elena Saggioro" userId="4ae1ca83-8fb8-47ab-921d-8a60851cfd4f" providerId="ADAL" clId="{731B8782-DF7E-7240-94DB-E8DAC05A47A0}" dt="2023-10-30T12:10:13.753" v="314" actId="478"/>
          <ac:spMkLst>
            <pc:docMk/>
            <pc:sldMk cId="4200244800" sldId="752"/>
            <ac:spMk id="36" creationId="{125305B4-37F5-724B-239C-96D5F1C02FC8}"/>
          </ac:spMkLst>
        </pc:spChg>
        <pc:spChg chg="del">
          <ac:chgData name="Elena Saggioro" userId="4ae1ca83-8fb8-47ab-921d-8a60851cfd4f" providerId="ADAL" clId="{731B8782-DF7E-7240-94DB-E8DAC05A47A0}" dt="2023-10-30T12:10:18.246" v="316" actId="478"/>
          <ac:spMkLst>
            <pc:docMk/>
            <pc:sldMk cId="4200244800" sldId="752"/>
            <ac:spMk id="38" creationId="{6A9D697D-3B94-4BB2-AC97-85E394E07553}"/>
          </ac:spMkLst>
        </pc:spChg>
        <pc:spChg chg="del">
          <ac:chgData name="Elena Saggioro" userId="4ae1ca83-8fb8-47ab-921d-8a60851cfd4f" providerId="ADAL" clId="{731B8782-DF7E-7240-94DB-E8DAC05A47A0}" dt="2023-10-30T12:13:34.964" v="568" actId="478"/>
          <ac:spMkLst>
            <pc:docMk/>
            <pc:sldMk cId="4200244800" sldId="752"/>
            <ac:spMk id="40" creationId="{89D20FAE-0080-4D16-B306-E4D84A6BE938}"/>
          </ac:spMkLst>
        </pc:spChg>
        <pc:spChg chg="del">
          <ac:chgData name="Elena Saggioro" userId="4ae1ca83-8fb8-47ab-921d-8a60851cfd4f" providerId="ADAL" clId="{731B8782-DF7E-7240-94DB-E8DAC05A47A0}" dt="2023-10-30T12:13:31.137" v="567" actId="478"/>
          <ac:spMkLst>
            <pc:docMk/>
            <pc:sldMk cId="4200244800" sldId="752"/>
            <ac:spMk id="41" creationId="{BEDB460A-8845-41ED-900A-E936D59AF677}"/>
          </ac:spMkLst>
        </pc:spChg>
        <pc:spChg chg="del">
          <ac:chgData name="Elena Saggioro" userId="4ae1ca83-8fb8-47ab-921d-8a60851cfd4f" providerId="ADAL" clId="{731B8782-DF7E-7240-94DB-E8DAC05A47A0}" dt="2023-10-30T12:10:18.246" v="316" actId="478"/>
          <ac:spMkLst>
            <pc:docMk/>
            <pc:sldMk cId="4200244800" sldId="752"/>
            <ac:spMk id="42" creationId="{9191AFC9-DB08-4DAC-99EF-6F8EF0DE3C86}"/>
          </ac:spMkLst>
        </pc:spChg>
        <pc:spChg chg="del mod">
          <ac:chgData name="Elena Saggioro" userId="4ae1ca83-8fb8-47ab-921d-8a60851cfd4f" providerId="ADAL" clId="{731B8782-DF7E-7240-94DB-E8DAC05A47A0}" dt="2023-10-30T12:10:10.015" v="313" actId="478"/>
          <ac:spMkLst>
            <pc:docMk/>
            <pc:sldMk cId="4200244800" sldId="752"/>
            <ac:spMk id="48" creationId="{9F221D02-0FAF-0148-92BF-D29C91875BC5}"/>
          </ac:spMkLst>
        </pc:spChg>
      </pc:sldChg>
      <pc:sldChg chg="del">
        <pc:chgData name="Elena Saggioro" userId="4ae1ca83-8fb8-47ab-921d-8a60851cfd4f" providerId="ADAL" clId="{731B8782-DF7E-7240-94DB-E8DAC05A47A0}" dt="2023-10-11T10:13:24.995" v="266" actId="2696"/>
        <pc:sldMkLst>
          <pc:docMk/>
          <pc:sldMk cId="1328722829" sldId="812"/>
        </pc:sldMkLst>
      </pc:sldChg>
      <pc:sldChg chg="addSp delSp modSp add mod">
        <pc:chgData name="Elena Saggioro" userId="4ae1ca83-8fb8-47ab-921d-8a60851cfd4f" providerId="ADAL" clId="{731B8782-DF7E-7240-94DB-E8DAC05A47A0}" dt="2023-10-11T10:12:16.255" v="190" actId="20577"/>
        <pc:sldMkLst>
          <pc:docMk/>
          <pc:sldMk cId="877555421" sldId="838"/>
        </pc:sldMkLst>
        <pc:spChg chg="add mod">
          <ac:chgData name="Elena Saggioro" userId="4ae1ca83-8fb8-47ab-921d-8a60851cfd4f" providerId="ADAL" clId="{731B8782-DF7E-7240-94DB-E8DAC05A47A0}" dt="2023-10-11T10:12:16.255" v="190" actId="20577"/>
          <ac:spMkLst>
            <pc:docMk/>
            <pc:sldMk cId="877555421" sldId="838"/>
            <ac:spMk id="5" creationId="{A03FCAFF-2D27-D4AC-FCF0-695064C131E7}"/>
          </ac:spMkLst>
        </pc:spChg>
        <pc:spChg chg="del">
          <ac:chgData name="Elena Saggioro" userId="4ae1ca83-8fb8-47ab-921d-8a60851cfd4f" providerId="ADAL" clId="{731B8782-DF7E-7240-94DB-E8DAC05A47A0}" dt="2023-10-11T10:12:02.526" v="147" actId="478"/>
          <ac:spMkLst>
            <pc:docMk/>
            <pc:sldMk cId="877555421" sldId="838"/>
            <ac:spMk id="92" creationId="{A335F5B7-BD85-4E7D-8F2A-59A1136F3A81}"/>
          </ac:spMkLst>
        </pc:spChg>
      </pc:sldChg>
      <pc:sldChg chg="del">
        <pc:chgData name="Elena Saggioro" userId="4ae1ca83-8fb8-47ab-921d-8a60851cfd4f" providerId="ADAL" clId="{731B8782-DF7E-7240-94DB-E8DAC05A47A0}" dt="2023-10-11T10:13:24.941" v="256" actId="2696"/>
        <pc:sldMkLst>
          <pc:docMk/>
          <pc:sldMk cId="2047083332" sldId="889"/>
        </pc:sldMkLst>
      </pc:sldChg>
      <pc:sldChg chg="del">
        <pc:chgData name="Elena Saggioro" userId="4ae1ca83-8fb8-47ab-921d-8a60851cfd4f" providerId="ADAL" clId="{731B8782-DF7E-7240-94DB-E8DAC05A47A0}" dt="2023-10-11T10:13:24.890" v="240" actId="2696"/>
        <pc:sldMkLst>
          <pc:docMk/>
          <pc:sldMk cId="1883556728" sldId="918"/>
        </pc:sldMkLst>
      </pc:sldChg>
      <pc:sldChg chg="del">
        <pc:chgData name="Elena Saggioro" userId="4ae1ca83-8fb8-47ab-921d-8a60851cfd4f" providerId="ADAL" clId="{731B8782-DF7E-7240-94DB-E8DAC05A47A0}" dt="2023-10-11T10:13:25.021" v="275" actId="2696"/>
        <pc:sldMkLst>
          <pc:docMk/>
          <pc:sldMk cId="3562506314" sldId="950"/>
        </pc:sldMkLst>
      </pc:sldChg>
      <pc:sldChg chg="del">
        <pc:chgData name="Elena Saggioro" userId="4ae1ca83-8fb8-47ab-921d-8a60851cfd4f" providerId="ADAL" clId="{731B8782-DF7E-7240-94DB-E8DAC05A47A0}" dt="2023-10-11T10:13:24.930" v="252" actId="2696"/>
        <pc:sldMkLst>
          <pc:docMk/>
          <pc:sldMk cId="29080136" sldId="955"/>
        </pc:sldMkLst>
      </pc:sldChg>
      <pc:sldChg chg="del">
        <pc:chgData name="Elena Saggioro" userId="4ae1ca83-8fb8-47ab-921d-8a60851cfd4f" providerId="ADAL" clId="{731B8782-DF7E-7240-94DB-E8DAC05A47A0}" dt="2023-10-11T10:13:24.944" v="257" actId="2696"/>
        <pc:sldMkLst>
          <pc:docMk/>
          <pc:sldMk cId="2713175701" sldId="985"/>
        </pc:sldMkLst>
      </pc:sldChg>
      <pc:sldChg chg="del">
        <pc:chgData name="Elena Saggioro" userId="4ae1ca83-8fb8-47ab-921d-8a60851cfd4f" providerId="ADAL" clId="{731B8782-DF7E-7240-94DB-E8DAC05A47A0}" dt="2023-10-11T10:13:24.908" v="246" actId="2696"/>
        <pc:sldMkLst>
          <pc:docMk/>
          <pc:sldMk cId="823583569" sldId="988"/>
        </pc:sldMkLst>
      </pc:sldChg>
      <pc:sldChg chg="del">
        <pc:chgData name="Elena Saggioro" userId="4ae1ca83-8fb8-47ab-921d-8a60851cfd4f" providerId="ADAL" clId="{731B8782-DF7E-7240-94DB-E8DAC05A47A0}" dt="2023-10-11T10:13:25.025" v="277" actId="2696"/>
        <pc:sldMkLst>
          <pc:docMk/>
          <pc:sldMk cId="513203789" sldId="992"/>
        </pc:sldMkLst>
      </pc:sldChg>
      <pc:sldChg chg="del">
        <pc:chgData name="Elena Saggioro" userId="4ae1ca83-8fb8-47ab-921d-8a60851cfd4f" providerId="ADAL" clId="{731B8782-DF7E-7240-94DB-E8DAC05A47A0}" dt="2023-10-11T10:13:24.912" v="248" actId="2696"/>
        <pc:sldMkLst>
          <pc:docMk/>
          <pc:sldMk cId="1997394411" sldId="993"/>
        </pc:sldMkLst>
      </pc:sldChg>
      <pc:sldChg chg="del">
        <pc:chgData name="Elena Saggioro" userId="4ae1ca83-8fb8-47ab-921d-8a60851cfd4f" providerId="ADAL" clId="{731B8782-DF7E-7240-94DB-E8DAC05A47A0}" dt="2023-10-11T10:13:25.045" v="282" actId="2696"/>
        <pc:sldMkLst>
          <pc:docMk/>
          <pc:sldMk cId="189530181" sldId="994"/>
        </pc:sldMkLst>
      </pc:sldChg>
      <pc:sldChg chg="del">
        <pc:chgData name="Elena Saggioro" userId="4ae1ca83-8fb8-47ab-921d-8a60851cfd4f" providerId="ADAL" clId="{731B8782-DF7E-7240-94DB-E8DAC05A47A0}" dt="2023-10-11T10:13:25.055" v="285" actId="2696"/>
        <pc:sldMkLst>
          <pc:docMk/>
          <pc:sldMk cId="1348583417" sldId="1026"/>
        </pc:sldMkLst>
      </pc:sldChg>
      <pc:sldChg chg="del">
        <pc:chgData name="Elena Saggioro" userId="4ae1ca83-8fb8-47ab-921d-8a60851cfd4f" providerId="ADAL" clId="{731B8782-DF7E-7240-94DB-E8DAC05A47A0}" dt="2023-10-11T10:13:24.898" v="243" actId="2696"/>
        <pc:sldMkLst>
          <pc:docMk/>
          <pc:sldMk cId="3915982131" sldId="1032"/>
        </pc:sldMkLst>
      </pc:sldChg>
      <pc:sldChg chg="del">
        <pc:chgData name="Elena Saggioro" userId="4ae1ca83-8fb8-47ab-921d-8a60851cfd4f" providerId="ADAL" clId="{731B8782-DF7E-7240-94DB-E8DAC05A47A0}" dt="2023-10-11T10:13:24.940" v="255" actId="2696"/>
        <pc:sldMkLst>
          <pc:docMk/>
          <pc:sldMk cId="2481325596" sldId="1034"/>
        </pc:sldMkLst>
      </pc:sldChg>
      <pc:sldChg chg="del">
        <pc:chgData name="Elena Saggioro" userId="4ae1ca83-8fb8-47ab-921d-8a60851cfd4f" providerId="ADAL" clId="{731B8782-DF7E-7240-94DB-E8DAC05A47A0}" dt="2023-10-11T10:13:24.910" v="247" actId="2696"/>
        <pc:sldMkLst>
          <pc:docMk/>
          <pc:sldMk cId="1726955539" sldId="1035"/>
        </pc:sldMkLst>
      </pc:sldChg>
      <pc:sldChg chg="addSp delSp modSp add mod">
        <pc:chgData name="Elena Saggioro" userId="4ae1ca83-8fb8-47ab-921d-8a60851cfd4f" providerId="ADAL" clId="{731B8782-DF7E-7240-94DB-E8DAC05A47A0}" dt="2023-10-11T10:12:41.918" v="215" actId="478"/>
        <pc:sldMkLst>
          <pc:docMk/>
          <pc:sldMk cId="2222797626" sldId="1042"/>
        </pc:sldMkLst>
        <pc:spChg chg="add del mod">
          <ac:chgData name="Elena Saggioro" userId="4ae1ca83-8fb8-47ab-921d-8a60851cfd4f" providerId="ADAL" clId="{731B8782-DF7E-7240-94DB-E8DAC05A47A0}" dt="2023-10-11T10:12:41.918" v="215" actId="478"/>
          <ac:spMkLst>
            <pc:docMk/>
            <pc:sldMk cId="2222797626" sldId="1042"/>
            <ac:spMk id="5" creationId="{70888DB9-C02F-DC18-0CB4-A07CF440F792}"/>
          </ac:spMkLst>
        </pc:spChg>
        <pc:spChg chg="del mod">
          <ac:chgData name="Elena Saggioro" userId="4ae1ca83-8fb8-47ab-921d-8a60851cfd4f" providerId="ADAL" clId="{731B8782-DF7E-7240-94DB-E8DAC05A47A0}" dt="2023-10-11T10:12:39.157" v="214" actId="478"/>
          <ac:spMkLst>
            <pc:docMk/>
            <pc:sldMk cId="2222797626" sldId="1042"/>
            <ac:spMk id="92" creationId="{A335F5B7-BD85-4E7D-8F2A-59A1136F3A81}"/>
          </ac:spMkLst>
        </pc:spChg>
      </pc:sldChg>
      <pc:sldChg chg="del">
        <pc:chgData name="Elena Saggioro" userId="4ae1ca83-8fb8-47ab-921d-8a60851cfd4f" providerId="ADAL" clId="{731B8782-DF7E-7240-94DB-E8DAC05A47A0}" dt="2023-10-11T10:13:25.026" v="278" actId="2696"/>
        <pc:sldMkLst>
          <pc:docMk/>
          <pc:sldMk cId="2570288915" sldId="1043"/>
        </pc:sldMkLst>
      </pc:sldChg>
      <pc:sldChg chg="del">
        <pc:chgData name="Elena Saggioro" userId="4ae1ca83-8fb8-47ab-921d-8a60851cfd4f" providerId="ADAL" clId="{731B8782-DF7E-7240-94DB-E8DAC05A47A0}" dt="2023-10-11T10:13:25.030" v="281" actId="2696"/>
        <pc:sldMkLst>
          <pc:docMk/>
          <pc:sldMk cId="3730941148" sldId="1046"/>
        </pc:sldMkLst>
      </pc:sldChg>
      <pc:sldChg chg="del">
        <pc:chgData name="Elena Saggioro" userId="4ae1ca83-8fb8-47ab-921d-8a60851cfd4f" providerId="ADAL" clId="{731B8782-DF7E-7240-94DB-E8DAC05A47A0}" dt="2023-10-11T10:13:25.014" v="274" actId="2696"/>
        <pc:sldMkLst>
          <pc:docMk/>
          <pc:sldMk cId="781237928" sldId="1049"/>
        </pc:sldMkLst>
      </pc:sldChg>
      <pc:sldChg chg="del">
        <pc:chgData name="Elena Saggioro" userId="4ae1ca83-8fb8-47ab-921d-8a60851cfd4f" providerId="ADAL" clId="{731B8782-DF7E-7240-94DB-E8DAC05A47A0}" dt="2023-10-11T10:13:25.003" v="267" actId="2696"/>
        <pc:sldMkLst>
          <pc:docMk/>
          <pc:sldMk cId="2103543173" sldId="1059"/>
        </pc:sldMkLst>
      </pc:sldChg>
      <pc:sldChg chg="del">
        <pc:chgData name="Elena Saggioro" userId="4ae1ca83-8fb8-47ab-921d-8a60851cfd4f" providerId="ADAL" clId="{731B8782-DF7E-7240-94DB-E8DAC05A47A0}" dt="2023-10-11T10:13:24.988" v="263" actId="2696"/>
        <pc:sldMkLst>
          <pc:docMk/>
          <pc:sldMk cId="4175783866" sldId="1061"/>
        </pc:sldMkLst>
      </pc:sldChg>
      <pc:sldChg chg="del">
        <pc:chgData name="Elena Saggioro" userId="4ae1ca83-8fb8-47ab-921d-8a60851cfd4f" providerId="ADAL" clId="{731B8782-DF7E-7240-94DB-E8DAC05A47A0}" dt="2023-10-11T10:13:24.957" v="261" actId="2696"/>
        <pc:sldMkLst>
          <pc:docMk/>
          <pc:sldMk cId="4053079781" sldId="1064"/>
        </pc:sldMkLst>
      </pc:sldChg>
      <pc:sldChg chg="del">
        <pc:chgData name="Elena Saggioro" userId="4ae1ca83-8fb8-47ab-921d-8a60851cfd4f" providerId="ADAL" clId="{731B8782-DF7E-7240-94DB-E8DAC05A47A0}" dt="2023-10-11T10:13:25.010" v="271" actId="2696"/>
        <pc:sldMkLst>
          <pc:docMk/>
          <pc:sldMk cId="1146804267" sldId="1084"/>
        </pc:sldMkLst>
      </pc:sldChg>
      <pc:sldChg chg="del">
        <pc:chgData name="Elena Saggioro" userId="4ae1ca83-8fb8-47ab-921d-8a60851cfd4f" providerId="ADAL" clId="{731B8782-DF7E-7240-94DB-E8DAC05A47A0}" dt="2023-10-11T10:13:25.008" v="270" actId="2696"/>
        <pc:sldMkLst>
          <pc:docMk/>
          <pc:sldMk cId="473907745" sldId="1087"/>
        </pc:sldMkLst>
      </pc:sldChg>
      <pc:sldChg chg="del">
        <pc:chgData name="Elena Saggioro" userId="4ae1ca83-8fb8-47ab-921d-8a60851cfd4f" providerId="ADAL" clId="{731B8782-DF7E-7240-94DB-E8DAC05A47A0}" dt="2023-10-11T10:13:25.063" v="286" actId="2696"/>
        <pc:sldMkLst>
          <pc:docMk/>
          <pc:sldMk cId="273626658" sldId="1090"/>
        </pc:sldMkLst>
      </pc:sldChg>
      <pc:sldChg chg="del">
        <pc:chgData name="Elena Saggioro" userId="4ae1ca83-8fb8-47ab-921d-8a60851cfd4f" providerId="ADAL" clId="{731B8782-DF7E-7240-94DB-E8DAC05A47A0}" dt="2023-10-11T10:13:25.006" v="269" actId="2696"/>
        <pc:sldMkLst>
          <pc:docMk/>
          <pc:sldMk cId="2243308818" sldId="1091"/>
        </pc:sldMkLst>
      </pc:sldChg>
      <pc:sldChg chg="modSp mod">
        <pc:chgData name="Elena Saggioro" userId="4ae1ca83-8fb8-47ab-921d-8a60851cfd4f" providerId="ADAL" clId="{731B8782-DF7E-7240-94DB-E8DAC05A47A0}" dt="2023-10-11T10:07:38.814" v="18" actId="20577"/>
        <pc:sldMkLst>
          <pc:docMk/>
          <pc:sldMk cId="1355921755" sldId="1092"/>
        </pc:sldMkLst>
        <pc:spChg chg="mod">
          <ac:chgData name="Elena Saggioro" userId="4ae1ca83-8fb8-47ab-921d-8a60851cfd4f" providerId="ADAL" clId="{731B8782-DF7E-7240-94DB-E8DAC05A47A0}" dt="2023-10-11T10:07:38.814" v="18" actId="20577"/>
          <ac:spMkLst>
            <pc:docMk/>
            <pc:sldMk cId="1355921755" sldId="1092"/>
            <ac:spMk id="2" creationId="{00000000-0000-0000-0000-000000000000}"/>
          </ac:spMkLst>
        </pc:spChg>
      </pc:sldChg>
      <pc:sldChg chg="addSp delSp modSp mod">
        <pc:chgData name="Elena Saggioro" userId="4ae1ca83-8fb8-47ab-921d-8a60851cfd4f" providerId="ADAL" clId="{731B8782-DF7E-7240-94DB-E8DAC05A47A0}" dt="2023-10-30T12:18:32.787" v="829" actId="20577"/>
        <pc:sldMkLst>
          <pc:docMk/>
          <pc:sldMk cId="4211596622" sldId="1093"/>
        </pc:sldMkLst>
        <pc:spChg chg="del">
          <ac:chgData name="Elena Saggioro" userId="4ae1ca83-8fb8-47ab-921d-8a60851cfd4f" providerId="ADAL" clId="{731B8782-DF7E-7240-94DB-E8DAC05A47A0}" dt="2023-10-11T10:08:48.820" v="43" actId="478"/>
          <ac:spMkLst>
            <pc:docMk/>
            <pc:sldMk cId="4211596622" sldId="1093"/>
            <ac:spMk id="2" creationId="{AA5DCF51-5574-EF99-33C6-B4905DF07BC4}"/>
          </ac:spMkLst>
        </pc:spChg>
        <pc:spChg chg="mod">
          <ac:chgData name="Elena Saggioro" userId="4ae1ca83-8fb8-47ab-921d-8a60851cfd4f" providerId="ADAL" clId="{731B8782-DF7E-7240-94DB-E8DAC05A47A0}" dt="2023-10-30T12:18:32.787" v="829" actId="20577"/>
          <ac:spMkLst>
            <pc:docMk/>
            <pc:sldMk cId="4211596622" sldId="1093"/>
            <ac:spMk id="3" creationId="{1A6CE238-06C6-3728-9A43-07677D6B459D}"/>
          </ac:spMkLst>
        </pc:spChg>
        <pc:spChg chg="mod">
          <ac:chgData name="Elena Saggioro" userId="4ae1ca83-8fb8-47ab-921d-8a60851cfd4f" providerId="ADAL" clId="{731B8782-DF7E-7240-94DB-E8DAC05A47A0}" dt="2023-10-11T10:08:39.065" v="40" actId="20577"/>
          <ac:spMkLst>
            <pc:docMk/>
            <pc:sldMk cId="4211596622" sldId="1093"/>
            <ac:spMk id="7" creationId="{D31A9F42-A935-FFBF-A267-FEA5BFDFD0AB}"/>
          </ac:spMkLst>
        </pc:spChg>
        <pc:spChg chg="add del mod">
          <ac:chgData name="Elena Saggioro" userId="4ae1ca83-8fb8-47ab-921d-8a60851cfd4f" providerId="ADAL" clId="{731B8782-DF7E-7240-94DB-E8DAC05A47A0}" dt="2023-10-11T10:08:54.535" v="45" actId="478"/>
          <ac:spMkLst>
            <pc:docMk/>
            <pc:sldMk cId="4211596622" sldId="1093"/>
            <ac:spMk id="9" creationId="{8E206DEA-95C9-E928-DF80-E60325489E19}"/>
          </ac:spMkLst>
        </pc:spChg>
      </pc:sldChg>
      <pc:sldChg chg="del">
        <pc:chgData name="Elena Saggioro" userId="4ae1ca83-8fb8-47ab-921d-8a60851cfd4f" providerId="ADAL" clId="{731B8782-DF7E-7240-94DB-E8DAC05A47A0}" dt="2023-10-11T10:13:24.884" v="238" actId="2696"/>
        <pc:sldMkLst>
          <pc:docMk/>
          <pc:sldMk cId="932998406" sldId="1094"/>
        </pc:sldMkLst>
      </pc:sldChg>
      <pc:sldChg chg="del">
        <pc:chgData name="Elena Saggioro" userId="4ae1ca83-8fb8-47ab-921d-8a60851cfd4f" providerId="ADAL" clId="{731B8782-DF7E-7240-94DB-E8DAC05A47A0}" dt="2023-10-11T10:13:25.046" v="283" actId="2696"/>
        <pc:sldMkLst>
          <pc:docMk/>
          <pc:sldMk cId="315103349" sldId="1095"/>
        </pc:sldMkLst>
      </pc:sldChg>
      <pc:sldChg chg="del">
        <pc:chgData name="Elena Saggioro" userId="4ae1ca83-8fb8-47ab-921d-8a60851cfd4f" providerId="ADAL" clId="{731B8782-DF7E-7240-94DB-E8DAC05A47A0}" dt="2023-10-11T10:13:25.027" v="279" actId="2696"/>
        <pc:sldMkLst>
          <pc:docMk/>
          <pc:sldMk cId="2754366862" sldId="1096"/>
        </pc:sldMkLst>
      </pc:sldChg>
      <pc:sldChg chg="del">
        <pc:chgData name="Elena Saggioro" userId="4ae1ca83-8fb8-47ab-921d-8a60851cfd4f" providerId="ADAL" clId="{731B8782-DF7E-7240-94DB-E8DAC05A47A0}" dt="2023-10-11T10:13:24.992" v="265" actId="2696"/>
        <pc:sldMkLst>
          <pc:docMk/>
          <pc:sldMk cId="2469064643" sldId="1098"/>
        </pc:sldMkLst>
      </pc:sldChg>
      <pc:sldChg chg="del">
        <pc:chgData name="Elena Saggioro" userId="4ae1ca83-8fb8-47ab-921d-8a60851cfd4f" providerId="ADAL" clId="{731B8782-DF7E-7240-94DB-E8DAC05A47A0}" dt="2023-10-11T10:13:24.936" v="253" actId="2696"/>
        <pc:sldMkLst>
          <pc:docMk/>
          <pc:sldMk cId="1187140505" sldId="1099"/>
        </pc:sldMkLst>
      </pc:sldChg>
      <pc:sldChg chg="del">
        <pc:chgData name="Elena Saggioro" userId="4ae1ca83-8fb8-47ab-921d-8a60851cfd4f" providerId="ADAL" clId="{731B8782-DF7E-7240-94DB-E8DAC05A47A0}" dt="2023-10-11T10:13:24.955" v="260" actId="2696"/>
        <pc:sldMkLst>
          <pc:docMk/>
          <pc:sldMk cId="2859640823" sldId="1100"/>
        </pc:sldMkLst>
      </pc:sldChg>
      <pc:sldChg chg="del">
        <pc:chgData name="Elena Saggioro" userId="4ae1ca83-8fb8-47ab-921d-8a60851cfd4f" providerId="ADAL" clId="{731B8782-DF7E-7240-94DB-E8DAC05A47A0}" dt="2023-10-11T10:13:25.023" v="276" actId="2696"/>
        <pc:sldMkLst>
          <pc:docMk/>
          <pc:sldMk cId="2821483014" sldId="1101"/>
        </pc:sldMkLst>
      </pc:sldChg>
      <pc:sldChg chg="modSp add mod">
        <pc:chgData name="Elena Saggioro" userId="4ae1ca83-8fb8-47ab-921d-8a60851cfd4f" providerId="ADAL" clId="{731B8782-DF7E-7240-94DB-E8DAC05A47A0}" dt="2023-10-30T12:14:46.173" v="613" actId="14100"/>
        <pc:sldMkLst>
          <pc:docMk/>
          <pc:sldMk cId="439904597" sldId="1135"/>
        </pc:sldMkLst>
        <pc:spChg chg="mod">
          <ac:chgData name="Elena Saggioro" userId="4ae1ca83-8fb8-47ab-921d-8a60851cfd4f" providerId="ADAL" clId="{731B8782-DF7E-7240-94DB-E8DAC05A47A0}" dt="2023-10-30T12:14:46.173" v="613" actId="14100"/>
          <ac:spMkLst>
            <pc:docMk/>
            <pc:sldMk cId="439904597" sldId="1135"/>
            <ac:spMk id="92" creationId="{A335F5B7-BD85-4E7D-8F2A-59A1136F3A81}"/>
          </ac:spMkLst>
        </pc:spChg>
      </pc:sldChg>
      <pc:sldChg chg="del">
        <pc:chgData name="Elena Saggioro" userId="4ae1ca83-8fb8-47ab-921d-8a60851cfd4f" providerId="ADAL" clId="{731B8782-DF7E-7240-94DB-E8DAC05A47A0}" dt="2023-10-11T10:13:24.893" v="241" actId="2696"/>
        <pc:sldMkLst>
          <pc:docMk/>
          <pc:sldMk cId="2849376752" sldId="1144"/>
        </pc:sldMkLst>
      </pc:sldChg>
      <pc:sldChg chg="del">
        <pc:chgData name="Elena Saggioro" userId="4ae1ca83-8fb8-47ab-921d-8a60851cfd4f" providerId="ADAL" clId="{731B8782-DF7E-7240-94DB-E8DAC05A47A0}" dt="2023-10-11T10:13:24.990" v="264" actId="2696"/>
        <pc:sldMkLst>
          <pc:docMk/>
          <pc:sldMk cId="1506555006" sldId="1145"/>
        </pc:sldMkLst>
      </pc:sldChg>
      <pc:sldChg chg="del">
        <pc:chgData name="Elena Saggioro" userId="4ae1ca83-8fb8-47ab-921d-8a60851cfd4f" providerId="ADAL" clId="{731B8782-DF7E-7240-94DB-E8DAC05A47A0}" dt="2023-10-11T10:13:24.923" v="251" actId="2696"/>
        <pc:sldMkLst>
          <pc:docMk/>
          <pc:sldMk cId="1269619736" sldId="1148"/>
        </pc:sldMkLst>
      </pc:sldChg>
      <pc:sldChg chg="del">
        <pc:chgData name="Elena Saggioro" userId="4ae1ca83-8fb8-47ab-921d-8a60851cfd4f" providerId="ADAL" clId="{731B8782-DF7E-7240-94DB-E8DAC05A47A0}" dt="2023-10-11T10:13:24.895" v="242" actId="2696"/>
        <pc:sldMkLst>
          <pc:docMk/>
          <pc:sldMk cId="1354661616" sldId="1159"/>
        </pc:sldMkLst>
      </pc:sldChg>
      <pc:sldChg chg="del">
        <pc:chgData name="Elena Saggioro" userId="4ae1ca83-8fb8-47ab-921d-8a60851cfd4f" providerId="ADAL" clId="{731B8782-DF7E-7240-94DB-E8DAC05A47A0}" dt="2023-10-11T10:13:24.947" v="259" actId="2696"/>
        <pc:sldMkLst>
          <pc:docMk/>
          <pc:sldMk cId="989180558" sldId="1164"/>
        </pc:sldMkLst>
      </pc:sldChg>
      <pc:sldChg chg="del">
        <pc:chgData name="Elena Saggioro" userId="4ae1ca83-8fb8-47ab-921d-8a60851cfd4f" providerId="ADAL" clId="{731B8782-DF7E-7240-94DB-E8DAC05A47A0}" dt="2023-10-11T10:13:25.012" v="273" actId="2696"/>
        <pc:sldMkLst>
          <pc:docMk/>
          <pc:sldMk cId="113210655" sldId="1165"/>
        </pc:sldMkLst>
      </pc:sldChg>
      <pc:sldChg chg="del">
        <pc:chgData name="Elena Saggioro" userId="4ae1ca83-8fb8-47ab-921d-8a60851cfd4f" providerId="ADAL" clId="{731B8782-DF7E-7240-94DB-E8DAC05A47A0}" dt="2023-10-11T10:13:24.945" v="258" actId="2696"/>
        <pc:sldMkLst>
          <pc:docMk/>
          <pc:sldMk cId="1228514016" sldId="1166"/>
        </pc:sldMkLst>
      </pc:sldChg>
      <pc:sldChg chg="del">
        <pc:chgData name="Elena Saggioro" userId="4ae1ca83-8fb8-47ab-921d-8a60851cfd4f" providerId="ADAL" clId="{731B8782-DF7E-7240-94DB-E8DAC05A47A0}" dt="2023-10-11T10:13:24.904" v="245" actId="2696"/>
        <pc:sldMkLst>
          <pc:docMk/>
          <pc:sldMk cId="738970927" sldId="1167"/>
        </pc:sldMkLst>
      </pc:sldChg>
      <pc:sldChg chg="del">
        <pc:chgData name="Elena Saggioro" userId="4ae1ca83-8fb8-47ab-921d-8a60851cfd4f" providerId="ADAL" clId="{731B8782-DF7E-7240-94DB-E8DAC05A47A0}" dt="2023-10-11T10:13:25.047" v="284" actId="2696"/>
        <pc:sldMkLst>
          <pc:docMk/>
          <pc:sldMk cId="1500826454" sldId="1168"/>
        </pc:sldMkLst>
      </pc:sldChg>
      <pc:sldChg chg="del">
        <pc:chgData name="Elena Saggioro" userId="4ae1ca83-8fb8-47ab-921d-8a60851cfd4f" providerId="ADAL" clId="{731B8782-DF7E-7240-94DB-E8DAC05A47A0}" dt="2023-10-11T10:13:25.004" v="268" actId="2696"/>
        <pc:sldMkLst>
          <pc:docMk/>
          <pc:sldMk cId="3732145953" sldId="1169"/>
        </pc:sldMkLst>
      </pc:sldChg>
      <pc:sldChg chg="del">
        <pc:chgData name="Elena Saggioro" userId="4ae1ca83-8fb8-47ab-921d-8a60851cfd4f" providerId="ADAL" clId="{731B8782-DF7E-7240-94DB-E8DAC05A47A0}" dt="2023-10-11T10:13:25.028" v="280" actId="2696"/>
        <pc:sldMkLst>
          <pc:docMk/>
          <pc:sldMk cId="1357785936" sldId="1170"/>
        </pc:sldMkLst>
      </pc:sldChg>
      <pc:sldChg chg="del">
        <pc:chgData name="Elena Saggioro" userId="4ae1ca83-8fb8-47ab-921d-8a60851cfd4f" providerId="ADAL" clId="{731B8782-DF7E-7240-94DB-E8DAC05A47A0}" dt="2023-10-11T10:13:24.887" v="239" actId="2696"/>
        <pc:sldMkLst>
          <pc:docMk/>
          <pc:sldMk cId="3864894716" sldId="1171"/>
        </pc:sldMkLst>
      </pc:sldChg>
      <pc:sldChg chg="del">
        <pc:chgData name="Elena Saggioro" userId="4ae1ca83-8fb8-47ab-921d-8a60851cfd4f" providerId="ADAL" clId="{731B8782-DF7E-7240-94DB-E8DAC05A47A0}" dt="2023-10-11T10:13:24.938" v="254" actId="2696"/>
        <pc:sldMkLst>
          <pc:docMk/>
          <pc:sldMk cId="427800003" sldId="1172"/>
        </pc:sldMkLst>
      </pc:sldChg>
      <pc:sldChg chg="del">
        <pc:chgData name="Elena Saggioro" userId="4ae1ca83-8fb8-47ab-921d-8a60851cfd4f" providerId="ADAL" clId="{731B8782-DF7E-7240-94DB-E8DAC05A47A0}" dt="2023-10-11T10:13:24.920" v="250" actId="2696"/>
        <pc:sldMkLst>
          <pc:docMk/>
          <pc:sldMk cId="1154438646" sldId="1173"/>
        </pc:sldMkLst>
      </pc:sldChg>
      <pc:sldChg chg="del">
        <pc:chgData name="Elena Saggioro" userId="4ae1ca83-8fb8-47ab-921d-8a60851cfd4f" providerId="ADAL" clId="{731B8782-DF7E-7240-94DB-E8DAC05A47A0}" dt="2023-10-11T10:13:24.914" v="249" actId="2696"/>
        <pc:sldMkLst>
          <pc:docMk/>
          <pc:sldMk cId="2647716792" sldId="1174"/>
        </pc:sldMkLst>
      </pc:sldChg>
      <pc:sldChg chg="del">
        <pc:chgData name="Elena Saggioro" userId="4ae1ca83-8fb8-47ab-921d-8a60851cfd4f" providerId="ADAL" clId="{731B8782-DF7E-7240-94DB-E8DAC05A47A0}" dt="2023-10-11T10:13:25.011" v="272" actId="2696"/>
        <pc:sldMkLst>
          <pc:docMk/>
          <pc:sldMk cId="3346281350" sldId="1175"/>
        </pc:sldMkLst>
      </pc:sldChg>
      <pc:sldChg chg="del">
        <pc:chgData name="Elena Saggioro" userId="4ae1ca83-8fb8-47ab-921d-8a60851cfd4f" providerId="ADAL" clId="{731B8782-DF7E-7240-94DB-E8DAC05A47A0}" dt="2023-10-11T10:13:24.960" v="262" actId="2696"/>
        <pc:sldMkLst>
          <pc:docMk/>
          <pc:sldMk cId="4102342329" sldId="1176"/>
        </pc:sldMkLst>
      </pc:sldChg>
      <pc:sldChg chg="modSp add mod">
        <pc:chgData name="Elena Saggioro" userId="4ae1ca83-8fb8-47ab-921d-8a60851cfd4f" providerId="ADAL" clId="{731B8782-DF7E-7240-94DB-E8DAC05A47A0}" dt="2023-10-11T10:10:50.224" v="127" actId="1076"/>
        <pc:sldMkLst>
          <pc:docMk/>
          <pc:sldMk cId="2351886255" sldId="1177"/>
        </pc:sldMkLst>
        <pc:spChg chg="mod">
          <ac:chgData name="Elena Saggioro" userId="4ae1ca83-8fb8-47ab-921d-8a60851cfd4f" providerId="ADAL" clId="{731B8782-DF7E-7240-94DB-E8DAC05A47A0}" dt="2023-10-11T10:10:50.224" v="127" actId="1076"/>
          <ac:spMkLst>
            <pc:docMk/>
            <pc:sldMk cId="2351886255" sldId="1177"/>
            <ac:spMk id="2" creationId="{F1B41BD1-673A-4F00-97F2-DCDB38E16089}"/>
          </ac:spMkLst>
        </pc:spChg>
      </pc:sldChg>
      <pc:sldChg chg="addSp modSp add mod">
        <pc:chgData name="Elena Saggioro" userId="4ae1ca83-8fb8-47ab-921d-8a60851cfd4f" providerId="ADAL" clId="{731B8782-DF7E-7240-94DB-E8DAC05A47A0}" dt="2023-10-11T10:11:16.661" v="133" actId="255"/>
        <pc:sldMkLst>
          <pc:docMk/>
          <pc:sldMk cId="823008814" sldId="1178"/>
        </pc:sldMkLst>
        <pc:spChg chg="add mod">
          <ac:chgData name="Elena Saggioro" userId="4ae1ca83-8fb8-47ab-921d-8a60851cfd4f" providerId="ADAL" clId="{731B8782-DF7E-7240-94DB-E8DAC05A47A0}" dt="2023-10-11T10:11:16.661" v="133" actId="255"/>
          <ac:spMkLst>
            <pc:docMk/>
            <pc:sldMk cId="823008814" sldId="1178"/>
            <ac:spMk id="5" creationId="{95703E55-0862-1B32-25D2-B79A5BFEA92D}"/>
          </ac:spMkLst>
        </pc:spChg>
      </pc:sldChg>
      <pc:sldChg chg="add">
        <pc:chgData name="Elena Saggioro" userId="4ae1ca83-8fb8-47ab-921d-8a60851cfd4f" providerId="ADAL" clId="{731B8782-DF7E-7240-94DB-E8DAC05A47A0}" dt="2023-10-11T10:10:45.918" v="126"/>
        <pc:sldMkLst>
          <pc:docMk/>
          <pc:sldMk cId="1216781864" sldId="1182"/>
        </pc:sldMkLst>
      </pc:sldChg>
      <pc:sldChg chg="addSp modSp add mod">
        <pc:chgData name="Elena Saggioro" userId="4ae1ca83-8fb8-47ab-921d-8a60851cfd4f" providerId="ADAL" clId="{731B8782-DF7E-7240-94DB-E8DAC05A47A0}" dt="2023-10-11T10:11:21.705" v="136" actId="20577"/>
        <pc:sldMkLst>
          <pc:docMk/>
          <pc:sldMk cId="2592911730" sldId="1183"/>
        </pc:sldMkLst>
        <pc:spChg chg="add mod">
          <ac:chgData name="Elena Saggioro" userId="4ae1ca83-8fb8-47ab-921d-8a60851cfd4f" providerId="ADAL" clId="{731B8782-DF7E-7240-94DB-E8DAC05A47A0}" dt="2023-10-11T10:11:21.705" v="136" actId="20577"/>
          <ac:spMkLst>
            <pc:docMk/>
            <pc:sldMk cId="2592911730" sldId="1183"/>
            <ac:spMk id="2" creationId="{7F251042-F529-B685-F5EB-A56FB3E81171}"/>
          </ac:spMkLst>
        </pc:spChg>
      </pc:sldChg>
      <pc:sldChg chg="addSp delSp modSp add mod">
        <pc:chgData name="Elena Saggioro" userId="4ae1ca83-8fb8-47ab-921d-8a60851cfd4f" providerId="ADAL" clId="{731B8782-DF7E-7240-94DB-E8DAC05A47A0}" dt="2023-10-11T10:11:34.547" v="144" actId="478"/>
        <pc:sldMkLst>
          <pc:docMk/>
          <pc:sldMk cId="193470437" sldId="1184"/>
        </pc:sldMkLst>
        <pc:spChg chg="add mod">
          <ac:chgData name="Elena Saggioro" userId="4ae1ca83-8fb8-47ab-921d-8a60851cfd4f" providerId="ADAL" clId="{731B8782-DF7E-7240-94DB-E8DAC05A47A0}" dt="2023-10-11T10:11:28.387" v="142" actId="20577"/>
          <ac:spMkLst>
            <pc:docMk/>
            <pc:sldMk cId="193470437" sldId="1184"/>
            <ac:spMk id="3" creationId="{ABDC3283-AF8A-B0BF-684C-BC592065D823}"/>
          </ac:spMkLst>
        </pc:spChg>
        <pc:spChg chg="add del mod">
          <ac:chgData name="Elena Saggioro" userId="4ae1ca83-8fb8-47ab-921d-8a60851cfd4f" providerId="ADAL" clId="{731B8782-DF7E-7240-94DB-E8DAC05A47A0}" dt="2023-10-11T10:11:34.547" v="144" actId="478"/>
          <ac:spMkLst>
            <pc:docMk/>
            <pc:sldMk cId="193470437" sldId="1184"/>
            <ac:spMk id="6" creationId="{F5476021-49BD-BF1F-5362-4B46AF85A490}"/>
          </ac:spMkLst>
        </pc:spChg>
        <pc:spChg chg="del">
          <ac:chgData name="Elena Saggioro" userId="4ae1ca83-8fb8-47ab-921d-8a60851cfd4f" providerId="ADAL" clId="{731B8782-DF7E-7240-94DB-E8DAC05A47A0}" dt="2023-10-11T10:11:31.508" v="143" actId="478"/>
          <ac:spMkLst>
            <pc:docMk/>
            <pc:sldMk cId="193470437" sldId="1184"/>
            <ac:spMk id="92" creationId="{A335F5B7-BD85-4E7D-8F2A-59A1136F3A81}"/>
          </ac:spMkLst>
        </pc:spChg>
      </pc:sldChg>
      <pc:sldChg chg="addSp modSp add del mod">
        <pc:chgData name="Elena Saggioro" userId="4ae1ca83-8fb8-47ab-921d-8a60851cfd4f" providerId="ADAL" clId="{731B8782-DF7E-7240-94DB-E8DAC05A47A0}" dt="2023-10-30T12:05:46.687" v="307" actId="2696"/>
        <pc:sldMkLst>
          <pc:docMk/>
          <pc:sldMk cId="2689871180" sldId="1185"/>
        </pc:sldMkLst>
        <pc:spChg chg="mod">
          <ac:chgData name="Elena Saggioro" userId="4ae1ca83-8fb8-47ab-921d-8a60851cfd4f" providerId="ADAL" clId="{731B8782-DF7E-7240-94DB-E8DAC05A47A0}" dt="2023-10-11T10:10:45.918" v="126"/>
          <ac:spMkLst>
            <pc:docMk/>
            <pc:sldMk cId="2689871180" sldId="1185"/>
            <ac:spMk id="2" creationId="{9C1B654E-1498-137B-1C7D-664813FB9692}"/>
          </ac:spMkLst>
        </pc:spChg>
        <pc:spChg chg="add mod">
          <ac:chgData name="Elena Saggioro" userId="4ae1ca83-8fb8-47ab-921d-8a60851cfd4f" providerId="ADAL" clId="{731B8782-DF7E-7240-94DB-E8DAC05A47A0}" dt="2023-10-11T10:11:24.573" v="139" actId="20577"/>
          <ac:spMkLst>
            <pc:docMk/>
            <pc:sldMk cId="2689871180" sldId="1185"/>
            <ac:spMk id="5" creationId="{E8CF3122-C558-0774-ED9C-5637C8F86ED2}"/>
          </ac:spMkLst>
        </pc:spChg>
      </pc:sldChg>
      <pc:sldChg chg="add">
        <pc:chgData name="Elena Saggioro" userId="4ae1ca83-8fb8-47ab-921d-8a60851cfd4f" providerId="ADAL" clId="{731B8782-DF7E-7240-94DB-E8DAC05A47A0}" dt="2023-10-11T10:10:45.918" v="126"/>
        <pc:sldMkLst>
          <pc:docMk/>
          <pc:sldMk cId="2521087590" sldId="1186"/>
        </pc:sldMkLst>
      </pc:sldChg>
      <pc:sldChg chg="add">
        <pc:chgData name="Elena Saggioro" userId="4ae1ca83-8fb8-47ab-921d-8a60851cfd4f" providerId="ADAL" clId="{731B8782-DF7E-7240-94DB-E8DAC05A47A0}" dt="2023-10-11T10:10:45.918" v="126"/>
        <pc:sldMkLst>
          <pc:docMk/>
          <pc:sldMk cId="2796362987" sldId="1187"/>
        </pc:sldMkLst>
      </pc:sldChg>
      <pc:sldChg chg="add">
        <pc:chgData name="Elena Saggioro" userId="4ae1ca83-8fb8-47ab-921d-8a60851cfd4f" providerId="ADAL" clId="{731B8782-DF7E-7240-94DB-E8DAC05A47A0}" dt="2023-10-11T10:10:45.918" v="126"/>
        <pc:sldMkLst>
          <pc:docMk/>
          <pc:sldMk cId="2305729141" sldId="1188"/>
        </pc:sldMkLst>
      </pc:sldChg>
      <pc:sldChg chg="add">
        <pc:chgData name="Elena Saggioro" userId="4ae1ca83-8fb8-47ab-921d-8a60851cfd4f" providerId="ADAL" clId="{731B8782-DF7E-7240-94DB-E8DAC05A47A0}" dt="2023-10-11T10:10:45.918" v="126"/>
        <pc:sldMkLst>
          <pc:docMk/>
          <pc:sldMk cId="2638408672" sldId="1189"/>
        </pc:sldMkLst>
      </pc:sldChg>
      <pc:sldChg chg="add mod modShow">
        <pc:chgData name="Elena Saggioro" userId="4ae1ca83-8fb8-47ab-921d-8a60851cfd4f" providerId="ADAL" clId="{731B8782-DF7E-7240-94DB-E8DAC05A47A0}" dt="2023-10-30T12:20:32.932" v="897" actId="729"/>
        <pc:sldMkLst>
          <pc:docMk/>
          <pc:sldMk cId="3928811270" sldId="1190"/>
        </pc:sldMkLst>
      </pc:sldChg>
      <pc:sldChg chg="add mod modShow">
        <pc:chgData name="Elena Saggioro" userId="4ae1ca83-8fb8-47ab-921d-8a60851cfd4f" providerId="ADAL" clId="{731B8782-DF7E-7240-94DB-E8DAC05A47A0}" dt="2023-10-30T12:20:34.979" v="898" actId="729"/>
        <pc:sldMkLst>
          <pc:docMk/>
          <pc:sldMk cId="3514801632" sldId="1191"/>
        </pc:sldMkLst>
      </pc:sldChg>
      <pc:sldChg chg="modSp add mod">
        <pc:chgData name="Elena Saggioro" userId="4ae1ca83-8fb8-47ab-921d-8a60851cfd4f" providerId="ADAL" clId="{731B8782-DF7E-7240-94DB-E8DAC05A47A0}" dt="2023-10-30T12:20:42.576" v="900" actId="1076"/>
        <pc:sldMkLst>
          <pc:docMk/>
          <pc:sldMk cId="3954339361" sldId="1192"/>
        </pc:sldMkLst>
        <pc:spChg chg="mod">
          <ac:chgData name="Elena Saggioro" userId="4ae1ca83-8fb8-47ab-921d-8a60851cfd4f" providerId="ADAL" clId="{731B8782-DF7E-7240-94DB-E8DAC05A47A0}" dt="2023-10-30T12:20:42.576" v="900" actId="1076"/>
          <ac:spMkLst>
            <pc:docMk/>
            <pc:sldMk cId="3954339361" sldId="1192"/>
            <ac:spMk id="12" creationId="{F4DE96F4-EF5F-4779-9FD2-3FF3626D449A}"/>
          </ac:spMkLst>
        </pc:spChg>
      </pc:sldChg>
      <pc:sldChg chg="modSp add mod">
        <pc:chgData name="Elena Saggioro" userId="4ae1ca83-8fb8-47ab-921d-8a60851cfd4f" providerId="ADAL" clId="{731B8782-DF7E-7240-94DB-E8DAC05A47A0}" dt="2023-10-30T12:13:49.989" v="569" actId="14100"/>
        <pc:sldMkLst>
          <pc:docMk/>
          <pc:sldMk cId="2961089394" sldId="1193"/>
        </pc:sldMkLst>
        <pc:spChg chg="mod">
          <ac:chgData name="Elena Saggioro" userId="4ae1ca83-8fb8-47ab-921d-8a60851cfd4f" providerId="ADAL" clId="{731B8782-DF7E-7240-94DB-E8DAC05A47A0}" dt="2023-10-11T10:11:56.112" v="146" actId="1076"/>
          <ac:spMkLst>
            <pc:docMk/>
            <pc:sldMk cId="2961089394" sldId="1193"/>
            <ac:spMk id="5" creationId="{55D7C4BC-6E8B-4D37-8102-9F4BBB4C6F05}"/>
          </ac:spMkLst>
        </pc:spChg>
        <pc:spChg chg="mod">
          <ac:chgData name="Elena Saggioro" userId="4ae1ca83-8fb8-47ab-921d-8a60851cfd4f" providerId="ADAL" clId="{731B8782-DF7E-7240-94DB-E8DAC05A47A0}" dt="2023-10-30T12:13:49.989" v="569" actId="14100"/>
          <ac:spMkLst>
            <pc:docMk/>
            <pc:sldMk cId="2961089394" sldId="1193"/>
            <ac:spMk id="22" creationId="{ACEF3111-C00A-44A6-9C32-CAA9D5815274}"/>
          </ac:spMkLst>
        </pc:spChg>
      </pc:sldChg>
      <pc:sldChg chg="modSp add mod">
        <pc:chgData name="Elena Saggioro" userId="4ae1ca83-8fb8-47ab-921d-8a60851cfd4f" providerId="ADAL" clId="{731B8782-DF7E-7240-94DB-E8DAC05A47A0}" dt="2023-10-30T12:19:05.653" v="852" actId="14100"/>
        <pc:sldMkLst>
          <pc:docMk/>
          <pc:sldMk cId="3099350158" sldId="1194"/>
        </pc:sldMkLst>
        <pc:spChg chg="mod">
          <ac:chgData name="Elena Saggioro" userId="4ae1ca83-8fb8-47ab-921d-8a60851cfd4f" providerId="ADAL" clId="{731B8782-DF7E-7240-94DB-E8DAC05A47A0}" dt="2023-10-30T12:19:05.653" v="852" actId="14100"/>
          <ac:spMkLst>
            <pc:docMk/>
            <pc:sldMk cId="3099350158" sldId="1194"/>
            <ac:spMk id="2" creationId="{3A578A73-5077-BF2D-81BE-8FEE848F5A0F}"/>
          </ac:spMkLst>
        </pc:spChg>
        <pc:spChg chg="mod">
          <ac:chgData name="Elena Saggioro" userId="4ae1ca83-8fb8-47ab-921d-8a60851cfd4f" providerId="ADAL" clId="{731B8782-DF7E-7240-94DB-E8DAC05A47A0}" dt="2023-10-30T12:18:52.243" v="833" actId="1036"/>
          <ac:spMkLst>
            <pc:docMk/>
            <pc:sldMk cId="3099350158" sldId="1194"/>
            <ac:spMk id="3" creationId="{B2EF8A0F-096D-CBC3-BA85-04FF1B6C5003}"/>
          </ac:spMkLst>
        </pc:spChg>
        <pc:picChg chg="mod">
          <ac:chgData name="Elena Saggioro" userId="4ae1ca83-8fb8-47ab-921d-8a60851cfd4f" providerId="ADAL" clId="{731B8782-DF7E-7240-94DB-E8DAC05A47A0}" dt="2023-10-30T12:18:52.243" v="833" actId="1036"/>
          <ac:picMkLst>
            <pc:docMk/>
            <pc:sldMk cId="3099350158" sldId="1194"/>
            <ac:picMk id="5" creationId="{3675F6AC-9304-A847-A008-23A042B2A17B}"/>
          </ac:picMkLst>
        </pc:picChg>
      </pc:sldChg>
      <pc:sldChg chg="add">
        <pc:chgData name="Elena Saggioro" userId="4ae1ca83-8fb8-47ab-921d-8a60851cfd4f" providerId="ADAL" clId="{731B8782-DF7E-7240-94DB-E8DAC05A47A0}" dt="2023-10-30T12:09:54.580" v="309"/>
        <pc:sldMkLst>
          <pc:docMk/>
          <pc:sldMk cId="2658222983" sldId="119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302918" cy="339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4598" y="2"/>
            <a:ext cx="4302918" cy="339725"/>
          </a:xfrm>
          <a:prstGeom prst="rect">
            <a:avLst/>
          </a:prstGeom>
        </p:spPr>
        <p:txBody>
          <a:bodyPr vert="horz" lIns="91440" tIns="45720" rIns="91440" bIns="45720" rtlCol="0"/>
          <a:lstStyle>
            <a:lvl1pPr algn="r">
              <a:defRPr sz="1200"/>
            </a:lvl1pPr>
          </a:lstStyle>
          <a:p>
            <a:fld id="{63BA1229-43F0-4674-8EF6-CC4327360B5D}" type="datetimeFigureOut">
              <a:rPr lang="en-US" smtClean="0"/>
              <a:t>10/30/23</a:t>
            </a:fld>
            <a:endParaRPr lang="en-US"/>
          </a:p>
        </p:txBody>
      </p:sp>
      <p:sp>
        <p:nvSpPr>
          <p:cNvPr id="4" name="Footer Placeholder 3"/>
          <p:cNvSpPr>
            <a:spLocks noGrp="1"/>
          </p:cNvSpPr>
          <p:nvPr>
            <p:ph type="ftr" sz="quarter" idx="2"/>
          </p:nvPr>
        </p:nvSpPr>
        <p:spPr>
          <a:xfrm>
            <a:off x="2" y="6453598"/>
            <a:ext cx="4302918" cy="339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4598" y="6453598"/>
            <a:ext cx="4302918" cy="339725"/>
          </a:xfrm>
          <a:prstGeom prst="rect">
            <a:avLst/>
          </a:prstGeom>
        </p:spPr>
        <p:txBody>
          <a:bodyPr vert="horz" lIns="91440" tIns="45720" rIns="91440" bIns="45720" rtlCol="0" anchor="b"/>
          <a:lstStyle>
            <a:lvl1pPr algn="r">
              <a:defRPr sz="1200"/>
            </a:lvl1pPr>
          </a:lstStyle>
          <a:p>
            <a:fld id="{1829BF95-53E0-4DC9-9BDC-43DF845C7E2A}" type="slidenum">
              <a:rPr lang="en-US" smtClean="0"/>
              <a:t>‹#›</a:t>
            </a:fld>
            <a:endParaRPr lang="en-US"/>
          </a:p>
        </p:txBody>
      </p:sp>
    </p:spTree>
    <p:extLst>
      <p:ext uri="{BB962C8B-B14F-4D97-AF65-F5344CB8AC3E}">
        <p14:creationId xmlns:p14="http://schemas.microsoft.com/office/powerpoint/2010/main" val="266946035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7T13:57:53.046"/>
    </inkml:context>
    <inkml:brush xml:id="br0">
      <inkml:brushProperty name="width" value="0.2" units="cm"/>
      <inkml:brushProperty name="height" value="0.2" units="cm"/>
      <inkml:brushProperty name="color" value="#FFFFFF"/>
      <inkml:brushProperty name="ignorePressure" value="1"/>
    </inkml:brush>
  </inkml:definitions>
  <inkml:trace contextRef="#ctx0" brushRef="#br0">0 0,'2'0,"-1"0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50"/>
    </inkml:context>
    <inkml:brush xml:id="br0">
      <inkml:brushProperty name="width" value="0.18521" units="cm"/>
      <inkml:brushProperty name="height" value="0.18521" units="cm"/>
      <inkml:brushProperty name="color" value="#FFFFFF"/>
    </inkml:brush>
  </inkml:definitions>
  <inkml:trace contextRef="#ctx0" brushRef="#br0">1651 221 2048,'9'-25'3808,"-14"35"-3087,-1 3-702,-1-1-1,0 0 0,-1-1 1,0 1-1,-1-1 1,0-1-1,-1 0 0,0 0 1,0-1-1,-1 0 0,-1-1 1,-18 11-1,0 3 6,21-16-10,-1 1-1,-16 8 0,25-15-15,1 1 0,-1-1-1,1 1 1,-1-1 0,1 0 0,-1 0 0,1 0-1,-1 0 1,0 0 0,1 0 0,0 0-1,-1 1 1,0-1 0,0 0 0,1 0 0,0 0-1,-1-1 1,0 1 0,1 0 0,-1 0-1,1 0 1,-1 0 0,1 0 0,-1 0-1,0 0 1,1-1 0,0 1 0,-2-1 0,2 0-15,-1 0 1,1 0 0,0 0 0,-1 0 0,1 0 0,-1 0-1,1 0 1,0 0 0,0 0 0,-1 0 0,1 0 0,0 0-1,0 0 1,1-1 0,0-8-148,0 0-1,6-15 0,-5 17 137,21-77 2712,-24 88-2465,-12 34 365,-2 0 0,-33 62 0,44-92-442,4-6-137,0-1 0,0 0 1,0 0-1,0 0 0,0 0 1,0 1-1,0-1 1,0 0-1,0 0 0,0 0 1,0 0-1,0 1 0,0-1 1,-1 0-1,1 0 1,0 0-1,0 0 0,0 0 1,0 0-1,0 0 0,0 0 1,0 0-1,-1 0 1,1 0-1,0 0 0,0 1 1,0-1-1,0 0 0,0 0 1,0 0-1,0 0 0,0 0 1,0 0-1,0 0 1,0 0-1,-1 0 0,1 0 1,0 0-1,0 0 0,0 0 1,0 0-1,-1 0 1,1 0-1,0 0 0,0 0 1,0 0-1,-1 0 0,1 0 1,0 0-1,-1-9 106,2-12-86,3 8-35,1 1-1,-1-1 1,1 1 0,1 0 0,9-14 0,3-9-9,-6 7 7,-9 19 10,1 0 0,1 0 0,-1 0 0,1 0 0,1 1 0,9-13 0,-15 21 3,0 0 0,1-1 0,-1 1 0,0 0 1,0 0-1,0 0 0,0 0 0,0 0 0,1 0 0,-1-1 0,0 1 0,0 0 0,0 0 0,1 0 0,-1 0 0,0-1 0,0 1 0,0 0 0,0 0 0,0 0 0,1 0 0,-1 0 0,0 0 0,0 0 0,1-1 0,-1 1 0,0 0 0,1 0 0,-1 0 0,0 0 0,0 0 0,0 0 0,0 1 0,0-1 0,1 0 0,-1 0 0,0 0 0,0 0 0,1 0 1,-1 0-1,0 0 0,0 0 0,1 1 0,-1-1 0,0 0 0,0 0 0,0 1 0,1 12 53,-6 20 36,-4-4-1,-2 0 0,0-1-1,-2-1 1,-1 0 0,-19 27 0,32-51-80,-11 14 46,12-16-51,0-1 0,-1 1 0,1-1 0,-1 1 0,0 0 0,1-1 1,0 0-1,-1 1 0,1 0 0,-1-1 0,0 1 0,1-1 0,-1 0 0,0 0 0,0 1 0,1-1 0,-1 0 0,1 1 0,-1-1 0,0 0 1,-1 0-1,1 0-6,1 0 1,0 0 0,0-1 0,0 1-1,0-1 1,-1 1 0,1 0 0,0 0-1,-1 0 1,1-1 0,0 1 0,0-1-1,0 1 1,-1 0 0,1-1 0,0 1 0,0 0-1,0 0 1,0-1 0,0 1 0,0-1-1,0 1 1,0-1 0,0 1 0,0 0-1,0 0 1,0-1 0,0 1 0,0-1-1,1 0 1,4-14-56,-3 10 27,6-22-6,2 0 0,0 2-1,2-2 1,28-42 0,-33 57 519,-14 12 765,6 0-1218,0 0 0,0 0 0,0 0 0,0 1 0,-1-1 1,1 0-1,0 0 0,0 0 0,-1 0 0,1 0 0,0-1 0,0 1 1,0 0-1,0 0 0,-1 0 0,1-1 0,0 0 0,0 1 1,-2-1-1,-17-11 66,18 12-94,0-1-1,-1-1 1,1 2-1,0-2 1,0 1-1,-1 0 1,2-1-1,-1 1 1,0-1-1,0 1 1,0-1-1,1 0 1,-3-2-1,-6-8-17,8 11 14,1 0 0,0 0 0,0 0 0,0-1 0,0 2 0,0-2 0,0 1 0,1 0 0,-1-1 0,0 2 0,0-4 0,0 3 4,1 0-1,-1 1 1,0-1-1,1 0 1,0 0-1,-1 1 1,1 0-1,-1-1 1,0 1-1,1-1 1,-1 0 0,0 1-1,0 0 1,1 0-1,0 0 1,-1-1-1,0 1 1,0 0-1,1-1 1,-3 1-1,-20-3 61,7 1-28,10 0-19,0 1 1,0 0-1,0 0 1,0 1-1,-11 0 1,-14 0 27,-2-7-1,-4-1 4,31 7-33,0 0 0,0 0 0,0-1 0,0 1 0,0-2-1,0 1 1,1 0 0,-1 0 0,0-1 0,1-1 0,0 1 0,0-1 0,0 0 0,-8-8-1,12 11-3,-1-1 0,1 1-1,-1 0 1,0 0-1,1 0 1,-2-1-1,2 2 1,-1-1-1,-1 0 1,2 0-1,-1 1 1,-1 0-1,2-1 1,-1 1 0,-1 0-1,-1-1 1,-37 5 96,20-2-46,-61 2 77,77-4-132,1 1 0,-1-1 0,0 1 0,1 0 0,-1 0 0,-5 3 0,5-2 0,0-1-1,0 1 1,1-1-1,-1 0 1,-9 0-1,-18 8-3,25-8-1,1 1 0,1-1 0,-1 1 0,0-1 0,-6 4 0,8-2 0,0-2 0,0 1 0,-1-1 1,1 1-1,-1-1 0,1 0 0,0 0 0,0-1 0,-1 0 0,1 0 0,-7 0 0,5-5 24,5 4-22,1 1-1,0-1 1,0 1 0,-1-1 0,0 0 0,0 1 0,1 0 0,0-1 0,-1 1 0,0-1 0,0 1 0,1-1 0,-1 1 0,0 0 0,0 0 0,1 0 0,-1-1 0,0 1 0,0 0 0,-1 0 0,-4 1-3,-1 2 0,1-1 0,0 1 0,0 0 0,0 0 1,0 0-1,0 1 0,0 0 0,1 0 0,-5 5 0,-2 0-11,11-8 12,-1 1-1,2-1 1,-2 1 0,1-1-1,0 1 1,0-1 0,0 1-1,0 0 1,0 0-1,0 3 1,0-4 3,0 1 0,1-1 0,-1 1 0,1-1 0,-1 1 0,0-1 0,0 1 0,0-1 0,0 0 0,0 1-1,0-2 1,0 2 0,0-1 0,-1 0 0,-1 1 0,-28 16 5,19-11 7,0 1 1,0-2-1,-17 6 0,-28 8 17,32-8-55,22-10 25,0 0 0,0-1 0,0 1 0,0-1-1,0 1 1,0-2 0,0 2 0,-4-1 0,7-1-1,-6 1 19,0 0 1,0 0-1,0-1 0,1 0 1,-1 0-1,0-1 0,0 0 1,0 0-1,-8-2 0,13 2-17,-1 0 0,1 0 0,-1 1 0,1 0 0,-1-1 0,1 1 0,-1-1 0,1 1 0,-1 0 0,1 0 0,-1 0 0,1 0 0,-1 0 0,1 0-1,-1 1 1,0-1 0,-2 1 0,-23 14 24,10-5-23,17-10-2,-1 1-1,1-1 0,0 0 0,0 0 1,0 0-1,0 0 0,-1 0 0,1 0 1,0 0-1,0 0 0,0 0 0,0 0 0,0 0 1,0 0-1,0 0 0,0 0 0,0 0 1,0 0-1,0 0 0,-1 0 0,1-1 1,0 1-1,0 0 0,0 0 0,0 0 1,0 0-1,0 0 0,-1 0 0,1 0 1,0 0-1,0 0 0,0-1 0,0 1 1,0 0-1,0 0 0,0 0 0,0 0 1,0 0-1,-1 0 0,1 0 0,0 0 1,0 0-1,0 0 0,0 0 0,0 0 1,0-1-1,0 1 0,0-11-1,3-7-2,-3 18 7,0 0-1,0 0 1,0 0-1,0 0 1,0 0 0,0 0-1,0-1 1,0 1-1,0 0 1,0 0-1,0 0 1,0 0-1,0-1 1,0 1-1,0 0 1,0 0-1,0 0 1,0 0-1,0 0 1,0-1 0,0 1-1,0 0 1,0 0-1,0 0 1,0 0-1,0 0 1,0 0-1,0 0 1,0 0-1,-1 0 1,1 0-1,0 0 1,0 0 0,0 0-1,0 0 1,0 0-1,-1 0 1,1 0-1,0 0 1,0 0-1,0 0 1,0 0-1,-1 0 1,1 0-1,0 0 1,0 0-1,0 0 1,0 0 0,-12 1 47,-10 5-116,21-5 63,1-1-1,-1 1 1,1-1-1,0 0 1,-1 1-1,1 0 1,-1 0-1,1-1 1,0 0-1,-1 1 1,1 0-1,0 0 1,0-1-1,0 1 1,0 0-1,0-1 1,0 1-1,0-1 1,0 1-1,0 0 0,0 0 1,0-1-1,0 1 1,0 0-1,0 0 1,1 0-1,6 17-49,-5-13 55,0-4 1,-1 1 1,0-1 0,0 1 0,0-1-1,0 1 1,0 0 0,0 0-1,-1 0 1,1-1 0,0 1 0,-1 1-1,0-2 1,1 1 0,-1 0-1,0 0 1,0 0 0,0 0-1,0 0 1,-1 0 0,1 0 0,0-1-1,-1 5 1,-19 45 6,15-39-4,4-12-8,1 2 1,-1-1-1,0 0 1,0 1-1,1-2 1,0 2-1,-1-1 1,1 0 0,0 1-1,-1-1 1,1 1-1,0-2 1,0 2-1,0-1 1,0 1-1,0-1 1,1 2-1,-2 0 1,0-1 0,1 1 0,-1-1 0,0 1 0,0-1 0,-1 1 0,1 0 0,0-1 0,-1 0 0,0 0 0,1 1 0,-4 1 0,-1 4 0,3-3 3,-1-1 0,0 2 0,-1-2 0,1 1 0,-8 4 0,-8 3 47,17-11-48,0 1 0,0-1-1,1 1 1,-1 0 0,1-1 0,-1 2 0,1-1 0,-1 0 0,1 0 0,-2 4-1,-5 5-3,7-8-4,0 0 1,0-1-1,0 1 0,1 0 1,-2 0-1,2 1 1,0-1-1,0 0 0,0 1 1,-1-1-1,2 0 0,-1 0 1,0 7-1,0-1-7,1-6 6,-1-1 1,1 1-1,-1 0 1,1 0-1,0-1 0,0 1 1,0-1-1,1 1 1,0 3-1,0-4 1,0-2-1,0 1 0,0 0 0,0 0 1,0 0-1,1 0 0,-1 0 1,0-1-1,1 0 0,-1 1 0,1 0 1,-1-1-1,0 1 0,0-1 0,1 0 1,-1 0-1,1 0 0,-1 0 1,1 0-1,-1 0 0,1 0 0,-1 0 1,1 0-1,1-1 0,1 0 4,-1 0 0,1 0 0,0 0 0,0 0 0,-1-1 0,0 1 0,6-5 0,56-41-13,-46 37 19,-18 10-3,1 0 1,-1 0-1,1-1 0,-1 1 0,1-1 1,-2 0-1,2 1 0,-1-1 0,0 0 1,1 0-1,-2 1 0,2-1 1,-1-1-1,0 2 0,0-1 0,0-1 1,-1 2-1,1-2 0,1-1 0,0 1 2,-1 0-1,2 0 1,-2 0-1,1 0 0,1 1 1,-1-1-1,0 0 1,0 1-1,1 0 0,-1-1 1,1 1-1,-1 0 1,0 0-1,1 1 1,3-2-1,28 19 24,-29-16-27,1 0 0,0-1-1,0 1 1,0-1-1,-1-1 1,1 1 0,0-1-1,-1 0 1,10-3 0,1-1 3,-1-1 0,15-9 0,-16 8 11,0 0 0,21-6 0,-172 64 949,133-48-964,-1 0 0,1 0 0,-1 0 0,1 0 0,0 0 0,0 0 0,1 1 0,-1 0 0,-4 6 0,6-7-7,0 0 1,0 0-1,-1 0 1,2 0 0,-1 0-1,0 1 1,1 0-1,0 0 1,0-1 0,0 0-1,0 1 1,1 0 0,-1 6-1,1-10 3,0 0 0,0 0 0,0 0 0,0 0 0,0 1 0,1-1-1,-1 0 1,0 0 0,0 0 0,0 1 0,1-1 0,-1 0 0,0 0 0,0 0 0,0 0 0,0 0-1,0 1 1,0-1 0,1 0 0,-1 0 0,0 0 0,0 0 0,1 0 0,-1 0 0,0 0 0,0 0-1,1 0 1,-1 0 0,0 0 0,0 0 0,0 0 0,0 0 0,0 0 0,1 0 0,-1-1 0,0 1-1,1 0 1,14-5-49,15-10 41,16-18-21,-38 26 33,-1 1 1,2 0-1,-1 1 1,0-1-1,1 2 1,0-1-1,11-2 1,-17 6 4,0 0 1,0 1-1,0 0 1,1-1 0,-1 1-1,0 0 1,0 1-1,1-1 1,-1 0-1,0 1 1,0 0 0,0 0-1,0-1 1,0 2-1,0-1 1,0 0-1,3 3 1,19 7-19,-16-9 8,0 0-1,1-1 1,15 1-1,6 1-5,-24-2 22,-1-1 0,1 0-1,-1 0 1,1-1-1,8-2 1,-9 2-1,0 0 0,0 1 1,0-1-1,0 1 0,0 0 0,10 1 0,-8 0-5,-2 0 0,2-1-1,-1 0 1,11-2-1,-13 1 3,0 1-1,0-1 0,-1 1 0,1 0 0,0 0 1,-1 0-1,2 1 0,-2 0 0,1 0 1,-1 0-1,7 3 0,13 17 30,-12-9-33,-8-9 2,0 0 0,0-1-1,1 0 1,-1 0-1,1 0 1,-1 0-1,2-1 1,6 2-1,12 4 1,-17-5-1,0-1 0,0 0 0,0 0 0,0 0 0,0-1 0,0 0 0,1-1 0,-2 0 0,13-2 0,-14 1 10,1 0 1,-1-1-1,0 0 1,0 0-1,1 0 0,6-7 1,-1 2 2,2 0-1,2 0-1,0 1 0,0 0 1,0 2-1,16-5 0,22-8 52,-16 0 2,-27 14-36,-1-1 0,1 1-1,0 0 1,19-4 0,-18 6-15,0-1 0,0 3 0,0-2 0,0 2 0,0 0 0,1 1 0,18 3 0,-29-3 2,0 1-1,0-2 1,0 2 0,0-1 0,0 0 0,-1 1 0,0-2 0,1 2 0,0-1 0,-1 0 0,1 1 0,-1-1 0,0 1 0,0-1 0,0 2 0,3 23 9,-3-20-24,0 0 0,0-1 0,0 1 0,0 0 0,1-1 1,3 11-1,-3-15-2,-1-1 0,0 1 0,0 0 0,1 0 0,0 0 0,-1 0 0,1 0 0,-1-1 0,1 1 0,0 0 0,0-1 0,-1 1 0,1-1 0,0 1 0,0-1 0,-1 1 0,1 0 0,0-1 0,0 0 0,0 0 0,0 1 0,0-1 0,-1 0 0,2 0 0,-1 1 0,-1-1 0,2 0 0,-1 0 0,-1 0 0,1 0 0,1-1 0,-2 1 0,1 0 0,0 0 0,0-1 0,0 1 0,0 0 0,0 0 0,1-2 0,5-2 0,-1 1 0,0-2 0,0 1 0,8-8 0,0 1 0,51-28 138,-65 38-119,0 1-1,1 0 0,-1 0 0,0 0 1,0 0-1,0 0 0,1 0 0,-1 0 1,0 0-1,0 0 0,0 0 0,1 0 1,-1 0-1,0-1 0,0 1 0,0 0 1,0 0-1,0 0 0,0-1 0,0 1 1,0 0-1,0 0 0,0-1 0,0 1 1,0 0-1,0 0 0,0 0 0,0 0 1,0 0-1,0 0 0,0-1 0,0 1 1,0 0-1,0 0 0,0-1 0,0 1 1,0 0-1,0 0 0,0 0 0,0-1 1,0 1-1,0 0 0,0 0 0,-1 0 1,1 0-1,0 0 0,0 0 0,0 0 1,-13-6 540,-14 3-336,14 2-214,1 1 0,-1 1-1,0 0 1,0 1 0,1 0 0,0 0 0,0 2 0,0 0 0,-16 6 0,22-8-9,-14 8 8,-2-1-1,1-1 1,-35 7 0,55-15-9,-1 0 0,0 0 0,0 0 0,0 0 0,1 0 0,-1 0 0,0 0 0,1-1 0,-2 0 0,2 0 0,-1 1 0,0 0 0,1-2 0,-1 1 0,1 1 0,-1-1 0,1-1 0,-1 2 0,1-2 0,0 1 0,-1-1 0,2 1 0,-2 0 0,1-1 0,0 1 0,0-1 0,0 0 0,1 1 0,-1-1 0,0 1 0,0-2 0,1 0 0,-3-6-12,1 2-1,1-1 1,-1 0-1,1 0 1,1 0-1,0-9 1,0 14 21,0-1 1,0 1-1,-1-1 0,1 0 1,-1 1-1,0-1 0,1 1 1,-1 0-1,-1-1 1,1 1-1,-1-1 0,1 1 1,-1 0-1,0 0 0,-2-4 1,2 6-7,0-1 1,0 1-1,1-1 1,-1 1 0,-1-1-1,2 2 1,-1-2-1,-1 1 1,1 1 0,0-1-1,0 0 1,0 0-1,0 1 1,0 0 0,-1 0-1,0-1 1,1 1-1,0 0 1,0 1 0,-1-1-1,1 0 1,0 0-1,0 0 1,-4 3 0,-4 0-8,0 1-1,0 1 1,1-1 0,0 1 0,0 1 0,-9 8 0,-31 17-14,49-31 18,-1 0-1,0 1 1,1 0-1,0-1 1,-1 0-1,0 1 1,1-1 0,-1 0-1,1 0 1,-1 0-1,0 0 1,1 1-1,-1-1 1,1 0 0,-1 0-1,0 0 1,1 0-1,-1 0 1,1 0-1,-1 0 1,0 0 0,0 0-1,1-1 1,0 1-1,-1 0 1,0 0-1,0 0 1,1 0 0,0-1-1,-1 1 1,1-1-1,-1 1 1,0-1-1,1 1 1,0 0 0,-1 0-1,1-1 1,-1 0-1,1 1 1,-1-1-1,1 1 1,0 0 0,0-1-1,0 0 1,0 0-1,-1 0 1,0-4-18,0-1-1,1 1 1,0 0-1,0 0 1,0-7 0,0-10-23,-1 39-43,-1 0 1,0 0 0,-2 0 0,-5 20-1,9-36 85,-3 4-4,2 0 0,-1 0-1,2 0 1,-2 0 0,1 0 0,1 1 0,0 6 0,-2-34 62,2 18-55,0 0 0,-1 0-1,1 0 1,0 0 0,-1 0 0,0 0-1,-2-5 1,-1 0 6,1 0 1,0 0-1,0 0 0,0-1 1,-1-17-1,2 21 0,0-2-1,0 1 1,0 1-1,-1-2 1,0 2 0,-1-1-1,0 1 1,0 0-1,0 0 1,-1 0 0,1 0-1,-11-8 1,14 13-9,0 1-1,1-1 1,-1 1 0,0-1-1,0 0 1,1 1 0,-1 0-1,0 0 1,0 0 0,0-1-1,0 1 1,0 0 0,0 0-1,0-1 1,0 1 0,1 0 0,-2 1-1,1-1 1,1 0 0,-1 0-1,-1 0 1,2 1 0,-3-1-1,2 1-1,-1 0-1,0 0 0,0 1 0,0-1 1,1 0-1,-1 1 0,0-1 0,1 1 1,-3 3-1,-2 5-10,1-1 0,-1 0 0,-3 14 0,6-18 12,2-3 1,-10 19 17,11-21-17,0 1 0,-1 0 1,1-1-1,-1 1 0,0-1 1,1 0-1,0 1 0,0-1 1,-1 1-1,0-1 0,1 1 1,-1-1-1,1 0 0,-1 0 1,1 0-1,-1 0 1,0 1-1,1-1 0,0 0 1,-1 0-1,0 0 0,0 0 1,1 0-1,-1 0 0,1 0 1,-1 0-1,0 0 0,1 0 1,-1 0-1,1 0 0,-1-1 1,0 1-1,0-2-8,0 1 0,0-1 0,1 0 0,-1 0 0,1 0 0,-1 1 0,1-2 0,0 2 0,-1-1 0,1 0 0,1 0 0,-1 0 0,0 0 0,1-2 0,0-6-28,-2-2 15,1 0 1,0-1-1,1 1 1,1 0-1,-1 0 0,5-13 1,-3 14 27,0-1-1,-1 0 1,-1 0 0,1-22-1,-8 40-49,-4 12-29,6-11 53,-3 5 9,-1-1 1,-1 1 0,-21 18 0,18-18 2,-21 27 0,-6 28 86,33-62-59,3-10-59,2-12-85,2 2 104,2 1 1,0-1 0,0 0-1,2 1 1,-1 1-1,2-2 1,0 2 0,1 0-1,0 0 1,17-23-1,-49 65 72,12-15-52,1 1 0,-1 0 0,-11 20 0,-10 34 34,30-65-93,5-10-18,6-13-37,-7 17 110,9-20-28,1 0-1,1 1 0,17-25 1,-55 97 25,3-6 16,16-27-3,-1-1-1,-1 0 1,-19 25 0,29-42-5,-1 1 0,1-1 1,0 1-1,-1 0 0,1 0 0,-1-1 1,0 1-1,1-1 0,0 1 0,-1 0 0,0-1 1,0 0-1,1 0 0,-1 1 0,0-1 1,0 1-1,1-1 0,-1 1 0,0-1 0,0 0 1,1 0-1,-1 0 0,0 0 0,0 0 1,-1 0-1,2 0-5,-1-1-1,1 0 1,0 0 0,0 1 0,0-1 0,0 0 0,-1 0-1,1 1 1,0 0 0,0-1 0,0 0 0,0 0-1,0 1 1,0-1 0,0 0 0,0 0 0,1 1-1,-1-1 1,0 0 0,0 0 0,0 1 0,0-1-1,1 1 1,-1-1 0,1 0 0,0 0 0,3-10 28,0 0 1,0 0 0,-1 0 0,-1-1-1,-1 1 1,1-1 0,-1 1 0,-1-21-1,0 32-18,0-1 0,0 1-1,0-1 1,0 0-1,0 1 1,0 0 0,-1 0-1,1-1 1,0 0 0,0 1-1,-1-1 1,1 1-1,0 0 1,-1 0 0,1-1-1,0 1 1,0-1-1,0 1 1,-1-1 0,1 1-1,-1 0 1,0 0 0,1 0-1,0 0 1,0-1-1,-1 1 1,1 0 0,-1 0-1,0-1 1,-19 0 53,-20 11-36,38-9-16,-1 0-5,0-1 1,0 1-1,0-1 1,0 0 0,0 1-1,0-2 1,0 1-1,0 0 1,0-1-1,0 1 1,-5-3 0,-32-13 38,23 7-33,16 9-9,0-1 0,1 0-1,-1 1 1,0-1 0,0 1 0,1-1 0,0 0 0,-1 1 0,0-1-1,1 0 1,-1 0 0,1 1 0,0-1 0,0-1 0,-1 1 0,-6-10-13,-3 5 0,-2-1-24,12 6 37,-1 1 0,1 0 0,0 0 0,-1-1 1,1 1-1,0 0 0,0 0 0,-1 0 0,1 0 0,0 0 0,0-1 1,0 1-1,0-1 0,0 1 0,0 0 0,0-1 0,0 1 0,0 0 1,-1 0-1,1 0 0,0-1 0,0 1 0,0-1 0,0 1 1,0 0-1,0-1 0,1 1 0,-1 0 0,0 0 0,0 0 0,0-1 1,0 0-1,2-7-14,-2 7 12,0 1 1,0 0 0,0-1-1,0 1 1,0 0-1,0 0 1,0 0-1,0 0 1,0 0-1,0-1 1,0 1-1,0 0 1,0-1-1,0 1 1,0 0-1,1-1 1,-1 1-1,0 0 1,0 0-1,0 0 1,0 0-1,0 0 1,0 0-1,0 0 1,0-1-1,1 1 1,-1 0-1,0 0 1,1 0-1,-1 0 1,0-1-1,0 1 1,1 0-1,-1 0 1,0 0-1,0 0 1,0 0-1,1 0 1,21-7-169,-21 7 169,2 0 1,-1 0-1,-1 0 0,2-1 0,-2 0 1,1 0-1,0 1 0,0-1 0,0-1 1,0 2-1,-1-2 0,3 0 0,9-10-6,18-23 0,-24 26 4,1 0 1,-1 1 0,1 1 0,1-1 0,0 1 0,15-10 0,51-20-5,-9-5 0,-42 30-5,-7 4 8,-1 1 0,1 1 0,21-6 1,-27 8 1,-1 0 0,1 0 1,-2-1-1,12-5 1,0-2-1,-18 11 5,2-1 1,-1 1-1,2-1 1,-2 2 0,1-1-1,-1 1 1,1-1-1,0 1 1,-1 0 0,1 1-1,0-1 1,0 1-1,4 1 1,-1 0 2,0 0 0,0 1 0,0 0 0,0 0 0,0 1-1,10 7 1,-17-10-6,1 0-1,-2 0 0,2 1 1,-1-1-1,0 0 0,0 1 1,0-1-1,-1 1 0,1-1 1,0 1-1,1 2 1,-2-2 0,1-1 0,0 1 0,0 0 0,0-1 0,0 1 0,0-1 0,0 1 1,0-1-1,0 1 0,4 2 0,2 2-9,1-1-1,0 0 1,0 0-1,1-1 1,-1 0-1,1 0 1,0-1-1,1-1 1,-1 0-1,0 0 1,1 0-1,15 0 1,-8-3 30,-1 1 0,0-2 0,25-5 0,2 0 65,-7 14 81,-36-7-81,-10 4 457,-82 52-337,21-11-161,8-9-12,-77 33 0,133-65-40,0 0 0,0 0 1,1 0-1,-1 1 0,1-1 0,0 1 1,1 1-1,-1 0 0,0-1 0,2 1 1,-1 1-1,1-1 0,-1 0 0,2 1 1,-1 0-1,1 0 0,0 1 0,1-1 1,-1 0-1,1 1 0,-2 15 0,4-22-2,0 0-1,0 0 1,-1 0 0,1 0-1,0 1 1,0-2-1,0 2 1,0-1 0,0 0-1,0 0 1,0 0 0,0 0-1,1 1 1,-1-2-1,0 2 1,0-1 0,1-1-1,0 2 1,-1-1-1,1-1 1,-1 2 0,1-1-1,1 1 1,-1-2 0,0 1 1,0-1 0,0 0 0,1 0 0,-2 1-1,2-1 1,-1 0 0,0 0 0,0 0-1,0 0 1,0 0 0,1 0 0,-2 0-1,2 0 1,-1-1 0,0 1 0,0 0-1,2-1 1,5-3-15,0 0-1,1 0 0,-1-1 1,9-7-1,27-21 12,-18 12 3,53-32 0,-77 52 13,0 0-1,0 0 1,1 0 0,-1 1 0,0-1 0,0 1-1,1-1 1,-1 1 0,0 0 0,0-1 0,1 1-1,-1 1 1,0-1 0,5 2 0,-6-2-2,-1 0 0,1 0 1,0 0-1,0 1 0,-1-1 1,1 1-1,0-1 0,0 1 1,-1-1-1,1 1 0,0-1 1,0 1-1,-1 0 0,0-1 1,1 1-1,0 0 0,-1 0 1,1-1-1,-1 1 0,0 0 0,0 0 1,1-1-1,-1 1 0,0 1 1,0-2-1,1 1 0,-1 0 1,0 0-1,0-1 0,0 1 1,0 1-1,0-2 0,-1 1 1,1 0-1,0 0 0,0-1 1,-1 1-1,1 0 0,0 0 1,-1 2-1,-23 53 51,-56 96 0,80-150-52,-3 0-6,2 0 0,-1 1 0,1-1 0,0 1 0,0 0 0,0 0 0,0-1 0,0 1 1,1 0-1,-1 0 0,0 0 0,1-1 0,0 6 0,0-8 3,0 0 0,0 0 1,0 0-1,0 0 0,0 0 0,0 0 0,0 1 0,0-1 0,1 0 1,-1 0-1,0 0 0,0 1 0,0-1 0,0 0 0,0 0 0,0 0 0,1 0 1,-1 0-1,0 0 0,0 1 0,0-1 0,0 0 0,0 0 0,0 0 1,0 0-1,0 0 0,0 0 0,1 0 0,-1 0 0,0 0 0,0 0 1,0 0-1,1 0 0,-1 0 0,0 0 0,0 0 0,1 0 0,-1 0 0,0 0 1,0 0-1,0 0 0,0 0 0,9-6-67,3-9 11,4-3 21,1 1-1,-1 1 1,36-26-1,-2 2 14,-33 24 23,21-25-1,-30 30 3,1 0 0,0 1-1,1 1 1,0-1 0,1 2 0,0-1 0,17-9 0,20-3 16,-44 20-14,1-1 1,0 2 0,0-2-1,-1 1 1,1 1 0,0 0-1,0 0 1,7 0 0,-12 0 0,1 0 0,0 0 1,-1 0-1,1 0 1,0 1-1,-1-1 0,1 0 1,-1 1-1,1-1 0,-1 0 1,1 1-1,0-1 0,-1 0 1,0 1-1,0-1 0,1 1 1,0-1-1,-1 1 0,1-1 1,-1 1-1,0-1 1,0 1-1,0 0 0,1-1 1,-1 2-1,0 18 82,-1-15-69,0 0 1,-1 0-1,1 0 1,-1 0-1,-5 8 0,3-6-14,0 1 0,1-1 0,0 1 0,0 0 0,1 0 0,1 0 0,-2 12 0,-3 9 0,1 7-36,5-35 32,0 0 0,0-1 0,0 0 0,0 1 0,0 0 0,1-1-1,-1 1 1,0-1 0,0 0 0,0 1 0,1 0 0,-1 0 0,0-1-1,0 0 1,0 0 0,1 1 0,-1 0 0,1-1 0,-1 1 0,1-1 0,-1 0-1,0 0 1,1 1 0,-1-1 0,1 0 0,0 1 0,-1-1 0,1 1-1,20 8-57,-12-5 54,-4-1 0,3 2 3,-1-1 0,1 1-1,-1 1 1,11 11 0,-14-14-2,-1 0-1,0 0 1,1-1 0,0 0 0,-1 1-1,1-1 1,0 0 0,0 0 0,-1 0 0,2-1-1,-1 0 1,0 1 0,0-2 0,0 1-1,5 0 1,-2-1 6,-1 0-1,1 0 1,-1-1-1,1 0 1,-1 1-1,0-2 1,0 1-1,0-2 1,10-3-1,82-38 80,-89 41-71,1-1-1,0 2 1,0 0 0,0 0-1,0 1 1,0 0 0,0 0-1,1 1 1,15 3 0,-25-3 3,1 0 1,-1 1 0,1-1-1,-1 1 1,1 0-1,-1-1 1,0 1 0,1 1-1,-2-2 1,2 1-1,-1 1 1,0-2 0,0 2-1,0-1 1,1 2-1,-1-3-7,-1 1-1,0-1 1,0 1-1,0 0 1,1-1-1,-1 0 1,0 0-1,0 1 1,0-1-1,1 1 1,-1 0-1,0-1 0,0 0 1,0 1-1,0-1 1,0 1-1,0 0 1,0-1-1,0 0 1,0 0-1,0 1 1,0 0-1,-1-1 0,1 1 1,0-1-1,0 0 1,-1 1-1,1-1 1,0 1-1,0-1 1,0 1-1,0-1 1,-1 0-1,1 0 0,-1 1 1,1-1-1,-1 1 1,1-1-1,0 0 1,0 1-1,-1-1 1,0 0-1,1 0 1,-1 0-1,1 0 1,0 0-1,-1 0 0,1 0 1,-1 0-1,1 0 1,-1 0-1,0 0 0,1 0 0,-1 0-1,1 0 1,-1 0-1,1 0 1,0 0 0,0 0-1,-1 0 1,1 0 0,-1 0-1,1 0 1,-1 0 0,1 0-1,0-1 1,0 1 0,0 0-1,-1-1 1,1 1 0,0 0-1,-1-1 1,1 1 0,0 0-1,-1 0 1,1-1 0,0 1-1,0-1 1,0 1-1,0 0 1,0-1 0,0 1-1,0 0 1,0 0 0,0-1-1,0 0 1,0 1 0,0-1-1,0 1 1,0 0 0,0 0-1,0-1 1,0 1 0,0-1-1,0 0 1,3-24-40,-2 14 37,1-10-2,-1 15 28,0-2-1,-1 1 0,0-1 0,-1-8 0,1 16-18,0-2 0,-1 1 0,1 0 0,0 0 0,0 0 0,0 0 0,0 0 0,-1 0 0,0 0 0,1 0 0,-1 0-1,1 0 1,-1 0 0,0 0 0,0 1 0,1-1 0,-1 0 0,0 0 0,0 1 0,1-1 0,-1 0 0,-1 0 0,2 1 0,-1 0-1,-1-1 1,2 1 0,-1-1 0,-1 1 0,2-1 0,-2 1 0,1 0 0,0 0 0,-1 0 0,-1 0-1,0 1 0,1-1 1,-1 1-1,1 0 0,-1-1 1,1 2-1,-1-1 0,1 0 1,-3 2-1,-12 5 9,-78 30 5,73-28-27,59-58-529,-30 41 532,0-1 0,0 2 1,1-1-1,-1 0 0,1 1 0,1 0 1,0 1-1,-1 0 0,1 0 0,1 1 1,-1 0-1,0 1 0,1 0 0,0 0 1,0 1-1,14-1 0,-23 2 12,0 1 0,0-1 0,-1 0 0,1 1 0,0 0 0,0-1 0,-1 1 0,0-1 0,1 0 0,0 1 0,-1-1 0,1 0 0,-1 0 0,0 1 0,1-1 0,-1 0 0,1 0 0,-1 1 0,0-1 0,1 0 0,-1 0 0,0 1 0,0-1 0,0 0 0,0 0 0,0 0 0,0 0 0,0 0 0,0 1 0,0-1 0,0 0 0,-1 0 0,0-1 0,-6-29 131,-8 7-8,13 23-131,1-1-1,-1 0 0,1 0 1,0 0-1,-1 0 0,2 0 0,-1 0 1,-1-1-1,2 1 0,-1 0 1,1 0-1,-1-1 0,0 1 1,1-1-1,0 1 0,0 0 0,0-1 1,0 1-1,0-3 0,0 4-8,0 1 0,0-1 1,0 1-1,0-1 0,0 0 0,1 0 0,-1 1 0,0-1 0,0 1 0,0-1 0,1 0 0,-1 1 0,0-1 0,1 1 0,-1-1 0,0 0 0,0 1 0,1 0 0,-1-1 1,1 0-1,0 1 0,-1-1 0,0 1 0,1 0 0,-1 0 0,1-1 0,0 1 0,-1-1 0,2 1 0,-1 0-3,0 1 1,1-1-1,-1 1 1,0-1-1,0 1 0,1 0 1,-1 0-1,0-1 1,0 1-1,0 0 0,0 0 1,0-1-1,0 2 1,-1-1-1,3 2 0,5 6-11,-4-3 23,0 0 0,1 0 0,0 0 1,0-1-1,0 0 0,1 0 0,0-1 0,0 1 1,0-2-1,0 1 0,0 0 0,13 3 1,-22-8 54,0-1 1,0 0 0,0 0-1,1 0 1,0-1 0,-1 0-1,0 1 1,1-1 0,-2-4-1,-2 0-58,0-1-1,0 0 0,2 0 1,-1-1-1,1 0 0,-5-15 1,16 42-79,0 0 0,2 0 0,0-1 0,1 0 0,15 19 0,-25-36 89,0 0 0,0 0 0,0 0 0,0 0 0,1 1 0,-1-1 0,0 0 1,0 0-1,0 0 0,0 0 0,0 0 0,0 0 0,0 1 0,0-1 0,0 0 0,0 0 0,0 0 0,0 0 0,0 0 0,0 1 0,0-1 0,0 0 0,0 0 0,0 0 0,0 0 0,0 0 0,0 0 0,0 0 0,0 0 0,0 0 0,-1 0 0,1 0 0,0 0 0,0 0 0,0 0 0,0 1 0,0-1 1,0 0-1,0 0 0,0 0 0,0 0 0,0 0 0,0 0 0,0 0 0,0 0 0,0 0 0,0 0 0,0 0 0,-1 0 0,1 0 0,0 0 0,0 0 0,-11 2 102,-16-5-54,11 2-52,-1 0-1,0 1 1,0 1-1,0 0 1,0 2-1,1 0 1,-1 0 0,1 2-1,0 0 1,-22 10-1,29-9-12,0 0 0,0 0 0,1 1 0,0 0 1,0 1-1,1-1 0,-8 11 0,6-6-7,-1-1-1,-21 18 1,21-22 41,-4 4-190,17-9-3,9-4-41,6-3 154,0-1 1,0-1 0,-1 0 0,20-13 0,33-14-15,-65 33 68,19-9-9,0 2 1,42-10 0,-57 16 7,0 2 1,0-1-1,0 1 1,0 0-1,0 1 1,-1-1-1,1 2 1,0-1-1,-1 2 1,1-1-1,11 5 1,-16-5 8,0-1-1,0 2 1,-1-2 0,0 1-1,0 1 1,1-1 0,-1 1 0,0-1-1,0 1 1,0 0 0,-1 0-1,1 0 1,0 1 0,-1-1 0,-1 1-1,2-1 1,-2 0 0,1 1-1,-1 0 1,1 0 0,-2-1-1,2 2 1,-1-1 0,-1-1 0,0 1-1,0 1 1,1-2 0,-2 2-1,1-1 1,0-1 0,-2 6 0,1-1 15,-1-2 9,6-11 12,4-22-3,-1 3-47,-9 27 86,2 1-68,-2-1 0,1-1 0,-1 1 0,1 0 0,-1 0 0,1 0 0,-2 0 0,2-1 0,-1 0 0,-1 1 0,1-1 0,-1 0 0,-4 3 0,-47 22-77,54-26 47,2 0 0,-1-1 0,-1 2 0,2-1 0,-1-1 0,0 1 0,1 0 0,-2-1 0,2 1 0,-1-1 0,0 0 0,2 1 0,5 2 11,7 2-24,0 0 0,0 1 0,24 13 0,-35-16 34,-1 0 1,0 1-1,0-1 1,0 1-1,-1 0 1,1-1-1,-1 1 1,0 1-1,0-2 1,0 1-1,2 8 1,11 48 31,-15-56-35,1-1 1,0 0-1,0 1 1,0-1-1,0 0 0,0 0 1,1 0-1,-1 0 1,1 0-1,0 0 1,0-1-1,0 1 0,0-1 1,0 0-1,4 4 1,0-3-5,-1 0 0,0 0 0,0 0 0,1 0 0,0-2 1,0 1-1,8 2 0,-10-3 2,-1 0 6,1-1-1,0 1 0,0 1 0,-1-1 1,1 1-1,3 1 0,-6-2 3,0 1 0,1-2 0,-2 2 0,2-1 0,-1 0 0,0 1 0,0-1 0,0 1 0,-1-1 0,1 1 0,0-1 0,0 1-1,-1-1 1,1 1 0,-1 0 0,1 2 0,2 12 39,-1 1 0,0-1-1,-2 19 1,1-32-46,0 0-1,-1-1 1,1 1 0,0 0 0,0 0-1,0-1 1,0 1 0,1-1-1,-1 1 1,1 0 0,0-1 0,-1 0-1,2 0 1,1 3 0,-1-2-1,-1 0 0,1 0-1,-1 0 1,0 1 0,0-1 0,4 7 0,-3 0 22,1 0-1,9 14 1,3 6 12,-16-27-32,2 0 1,-1 0-1,0-1 0,1 0 1,-1 0-1,1 1 1,-1-1-1,1 0 1,0 0-1,-1 1 1,2-2-1,-1 1 1,0 0-1,3 2 1,-3-4 2,-1 2 1,0-1 0,0 0 0,0 0 0,0 0 0,0 1 0,0-1-1,-1 0 1,1 1 0,0-1 0,-1 1 0,1-1 0,-1 0-1,0 0 1,1 3 0,-1-2-3,1-1 0,-1 0 0,0 0 0,1 0-1,-1 1 1,0-1 0,1 0 0,-1 0 0,1 0 0,0 0 0,-1 0-1,1 0 1,0 0 0,0 0 0,-1 0 0,1 0 0,1 0 0,-2-1-1,3 3 1,15 6-5,-14-7 5,0 0 1,0 0-1,-1 0 0,2-1 1,-1 1-1,0-1 1,1 0-1,-1 0 1,8 0-1,-2-1 19,0 1 0,-1 0-1,1 0 1,0 0 0,0 1 0,-1 1 0,13 5 0,-14-5-6,-1-1 1,1 1-1,0-1 0,-1-1 1,2 1-1,-2-1 1,1-1-1,0 1 0,0-1 1,0-1-1,0 0 1,0 1-1,0-2 1,7-2-1,-1 1-6,0 2 0,0-1 0,18 2 1,27-3 44,-51 2-36,-1 0-5,0 0 1,-1 0 0,1-1-1,-1 0 1,10-3 0,-14 3 2,-1 2-1,1-2 1,0 1 0,-1 0 0,1-1 0,-1 1 0,1-1 0,-1 1-1,1-1 1,-1 1 0,0-1 0,1 0 0,-2 1 0,1-2 0,1 2-1,-2-1 1,1-1 0,-1 2 0,1-1 0,0-1 0,-1 1 0,0-2-1,1-10 61,-1 1 0,-1-1 0,-3-21 0,-1-21 48,5 53-128,1 1 1,-1 0-1,1 0 0,0-1 1,-1 1-1,1 0 0,0 0 1,0 0-1,0 0 0,1 0 1,-1 0-1,1 1 0,-1-2 1,1 2-1,-1-1 0,1 1 1,0-1-1,-1 1 0,2-1 1,-2 1-1,5-2 0,-3 1-3,1-1 0,0 0 0,-1 1-1,0-1 1,4-4 0,-5 4 10,4-5 60,-1 1 0,0-1 0,0 0 0,6-16 0,-10 22-54,-1 1 0,0 0 0,1 0 0,-1-1 0,1 1 1,-1-1-1,0 1 0,1-1 0,-1 1 0,0-1 0,0 1 0,0-1 1,-1 1-1,1 0 0,0-1 0,-1 1 0,1-1 0,-1 1 0,1-1 1,-1 1-1,1 0 0,-1 0 0,0-1 0,0 1 0,0 0 0,0 0 1,1 0-1,-2 0 0,1 0 0,1 0 0,-2 0 0,1 0 1,0 0-1,-1 1 0,1-1 0,0 0 0,0 0 0,-1 1 0,1 0 1,-2-1-1,-1 0 7,0 0-1,0 1 1,0 0 0,0 0 0,0 0 0,-4 0 0,4 0-13,1 0-1,-1 0 1,0 0 0,0 0 0,1 0 0,-7-2-1,9 0-10,0 0 0,1-1-1,-1 0 1,0 1-1,0 0 1,1 0 0,0-1-1,0 0 1,0 1 0,0 0-1,0-1 1,0-2 0,0-6 11,0 10 3,0 1 0,0-1 1,0-1-1,0 2 0,0-1 0,0 0 1,0 0-1,0 0 0,0 0 0,0 0 1,-1 1-1,1-2 0,-1 1 0,1 1 1,-1-1-1,1 0 0,0 0 0,-1 1 1,0-1-1,0 0 0,1 0 0,-1 1 1,0-1-1,0 1 0,1-1 0,-1 0 1,0 1-1,0 0 0,1-1 0,-3 0 1,1 1-11,0 1 0,0-1 0,0 1 0,0-1 0,0 0 1,0 1-1,1 0 0,-2 0 0,2-1 0,-1 1 0,0 1 1,1-2-1,-1 2 0,-2 1 0,-1 3-12,0 0-1,0 0 1,-1 0 0,3 1 0,-2-1-1,1 1 1,1 1 0,0-1 0,-5 13-1,7-1 23,1-17-3,0 0 0,0-1 0,0 1 0,0-1 0,0 1 0,-1 0 0,1 0-1,-1-1 1,1 1 0,-1-1 0,1 1 0,-1-1 0,0 1 0,-1 1 0,-2-18-5,3 11 2,0-6-8,0 0 0,0 0 0,1 0 0,0 0 0,3-11 0,-3 18 17,0 1-1,0 0 1,0 0-1,0-1 1,0 1-1,0 0 0,0-1 1,-1 1-1,1-1 1,-1 1-1,0 1 1,1-2-1,-2 1 1,1 0-1,1 0 1,-2 0-1,1 0 0,-1 0 1,1 0-1,-1 1 1,1-1-1,-1 1 1,1-1-1,-2 1 1,2-1-1,-5-2 1,2 2 1,0-1 1,-1 1 0,1 0-1,-1 0 1,1 0 0,-2 0-1,2 1 1,-1 0 0,0 0 0,0 1-1,-6-1 1,8 1-13,0 0 0,1 0 1,-1 0-1,1 0 0,0 0 0,-1-1 0,0 1 1,0-1-1,1 1 0,0-1 0,0 0 0,-1 0 0,-3-2 1,6 3-51,1 0 12,1 0-1,-1 0 0,1 0 1,-1 1-1,1-1 0,-1 1 0,1 0 1,-2-1-1,2 0 0,-1 1 1,1 0-1,-1 0 0,2 2 1,-2-2 43,1 0 0,-1 0 1,1 0-1,-1 0 0,1 0 1,-1-1-1,1 1 0,0 0 1,-1 0-1,1-1 0,0 0 1,2 1-1,51 1-99,-23-2 74,38 7 1,-1 0 0,-64-6 24,6 0 7,0 1-1,1-2 1,-2 0 0,1 0 0,19-3 0,26-15 64,-52 18-72,0 0 0,1 0 0,-1 0 0,1 0 1,-2 0-1,2 1 0,-1 1 0,5 0 0,-4-1 1,-5-2 298,-7 5-224,-40 55-107,46-58 32,0 0-1,1 1 1,-1 0 0,0-1-1,0 1 1,1-1-1,0 1 1,-1 0 0,1 0-1,-1 1 1,-4 15-4,-12 17 17,16-30-10,-1 0 0,-1 0 0,1-1 0,0 2-1,-1-2 1,0 1 0,0-1 0,-1 0 0,-4 5 0,-8 4-7,14-12 3,-1 1-1,1 0 1,-1-1-1,1 2 1,0-1-1,0 0 1,-1 0-1,2 1 1,-1 0 0,0-1-1,1 1 1,-1-1-1,1 1 1,-2 3-1,1-1 10,1-2-1,-2 1 1,0 0 0,0 0-1,1-1 1,-1 0-1,0 0 1,-1 1-1,1-1 1,0-1 0,-1 1-1,-7 4 1,-22 19 40,19-11-32,-2 3-7,-20 15 0,30-27-3,-1-1 0,0-1 1,0 1-1,1-1 1,-2-1-1,1 0 1,-8 3-1,1-1-5,3-1 17,0-1 1,-1 0 0,1 0-1,0 0 1,-1-2-1,1 1 1,-1-2 0,-23 0-1,2-5-7,-35-9 0,59 12-9,1-1 0,-1 0 0,0 0 0,0-2-1,1 1 1,1 0 0,-2-1 0,2-1 0,-7-5-1,-13-11-15,-36-25-1,39 31 10,-27-23-41,42 27 9,9 12 38,0-1 1,-1 0-1,1 0 0,-1 1 0,1 0 1,-1-1-1,1 0 0,0 0 0,-1 1 1,1 0-1,-1-1 0,0 0 1,1 1-1,0-1 0,-1 1 0,0 0 1,0 0-1,1-1 0,-1 1 0,0 0 1,0-1-1,-1 1 0,-2-1 1,1-1-1,-2 1 1,1-1-1,1 0 0,-1 0 1,1 0-1,-1 0 1,-3-5-1,-12-5 2,14 9-5,0-1 1,1 1-1,-1 0 0,1-2 0,0 1 0,0 0 0,1 0 1,-1 0-1,-3-8 0,-1 0-5,2-2 0,-8-17 1,12 25 9,0 2-1,0-1 1,0 0 0,0 1 0,-1-1 0,0 1 0,0 0 0,0-1 0,-1 2 0,0-1 0,0 0 0,1 1 0,-2-1-1,1 1 1,-7-3 0,-19-15 13,26 18-14,0 1 1,-1 0-1,2-1 0,-2 0 0,1 1 0,-3-6 0,-15-8 7,18 14-7,0 0 0,0 0 0,0 2 0,-1-2 0,1 1 0,0 1 0,-1-1 0,1 1 0,-5 0 0,-8-2 2,14 3-2,0-1-1,-1 0 0,1 1 1,0 0-1,-1-1 0,1 1 1,-6 3-1,-11 2 4,-6 0-5,15-4 0,1 0 0,1 0 0,-17 0 0,10-3 0,13 1 0,-1 0 0,0 0 0,0 0 0,1 0 0,-1 0 0,0 0 0,0 1 0,-6 2 0,6-2 1,0-1 0,0 1 0,0-1 0,0 0 0,0-1 0,-5 0 0,-3 0 2,-14-2-3,-43-9 0,36 6-16,9-4 18,22 8-2,0 2 1,0-2-1,-1 1 0,1 0 1,-1 0-1,1 0 1,0 1-1,-1-1 1,-3 0-1,2 0 0,-1 0 0,2-1 0,-1 2 0,0-3 0,0 2 0,1-1 0,-6-3 0,5 2 0,-27-24 8,27 25-8,0-1 0,-1 1 0,1-1 0,-1 2 0,0-1 0,1 0 0,-2 1 0,2 0 0,-1 0 0,0 0 0,-6 1 0,-12-1 0,-28 3 0,9 0 0,3-4 15,-47-8 0,63 7-13,6 2-3,1 0 0,-1 2 0,1 0 1,-17 3-1,-35 2-4,55-5 1,0 0 0,0 0 1,1 1-1,0 1 0,-17 4 0,19-5 6,0 0 0,-1-1 0,-12 0 0,21-1-2,-13 0 2,1-1 0,-1 0 0,0-1 0,1 0 0,0-2 0,0 1 0,-15-7 0,-9-4-5,22 7 1,0 1-1,1 1 0,-2-1 0,1 3 0,-1 0 1,-19-2-1,19 6-3,-1 1 0,0 0-1,-23 8 1,-13 1-3,35-6 7,14-4 0,-1 1 0,1-1 0,0 0 1,-1 0-1,1 0 0,-1-1 0,1 0 0,-1 0 1,1 0-1,0-1 0,-10-2 0,14 2-6,0 0 1,1 1-1,-1 0 0,1-1 0,0 0 0,-1 0 0,1 1 0,0-1 0,-1 0 0,1 0 0,-1 1 0,1-1 0,0 0 1,0 0-1,0 1 0,0-1 0,0 0 0,0 0 0,0 1 0,0-1 0,0 0 0,0 0 0,0 1 0,1-1 1,0-1-1,6-19-144,2 6 119,0 0 0,0 0-1,1 2 1,1-1 0,1 2 0,18-18 0,-12 12 23,17-11-5,-34 28 22,0 1 0,1-1 0,-1 0 1,0 0-1,0 0 0,0 0 1,0 0-1,0 0 0,0-1 1,0 2-1,0-2 0,-1 1 1,0-1-1,1 1 0,0 0 1,0-1-1,-1 1 0,0-1 0,0 1 1,0-1-1,1 2 0,-1-2 1,0 1-1,0-1 0,0 1 1,0-1-1,-1 1 0,1-3 1,-1 2 19,-7-5 116,-8 0-139,14 6-4,1 1 0,0 0 1,0 0-1,0-1 0,-1 1 1,2-1-1,-2 0 0,1 1 1,0-1-1,0 0 1,0 0-1,-1 0 0,-1-1 2,0-1 0,0 2 0,0-1 0,0 0 0,0 1 0,0 0 0,-1-1-1,1 2 1,0-2 0,0 1 0,-5 1 0,-5-3 6,12 2-13,0 1 2,0-1 0,0 0 1,-1 1-1,1 0 1,0 0-1,0 0 0,-1 0 1,1-1-1,0 1 0,-1 0 1,2 0-1,-2 0 1,1 1-1,0-1 0,-1 0 1,1 0-1,0 0 1,0 1-1,0-1 0,-1 1 1,2 0-1,-3 0 1,3-4-14,-7 2-6,-7 3-9,13-1 30,-2-1 2,1 0 0,-1 0 0,0 1 0,0 0 0,0 0 0,1-1 0,0 1 0,-1 1 0,1-1 0,-1 1 0,-2 1 0,3-2 0,0 1 0,-1-1 0,0 1 0,0-2 0,1 2 0,-1-1 0,0-1 0,0 1 0,0 0 0,0 0 0,-3-1 0,5 0-5,1 0 0,-1 0 0,1 0 0,-1-1-1,0 1 1,1 0 0,0-1 0,-1 1 0,0-1 0,0 1-1,1 0 1,0 0 0,0-1 0,-1 0 0,0 1 0,1-1-1,-1 1 1,1 0 0,0-1 0,0 0 0,0 0-1,0 1 1,-1 0 0,1-1 0,0 0 0,0 0 0,-1 1-1,1 0 1,0-1 0,0 0 0,0 0 0,0 1 0,0-1-1,1-1 1,-1 2-3,0-2 1,0 1-1,0 0 0,0 0 0,0 0 0,1 0 1,-1-1-1,0 2 0,0-2 0,1 1 0,0 0 0,-1 0 1,1 0-1,-1 1 0,1-2 0,0 1 0,0 1 0,-1-1 1,1 0-1,0 0 0,2-1 0,11-10-14,-13 10 20,0 0 0,1 1 0,-1-1 0,1 2 0,-1-2-1,1 1 1,-1 0 0,2-1 0,-2 2 0,4-3 0,1 1-1,-6 1 0,1 1-1,1 0 0,-2 0 0,2-1 1,-1 1-1,0-1 0,0 1 0,0 0 1,1 0-1,-1 0 0,0 0 0,2 0 1,6-1-5,3-1-5,-5 3 10,-1-1 1,1 0-1,-1-1 0,12-2 1,47-7-22,-58 8 22,-1 1-2,1-1 0,-1 1 0,0-2 0,0 0 0,0 1 0,10-7 0,-4 0 10,1 0 1,14-16-1,-21 21-9,1-1 0,-1 2-1,1-1 1,0 1 0,-1 0 0,2 0-1,-1 1 1,0 0 0,1 0 0,13-1 0,9-3-6,-17 3-3,0 1 0,16-1 0,9 0-12,7-1-14,-36 4 34,0 0 0,0-1-1,0 0 1,0-1-1,14-4 1,-4-1-6,2 1 0,-1 0 0,1 2 0,-1 0 0,1 1 0,0 2 1,0-1-1,35 4 0,45 1 2,15 15 0,-107-17 4,0 0 0,0 0-1,17-1 1,8-1 0,-17 3 1,0-1-1,-1-1 0,2-1 0,-2 0 0,28-7 0,6 1 7,-38 5-3,-1 1 1,21-6-1,-25 5 4,-1 1-1,0-1 1,1 2-1,10 0 1,19-4 12,-32 4-14,0 1 0,0-1-1,0 1 1,0 0 0,-1 0 0,0 1-1,1-1 1,0 1 0,-1-1 0,1 2-1,-1-1 1,0-1 0,0 2 0,0 0-1,0-1 1,0 1 0,3 4-1,6 15 2,-9-17-2,0 1 0,0 0 0,8 9 0,-10-13-2,2 0 0,-2 0-1,1-1 1,1 1 0,-1-1 0,0 1-1,0-1 1,1 0 0,-1 0 0,0 0-1,0 0 1,1 0 0,3 0-1,3 1 3,-1 0-1,0 0 0,0 1 0,1 0 0,-2 1 1,8 4-1,-11-6-1,-1 0-1,1 0 1,-1 0 0,0 1 0,0 0 0,-1 0-1,1 0 1,-1 0 0,0 0 0,1 0 0,-1 0 0,0 1-1,0-1 1,-1 1 0,2 3 0,4 22-22,-2 0 1,3 41-1,1 6-88,-9-71 91,2-1 0,-1 2 0,0-1 0,1-1 0,-1 1-1,1 0 1,0 0 0,0-1 0,4 6 0,-4-8 8,0 0 0,-1 0 0,2-1 0,-2 1-1,1-1 1,1 1 0,-1-1 0,0 0 0,0 1 0,1-2 0,-1 2 0,0-1-1,0-1 1,1 1 0,0-1 0,-1 1 0,1-1 0,-1 1 0,6-2 0,-2 1 9,0-1-1,0 0 1,0-1 0,0 1 0,0-2 0,0 1 0,0 0-1,0 0 1,0-1 0,-1-1 0,0 1 0,8-7 0,-13 10 0,1 0-1,-1-1 1,0 1 0,1 0 0,-1 0 0,1 0 0,-1 0-1,1 0 1,-1 0 0,0 0 0,1 0 0,-1 0-1,1 0 1,0 0 0,-1 0 0,0 0 0,1 0 0,-1 0-1,1 0 1,-1 1 0,1-1 0,-1 0 0,0 1 0,1-1-1,-1 0 1,1 1 0,-1-1 0,0 0 0,1 0 0,-1 0-1,0 1 1,0-1 0,0 1 0,1 0 0,13 20-44,-2-3 40,18 15-9,-29-30 18,0-1 0,0 0 1,-1 0-1,1 1 0,0-1 0,-1 0 0,0 0 1,1 1-1,-1-1 0,-1 0 0,1 0 0,-1 5 1,-5 28 35,0 1-56,6-38 15,0 0 0,1 0 0,-1 0 0,1 1 0,-1-1 0,1 0 0,0 0 0,0 1 0,-1-1 0,3-3 0,7-14-8,-3-10 29,-3 15 17,-1 0 0,2-19 0,-4 28-29,-1 1-1,0-1 1,0 1-1,-1-1 1,0 1-1,0-1 1,1 1-1,-2-1 1,1 1-1,-1 0 1,-3-7-1,1 3 13,0 1 0,-1 1-1,0-1 1,0 1 0,-1 0-1,1 0 1,-1 0 0,0 1-1,-7-5 1,5 5-19,1-1 0,0 0 0,0 0-1,0-1 1,1 0 0,0 0 0,-9-13 0,-6-10-24,21 29 20,-1 1 1,0-1 0,1 0 0,-1 0-1,1 1 1,-1-1 0,0 0 0,0 0-1,1 1 1,-1-1 0,0 1 0,0-1-1,0 0 1,-1 1 0,-10-11 4,9 9 2,0-1 1,1 0 0,-1 1-1,0-1 1,0 0 0,0 2-1,0-1 1,0-1-1,-1 2 1,-2-2 0,3 1-8,-1 1 1,1-1-1,0 0 1,0 1-1,0-2 1,1 1-1,-1 0 1,0 0-1,0-1 1,-2-3-1,7 9-42,0-2 1,0 1-1,0 0 0,1-1 0,-1 1 1,0-1-1,0 1 0,1-1 1,-1 0-1,1 1 0,-1-2 1,3 2-1,48 12-64,-2 0 30,36 20 15,-82-32 65,0-1 1,1 0 0,-1 0 0,0-1 0,8 1 0,22 4 19,-33-5-19,0 0 0,-1 1 0,1 0 0,-1-1-1,1 1 1,-1 0 0,1 0 0,-1 0 0,1-1 0,-1 2-1,1-1 1,-1 0 0,0 0 0,0 0 0,0 1 0,2 2 0,8 10 0,-10-13 0,2 1 0,-2 0 0,1 0 1,-2 0-1,2-1 0,-1 2 0,0-1 1,1-1-1,-2 2 0,1-1 0,0 0 1,0 3-1,6 23 20,-5-23-18,-1 0 0,1-1 0,-2 2 0,1-1 0,0 5 0,-1-1-5,0 0 1,1 0-1,-1 0 1,2 0-1,-1 0 1,2 0 0,4 12-1,-5-17-1,-1-1 0,1 0 0,0 0 0,-1 0 0,2-1-1,-1 1 1,1 0 0,-1 0 0,0-1 0,1 0 0,0 0 0,0 1 0,0-2 0,0 1-1,0 0 1,0-1 0,1 1 0,-1-1 0,1 0 0,-1 0 0,7 0 0,-10-1 2,9 2-1,-2-1 0,1 2 0,13 3 0,-19-5 4,0 0-1,0 0 0,1 0 0,-2 1 0,1-1 0,0 1 0,0-1 0,0 1 0,-1-1 0,1 1 0,0 0 0,-1-1 0,0 2 0,1-1 0,-2-1 0,3 6 0,3 8 10,0 0-1,-2 0 1,0 1 0,0-1-1,0 20 1,-3-24-9,0-2 1,0 2-1,1-1 1,1 0-1,6 19 1,-9-29-2,0 1 0,0 0 0,0 0 0,0-1 0,0 0 0,1 1 0,-1 0 1,1 0-1,-1-1 0,1 0 0,-1 1 0,0 0 0,1-1 0,-1 1 0,1-1 0,0 0 1,-1 1-1,0-1 0,1 1 0,0-1 0,-1 1 0,1-1 0,-1 0 0,1 0 1,0 0-1,0 0 0,-1 0 0,1 1 0,-1-1 0,1 0 0,0 0 0,0-1 8,0 1 0,-1 0 0,1 0 0,-1-1-1,0 0 1,1 1 0,-1-1 0,1 1 0,-1 0-1,1-1 1,-1 0 0,0 0 0,0 1-1,0 0 1,0-1 0,0 0 0,1 0 0,-1 1-1,0 0 1,0-1 0,0 0 0,0 0 0,0 1-1,0-1 1,0 0 0,0 1 0,-1-1 0,1 1-1,0-1 1,0 0 0,0 1 0,0-1-1,-1 0 1,-10-37 122,5 18-112,0 1 0,-2-2 1,1 3-1,-18-31 0,-33-44-11,48 74-17,0-1 1,1 0-1,-8-31 0,16 49 4,1 1-1,-1-1 1,1 1-1,0-2 0,0 2 1,0-1-1,0 1 1,0-1-1,1 0 1,-1 1-1,1-3 0,1-10-316,15 14 187,-1 3 111,-1 0 0,1 0 0,-1 2 0,0 0 0,0 1 0,24 12 0,-33-15 29,0-1 0,1 1 1,0-1-1,0-1 0,8 2 0,-5-6 26,-8 2-27,-1 0 1,0 0-1,0 1 1,1 0-1,-1-1 1,1 1-1,-1-1 1,1 1-1,-1 0 0,4 0 1,13 2-8,10 2-2,-20-3 6,3 0 10,-11-1-11,1 0 0,-1 0 0,0 0 1,0 0-1,1 0 0,-1 0 0,0 0 1,0 0-1,0 0 0,0 0 1,0 0-1,1 1 0,-1-1 0,0 0 1,0 0-1,0 1 0,1-1 1,-1 0-1,0 0 0,0 1 0,0-1 1,0 0-1,0 0 0,1 0 0,-1 0 1,0 0-1,0 1 0,0-1 1,0 0-1,0 1 0,0-1 0,0 0 1,0 1-1,0-1 0,0 0 0,0 0 1,-1 0-1,1 0 0,0 1 1,0-1-1,0 0 0,0 0 0,0 0 1,1 0-1,-1-1 0,0 1 1,0 0-1,0 0 0,0 0 1,0 0-1,0 0 0,0 0 1,0 0-1,0 0 0,0 0 0,0 0 1,0 0-1,0 0 0,0 0 1,1 0-1,-1 0 0,0 0 1,0 0-1,0 0 0,0 0 1,0 0-1,0 0 0,1 0 1,-1 0-1,0 0 0,0 0 0,0 0 1,0 0-1,0 1 0,0-1 1,0 0-1,1 0 0,-1 0 1,0 0-1,0 0 0,0 0 1,0 0-1,0 0 0,0 1 0,0-1 1,0 0-1,0 0 0,0 0 1,0 0-1,0 0 0,0 0 1,0 1-1,0-1 0,0 0 1,0 0-1,0 0 0,0 0 0,0 0 1,0 0-1,0 0 0,0 0 1,0 0-1,0 0 0,6 13 11,0 0-9,3-4-5,-7-7 3,0 0 0,0 1-1,1-1 1,-2 0-1,1 0 1,0 1-1,-1 0 1,1 0-1,2 3 1,-2-2-3,1 0 0,0-1 0,0 0 1,0 0-1,0 0 0,1 0 0,4 2 0,14 1 1,-14-4-3,1 1 1,-1-1-1,1-1 0,13 1 1,-18-2 4,1 1 0,-1-1 0,1 1 0,-1 1 0,7 1 0,-7-1 0,1-1 0,-1 0 0,0 0 0,1 0 0,6 0 0,-9-1 1,0 0 0,1 1 0,0-1 0,-1 1-1,0-1 1,0 1 0,1 0 0,-1 0 0,0-1 0,0 2 0,0-1 0,2 2 0,8 3 3,-8-3-1,0 1 0,0 0 0,0 0 0,0 0 0,0 0 0,-1 0 0,5 9 0,-7-11 2,-1 0 1,1 0-1,0 0 0,0 1 1,-1-1-1,0 0 1,0 0-1,0 1 0,0-1 1,0 0-1,0 0 1,0 1-1,0-1 0,0 0 1,-1 0-1,0 1 1,0 1-1,-20 41 127,15-35-121,-2 6 1,-1-1-1,-1-1 1,-15 20 0,23-32-20,-1 0 23,2 1-1,-1-1 1,-1 1 0,1-2-1,0 1 1,-1 1 0,-3 0 0,4-2-8,2 0 1,-2-1-1,1 0 1,-1 1 0,1-1-1,0 0 1,-1 0-1,1 0 1,-1 0 0,2 0-1,-2 0 1,1 0-1,-1-1 1,1 1 0,0-1-1,-1 1 1,1-1 0,0 1-1,0 0 1,-1-1-1,0-1 1,-1-1-2,0 1-1,0 0 1,0 0-1,1-1 1,-1 0-1,-3-4 1,5 5-2,-1-1 0,0 2 0,1-1 0,-2 0 0,2 0 1,-1 0-1,-1 1 0,-2-3 0,4 3-6,0 1 1,-1 0-1,2 0 0,-2 0 0,1 0 0,0 0 0,-1 0 1,2 0-1,-2 0 0,1 0 0,0 0 0,-1 0 1,2 0-1,-2 1 0,1-1 0,0 1 0,0 0 0,0-1 1,0 0-1,0 1 0,0 0 0,0 0 0,0-1 0,-1 2 1,-18 15-15,15-12 19,0-1 0,0 1 1,-1-1-1,1 0 0,-1 0 1,0-1-1,0 0 0,0 0 1,-1 0-1,1-1 0,-11 2 1,-35 8 44,37-8-22,-32 4 0,27-8-21,0 0 0,-1-1 0,1-1-1,0-1 1,0-1 0,0-1 0,1-1 0,0 0 0,-35-18 0,54 24-10,0 0-1,-1 0 1,1 0-1,0 0 1,0-1-1,-1 1 1,1 0-1,0 0 1,0-1-1,0 1 1,0 0-1,0 0 1,-1 0-1,1 0 0,0 0 1,-1 0-1,1-1 1,0 1-1,-1 0 1,1 0-1,0 0 1,0 0-1,0 0 1,0 0-1,-1 0 1,1 0-1,0 0 1,-1 1-1,1-1 1,0 0-1,-1 0 1,1 0-1,0 0 1,0 0-1,0 1 1,0-1-1,0 0 1,-1 0-1,1 0 1,0 1-1,0-1 1,-1 0-1,1 0 1,0 0-1,0 0 1,0 0-1,0 1 1,-1-1-1,1 0 1,0 0-1,0 1 1,0-1-1,0 0 1,0 1-1,0-1 1,0 0-1,0 0 1,0 0-1,0 1 1,0-1-1,0 0 1,0 1-1,0-1 1,0 0-1,0 0 1,0 1-1,0-1 1,0 0-1,1 0 1,7 21-322,-7-18 416,2 3-85,0 1 0,0 0 0,-1 0 0,0 0 0,-1 0 0,1 0 0,-1 0 0,-1 1 0,1-1 0,-1 0 0,-1 8 0,-2-2 35,3-11-43,-1-1-1,1 0 0,-1 1 0,1-1 0,-1 1 0,1-1 0,0 1 1,0-1-1,0 1 0,0-1 0,0 1 0,0-1 0,0 1 0,1-1 1,-1 1-1,1-1 0,0 1 0,-1-1 0,0 1 0,2 1 1,2 3-9,-1 0-1,1-1 1,1 1 0,7 7 0,-10-10 14,0 0-1,0 0 1,0 0 0,-1 1-1,1-1 1,-1 1 0,0 0-1,0-1 1,0 5 0,6 14 6,-4-16-2,-1 0-6,1 0 0,0 0-1,0 0 1,6 6 0,-6-9-4,-1-1 0,0 0 1,0 0-1,1 0 0,-1-1 1,1 1-1,-1-1 0,1 1 1,-1-1-1,1 0 1,0 0-1,6 1 0,15 5-6,1-1 0,1-2 1,-1 0-1,1-2 0,36 0 0,49-8 27,-101 5-6,0 1 0,0-1 1,0 2-1,0 0 0,0 0 1,11 3-1,60 12-2,-76-15 0,0-1 0,1 1 0,-1-1 0,0 0 0,0 0 0,1-1 0,-2 1 0,1-1 0,1 0 0,6-3 0,0-1 14,-1 0 0,0-1 0,12-8 0,-11 8 35,-12 6-48,2 0 0,-1 0 1,-1 0-1,1-1 0,0 1 0,0-1 0,-1 1 1,1-1-1,0 1 0,0 0 0,-1-1 1,1 1-1,0-1 0,0 0 0,-1 1 1,0 0-1,1-1 0,-1 0 0,1 0 0,0 1 1,-1-1-1,0 0 0,0 0 0,1 1 1,-1-2-1,0 1 0,1 1 0,-1-1 0,0 0 1,0 0-1,0 1 0,0-3 0,-1 0 27,0 0-1,1 0 1,-2 0-1,1 1 1,-1-1-1,1 0 0,-1 1 1,1-1-1,-5-3 1,4 4-33,1-1-1,-2 0 1,2 0 0,-1 1 0,1-1 0,-1 0 0,1 0-1,-1 0 1,1-4 0,-8-31 13,2 28-1962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7T13:57:53.046"/>
    </inkml:context>
    <inkml:brush xml:id="br0">
      <inkml:brushProperty name="width" value="0.2" units="cm"/>
      <inkml:brushProperty name="height" value="0.2" units="cm"/>
      <inkml:brushProperty name="color" value="#FFFFFF"/>
      <inkml:brushProperty name="ignorePressure" value="1"/>
    </inkml:brush>
  </inkml:definitions>
  <inkml:trace contextRef="#ctx0" brushRef="#br0">0 0,'2'0,"-1"0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7"/>
    </inkml:context>
    <inkml:brush xml:id="br0">
      <inkml:brushProperty name="width" value="0.18521" units="cm"/>
      <inkml:brushProperty name="height" value="0.18521" units="cm"/>
      <inkml:brushProperty name="color" value="#FFFFFF"/>
    </inkml:brush>
  </inkml:definitions>
  <inkml:trace contextRef="#ctx0" brushRef="#br0">591 345 1112,'-1'-1'196,"1"1"-1,-1-1 0,0 0 1,0 0-1,1 0 0,-1 0 0,0 0 1,0 0-1,1 0 0,0 0 1,-1 0-1,1-1 0,-1 2 1,0-3-1,1 0 73,0 1-1,-1 1 1,-1-2 0,2 1-1,-1 1 1,-1-2 0,1 1-1,0 1 1,-3-4 0,-1 33 301,1-4-216,1-10-145,0 0 1,0 19-1,3-35-186,1 1 1,1-2-1,-2 1 0,1 0 1,1 0-1,-1 0 1,1 0-1,-1 0 1,3-1-1,9-17 10,-4 2-10,-8 16-10,1 0 0,-1-1 0,0 0 0,0 0-1,0 1 1,0-1 0,1-4 0,-2 7-11,0 0 0,0 0 1,0 0-1,0 0 0,0 0 0,0 0 0,0-1 0,0 1 0,0 0 1,0 0-1,0 0 0,0 0 0,0 0 0,0-1 0,0 1 1,0 0-1,0 0 0,0 0 0,0 0 0,0-1 0,0 1 0,0 0 1,0 0-1,0 0 0,0 0 0,0 0 0,0 0 0,0 0 0,0 0 1,0 0-1,-1 0 0,1 0 0,0 0 0,0 0 0,0 0 0,0 0 1,0-1-1,0 1 0,0 0 0,0 0 0,0 0 0,0 0 0,0 0 1,0 0-1,0 0 0,-1 0 0,1 0 0,0 0 0,0 0 0,0 0 1,-6 5 85,-5 9 26,8-6-80,0 0 1,0 0-1,0 0 0,0 0 1,2 0-1,-1 1 0,1 0 1,-1 10-1,18-53 372,-9 8-315,-7 26-86,0-1-1,0 1 0,0 0 0,0-1 1,0 1-1,1-1 0,-1 1 1,0-1-1,-1 1 0,1 0 0,0-1 1,0 1-1,0-1 0,0 1 1,0-1-1,0 1 0,-1 0 0,1 0 1,0-1-1,-1 1 0,1-1 1,0 1-1,0-1 0,0 1 0,0 0 1,-1 0-1,1 0 0,-1-1 1,1 1-1,-1 0 0,1-1 0,0 1 1,0 0-1,-1 0 0,1 0 1,-1-1-1,1 1 0,-1 0 0,1 0 1,0 0-1,0 0 0,-1 0 1,0 0-1,1 0 0,-1 0 0,1 0 1,0 0-1,0 0 0,-1 0 1,0 1-1,0 0-3,-1 0 0,1-1 1,0 1-1,-1 0 1,2 0-1,-2 0 0,1 0 1,1 0-1,-2 0 0,1 1 1,1-2-1,-1 2 0,-1 2 1,-10 20-10,9-20 13,0 2 7,0 1 1,1 0-1,0-1 1,0 1 0,-1 10-1,19-59 125,-11 18-74,-5 23-49,0-1 0,0 2 0,0-1 1,0 0-1,0 0 0,0 0 0,0 0 1,0 0-1,0 0 0,0 0 1,0 0-1,0 0 0,0 0 0,-1 0 1,1 0-1,-1 0 0,1 0 0,-1 1 1,1-2-1,-2 1 0,4 23-126,-2-22 118,0 0 0,0 0 1,0 0-1,1 0 0,-1 0 1,0-1-1,0 1 0,0 0 1,0 0-1,0 0 0,0 0 1,0 0-1,1 0 0,-1 0 1,0 0-1,0 0 0,0 0 1,0 0-1,0 0 0,1 0 0,-1 0 1,0 0-1,0 0 0,0 0 1,0 0-1,0 0 0,0 0 1,0 0-1,0 1 0,0-1 1,0 0-1,0 0 0,0 0 1,0 0-1,0 0 0,0 0 0,0 0 1,1 0-1,-1 0 0,0 1 1,0-1-1,0 0 0,0 0 1,0 0-1,0 0 0,0 0 1,0 0-1,0 0 0,0 1 1,0-1-1,0 0 0,0 0 0,0 0 1,0 0-1,0 0 0,0 0 1,0 0-1,0 0 0,0 0 1,0 0-1,0 0 0,0 0 1,0 0-1,0 1 0,0-1 1,4-12 92,2-21-46,-6 17 7,0 0-1,-2-18 0,0 31-2,-2 8-68,0 10-37,-2 18 174,4-23 546,6-29-222,4-15-355,14-58 7,-21 86-87,0 0 0,0 0 0,0 0 0,-1 0 0,0 0 1,0-1-1,-2-5 0,2 8 12,0 1 1,-1 0 0,0-1 0,0 1 0,1 0 0,-2 0-1,1 0 1,0 0 0,-1 0 0,0 0 0,1 0-1,-1 0 1,-5-4 0,6 6-11,-1 0-1,1 1 0,-1-1 1,2 1-1,-2-1 1,0 1-1,0-1 1,1 1-1,-1 0 0,1 0 1,-1 0-1,1 0 1,-1 0-1,1 0 1,-1 1-1,1-1 1,-1 1-1,1-1 0,-1 1 1,1-1-1,-1 1 1,1-1-1,-1 2 1,2-2-1,-2 1 0,-1 1 1,2 0-8,-1-1 0,1-1 1,0 1-1,-1 1 0,1-2 0,-1 0 0,1 1 1,-1 0-1,1 0 0,-1-1 0,0 0 0,1 0 1,-1 0-1,1 0 0,-1 1 0,0-1 0,0-1 1,1 1-1,-1 0 0,1 0 0,-1 0 0,-1-1 1,2 0-12,1 0 1,-1 1-1,1 0 1,-1-1 0,1 0-1,0 0 1,0 1 0,0-1-1,0 1 1,-1-1-1,1 0 1,0 1 0,0-1-1,0 0 1,0 0 0,0 1-1,0-1 1,0 1 0,0-1-1,0 0 1,1 1-1,-1-1 1,0 0 0,0 0-1,0 1 1,0 0 0,1-1-1,-1 0 1,1 0-1,-1 1 1,1 0 0,-1-1-1,0 1 1,1-1 0,1 0-1,16-20-109,-10 15 112,-1 1-1,2 0 1,-1 0-1,0 1 1,1-1-1,0 2 0,0 0 1,0 0-1,0 0 1,1 1-1,0 1 1,-1 0-1,0 0 1,12 0-1,-40 4 130,0-1 0,0 2 0,1-1 1,-22 10-1,-5 13-128,22-11 7,49-31-238,-11 5 200,25-10 1,-35 18 35,0 1 1,1 0-1,-1 0 1,1 1-1,0 0 1,0 0-1,0 1 1,11-1-1,-17 1-4,0 0 0,-1 0 0,1 0 0,0 0 0,0 0 0,0 0 0,0 0 0,0 0 0,0 1 0,0-1 0,0 0 0,0 0 0,0 0 0,0 0 0,0 0 0,0 0 0,0 0 0,0 0 0,0 0 0,0 0 0,0 0 0,0 0 0,0 0 0,0 0 0,0 0 0,0 0 0,0 0 0,0 0 0,0 0 0,0 0 0,1 0 0,-1 0 0,0 0 0,0 0 0,0 0 0,0 0 0,0 0 0,0 0 0,0 0 0,0 1 0,0-1 0,0 0 0,0 0 0,0 0 0,0 0 0,0 0 0,0 0 0,1 0 0,-1 0 0,0 0 0,0 0 0,0 0 0,0 0 0,0 0 0,0 0 0,0 0 0,-8 4 107,-10 3-4,-131 30 543,153-38-675,2-2 0,-2 1 0,1 0-1,0-1 1,-1 0 0,1 0 0,-1 0-1,0-1 1,0 0 0,3-4 0,-2 4 34,0-1 0,0 1 1,0-1-1,0 1 0,1 1 0,-1-1 1,9-3-1,-10 8 120,-7 6-41,-13 9-9,14-14-72,-2 3 0,-2 0-13,0 0 1,1 1-1,-1 0 1,1 0-1,1 1 0,-1 0 1,1 0-1,1-1 1,-1 2-1,1-1 1,0 0-1,-2 9 0,5-15 6,0-1-1,0 0 0,0 0 1,0 1-1,0 0 0,-1-1 0,1 1 1,0-1-1,0 0 0,0 1 1,0-1-1,0 1 0,0-1 0,0 1 1,1-1-1,-1 0 0,0 1 0,0-1 1,0 1-1,0-1 0,0 1 1,0-1-1,0 0 0,1 0 0,0 1 1,8-3-13,9-15 51,39-70 152,-57 87-183,0 0-1,1 0 1,-1 0-1,0 0 1,0 0-1,0 0 1,0-1-1,0 1 1,0 0 0,0 0-1,0 0 1,0 0-1,0 0 1,0 0-1,0 0 1,0 0-1,0 0 1,0-1-1,0 1 1,0 0 0,0 0-1,0 0 1,0 0-1,0 0 1,0 0-1,0 0 1,0 0-1,0 0 1,0-1-1,0 1 1,0 0 0,0 0-1,0 0 1,0 0-1,-1 0 1,1 0-1,0 0 1,0 0-1,0 0 1,0 0-1,0 0 1,0 0-1,0 0 1,0 0 0,0 0-1,0 0 1,-1 0-1,1 0 1,0 0-1,0 0 1,0 0-1,0 0 1,0 0-1,0 0 1,0 0 0,0 0-1,0 0 1,-1 0-1,1 0 1,-8 0 101,-9 6-49,6 1-14,-1 1-1,1 1 1,0 0-1,-13 15 1,-4 2 114,4-9-8,21-17-123,16-11-95,31-30 14,7-4 109,-62 54 9,1 2 1,0-1-1,1 2 1,-10 12-1,10-11-62,0 0 1,-2-1-1,2-1 1,-3 0-1,-14 12 0,26-23 0,0 0-1,0 0 0,0 0 0,0 0 1,0 0-1,0-1 0,0 1 0,1 0 1,-1 0-1,0 0 0,0 0 0,0 0 1,0 0-1,0-1 0,0 1 0,0 0 0,0 0 1,0 0-1,0 0 0,0 0 0,0 0 1,0 0-1,0 0 0,0 0 0,0 0 1,0 0-1,0 0 0,-1 0 0,1-1 1,0 1-1,0 0 0,0 0 0,0 0 1,0 0-1,0 0 0,0 0 0,0 0 0,0 0 1,0-1-1,-1 1 0,1 0 0,0 0 1,0 0-1,0 0 0,0 0 0,0 0 1,0 0-1,0 0 0,0 0 0,0 0 1,0 0-1,0 0 0,0 0 0,0 0 1,0 0-1,-1 0 0,1 0 0,0 0 0,0 0 1,0 0-1,0 0 0,-1 0 0,6-10-45,0 4 24,7-9 10,-1 0-1,15-24 1,-65 73 112,10 0-92,22-25 8,1-1 0,-1 0 0,-1 0 0,0-1 0,0 0 0,0 0-1,-15 8 1,-5 6-71,25-18 53,0 0 0,1 0 1,-1 0-1,1 0 0,0 0 1,-1 1-1,2-1 0,-1 0 1,0 1-1,1 0 0,-2 5 1,2-7 3,0 0 1,0 0 0,0-1 0,-1 2-1,1-2 1,-1 1 0,1 0-1,-1-1 1,1 1 0,-1-1-1,0 1 1,-2 1 0,-29 14 23,26-13-24,0-1 0,0 1 0,-8 6-1,9-5 7,-1 1-22,1-1 1,0 0 0,1 1 0,-1 0-1,-3 7 1,-17 21-12,42-61-117,-14 24 145,0 0 0,0 0 0,-1 0 0,1 0 0,-1 0 0,0 0 1,0 0-1,0-1 0,0 1 0,0-5 0,-21 32-19,15-15-8,1-2-1,0 1 0,-5 15 1,7-17-19,15-31 46,-10 21-2,-1 0 0,1-1-1,0 1 1,-2-1 0,4-7 0,12-73 43,-22 107-108,-2-1 1,0 0-1,-1-1 0,-16 29 0,21-44 77,5-12-61,2-3-2,23-87-31,-21 73 81,-4 16 10,0 1 0,0-1 0,-1 1 0,1-1 0,-1 1 0,-1-1 1,0-10-1,0 17-10,0 1 0,0-1 0,0 1 1,0-1-1,0 1 0,0 0 0,-1 0 0,1 0 1,0-1-1,0 1 0,0-1 0,-1 1 1,1-1-1,0 1 0,0 0 0,-1 0 0,1 0 1,0-1-1,0 1 0,0 0 0,0 0 1,-1-1-1,1 1 0,-1 0 0,1 0 0,0-1 1,-1 1-1,1 0 0,0 0 0,0 0 1,-1 0-1,1 0 0,-1 0 0,1 0 1,-1 0-1,1 0 0,0 0 0,0 0 0,-1 0 1,0 0-9,0 0 1,1 0-1,0 1 1,0-1-1,-1 1 0,1-1 1,-1 0-1,1 1 1,-1-1-1,1 0 1,0 0-1,0 1 1,0-1-1,-1 1 1,1 0-1,0-1 1,0 0-1,-1 0 1,1 1-1,0 0 1,0-1-1,0 1 1,0-1-1,-1 0 0,1 1 1,0 0-1,0-1 1,1 1-1,-1-1 1,0 1-1,1 10-29,0 0-1,-3 20 1,1-23 39,0 0 0,1 0-1,0 0 1,1-1 0,-1 2 0,1-2 0,3 10 0,7-51 58,7-64 14,-18 97-74,0 1 0,1-1 1,-1 0-1,0 1 1,0 0-1,0-1 0,0 0 1,0 0-1,1 1 1,-1 0-1,-1-1 0,1 0 1,0 0-1,0 1 0,0 0 1,0-1-1,-1 0 1,1 0-1,0 1 0,0 0 1,-1-1-1,1 0 1,0 1-1,0-1 0,-1 1 1,1 0-1,-1-1 1,1 1-1,-1-1 0,1 1 1,0-1-1,-1 1 0,0 0 1,1 0-1,-1 0 1,1-1-1,0 1 0,-1 0 1,0-1-1,0 1 1,1 0-1,0 0 0,-1 0 1,-1 0-1,1 0-5,0 1 0,0-1 0,0 1 0,-1-1 0,2 0 0,-2 1-1,1 0 1,1-1 0,-2 1 0,1-1 0,1 1 0,-1 0 0,0 0 0,0 0 0,0 0-1,0 0 1,1 0 0,-1 0 0,1 0 0,-1 0 0,1 0 0,-2 2 0,-4 16-12,0-1 0,2 1 0,0 0 0,-2 24 0,0 6 16,11-52 20,0-7-10,14-58 2,-12 44 6,0 0 0,5-36 0,-12 59-16,0 1 0,0 0 0,1-1 0,-1 1 0,0-1 0,0 0 0,0 1 1,0 0-1,0-1 0,0 1 0,0-1 0,0 0 0,0 1 0,0 0 0,0-1 0,0 1 0,0-1 1,-1 0-1,1 1 0,0 0 0,0-1 0,-1 1 0,1-1 0,-1 1 0,1-1 0,0 1 1,-9 9-24,-8 23-55,1 21 36,-14 42 24,24-75 14,6-19 2,-1-1 0,1 1 0,0-1 0,0 1 1,-1 0-1,1-1 0,0 1 0,0-1 0,0 1 0,0 0 0,0-1 0,0 1 1,0-1-1,1 1 0,-1 0 0,0-1 0,0 0 0,1 1 0,-1 0 0,0 0 1,0-1-1,0 0 0,1 2 0,0-3 4,0 0 0,-1 1 0,1-1 0,-1 0 0,1 0 0,0 1 0,-1-1 0,0 0 0,1 0 0,-1 1 0,0-1 0,1 0 0,-1 0 0,0 0 0,1 0 0,-1 0 1,0-1-1,0-3 6,9-18-2,-3-1 0,6-36 0,-7 29-6,1 14-66,-4 15 16,-2 11 18,-22 146 70,22-153-51,0-1-75,-1-1 0,1 1 0,0 0 1,-1 0-1,1 0 0,0 0 0,0 0 0,0-1 0,0 1 0,0 0 1,0 0-1,0 0 0,0 0 0,1 0 0,-1-1 0,0 1 1,1 0-1,-1 0 0,0-1 0,0 1 0,1 0 0,-1 0 0,2 0 1,3 1-678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8"/>
    </inkml:context>
    <inkml:brush xml:id="br0">
      <inkml:brushProperty name="width" value="0.18521" units="cm"/>
      <inkml:brushProperty name="height" value="0.18521" units="cm"/>
      <inkml:brushProperty name="color" value="#FFFFFF"/>
    </inkml:brush>
  </inkml:definitions>
  <inkml:trace contextRef="#ctx0" brushRef="#br0">578 213 2825,'-2'0'612,"0"-2"0,0 1 0,-1 1 0,1 0 0,-1-1 1,1 0-1,0 1 0,-1 0 0,0 0 0,1 0 0,-1 0 1,-3 1-1,0 0-163,0-1 0,0 1 0,0 1 0,-7 1 0,7 1-427,1-1 1,-1 2-1,1-2 0,0 2 0,0-1 0,0 1 1,0 0-1,2 0 0,-2 1 0,1-1 0,-5 10 1,-20 25 69,29-40-92,0 0 1,0 0-1,0 0 1,-1 0-1,1 0 0,0 0 1,0 0-1,0 0 1,0 0-1,0 0 1,0 0-1,0 0 1,0 0-1,0 0 0,0 0 1,0 0-1,0 0 1,0 0-1,0 0 1,0-1-1,-1 1 0,1 0 1,0 0-1,0 0 1,0 0-1,0 0 1,0 0-1,0 0 1,0 0-1,0 0 0,0-1 1,0 1-1,0 0 1,-1 0-1,1 0 1,0 0-1,0 0 0,0 0 1,0 0-1,0-1 1,0 1-1,0 0 1,0 0-1,0 0 1,0 0-1,0 0 0,0 0 1,0 0-1,0 0 1,0 0-1,0 0 1,1 0-1,-1 0 0,0 0 1,0 0-1,0 0 1,0-1-1,0 1 1,0 0-1,1-14-42,3-16-42,0 21 79,0-1 0,2 1 0,-2 0 0,14-17 0,10-17 89,-42 68-94,-1 0 1,-2-1 0,0-1 0,-1 0 0,-28 26 0,42-48 20,5-6-42,6-9-27,2 4 50,0-1-1,14-22 0,-20 27 24,1 1 0,-2-1 0,1 0 0,-1 0 0,1-1 0,-2 1 0,1 0 0,1-10 0,-3 16-13,-1 0 0,1-1 0,-1 1 0,1 0 0,0 0 0,-1-1 0,1 1 0,0 0 0,0 0 0,-1 0 0,1 0 0,-1 0 0,1 0 0,-1 0 0,1 0 0,0 0 0,0 0 0,-1 0 1,1 0-1,-1 0 0,1 0 0,0 0 0,-1 0 0,1 0 0,0 1 0,0-1 0,-1 0 0,1 0 0,-1 0 0,1 1 0,0-1 0,-1 0 0,1 1 0,0-1 0,-15 8-17,5-1 11,-1 1 0,2 0 0,0 0 0,-1 1 0,2 0 1,-1 1-1,-11 18 0,13-18 59,8-16-57,10-17-55,-7 18 52,0 0 1,0-1-1,-1 1 1,2 1-1,-1-2 1,1 2-1,0 0 1,0 0-1,0 0 1,1 1-1,-1-1 1,11-3-1,-16 7 7,1 0 0,-1 0 0,0 0-1,0 1 1,0-1 0,0 0 0,0 1-1,0-1 1,0 1 0,0-1 0,0 0 0,0 0-1,0 0 1,0 0 0,0 1 0,0-1-1,0 1 1,-1-1 0,1 0 0,0 1 0,0-1-1,0 0 1,0 0 0,-1 0 0,1 0 0,0 1-1,0-1 1,-1 0 0,1 0 0,0 1-1,0-1 1,0 0 0,0 0 0,-1 1 0,1-1-1,-12 15 27,10-12-25,-27 33 46,-49 49-1,62-71-36,-1 0 1,-19 11-1,23-16-4,-1 0 1,1 0-1,1 2 0,0-1 1,-15 20-1,27-30-8,0 0-1,0 0 1,0 0 0,0 0 0,0 0 0,0 0-1,0 0 1,0 0 0,0 0 0,0 0 0,0 0-1,0 0 1,0 0 0,0 1 0,0-1-1,0 0 1,0 0 0,0 0 0,0 0 0,0 0-1,-1 0 1,1 0 0,0 0 0,0 1 0,0-1-1,0 0 1,0 0 0,0 0 0,0 0-1,0 0 1,0 0 0,-1 0 0,1 0 0,0 0-1,0 0 1,0 0 0,0 0 0,0 0-1,0 0 1,-1 0 0,1 0 0,0 0 0,0 0-1,0 0 1,0 0 0,0 0 0,0 0 0,0 0-1,0 0 1,0 0 0,0 0 0,0 0-1,0 0 1,0 0 0,0 0 0,0 0 0,0 0-1,-1-1 1,1 1 0,0 0 0,0 0 0,0 0-1,0 0 1,0 0 0,0 0 0,0 0-1,1-10-33,5-21-35,-4 24 60,-1 5 9,0-4 13,1 0 0,-2 0 0,2 0 0,-1-1 1,-1 1-1,0 0 0,0-1 0,-2-6 0,2 12-13,0 1 0,-1 0 0,1-1 1,0 1-1,0 0 0,-1 0 1,1 0-1,-1 0 0,1-1 1,-1 1-1,1 0 0,0 0 0,0-1 1,-1 1-1,0 0 0,1 0 1,-1 0-1,1 0 0,0 0 0,-1 0 1,1 0-1,-1 0 0,1 0 1,-1 0-1,1 0 0,0 1 1,-1-1-1,1 0 0,-1 0 0,1 1 1,-1-1-1,1 0 0,0 0 1,0 0-1,-1 0 0,1 1 1,-1-1-1,1 0 0,-1 1 0,-17 14-21,15-13 37,-10 4 225,13-6-238,0 0 0,-1 0 0,1-1 0,0 1 0,0 0 1,-1 0-1,1 0 0,0 0 0,0 0 0,0 0 0,0 0 0,0 0 0,0 0 0,-1-1 1,1 1-1,0 0 0,0 0 0,0-1 0,0 1 0,0 0 0,-1 0 0,1-1 0,0 1 1,0 0-1,0 0 0,0 0 0,0 0 0,0-1 0,0 1 0,0 0 0,0 0 0,0-1 1,6-27 4,-2 15 10,-3-4-19,-2 14-33,-2 12-7,-23 118 14,45-201 211,-19 70-150,-4 8-50,-2 9-41,-11 53-27,13-45 61,-12 33 1,14-49 11,-5 15-11,7-20 21,0 1 0,-1 0 0,1-1 0,0 0 0,0 0 0,0 1 0,0 0 0,0-1 0,0 1 0,0-1-1,0 0 1,0 1 0,0 0 0,1-1 0,-1 1 0,0-1 0,0 0 0,1 1 0,-1-1 0,0 1 0,0-1-1,0 1 1,0-1 0,1 0 0,-1 0 0,1 1 0,-1-1 0,1 0 0,-1 1 0,0-1 0,0 1 0,1-1-1,-1 0 1,2 0 0,0-1 8,0-1 0,1 1 0,-1-1 0,1 1 0,-2-1 0,1 0 0,1 0-1,-2 0 1,1 0 0,2-4 0,-2 4-3,5-8 9,-1 3-14,-10 16 12,-2 2-19,4-8-2,1 0 0,-1 0 0,1 0 0,-1 0 0,1 0 0,0 1 0,-1 3 0,2-6 9,0-1 0,0 1 0,0-1-1,0 0 1,0 0 0,0 0 0,0 1 0,0-1-1,0 1 1,0-1 0,0 0 0,1 1-1,-1-1 1,0 0 0,0 0 0,1 0-1,-1 1 1,0-1 0,0 0 0,1 0-1,-1 1 1,0-1 0,0 0 0,0 0 0,0 1-1,1-1 1,-1 0 0,1 0 0,-1 0-1,0 0 1,1 0 0,1 0-1,-1 0 0,2 0 1,-2 0-1,1 0 0,0 0 1,0 0-1,0 0 0,0 0 1,2-2-1,71-29-6,-62 28 12,0-1-1,-1-1 1,0 1-1,0-2 1,0 0 0,-1 0-1,0-1 1,0 0 0,-1-2-1,17-14 1,-18 13-5,0 1 0,0 0 0,21-14 1,-27 21-1,0 0 1,0-1-1,0 2 1,1-1 0,-1 1-1,1-1 1,0 1 0,-1 0-1,0 0 1,1 1-1,0-1 1,0 1 0,-1-1-1,1 1 1,0 1-1,0-1 1,-1 1 0,6 0-1,-7 0-1,-1 0-1,2 0 0,-2 0 0,1 0 0,0 1 1,-1-1-1,1 1 0,-1-1 0,1 1 1,-1-1-1,0 2 0,1-2 0,-2 1 1,2 0-1,0 3 0,14 36-11,-12-28 3,-3-11 10,1 4 1,0 0-1,1 0 1,0 0 0,0 0-1,5 7 1,-7-12 4,0 0 0,-1-1 0,1 2 0,0-1 0,0-1 1,0 1-1,0 0 0,0 0 0,0-1 0,0 0 0,0 1 0,0 0 0,0-1 0,0 1 1,0-1-1,1 0 0,-2 0 0,2 0 0,-1 0 0,0 0 0,0 0 0,0 0 0,1 0 1,-1 0-1,0 0 0,0 0 0,0 0 0,0 0 0,1-1 0,-2 1 0,2-1 1,-1 1-1,-1-1 0,2 1 0,-1-1 0,-1 0 0,2 0 0,-1 0 0,35-33 91,-30 28-96,-1 0 1,1 0-1,0 1 1,0 0-1,1 0 1,12-7-1,-19 12-1,1-1 1,-1 1 0,0 0-1,1 0 1,-1 0-1,0 0 1,0 0-1,1 0 1,-1 0-1,0 0 1,1 0-1,-1 0 1,1 0-1,-1 0 1,0 0-1,0 0 1,0 0-1,1 0 1,-1 1-1,0-1 1,1 0-1,-1 0 1,1 0-1,-1 1 1,0-1-1,0 0 1,0 1-1,0-1 1,0 0-1,1 0 1,-1 0-1,0 0 1,0 0-1,1 1 1,-1-1-1,0 1 1,0-1-1,0 0 1,1 1 0,2 19 63,-3-13-17,0-1-1,0 1 0,-1-1 0,-1 10 0,-7-1 49,4-8-19,11-10 32,-4 2-91,-2-1-1,2 1 0,-1-1 0,0 1 0,0-1 0,0 0 0,-1 0 0,1 0 1,0 0-1,0 1 0,-1-5 0,6-25 15,-6 23-21,9-30-81,-29 118-101,14-67 174,-1 6-25,7-19 25,0 0 0,0 0 1,0 0-1,0 0 0,1 0 0,-1 0 0,0 0 0,1 0 1,-1 0-1,0 0 0,0 0 0,1 0 0,-1 0 1,0 0-1,0 0 0,0 0 0,0 0 0,0 0 0,0 0 1,1 0-1,-1 0 0,0 0 0,0-1 0,1 1 0,-1 0 1,0 0-1,0 0 0,0 0 0,0-1 0,1 1 0,-1 0 1,0 0-1,0 0 0,0 0 0,0 0 0,0 0 1,0 0-1,0-1 0,0 1 0,0 0 0,0 0 0,0-1 1,8-9 38,5-21-25,-1-1 0,12-62 0,-23 93-7,-1 0 1,0 1-1,0 0 0,1-1 0,-1 0 0,0 0 0,0 1 0,0-1 0,0 1 0,0-1 0,0 0 0,0 1 0,0-1 0,0 0 0,-1 0 0,1 1 0,0 0 0,-1-1 0,1 0 0,0 0 0,0 1 0,0 0 0,-2-2 0,2 2-5,-1-1 0,1 1 0,-1 0 0,0 0 0,1 0 0,-1 0 0,1 0 0,-1 0-1,0 0 1,0 0 0,1 0 0,0 0 0,-1 0 0,0 0 0,0 0 0,1 0 0,0 1 0,-1-1 0,-1 1-1,-2 1-10,-1 0-1,1 1 0,-1 0 1,-5 6-1,5-3 2,0 0-1,1 0 1,0 0 0,0 0-1,0 1 1,1 0 0,0 0-1,-3 10 1,-5 11 2,7-20 2,1-1 1,-1 2-1,1-1 1,1 0-1,-1 1 0,1-1 1,1 1-1,-2 13 1,3-21 0,0-1 0,0 1 1,0-1-1,0 0 0,0 0 0,0 0 1,0 1-1,0-1 0,0 0 1,1 1-1,-1-1 0,0 0 0,0 1 1,0-1-1,1 0 0,-1 0 1,0 0-1,0 0 0,1 0 0,-1 1 1,0-1-1,0 0 0,0 0 0,0 0 1,1 1-1,-1-1 0,0 0 1,1 0-1,-1 0 0,1 0 0,-1 0 1,0 0-1,0 1 0,13-4-27,9-11 26,-12 6 3,-1 0-1,-1-1 1,0 0 0,0-1-1,-1 0 1,1 0-1,7-17 1,-6 9-1,19-21-1,-27 38 3,0 0 0,-1 0 0,0 1 0,1-1 0,0 0 0,0 0-1,-1 1 1,1-1 0,0 1 0,0-1 0,-1 0 0,1 1 0,0 0 0,0 0 0,2-1 0,-3 1-1,0 0 1,0 0 0,1 0 0,-1 0 0,0 0 0,1 1 0,-1-1-1,1 0 1,-1 0 0,0 0 0,0 0 0,0 0 0,0 1 0,1-1-1,-1 0 1,0 1 0,1-1 0,-1 0 0,0 1 0,0-1 0,1 0 0,-1 0-1,0 1 1,0-1 0,0 0 0,0 1 0,0-1 0,0 1 0,3 37-13,-3-18 4,0-20 8,0 1 0,0-1 0,0 1 0,0-1 0,1 0 0,-1 0 0,0 0 0,0 1 0,1-1 0,-1 1 0,0-1 0,1 0 0,-1 1 0,0-1 0,0 0 0,0 0 0,1 0 0,-1 0 0,1 0 0,-1 1 0,1-1 0,-1 0 0,0 0 0,0 0 0,1 0 0,-1 1 0,1-1 0,-1 0 0,1 0 0,-1 0 0,0 0 0,0 0 0,1 0 0,-1 0 0,1-1 0,-1 1 0,1 0 0,-1 0 0,0 0 0,0 0 0,0-1 0,1 1 0,-1 0 0,1 0 0,19-14 21,-13 9-24,42-30 13,-31 22 6,0 0 0,33-17 1,-45 28-13,-1 0 0,0-1 0,1 2 1,-1-1-1,12-1 0,-16 3-1,-1 0-1,1 0 1,0 0 0,0 0 0,-1 0-1,1 0 1,0 0 0,0 0 0,-1 0-1,1 0 1,0 0 0,0 1 0,-1-1-1,1 1 1,0-1 0,0 1 0,-1-1-1,1 0 1,-1 1 0,1-1 0,0 2-1,0-1 4,-1 0-1,1 0 1,-1 0 0,0 1-1,1-2 1,-1 2-1,0-1 1,0 0-1,0 1 1,0-2-1,0 2 1,0-1-1,-1 0 1,1 1 0,0-2-1,-1 2 1,1-1-1,-1 2 1,-62 165 116,63-166-121,-1-1 1,1-1-1,-1 1 0,1 1 1,-1-2-1,1 1 0,0 1 0,0-2 1,0 1-1,0 1 0,0-2 1,0 2-1,0-1 0,0 1 0,0-2 1,0 0-1,1 0 0,-1 0 1,1 0-1,-1 0 0,1 0 1,-1 0-1,0 0 1,0 0-1,0 0 0,1 0 1,-1-1-1,0 1 0,1 0 1,-1 0-1,1 0 0,-1-1 1,0 1-1,0 0 0,0 0 1,0 0-1,1 0 0,-1 0 1,0-1-1,0 1 0,1 0 1,-1-1-1,4-3 4,-1 1-1,0-1 1,0-1 0,4-7-1,-7 12-4,1 0-1,-1-1 0,0 0 1,0 0-1,0 1 0,1-1 1,-1 0-1,0 0 0,0 1 1,0 0-1,1-1 1,-1 0-1,1 0 0,0 1 1,-1 0-1,0-1 0,1 1 1,-1-1-1,1 1 1,0-1-1,-1 1 0,1 0 1,2 13-98,1 9 99,-4-22 3,0 1 0,0-1 0,0 0 0,0 1 0,1-1 0,-1 1 0,0-1 0,0 1 0,0-1 0,0 0 0,0 1 0,0-1 0,1 1 0,-1-1 0,0 1 0,1-1 0,-1 0 0,0 0 0,1 0 0,-1 1 0,0-1 0,0 0 0,1 0 0,-1 1 0,1-1 0,-1 0 0,1 0 0,-1 1 0,1-1 0,0 0 1,0-1 1,-1 1-1,1 0 0,0-1 1,0 0-1,-1 1 0,1 0 0,0 0 1,0-1-1,-1 0 0,0 0 1,1 1-1,0 0 0,0-1 1,-1-1-1,22-34 78,-16 24-67,2 0-36,-12 20-111,-9 14 56,11-16 84,-24 37 12,26-41 17,-2 1 0,1-1 0,-1 0 0,0 0 0,0 0 0,1-1 0,-1 2 0,-1-2-1,1 1 1,1-1 0,-2 1 0,1-2 0,0 2 0,-1-1 0,1 0 0,-4 1 0,6-2-18,-1 0 0,0 0 0,0-1 1,1 1-1,-1 0 0,0 0 0,0-1 0,0 1 0,0-1 1,0 1-1,1 0 0,0-1 0,-1 1 0,0-1 0,0 0 1,1 1-1,-1 0 0,1-1 0,-1 0 0,0 0 0,1 1 1,0-1-1,0 0 0,-1 0 0,1 1 0,-1-1 0,1 0 0,0 0 1,-1 1-1,1-2 0,-6-29 64,6 28-73,-27-170 80,26 170-79,1 0-1,-1 0 0,0 0 0,1 0 0,-1 1 0,0-1 0,0 0 0,0 1 0,-1-1 0,1 0 0,-1 1 1,0 0-1,1-1 0,-1 1 0,0 0 0,0 0 0,-1 0 0,1 0 0,0 0 0,0 0 0,-1 1 0,0-1 1,-3-1-1,1 2 2,0-1 1,-1 1 0,1 0 0,-1 0 0,0 1 0,1 0-1,-1 0 1,1 0 0,-1 0 0,1 1 0,-7 1 0,3 1-15,8-3 4,-1 1 0,1-1 0,-1 1 1,1-1-1,-1 0 0,1 0 0,-1 1 0,0-1 0,1 0 1,-2-1-1,2 0-4,0 1 0,0-1 0,1 1 0,0 0 1,-1-1-1,1 1 0,-1-1 0,1 0 0,-1 1 0,1 0 1,0-1-1,0 0 0,0 0 0,-1 1 0,1-1 1,0 0-1,0 0 0,-1 1 0,1 0 0,0-1 0,0 0 1,0 0-1,0 1 0,0-1 0,1 0 0,-1 0 0,0 1 1,1-2-1,1-14-14,2 1-1,-1-1 1,2 0 0,10-21 0,4-14 41,-19 51-22,0 0 1,0 0 0,0 0-1,0 0 1,0-1-1,0 1 1,0 0-1,0-1 1,0 1 0,0-1-1,0 1 1,0 0-1,0 0 1,0 0 0,0 0-1,0-1 1,0 1-1,0 0 1,0-1-1,0 1 1,0 0 0,0-1-1,0 1 1,0 0-1,0 0 1,0 0 0,0 0-1,-1-1 1,1 1-1,0 0 1,0 0-1,-1-1 1,1 1 0,0 0-1,-1 0 1,1 0-1,0-1 1,0 1 0,0 0-1,-1 0 1,-13 1 33,-14 11-64,24-10 17,0 1 0,1 0 0,-1 0 0,1 1 0,-1-1 0,1 1 1,0 0-1,-3 5 0,-9 10-21,30-38-130,-9 11 143,0 0 0,0 1 0,1 0 1,15-13-1,-19 18 9,-1 0 0,1 1 0,0-1 0,0 1 0,0-1 0,0 1 0,0 0 0,0 0 0,1 1 0,-1-1 0,0 0 0,0 1 0,0-1 0,0 1 0,1 0 0,-1 1 0,0-1 0,1 1 0,-1 0 0,5 1 0,-2 0-2,1 1-1,-2 0 0,1 0 0,0 0 1,-1 1-1,1 0 0,-1 0 0,0 1 1,0-1-1,7 8 0,-11-10 10,1 0-1,0-1 1,0 1 0,0-1-1,1 0 1,-1 1 0,0-2-1,0 2 1,1-1-1,0-1 1,-1 1 0,0-1-1,1 1 1,-1-1 0,1 1-1,0-1 1,-1 0 0,1-1-1,-1 1 1,4-1 0,7-1-19,0-1 0,22-8 0,-17 5 14,5-3 14,0-1-1,25-14 0,-6 4-1,-28 13-4,1 1 0,0 1 0,0 0 0,1 1 0,-1 1-1,0 0 1,31 0 0,-31 6 32,-15-3-16,1 0-1,0 1 1,-1-1 0,0 1 0,1-1-1,0 0 1,0 1 0,-1-1 0,0 0-1,1 0 1,0 0 0,0 0 0,-1 0-1,0 0 1,1 0 0,0 0 0,0 0-1,-1 0 1,0 0 0,1 0 0,0 0-1,0 0 1,-1-1 0,0 1 0,1 0-1,0-1 1,0 1 0,-1 0-1,0-1 1,1 1 0,-1 0 0,1-1-1,-1 1 1,1-1 0,-1 1 0,0-1-1,1 1 1,-1 0 0,0-1 0,1 0-1,0 0 1,2-4-25,1 0 0,0 0 0,0 1 0,0 0 1,1 0-1,0 0 0,-1 1 0,2-1 0,9-4 0,-3 0 0,51-32 46,-58 39-7,-12 9 33,-10 9 28,13-13-95,0 1 1,1-1 0,0 1 0,0 0 0,0 0 0,1 0 0,-3 8 0,-3 7-4,5-16 25,3-4-21,0 0 0,0 0 0,0 0 0,-1 0 0,1 0 0,0 1 1,0-1-1,0 0 0,0 0 0,-1 0 0,1 0 0,0 0 0,0 0 0,0 1 0,0-1 0,0 0 0,0 0 1,-1 0-1,1 0 0,0 1 0,0-1 0,0 0 0,0 0 0,0 0 0,0 0 0,0 0 0,0 0 0,0 0 0,0 0 1,0 1-1,0-1 0,0 0 0,0 0 0,0 0 0,0 1 0,0-1 0,0 0 0,0 0 0,0 0 0,0 1 1,0-1-1,1 0 0,-1 0 0,0 0 0,0 0 0,0 0 0,0 0 0,0 0 0,0 0 0,1 0 0,-1 0 0,0 0 1,0 0-1,0 1 0,0-1 0,1 0 0,-1 0 0,0 0 0,0 0 0,0 0 0,0 0 0,0 0 0,9 5-33,-6-5 33,-2 1 1,1 0 0,0 0-1,0 0 1,0-1 0,1 1-1,-2 0 1,1-1-1,1 0 1,-1 0 0,0 0-1,0 0 1,0 0 0,0 0-1,0 0 1,1-1 0,-1 1-1,-1-1 1,2 0 0,-1 1-1,0-1 1,0 0 0,0 0-1,-1 0 1,1-1 0,0 2-1,0-2 1,1-1 0,15-16 23,-12 13-25,0 0 0,0 1 1,0 0-1,9-6 0,-12 8 1,1 1 0,0 0-1,0 0 1,-1 0 0,1 1 0,0 0 0,5-2 0,-6 3-3,-1 0 0,0 0 1,1 0-1,0 1 1,-1-1-1,1 0 1,-1 1-1,0 0 0,1 0 1,-1-1-1,0 1 1,0 1-1,4 1 0,1 1 5,0 1 0,-1-2 0,1 3 0,-1-2 0,-1 1-1,1 1 1,7 9 0,-13-15 3,0 2 0,1-1 0,0-1 0,0 1 0,-1 0 1,2 0-1,-1-1 0,-1 1 0,1-1 0,0 1 0,0 0 0,0-1 0,0 0 0,0 1 0,0-1 0,1 0 0,-2 1 0,1-1 0,1 0 0,-2 0 1,2 0-1,-1 0 0,0 0 0,0 0 0,0 0 0,0 0 0,1 0 0,-2-1 0,2 1 0,-1-1 0,2 1 0,0-3 16,1 1 1,0 0-1,0 0 0,-1-1 0,0 0 0,5-5 0,-20 38 101,4-19-107,1-1 0,-1 1 0,0-2 0,-1 0 0,-15 14 0,-5 5-3,-56 68-2,72-78 9,-2-2 0,0 1 0,-2-2 0,1 0 0,-2-1 0,0-1 1,0-1-1,-30 15 0,-9 6 16,49-29-22,-1-1 1,-16 5-1,16-6-1,0 0-1,-17 8 1,13-3-19,1 0 0,0 1 0,0 1 0,1 0 0,0 0 0,-15 17 0,2-4 22,18-18-19,1 1 0,0 0 1,0 0-1,-6 7 0,9-9-4,-4 7-81,7-7-2,7-4-40,-1-2 122,-1 0 0,1-1 0,0 1 0,-1-1 0,8-7 0,21-10-29,-16 12 12,1 3 0,-1 0 0,34-6-1,-44 11 24,0 1-1,-1 0 1,1 0-1,-1 1 1,1 0-1,-1 1 1,1 0-1,0 0 1,-1 1-1,9 4 1,-3-2-4,1 0 0,15 2-1,-14-4 29,-9-1 23,0-2 0,-1 2 0,1-2 0,10 0 0,-14 0-31,0-1 0,0 0 0,0 1 0,0-1 0,0 0 0,0 0 0,0-1 0,0 1 0,-1-1 0,1 1 0,-1-1 0,1 0 0,2-3 0,24-11 81,-29 16-70,-11 1 423,2 6-447,-2 0 0,1 0-1,1 1 1,0 0 0,-9 10 0,18-17-5,0-1 1,0 0 0,-1 0-1,1 1 1,0-1 0,-1 0-1,1 0 1,0 0-1,-1 0 1,1 0 0,0 1-1,0-1 1,0 1 0,0-1-1,0 0 1,-1 1 0,1-1-1,0 0 1,0 0 0,0 1-1,0-1 1,0 0-1,0 1 1,0-1 0,0 1-1,-1-1 1,2 0 0,-1 0-1,0 1 1,0-1 0,0 1-1,0-1 1,0 1 0,0-1-1,0 0 1,1 0-1,12 3-98,19-10 68,3-2 0,1 2 0,67-6 0,-28 5 38,-47 4 8,0 1 1,0 2 0,46 2-1,-63 2 3,-5-2 253,1-13-131,3-28-86,-10 32-55,2 1 0,0-1 0,0 1-1,1 0 1,-1-1 0,1 2 0,5-11 0,13-10 16,-19 21 89,3-4 59,-2 8-151,-1-1-1,0 0 1,0 0 0,0 0 0,0 0 0,-1 0 0,1 0 0,-1-1 0,2-5-1,-3 8 6,1 0 0,-1 0 0,0 1 0,1-1 0,-1 0 0,0 0-1,0 1 1,0-1 0,0 0 0,0 0 0,0 1 0,0-1 0,0 0 0,0 0-1,-1 1 1,0-2 0,-12-5 72,7 4-94,-14-5 81,19 8-80,1 0-1,-1-1 1,0 1-1,0 0 1,1 0-1,0-1 1,-1 1-1,0-1 1,0 0-1,1 1 1,0 0-1,-1-1 1,0 0-1,1 0 1,-1 1-1,1 0 1,0-1-1,0 0 1,-1 0-1,1 1 1,-1-2-1,3 0 5,-2 0-1,1 0 0,1 0 1,-2 0-1,2 0 0,-1 1 1,1-1-1,-1 0 0,1 0 1,0 1-1,0-1 0,-1 2 1,1-2-1,0 1 0,0 0 1,4-2-1,2-1 5,-1 0 0,1 0 1,6-7-1,6-2 0,-10 7-2,0 1 0,0 0 0,1 1 0,0 0 1,-1 1-1,2 0 0,12-2 0,-1-1 11,-18 5 5,8-3-39,-10 3 91,-5 1 112,-1 2-184,-1 1 0,1 1-1,1-1 1,-1 0 0,-3 6 0,5-9 2,0 1 1,0 0 0,1 0-1,-1 0 1,0 0 0,0 0-1,1 0 1,-1 0 0,1 0-1,-1 0 1,1 0 0,-1 0-1,1 0 1,0 1 0,0-2-1,0 2 1,0-1 0,-1 2-1,2-3 3,-1 1-1,0-1 1,0 1-1,0 0 1,1-1-1,-1 0 1,1 0-1,-1 1 1,1-1-1,-1 0 1,0 1-1,1-1 1,-1 1-1,1-1 1,0 0-1,-1 0 1,0 0-1,1 0 1,-1 0-1,1 0 1,0 0-1,-1 0 1,0 0-1,1 0 1,0 0-1,0 0 1,2 0 4,0 0-1,-1 0 1,0 0 0,1-1-1,-1 1 1,1-1 0,0 0-1,-1 0 1,0 0 0,0 0 0,1 0-1,-1-1 1,0 1 0,3-4-1,1 1 9,-1-1 0,0 0 0,1 1 0,8-6 0,10-7 12,-24 13 34,-4 11 3,2-2-54,-1 0-1,1 0 1,0 0-1,-1 0 1,0 0-1,0-1 0,-7 7 1,-30 30 38,18-20-33,-6 1-9,24-18 0,-2-1 0,2 2 0,-1-2 0,1 2 0,-1-1 0,2 1 0,-2-1 0,-4 10 0,4-1-2,4-10 2,0-1-1,1 1 0,-2-1 0,1 1 1,0-1-1,-1 1 0,1-1 1,-1 0-1,0 0 0,-3 4 0,-6 15-10,8-11 8,-2 14-84,4-22 84,1 0-1,0-1 1,0 1 0,0 0-1,0 0 1,0-1 0,0 1-1,0 0 1,0-1 0,0 2-1,0-2 1,1 1 0,-1-1-1,1 1 1,0 1 0,5 21 7,-6-24-4,6 2 7,0-1 0,0 0 0,-1 1 0,1 0 0,-1-1 0,9 6 0,-8-4-2,-1-1-1,1 1 0,-1-1 1,1 0-1,0 0 0,9 0 1,16 3-2,2 0 2,-5-13-13,6-7 24,-30 14-6,-1 0 1,1-1-1,-1 1 0,0-1 1,0 0-1,0 1 0,0-2 1,-1 1-1,1 0 1,-1 0-1,1-1 0,-1 0 1,4-4-1,-3 2-1,0 1 1,0-1-1,-1-1 0,0 2 0,3-9 1,-5 11-1,1 0 1,0-1 0,0 1-1,-1 0 1,0-1-1,0 1 1,1-1 0,-1 1-1,0-1 1,0 1-1,-1 0 1,1-1 0,0 0-1,0 1 1,-3-5-1,-4-3 103,5 8-105,1 0 0,-1 0-1,1 0 1,-1 0 0,2 0 0,-2 0 0,1-1-1,1 1 1,-1-1 0,0 1 0,0 0-1,1-1 1,0 1 0,0-1 0,-1-4 0,-4-2-40,4 5-187,10 7 241,-7-2-21,0-1 0,-1 2 0,1-1 0,0 0 0,-1 1 0,1-1 0,-1 0 0,0 0 0,1 1 0,-1 0 0,0 0 0,0-1 1,0 1-1,0 0 0,1 2 0,7 31 37,-3-10-65,-4-24 25,-2 1 0,2-1 0,-1 0 0,1 0 0,-1 1 0,0-1 0,1 0 0,-1 0 0,1 0 0,0-1 0,-1 2 0,1-1 0,-1-1-1,5 1 1,5 4-8,1 7 11,-7-4 0,12 14-16,-10-11 16,-6-10 10,0-1 0,-1 2 0,1-1-1,-1-1 1,1 2 0,0-1 0,-1-1 0,0 2 0,1-1-1,-1 0 1,1 0 0,0 2 0,0 22 259,-14-28 72,-8 0-386,20 3 40,1 0 0,-1 0 0,0 0 1,1 0-1,-1 1 0,0-1 0,1 0 0,-1 1 0,1-1 0,-1 1 0,1-1 0,-1 0 0,0 0 0,1 1 0,0-1 0,-1 1 0,1-1 0,-1 1 1,0-1-1,1 0 0,0 1 0,0 0 0,0 0 0,-1-1 0,1 0 0,0 1 0,-1 0 0,1 0 0,0 0 0,-2 10 19,2-10 0,-1 0-1,1 0 1,0 1-1,-1-1 1,1 0-1,0 1 1,-1-1 0,1 0-1,-1 0 1,0 0-1,-1 2 1,1-2-6,0 0 0,-1-1-1,1 1 1,-1 0 0,2-1 0,-2 1 0,1-1 0,-1 0 0,1 0 0,-1 0-1,1 0 1,-1 0 0,1 0 0,-2 0 0,-2 1-5,0 0 0,0 0 0,0 0 0,1 1-1,-1-1 1,0 1 0,0 0 0,1 0 0,0 0 0,0 1 0,-5 3 0,5-3 1,-1 1 0,0-2 0,0 1 0,0 0 0,0-1 0,0 0 0,0 0 0,-10 1 0,13-3-13,0 0 1,0 0 0,-1 0-1,1 0 1,1 0 0,-2 0-1,1-1 1,0 0 0,0 0 0,-1 1-1,2-1 1,-1 0 0,0 0-1,0 0 1,0-1 0,-3-1-1,10-8-63,5-7 57,-1 3 26,-1 0 0,1-1 0,-3 0 0,11-34 0,-16 47 11,-1 0-1,0 0 0,-1 0 1,1 0-1,-1 0 0,0-1 1,1 1-1,-3-4 0,1-1 86,2 8-105,-1-1-1,1 1 1,-1 0 0,0-1-1,1 1 1,-1 0 0,1 0-1,-1 0 1,0 0 0,0 0-1,1 0 1,0 0 0,-1 0-1,0 0 1,0 0 0,1 0-1,-1 0 1,0 0 0,0 0-1,1 0 1,0 0 0,-1 0-1,0 1 1,0 0 0,-17 5-25,-8 11 8,22-14 21,1-1 0,0 1 0,-1 0 0,0-1 0,0-1 0,0 2 0,0-2-1,0 1 1,0-1 0,-7 2 0,10-3-7,1 0 0,0 0 0,-1 0 0,1 0 0,-1-1 0,1 1-1,0 0 1,0 0 0,0 0 0,0 0 0,-1 0 0,1 0 0,-1 0-1,1 0 1,0 0 0,-1 0 0,1-1 0,0 1 0,0 0 0,0-1 0,0 1-1,0 0 1,0-1 0,-1 1 0,1 0 0,0 0 0,0 0 0,0 0-1,0-1 1,-1 1 0,1-1 0,0 1 0,0 0 0,0-1 0,0 1-1,0 0 1,0 0 0,0 0 0,0-1 0,0 1 0,0-1 0,0 1 0,0 0-1,1-1 1,-1 1 0,0 0 0,0 0 0,0 0 0,0-1 0,1 1-1,-1 0 1,0 0 0,0-1 0,9-17-90,-9 17 91,10-15-15,1 0 0,0 0 0,23-23 0,-40 45 10,0 0 0,0 1-1,-6 11 1,-40 48-3,45-55-1,0 1-1,1 0 1,0 0-1,1 0 1,0 0-1,1 0 1,0 1-1,1 0 1,1 0-1,-2 14 1,4-18 1,0 0 0,1-1 0,1 0 0,-2 1 0,6 14 0,-4-18 15,-1-1 1,0 2-1,0-1 1,0-1-1,-1 2 0,0-1 1,0 0-1,0 0 0,-1 0 1,0 0-1,0 0 1,-2 7-1,3-12-3,0 0 0,0 0-1,0 0 1,0 0 0,0 0 0,0 0 0,0 0-1,0 0 1,0 0 0,0 1 0,0-1-1,0 0 1,0 0 0,0 0 0,0 0 0,0 0-1,-1 0 1,1 0 0,0 0 0,0 1 0,0-1-1,0 0 1,0 0 0,-1 0 0,1 0-1,0 0 1,0 0 0,0 0 0,0 0 0,0 0-1,-1 0 1,1 0 0,0 0 0,0 0 0,0 0-1,0 0 1,0 0 0,0 0 0,0 0-1,0 0 1,0 0 0,0-1 0,0 1 0,0 0-1,-1 0 1,1 0 0,0 0 0,0 0 0,0 0-1,0 0 1,0 0 0,0-1 0,0 1-1,-1 0 1,1 0 0,-4-9 33,1-9-53,-3-9 19,2 0-1,-1-36 0,14 138-575,4 52 627,-13-116-45,0-8-5,-1 0 0,1 0 0,0 0 0,0 0 0,0-1 0,1 1 0,-1 0 0,1 0 0,0 0-1,-1 0 1,3 4 0,-2-8 1,0 1-1,0-1 1,-1 0-1,0 1 1,1 0 0,0-1-1,-1 0 1,1 0-1,-1 1 1,0 0-1,1-1 1,-1 0-1,1 0 1,-1 1-1,1-1 1,-1 0 0,0 0-1,0 1 1,0-2-1,0 1 1,0 0-1,2-4 6,19-61 13,16-39-60,-26 80 36,-2 5 27,13-40 0,-22 60-22,0-1 0,0 1 0,0-1-1,0 0 1,0 1 0,1 0 0,-1-1 0,0 0 0,0 0-1,0 1 1,0 0 0,0-1 0,0 0 0,0 0 0,0 1 0,-1 0-1,1-1 1,0 0 0,0 0 0,0 1 0,0 0 0,-1-2-1,1 2-4,-1 0 0,0 0 0,1 0-1,0 0 1,0 0 0,-1 0 0,0 0 0,1 0-1,-1 0 1,1 0 0,0 1 0,-1-1-1,1 0 1,-1 0 0,1 1 0,-1-1-1,1 0 1,0 0 0,0 0 0,-1 0-1,0 1 1,-18 20-112,10-4 72,2-1 0,0 1 0,2 0 0,0 1 0,0-1 0,1 1 0,1 0 0,2 0 0,-1 0 0,2 0 0,0 1 0,5 25 0,-5-42 34,0 0 0,1 0 0,-1 0 0,0 1 0,1-2 0,0 1 0,0 1 0,-1-2 0,1 1 0,0 0 0,0-1 0,0 2 0,1-2 0,-1 1 0,0-1 0,0 1 0,3 1 0,-3-3 3,0 0 1,-1 1-1,1-1 0,0 0 1,0 0-1,-1 1 0,1-1 1,0 0-1,0 0 0,-1 0 0,1 0 1,0 0-1,0 0 0,-1 0 1,1 0-1,0-1 0,0 1 0,0-1 1,1 1-1,1-1 1,-1-1-1,0 1 1,0-1 0,0 2-1,0-3 1,0 2-1,1-3 1,12-12 3,-2 0 0,0-1 0,15-28 0,27-61 0,-47 90 1,-4 6 0,1 0 0,0 1-1,8-12 1,-13 20-3,0 1 0,0 0 0,0 0 1,0 0-1,0 0 0,0-1 0,0 1 0,0 0 1,0 0-1,0 0 0,0 0 0,0 0 0,0 0 1,0 0-1,0 0 0,0 0 0,0-1 0,1 1 0,-1 0 1,0 0-1,0 0 0,0 0 0,0 0 0,0 0 1,1 0-1,-1-1 0,0 1 0,0 0 0,0 0 1,0 0-1,1 0 0,-1 0 0,0 0 0,0 0 1,0 0-1,0 0 0,0 0 0,0 0 0,0 0 1,0 0-1,0 0 0,1 0 0,-1 0 0,0 0 1,0 0-1,0 0 0,1 0 0,-1 0 0,0 1 0,0-1 1,0 0-1,-1 10-50,-5 13 26,-32 72-17,23-60 40,-20 64 1,35-97-5,-1 0 1,1 1 0,-1-1 0,1 1-1,0 0 1,0-1 0,0 0-1,0 0 1,0 1 0,2 3-1,-2-6 5,0 0-1,0 1 1,0-1-1,0 0 1,0 0-1,0 1 1,0-1-1,0 0 1,0 0-1,0 0 1,0 1-1,1-1 0,-1 0 1,0 0-1,0 0 1,0 0-1,1 0 1,-1 0-1,0 0 1,0 0-1,1 0 1,-1 0-1,0 0 1,0 0-1,0 0 1,0 0-1,0 1 1,0-1-1,1 0 0,-1 0 1,0 0-1,1-1 1,-1 1-1,0 0 1,0 0-1,1 0 1,-1 0-1,0 0 1,0 0-1,12-13-26,2-10 26,12-28 0,-16 30-5,0 0-1,18-24 1,46-58 29,-63 92-28,-11 11 6,1 0 1,-1 0 0,0 0 0,0 0-1,0 0 1,0 0 0,1 0 0,-1 0 0,0 0-1,1 0 1,-1 0 0,0 0 0,1 0-1,-1 0 1,0 0 0,0 0 0,0 0-1,0 0 1,1 0 0,-1 1 0,0-1-1,0 0 1,1 0 0,-1 0 0,0 1-1,0-1 1,1 0 0,-1 0 0,0 1 0,0 0 1,1 1 1,0-2-1,-1 2 1,1-1-1,-1 1 1,0-1-1,0 0 1,0 1-1,0-1 1,0 1-1,0-1 1,0 1-1,0-1 1,0 0-1,-1 3 1,-5 14 10,-1 0 1,-1 0-1,-19 32 1,16-31-9,0 2 1,-11 27 0,14-21-27,-10 54 0,18-81 19,0 0 1,0 0 0,1-1-1,-1 1 1,0 0 0,0 0-1,1 0 1,-1 0 0,0-1-1,0 1 1,0 0 0,0 0-1,0 0 1,0 0 0,1 0-1,-1 0 1,0 0 0,1 0-1,-1 0 1,0 0 0,1 0-1,-1 0 1,0 0 0,0 0-1,0 0 1,0 0-1,0 0 1,1 0 0,-1 0-1,0 0 1,0 0 0,1 0-1,-1 0 1,0 1 0,0-1-1,1 0 1,-1 0 0,0 0-1,0 1 1,0-1 0,0 0-1,0 0 1,0 0 0,0 0-1,0 0 1,1 0 0,-1 1-1,0-1 1,0 0 0,0 0-1,0 1 1,0-1 0,0 0-1,0 1 1,0-1 0,0 0-1,0 0 1,0 0 0,0 0-1,0 0 1,0 1 0,0-1-1,0 0 1,0 0 0,0 1-1,0-1 1,0 0-1,-1 1 1,1-1 0,15-12-6,9-21 10,0-1 1,27-55-1,-17 28 7,-23 39 3,-8 17-5,-1-1 0,1 1-1,0-1 1,4-5 0,-17 47-40,-19 47 2,-22 51 47,29-96-13,17-30 3,-1-1-1,2 1 1,0-1-1,0 1 1,-5 16-1,9-24 13,-2 1 0,1 0-1,1 0 1,-2-1 0,1 1 0,0 0-1,-1-1 1,2 1 0,-2-1-1,1 0 1,0 0 0,-1 1-1,1-1 1,0 0 0,0 0 0,-1 0-1,1 0 1,0 0 0,-1 0-1,0-1 1,-32-2 14,19-1 56,1-1 0,0 1 1,0-2-1,-25-14 0,35 17-88,-1 0 0,2 0 0,-2 0 0,1-1 0,0 0 0,0 0 0,0 1 1,1-1-1,-6-10 0,10 14-26,0 0 1,0 0 0,-1 0-1,1 0 1,0 0-1,0 0 1,-1 0 0,0 0-1,1 0 1,0 0-1,0 0 1,-1 0 0,1 1-1,0-1 1,0 0-1,-1 1 1,1-1 0,-1 1-1,1-1 1,0 1-1,9 6 23,0 0 0,-1 2 0,0-1 0,-1 0 0,0 1 0,0 1 0,-1 0 0,11 17-1,-15-22 1,0-1 0,0 0 0,1 1 0,0-2 0,0 1 0,0 0 0,0-1 0,0 1 0,1-1 0,-1 0 0,2-1 0,-2 0 0,1 0 0,7 3 0,-12-5 2,9 4 1,0-1-1,-1 0 1,1 0 0,0-1 0,17 2 0,-23-4 6,0 0 1,0 0 0,0 0-1,0 0 1,0 0 0,0 0-1,0-1 1,0 0 0,0 0-1,0 0 1,0 0 0,0 0-1,-1-1 1,1 1-1,0-1 1,0 1 0,-1-2-1,0 2 1,0-1 0,1-1-1,2-3 1,6-10 117,0-2 0,-2 1 0,0-2-1,10-26 1,-17 40-112,3-7 18,7-24 51,-12 36-84,0 0 0,0 0 0,0 0 0,0 1 0,0-1 0,0 0 0,0 0 0,0 0 0,0 0 0,0 0 0,0 0 0,0 0 0,0 0 0,0 0 0,0 0 0,0 0 0,0 0 0,0 0 0,0 0 0,1 0 0,-1 0 1,0 0-1,0 0 0,0 0 0,0 0 0,0 0 0,0 0 0,0 0 0,0 0 0,0 0 0,0 0 0,0 0 0,0 0 0,0 0 0,0 0 0,0 0 0,0 0 0,0 0 0,0 0 0,0 0 0,0 0 0,0 0 0,0 0 0,0 0 0,0 0 0,0 0 1,0 0-1,0 0 0,0 0 0,0 0 0,0 0 0,0 0 0,3 8-24,1 7 36,-5-9-13,1 0 0,-1 0 1,-1 0-1,1 0 0,-1 0 0,0 0 1,-5 10-1,-4 11 10,4 0-11,-4 35 1,11-61 1,0-1 0,0 0 0,-1 0 0,1 1 0,0-1 1,0 0-1,0 1 0,0-1 0,0 0 0,0 0 1,0 0-1,0 1 0,0-1 0,0 0 0,0 1 0,0-1 1,0 0-1,0 1 0,0-1 0,0 0 0,1 0 1,-1 0-1,0 0 0,0 0 0,0 1 0,0-1 1,1 0-1,-1 1 0,0-1 0,0 0 0,1 0 0,-1 1 1,0-1-1,0 0 0,9-5-22,6-14 46,48-110 194,-61 123-205,-1 1 1,2 0 0,-2-1 0,1 0 0,-2 1 0,2-8 0,-1 6-2,-1 0 0,2 1 0,-1-1 0,4-9 0,11-36 4,-9 22-10,-1 19-8,-1-1-1,2 2 1,0-2 0,0 2-1,1-1 1,11-10-1,-14 15 5,-3 3-2,1 0-1,0 0 0,0 0 0,1 0 0,-1 0 1,1 1-1,-1-1 0,1 2 0,0-2 1,4 0-1,-8 3 5,1 0-1,-1 0 1,0 0 0,1 0 0,-1 1 0,0-1-1,0 0 1,0 1 0,0-1 0,0 0 0,0 1-1,0-1 1,0 0 0,1 0 0,-1 0-1,0 0 1,0 1 0,0-1 0,0 0 0,0 1-1,0-1 1,0 1 0,0-1 0,0 0 0,0 0-1,0 0 1,0 0 0,0 1 0,0-1-1,-1 0 1,1 1 0,0-1 0,0 0 0,0 1-1,-3 11 52,-7 6-42,6-12-8,1-1 0,0 0 0,0 0 0,1 1 0,-1 0 0,1 0 1,0-1-1,1 1 0,-1 0 0,0 10 0,3-19 2,-1 1 1,2-1-1,-1 1 1,0 0-1,1-1 1,-1 1-1,4-4 1,8-19 23,-9 16-30,-1 1 0,1-1 0,1 1 0,-1 0 0,2-1 1,7-9-1,-11 15-4,1 0 1,0 0-1,0 1 0,0-1 1,1 1-1,-1 0 1,1 0-1,0 0 1,-1 0-1,0 1 1,1-1-1,0 2 1,0-2-1,0 1 0,0 1 1,0 0-1,0-1 1,4 1-1,-3 0 2,-1 0 0,1 1 0,0-1-1,0 1 1,8 3 0,-11-3 7,1-1 0,-1 0-1,0 0 1,0 0 0,1-1 0,0 1-1,-1-1 1,2 0 0,-3 1 7,0 0-1,-1 0 1,1 0 0,-1 0 0,0 0-1,0 0 1,1 0 0,0 0-1,-1 0 1,1 0 0,-1 0-1,0-1 1,0 1 0,1 0-1,-1 0 1,1-1 0,-1 1-1,1-1 1,-1 1 0,0 0-1,0 0 1,1 0 0,-1-1 0,0 1-1,1-1 1,-1 1 0,0-1-1,0 1 1,1 0 0,-1 0-1,0-1 1,0 1 0,0-1-1,0 0 1,0 1 0,0 0-1,0 0 1,0-1 0,0 0 0,0 1-1,0-1 1,0 1 0,0 0-1,0-1 1,0 0 0,-2 0-9,1 0 0,-1 0 0,1 0 0,-1 0 0,1 0-1,-2 0 1,2 1 0,-1-1 0,1 1 0,-1-1 0,0 1 0,0-1 0,0 1 0,1 0 0,-1 0 0,0 0 0,-2 0 0,-5 1 8,1 0 1,-1-1-1,1 0 1,0-1-1,-1 0 1,1 0-1,-9-3 0,-7 0 4,22 4-13,1-1 0,-1 0-1,2 1 1,-2-1 0,1 1 0,-1-1-1,1 0 1,0 0 0,0 1 0,0-1-1,0-1 1,-1 2 0,2-1 0,-1-1-1,0 2 1,0-2 0,0 1 0,-1-2 0,2 2-1,-1-1 1,-1 1 0,2-1 0,-2 1 0,1-1 0,0 1-1,-1 0 1,1 0 0,-1 0 0,1-1 0,-1 2 0,1-1 0,-4-1-1,-6-1 1,1 0-1,-2 2 0,2-1 0,-1 2 1,-1-1-1,2 2 0,-1-1 0,-1 1 1,-18 4-1,21-3 0,0 0 10,0 0 0,0-2-1,0 1 1,0-1 0,0 0-1,0 0 1,0-1 0,0 0-1,-15-4 1,-1-4-5,-32-16 0,33 14-3,19 9-1,0 0 1,1 0-1,-2-1 1,2 1 0,-1-1-1,1 0 1,0 0 0,0-1-1,0 1 1,0 0-1,-4-6 1,5 4 14,1 1-1,-1-1 0,1 1 1,0-2-1,0 2 1,-1-8-1,-11-23 37,-11-20-10,22 48-29,-1 1 0,-1 0 0,1 0 0,-1 0 0,0 1 0,0 0 0,-9-7 0,7 9-10,0 1-1,0 0 0,1 0 0,-2 2 1,1-1-1,0 0 0,-1 1 0,2 0 0,-2 0 1,-6 2-1,7 0-9,0 0 0,1 0 0,0 1 0,0 0 0,0 0 1,0 0-1,0 1 0,0 0 0,0 0 0,-4 6 0,5-7 14,2 0 0,-2 0 0,1-1 0,-1 1 0,1-1-1,-2 0 1,2 0 0,-1-1 0,0 1 0,-8 0 0,-8 0 28,-24 0 0,42-1-32,-6-2 8,0 1-1,0-2 1,0 1 0,0-2 0,0 1 0,0 0 0,0-2-1,1 1 1,0-1 0,-9-5 0,-20-9-13,34 16-61,-1 1 1,0 0-1,1-1 0,-1 2 0,0-1 1,0 0-1,1 1 0,-1 0 0,0-1 0,0 1 1,1 1-1,-1-1 0,0 1 0,0 0 1,1-1-1,-8 4 0,1 4-316</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9"/>
    </inkml:context>
    <inkml:brush xml:id="br0">
      <inkml:brushProperty name="width" value="0.18521" units="cm"/>
      <inkml:brushProperty name="height" value="0.18521" units="cm"/>
      <inkml:brushProperty name="color" value="#FFFFFF"/>
    </inkml:brush>
  </inkml:definitions>
  <inkml:trace contextRef="#ctx0" brushRef="#br0">374 6 2481,'0'0'188,"-2"0"0,1-1 1,-1 1-1,1-1 1,-1 1-1,1 0 1,0 0-1,-1 0 1,1 0-1,-1 0 1,1 0-1,-1 0 1,1 1-1,0-1 1,0 1-1,-1-1 1,1 0-1,-1 1 0,1-1 1,0 1-1,-1 0 1,2-1-1,-2 2 1,1-1-1,0-1 1,0 1-1,0 1 1,0-2-1,0 2 1,0-1-1,1 0 1,-1 0-1,-1 3 0,-3 5-192,0 0 0,0 0 0,-4 15-1,6-18 292,-2 6-180,0-2 1,-1 1-1,-1-1 1,0 1-1,0-2 1,-16 16-1,33-35-38,-1 1 1,-1-2-1,13-20 0,-18 27-63,-1 0 1,0 0-1,0 1 0,0-2 1,-1 1-1,1 0 1,-1-1-1,0 1 0,0-1 1,0 1-1,-1-1 0,0 1 1,0-1-1,0 1 1,-1-7-1,1 10 5,0 0 0,0 0 0,-1 0 1,1 0-1,0 0 0,0 1 0,-1 0 0,1-1 1,0 0-1,0 0 0,-1 1 0,1-1 1,-1 0-1,0 0 0,1 1 0,0 0 0,-1-1 1,0 0-1,1 1 0,-1-1 0,1 1 0,-1 0 1,0 0-1,0-1 0,1 1 0,-1-1 0,0 1 1,0 0-1,0-1 0,-1 2-4,1-1 0,-1 0 1,0 1-1,1 0 0,-1-1 0,1 0 1,0 1-1,-1 0 0,1 0 0,-1 0 1,1 0-1,0 0 0,-2 2 0,-4 3-10,0 2 0,0 0-1,-7 12 1,-18 34-13,23-37 26,-2 0 0,1 0 0,-20 21 0,24-35-50,5-11-6,5-19-18,-1 15 75,-3 12 3,0-1-1,0-1 0,0 2 1,0-1-1,0-1 1,0 2-1,0-2 0,0 1 1,0 1-1,-1-2 1,1 1-1,0 1 0,-1-2 1,0 1-1,1 1 0,0-1 1,-1-1-1,1 2 1,-2-3-1,2 3 1,-1 0 0,0 0 0,0 0 0,1-1 0,0 1 0,-1 0 1,0 0-1,0-1 0,1 1 0,-1 0 0,0 0 0,0 0 0,1 0 0,-1 0 0,0 0 0,1 0 0,-1 1 1,1-1-1,-1 0 0,0 0 0,0 1 0,-2 0-1,0 1 0,0-2-1,0 3 1,1-2 0,0 1 0,-1 0 0,1-1 0,-1 2 0,1-1 0,1 0 0,-4 4-1,4-4 0,-1 0 0,1-1-1,-1 1 1,1-1-1,-1 1 1,1-1 0,-2 1-1,2-1 1,-1 0-1,-3 1 1,5-1-7,0-1 0,-1 0 1,1 0-1,0 0 0,0 0 0,0 1 1,0-1-1,-1 0 0,1 0 0,-1 0 0,1 0 1,0 0-1,-1 0 0,1 0 0,0 0 1,0 0-1,0 0 0,-1 0 0,1 0 1,0-1-1,-1 1 0,1 0 0,-1 0 1,1 0-1,0 0 0,0-1 0,0 1 1,-1 0-1,1-1 0,0 0 0,-1 0 0,1 1 0,0-1 0,0 0 0,0 0 0,0 1 0,0 0 0,0-1 0,0 0 0,0 0 0,0 1 0,1-1 0,-1 0 0,0 0 0,1 0 0,3-13-1,-2 8 5,1-1 0,-1 0 0,-1 0 0,1 0 0,-1 0 0,0-8 1,-1 15-7,0 0 0,0 0 1,0-1-1,0 1 0,0 0 1,0 0-1,0 0 1,-1 0-1,1 0 0,0-1 1,0 1-1,0 0 0,0 0 1,0 0-1,0-1 1,0 1-1,0 0 0,0 0 1,0 0-1,0-1 0,0 1 1,-1 0-1,1 0 1,0 0-1,0 0 0,0 0 1,-1 0-1,1 0 0,0 0 1,0 0-1,-1 0 1,1 0-1,0 0 0,0 0 1,0 0-1,0 0 0,0 0 1,-1 0-1,1 0 1,0 0-1,0 0 0,-1 0 1,1 0-1,0 0 0,0 0 1,-1 0-1,1 0 1,0 0-1,0 0 0,-9 8 115,8-4-74,-1 2-1,1-2 1,-1 1-1,-1 0 1,0-1-1,1 1 1,-1-1-1,0 0 1,0 1-1,-1-2 1,1 1-1,-1 0 1,0-1-1,0 1 1,0-1 0,-1 0-1,1-1 1,-5 3-1,21-10-152,-2 0 99,-1 2 1,1-1-1,0 1 0,0 0 0,1 1 1,-1 0-1,15 0 0,-23 2 10,-2 0 0,1 0 0,0 0-1,0 0 1,0 0 0,0 1 0,0-1-1,-1 0 1,1 0 0,0 0 0,0 1-1,-1 0 1,1-1 0,0 1-1,0-1 1,-1 0 0,1 1 0,0 0-1,0 0 1,-1-1 0,0 1 0,1 0-1,0 0 1,-1-1 0,1 1 0,-1 0-1,0 0 1,0-1 0,1 1 0,-1 1-1,0-2 1,1 1 0,-1 0 0,0 0-1,0 0 1,0 1 0,-1 4 15,0 1-1,1-1 1,-2 0 0,-2 10 0,-1 0 2,4-1-1,1-15-16,0 0 1,0 0-1,0 0 1,0 0-1,0 0 0,0 0 1,0 0-1,0 0 1,0 0-1,0 0 1,0 0-1,0 0 0,0 0 1,0 0-1,0 0 1,0 0-1,0 0 1,0 0-1,0 0 0,0 0 1,0 0-1,0 0 1,0 0-1,0 0 1,0 0-1,0 0 0,0 0 1,0 0-1,0 0 1,0 0-1,0 0 0,0 0 1,0 0-1,0 0 1,0 0-1,0 0 1,0 0-1,0 0 0,8-21 28,-1 2-18,-2 8-10,-3 5-3,0 0 0,1-1 1,0 1-1,0 0 0,1 1 0,0-1 0,7-9 1,-20 38 194,5-15-108,-2 0 0,0-1 0,0 1 1,0-2-1,0 1 0,-12 7 0,15-11-30,0 0 1,-1-1-1,0-1 0,1 2 0,-1-2 1,1 1-1,-9 1 0,10-3-31,1 0 0,-2 1 0,1-1-1,1 0 1,-2 0 0,2 0 0,-1 0-1,0-1 1,0 1 0,0 0 0,0-1 0,1 1-1,-2-1 1,2 0 0,-1 1 0,0-2 0,-1 0-1,2 2-26,1 0 0,0 0 0,0-1 0,-1 1 0,1 0-1,-1-1 1,1 1 0,0 0 0,-1 0 0,1 0-1,0-1 1,0 1 0,0-1 0,0 1 0,0-1 0,-1 1-1,1 0 1,0 0 0,0-1 0,0 1 0,0-1 0,0 1-1,-1-1 1,1 1 0,0 0 0,0 0 0,0-1 0,1 1-1,-1-1 1,0 1 0,0-1 0,0 1 0,1-1-1,11-12-127,20-3-3,-7 5 60,2 0 12,39-12 1,-3 12 72,-45 8 3,1 0-1,27-8 1,-42 9-10,-1 2 0,0-2 1,0 1-1,1 1 0,0 0 0,-1 0 0,1-1 0,-1 1 1,1 0-1,-1 1 0,1-1 0,6 2 0,-3 1 5,1 1 0,0-1 0,-1 1-1,8 6 1,-13-9-6,0 0 0,0 0 1,1 0-1,-1 0 0,0 0 0,0 0 1,1-1-1,0 0 0,-1 1 0,0-1 0,1 1 1,-1-1-1,1 0 0,-1-1 0,1 1 0,-1 0 1,0-1-1,1 1 0,-1-1 0,0 0 1,1 0-1,-1 1 0,1-2 0,-2 1 0,1 0 1,1-1-1,-1 1 0,-1-1 0,2 1 1,-2-1-1,2-1 0,5-6 5,-1 1 0,1-1-1,-2 0 1,0-1 0,6-13 0,-11 22-5,16-28 9,-16 27-3,1 0 0,-1 0 0,1 0 0,-1 0 0,1 1 0,0-1 0,-1 0 0,2 1 0,-2-1 0,1 1 0,4-2 0,-6 3 43,-7 16 173,0-1-172,-15 26-1,19-36-37,0 1 0,-2-1-1,1 0 1,0 0-1,-1 0 1,0 0 0,-9 6-1,14-11-14,0 0 1,0 0-1,0 0 0,0 0 0,0 0 1,0 0-1,0 0 0,0 0 0,-1 0 1,1 1-1,0-1 0,0 0 0,0 0 1,0 0-1,0 0 0,0 0 0,-1 0 1,1 0-1,0 0 0,0 0 0,0 0 1,0 0-1,0 0 0,0 0 0,0 0 1,0 0-1,0 0 0,0-1 0,0 1 1,0 0-1,0 0 0,0 0 0,0 0 1,-1 0-1,1 0 0,0 0 0,0 0 1,0 0-1,0 0 0,0 0 0,0-1 1,0 1-1,0 0 0,0 0 0,0 0 1,0 0-1,0 0 0,0 0 0,-1-1 1,1-6-42,4-13-33,-3 17 61,2-28-32,-3 25 11,0 0 1,0 1-1,1-1 0,1 0 0,-2 0 0,2 1 0,0-1 0,0 1 0,3-6 0,-3 6-95,-4 7 29,-7 13-222,-19 99-7030,23-93 5921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50"/>
    </inkml:context>
    <inkml:brush xml:id="br0">
      <inkml:brushProperty name="width" value="0.18521" units="cm"/>
      <inkml:brushProperty name="height" value="0.18521" units="cm"/>
      <inkml:brushProperty name="color" value="#FFFFFF"/>
    </inkml:brush>
  </inkml:definitions>
  <inkml:trace contextRef="#ctx0" brushRef="#br0">1651 221 2048,'9'-25'3808,"-14"35"-3087,-1 3-702,-1-1-1,0 0 0,-1-1 1,0 1-1,-1-1 1,0-1-1,-1 0 0,0 0 1,0-1-1,-1 0 0,-1-1 1,-18 11-1,0 3 6,21-16-10,-1 1-1,-16 8 0,25-15-15,1 1 0,-1-1-1,1 1 1,-1-1 0,1 0 0,-1 0 0,1 0-1,-1 0 1,0 0 0,1 0 0,0 0-1,-1 1 1,0-1 0,0 0 0,1 0 0,0 0-1,-1-1 1,0 1 0,1 0 0,-1 0-1,1 0 1,-1 0 0,1 0 0,-1 0-1,0 0 1,1-1 0,0 1 0,-2-1 0,2 0-15,-1 0 1,1 0 0,0 0 0,-1 0 0,1 0 0,-1 0-1,1 0 1,0 0 0,0 0 0,-1 0 0,1 0 0,0 0-1,0 0 1,1-1 0,0-8-148,0 0-1,6-15 0,-5 17 137,21-77 2712,-24 88-2465,-12 34 365,-2 0 0,-33 62 0,44-92-442,4-6-137,0-1 0,0 0 1,0 0-1,0 0 0,0 0 1,0 1-1,0-1 1,0 0-1,0 0 0,0 0 1,0 0-1,0 1 0,0-1 1,-1 0-1,1 0 1,0 0-1,0 0 0,0 0 1,0 0-1,0 0 0,0 0 1,0 0-1,-1 0 1,1 0-1,0 0 0,0 1 1,0-1-1,0 0 0,0 0 1,0 0-1,0 0 0,0 0 1,0 0-1,0 0 1,0 0-1,-1 0 0,1 0 1,0 0-1,0 0 0,0 0 1,0 0-1,-1 0 1,1 0-1,0 0 0,0 0 1,0 0-1,-1 0 0,1 0 1,0 0-1,-1-9 106,2-12-86,3 8-35,1 1-1,-1-1 1,1 1 0,1 0 0,9-14 0,3-9-9,-6 7 7,-9 19 10,1 0 0,1 0 0,-1 0 0,1 0 0,1 1 0,9-13 0,-15 21 3,0 0 0,1-1 0,-1 1 0,0 0 1,0 0-1,0 0 0,0 0 0,0 0 0,1 0 0,-1-1 0,0 1 0,0 0 0,0 0 0,1 0 0,-1 0 0,0-1 0,0 1 0,0 0 0,0 0 0,0 0 0,1 0 0,-1 0 0,0 0 0,0 0 0,1-1 0,-1 1 0,0 0 0,1 0 0,-1 0 0,0 0 0,0 0 0,0 0 0,0 1 0,0-1 0,1 0 0,-1 0 0,0 0 0,0 0 0,1 0 1,-1 0-1,0 0 0,0 0 0,1 1 0,-1-1 0,0 0 0,0 0 0,0 1 0,1 12 53,-6 20 36,-4-4-1,-2 0 0,0-1-1,-2-1 1,-1 0 0,-19 27 0,32-51-80,-11 14 46,12-16-51,0-1 0,-1 1 0,1-1 0,-1 1 0,0 0 0,1-1 1,0 0-1,-1 1 0,1 0 0,-1-1 0,0 1 0,1-1 0,-1 0 0,0 0 0,0 1 0,1-1 0,-1 0 0,1 1 0,-1-1 0,0 0 1,-1 0-1,1 0-6,1 0 1,0 0 0,0-1 0,0 1-1,0-1 1,-1 1 0,1 0 0,0 0-1,-1 0 1,1-1 0,0 1 0,0-1-1,0 1 1,-1 0 0,1-1 0,0 1 0,0 0-1,0 0 1,0-1 0,0 1 0,0-1-1,0 1 1,0-1 0,0 1 0,0 0-1,0 0 1,0-1 0,0 1 0,0-1-1,1 0 1,4-14-56,-3 10 27,6-22-6,2 0 0,0 2-1,2-2 1,28-42 0,-33 57 519,-14 12 765,6 0-1218,0 0 0,0 0 0,0 0 0,0 1 0,-1-1 1,1 0-1,0 0 0,0 0 0,-1 0 0,1 0 0,0-1 0,0 1 1,0 0-1,0 0 0,-1 0 0,1-1 0,0 0 0,0 1 1,-2-1-1,-17-11 66,18 12-94,0-1-1,-1-1 1,1 2-1,0-2 1,0 1-1,-1 0 1,2-1-1,-1 1 1,0-1-1,0 1 1,0-1-1,1 0 1,-3-2-1,-6-8-17,8 11 14,1 0 0,0 0 0,0 0 0,0-1 0,0 2 0,0-2 0,0 1 0,1 0 0,-1-1 0,0 2 0,0-4 0,0 3 4,1 0-1,-1 1 1,0-1-1,1 0 1,0 0-1,-1 1 1,1 0-1,-1-1 1,0 1-1,1-1 1,-1 0 0,0 1-1,0 0 1,1 0-1,0 0 1,-1-1-1,0 1 1,0 0-1,1-1 1,-3 1-1,-20-3 61,7 1-28,10 0-19,0 1 1,0 0-1,0 0 1,0 1-1,-11 0 1,-14 0 27,-2-7-1,-4-1 4,31 7-33,0 0 0,0 0 0,0-1 0,0 1 0,0-2-1,0 1 1,1 0 0,-1 0 0,0-1 0,1-1 0,0 1 0,0-1 0,0 0 0,-8-8-1,12 11-3,-1-1 0,1 1-1,-1 0 1,0 0-1,1 0 1,-2-1-1,2 2 1,-1-1-1,-1 0 1,2 0-1,-1 1 1,-1 0-1,2-1 1,-1 1 0,-1 0-1,-1-1 1,-37 5 96,20-2-46,-61 2 77,77-4-132,1 1 0,-1-1 0,0 1 0,1 0 0,-1 0 0,-5 3 0,5-2 0,0-1-1,0 1 1,1-1-1,-1 0 1,-9 0-1,-18 8-3,25-8-1,1 1 0,1-1 0,-1 1 0,0-1 0,-6 4 0,8-2 0,0-2 0,0 1 0,-1-1 1,1 1-1,-1-1 0,1 0 0,0 0 0,0-1 0,-1 0 0,1 0 0,-7 0 0,5-5 24,5 4-22,1 1-1,0-1 1,0 1 0,-1-1 0,0 0 0,0 1 0,1 0 0,0-1 0,-1 1 0,0-1 0,0 1 0,1-1 0,-1 1 0,0 0 0,0 0 0,1 0 0,-1-1 0,0 1 0,0 0 0,-1 0 0,-4 1-3,-1 2 0,1-1 0,0 1 0,0 0 0,0 0 1,0 0-1,0 1 0,0 0 0,1 0 0,-5 5 0,-2 0-11,11-8 12,-1 1-1,2-1 1,-2 1 0,1-1-1,0 1 1,0-1 0,0 1-1,0 0 1,0 0-1,0 3 1,0-4 3,0 1 0,1-1 0,-1 1 0,1-1 0,-1 1 0,0-1 0,0 1 0,0-1 0,0 0 0,0 1-1,0-2 1,0 2 0,0-1 0,-1 0 0,-1 1 0,-28 16 5,19-11 7,0 1 1,0-2-1,-17 6 0,-28 8 17,32-8-55,22-10 25,0 0 0,0-1 0,0 1 0,0-1-1,0 1 1,0-2 0,0 2 0,-4-1 0,7-1-1,-6 1 19,0 0 1,0 0-1,0-1 0,1 0 1,-1 0-1,0-1 0,0 0 1,0 0-1,-8-2 0,13 2-17,-1 0 0,1 0 0,-1 1 0,1 0 0,-1-1 0,1 1 0,-1-1 0,1 1 0,-1 0 0,1 0 0,-1 0 0,1 0 0,-1 0 0,1 0-1,-1 1 1,0-1 0,-2 1 0,-23 14 24,10-5-23,17-10-2,-1 1-1,1-1 0,0 0 0,0 0 1,0 0-1,0 0 0,-1 0 0,1 0 1,0 0-1,0 0 0,0 0 0,0 0 0,0 0 1,0 0-1,0 0 0,0 0 0,0 0 1,0 0-1,0 0 0,-1 0 0,1-1 1,0 1-1,0 0 0,0 0 0,0 0 1,0 0-1,0 0 0,-1 0 0,1 0 1,0 0-1,0 0 0,0-1 0,0 1 1,0 0-1,0 0 0,0 0 0,0 0 1,0 0-1,-1 0 0,1 0 0,0 0 1,0 0-1,0 0 0,0 0 0,0 0 1,0-1-1,0 1 0,0-11-1,3-7-2,-3 18 7,0 0-1,0 0 1,0 0-1,0 0 1,0 0 0,0 0-1,0-1 1,0 1-1,0 0 1,0 0-1,0 0 1,0 0-1,0-1 1,0 1-1,0 0 1,0 0-1,0 0 1,0 0-1,0 0 1,0-1 0,0 1-1,0 0 1,0 0-1,0 0 1,0 0-1,0 0 1,0 0-1,0 0 1,0 0-1,-1 0 1,1 0-1,0 0 1,0 0 0,0 0-1,0 0 1,0 0-1,-1 0 1,1 0-1,0 0 1,0 0-1,0 0 1,0 0-1,-1 0 1,1 0-1,0 0 1,0 0-1,0 0 1,0 0 0,-12 1 47,-10 5-116,21-5 63,1-1-1,-1 1 1,1-1-1,0 0 1,-1 1-1,1 0 1,-1 0-1,1-1 1,0 0-1,-1 1 1,1 0-1,0 0 1,0-1-1,0 1 1,0 0-1,0-1 1,0 1-1,0-1 1,0 1-1,0 0 0,0 0 1,0-1-1,0 1 1,0 0-1,0 0 1,1 0-1,6 17-49,-5-13 55,0-4 1,-1 1 1,0-1 0,0 1 0,0-1-1,0 1 1,0 0 0,0 0-1,-1 0 1,1-1 0,0 1 0,-1 1-1,0-2 1,1 1 0,-1 0-1,0 0 1,0 0 0,0 0-1,0 0 1,-1 0 0,1 0 0,0-1-1,-1 5 1,-19 45 6,15-39-4,4-12-8,1 2 1,-1-1-1,0 0 1,0 1-1,1-2 1,0 2-1,-1-1 1,1 0 0,0 1-1,-1-1 1,1 1-1,0-2 1,0 2-1,0-1 1,0 1-1,0-1 1,1 2-1,-2 0 1,0-1 0,1 1 0,-1-1 0,0 1 0,0-1 0,-1 1 0,1 0 0,0-1 0,-1 0 0,0 0 0,1 1 0,-4 1 0,-1 4 0,3-3 3,-1-1 0,0 2 0,-1-2 0,1 1 0,-8 4 0,-8 3 47,17-11-48,0 1 0,0-1-1,1 1 1,-1 0 0,1-1 0,-1 2 0,1-1 0,-1 0 0,1 0 0,-2 4-1,-5 5-3,7-8-4,0 0 1,0-1-1,0 1 0,1 0 1,-2 0-1,2 1 1,0-1-1,0 0 0,0 1 1,-1-1-1,2 0 0,-1 0 1,0 7-1,0-1-7,1-6 6,-1-1 1,1 1-1,-1 0 1,1 0-1,0-1 0,0 1 1,0-1-1,1 1 1,0 3-1,0-4 1,0-2-1,0 1 0,0 0 0,0 0 1,0 0-1,1 0 0,-1 0 1,0-1-1,1 0 0,-1 1 0,1 0 1,-1-1-1,0 1 0,0-1 0,1 0 1,-1 0-1,1 0 0,-1 0 1,1 0-1,-1 0 0,1 0 0,-1 0 1,1 0-1,1-1 0,1 0 4,-1 0 0,1 0 0,0 0 0,0 0 0,-1-1 0,0 1 0,6-5 0,56-41-13,-46 37 19,-18 10-3,1 0 1,-1 0-1,1-1 0,-1 1 0,1-1 1,-2 0-1,2 1 0,-1-1 0,0 0 1,1 0-1,-2 1 0,2-1 1,-1-1-1,0 2 0,0-1 0,0-1 1,-1 2-1,1-2 0,1-1 0,0 1 2,-1 0-1,2 0 1,-2 0-1,1 0 0,1 1 1,-1-1-1,0 0 1,0 1-1,1 0 0,-1-1 1,1 1-1,-1 0 1,0 0-1,1 1 1,3-2-1,28 19 24,-29-16-27,1 0 0,0-1-1,0 1 1,0-1-1,-1-1 1,1 1 0,0-1-1,-1 0 1,10-3 0,1-1 3,-1-1 0,15-9 0,-16 8 11,0 0 0,21-6 0,-172 64 949,133-48-964,-1 0 0,1 0 0,-1 0 0,1 0 0,0 0 0,0 0 0,1 1 0,-1 0 0,-4 6 0,6-7-7,0 0 1,0 0-1,-1 0 1,2 0 0,-1 0-1,0 1 1,1 0-1,0 0 1,0-1 0,0 0-1,0 1 1,1 0 0,-1 6-1,1-10 3,0 0 0,0 0 0,0 0 0,0 0 0,0 1 0,1-1-1,-1 0 1,0 0 0,0 0 0,0 1 0,1-1 0,-1 0 0,0 0 0,0 0 0,0 0 0,0 0-1,0 1 1,0-1 0,1 0 0,-1 0 0,0 0 0,0 0 0,1 0 0,-1 0 0,0 0 0,0 0-1,1 0 1,-1 0 0,0 0 0,0 0 0,0 0 0,0 0 0,0 0 0,1 0 0,-1-1 0,0 1-1,1 0 1,14-5-49,15-10 41,16-18-21,-38 26 33,-1 1 1,2 0-1,-1 1 1,0-1-1,1 2 1,0-1-1,11-2 1,-17 6 4,0 0 1,0 1-1,0 0 1,1-1 0,-1 1-1,0 0 1,0 1-1,1-1 1,-1 0-1,0 1 1,0 0 0,0 0-1,0-1 1,0 2-1,0-1 1,0 0-1,3 3 1,19 7-19,-16-9 8,0 0-1,1-1 1,15 1-1,6 1-5,-24-2 22,-1-1 0,1 0-1,-1 0 1,1-1-1,8-2 1,-9 2-1,0 0 0,0 1 1,0-1-1,0 1 0,0 0 0,10 1 0,-8 0-5,-2 0 0,2-1-1,-1 0 1,11-2-1,-13 1 3,0 1-1,0-1 0,-1 1 0,1 0 0,0 0 1,-1 0-1,2 1 0,-2 0 0,1 0 1,-1 0-1,7 3 0,13 17 30,-12-9-33,-8-9 2,0 0 0,0-1-1,1 0 1,-1 0-1,1 0 1,-1 0-1,2-1 1,6 2-1,12 4 1,-17-5-1,0-1 0,0 0 0,0 0 0,0 0 0,0-1 0,0 0 0,1-1 0,-2 0 0,13-2 0,-14 1 10,1 0 1,-1-1-1,0 0 1,0 0-1,1 0 0,6-7 1,-1 2 2,2 0-1,2 0-1,0 1 0,0 0 1,0 2-1,16-5 0,22-8 52,-16 0 2,-27 14-36,-1-1 0,1 1-1,0 0 1,19-4 0,-18 6-15,0-1 0,0 3 0,0-2 0,0 2 0,0 0 0,1 1 0,18 3 0,-29-3 2,0 1-1,0-2 1,0 2 0,0-1 0,0 0 0,-1 1 0,0-2 0,1 2 0,0-1 0,-1 0 0,1 1 0,-1-1 0,0 1 0,0-1 0,0 2 0,3 23 9,-3-20-24,0 0 0,0-1 0,0 1 0,0 0 0,1-1 1,3 11-1,-3-15-2,-1-1 0,0 1 0,0 0 0,1 0 0,0 0 0,-1 0 0,1 0 0,-1-1 0,1 1 0,0 0 0,0-1 0,-1 1 0,1-1 0,0 1 0,0-1 0,-1 1 0,1 0 0,0-1 0,0 0 0,0 0 0,0 1 0,0-1 0,-1 0 0,2 0 0,-1 1 0,-1-1 0,2 0 0,-1 0 0,-1 0 0,1 0 0,1-1 0,-2 1 0,1 0 0,0 0 0,0-1 0,0 1 0,0 0 0,0 0 0,1-2 0,5-2 0,-1 1 0,0-2 0,0 1 0,8-8 0,0 1 0,51-28 138,-65 38-119,0 1-1,1 0 0,-1 0 0,0 0 1,0 0-1,0 0 0,1 0 0,-1 0 1,0 0-1,0 0 0,0 0 0,1 0 1,-1 0-1,0-1 0,0 1 0,0 0 1,0 0-1,0 0 0,0-1 0,0 1 1,0 0-1,0 0 0,0-1 0,0 1 1,0 0-1,0 0 0,0 0 0,0 0 1,0 0-1,0 0 0,0-1 0,0 1 1,0 0-1,0 0 0,0-1 0,0 1 1,0 0-1,0 0 0,0 0 0,0-1 1,0 1-1,0 0 0,0 0 0,-1 0 1,1 0-1,0 0 0,0 0 0,0 0 1,-13-6 540,-14 3-336,14 2-214,1 1 0,-1 1-1,0 0 1,0 1 0,1 0 0,0 0 0,0 2 0,0 0 0,-16 6 0,22-8-9,-14 8 8,-2-1-1,1-1 1,-35 7 0,55-15-9,-1 0 0,0 0 0,0 0 0,0 0 0,1 0 0,-1 0 0,0 0 0,1-1 0,-2 0 0,2 0 0,-1 1 0,0 0 0,1-2 0,-1 1 0,1 1 0,-1-1 0,1-1 0,-1 2 0,1-2 0,0 1 0,-1-1 0,2 1 0,-2 0 0,1-1 0,0 1 0,0-1 0,0 0 0,1 1 0,-1-1 0,0 1 0,0-2 0,1 0 0,-3-6-12,1 2-1,1-1 1,-1 0-1,1 0 1,1 0-1,0-9 1,0 14 21,0-1 1,0 1-1,-1-1 0,1 0 1,-1 1-1,0-1 0,1 1 1,-1 0-1,-1-1 1,1 1-1,-1-1 0,1 1 1,-1 0-1,0 0 0,-2-4 1,2 6-7,0-1 1,0 1-1,1-1 1,-1 1 0,-1-1-1,2 2 1,-1-2-1,-1 1 1,1 1 0,0-1-1,0 0 1,0 0-1,0 1 1,0 0 0,-1 0-1,0-1 1,1 1-1,0 0 1,0 1 0,-1-1-1,1 0 1,0 0-1,0 0 1,-4 3 0,-4 0-8,0 1-1,0 1 1,1-1 0,0 1 0,0 1 0,-9 8 0,-31 17-14,49-31 18,-1 0-1,0 1 1,1 0-1,0-1 1,-1 0-1,0 1 1,1-1 0,-1 0-1,1 0 1,-1 0-1,0 0 1,1 1-1,-1-1 1,1 0 0,-1 0-1,0 0 1,1 0-1,-1 0 1,1 0-1,-1 0 1,0 0 0,0 0-1,1-1 1,0 1-1,-1 0 1,0 0-1,0 0 1,1 0 0,0-1-1,-1 1 1,1-1-1,-1 1 1,0-1-1,1 1 1,0 0 0,-1 0-1,1-1 1,-1 0-1,1 1 1,-1-1-1,1 1 1,0 0 0,0-1-1,0 0 1,0 0-1,-1 0 1,0-4-18,0-1-1,1 1 1,0 0-1,0 0 1,0-7 0,0-10-23,-1 39-43,-1 0 1,0 0 0,-2 0 0,-5 20-1,9-36 85,-3 4-4,2 0 0,-1 0-1,2 0 1,-2 0 0,1 0 0,1 1 0,0 6 0,-2-34 62,2 18-55,0 0 0,-1 0-1,1 0 1,0 0 0,-1 0 0,0 0-1,-2-5 1,-1 0 6,1 0 1,0 0-1,0 0 0,0-1 1,-1-17-1,2 21 0,0-2-1,0 1 1,0 1-1,-1-2 1,0 2 0,-1-1-1,0 1 1,0 0-1,0 0 1,-1 0 0,1 0-1,-11-8 1,14 13-9,0 1-1,1-1 1,-1 1 0,0-1-1,0 0 1,1 1 0,-1 0-1,0 0 1,0 0 0,0-1-1,0 1 1,0 0 0,0 0-1,0-1 1,0 1 0,1 0 0,-2 1-1,1-1 1,1 0 0,-1 0-1,-1 0 1,2 1 0,-3-1-1,2 1-1,-1 0-1,0 0 0,0 1 0,0-1 1,1 0-1,-1 1 0,0-1 0,1 1 1,-3 3-1,-2 5-10,1-1 0,-1 0 0,-3 14 0,6-18 12,2-3 1,-10 19 17,11-21-17,0 1 0,-1 0 1,1-1-1,-1 1 0,0-1 1,1 0-1,0 1 0,0-1 1,-1 1-1,0-1 0,1 1 1,-1-1-1,1 0 0,-1 0 1,1 0-1,-1 0 1,0 1-1,1-1 0,0 0 1,-1 0-1,0 0 0,0 0 1,1 0-1,-1 0 0,1 0 1,-1 0-1,0 0 0,1 0 1,-1 0-1,1 0 0,-1-1 1,0 1-1,0-2-8,0 1 0,0-1 0,1 0 0,-1 0 0,1 0 0,-1 1 0,1-2 0,0 2 0,-1-1 0,1 0 0,1 0 0,-1 0 0,0 0 0,1-2 0,0-6-28,-2-2 15,1 0 1,0-1-1,1 1 1,1 0-1,-1 0 0,5-13 1,-3 14 27,0-1-1,-1 0 1,-1 0 0,1-22-1,-8 40-49,-4 12-29,6-11 53,-3 5 9,-1-1 1,-1 1 0,-21 18 0,18-18 2,-21 27 0,-6 28 86,33-62-59,3-10-59,2-12-85,2 2 104,2 1 1,0-1 0,0 0-1,2 1 1,-1 1-1,2-2 1,0 2 0,1 0-1,0 0 1,17-23-1,-49 65 72,12-15-52,1 1 0,-1 0 0,-11 20 0,-10 34 34,30-65-93,5-10-18,6-13-37,-7 17 110,9-20-28,1 0-1,1 1 0,17-25 1,-55 97 25,3-6 16,16-27-3,-1-1-1,-1 0 1,-19 25 0,29-42-5,-1 1 0,1-1 1,0 1-1,-1 0 0,1 0 0,-1-1 1,0 1-1,1-1 0,0 1 0,-1 0 0,0-1 1,0 0-1,1 0 0,-1 1 0,0-1 1,0 1-1,1-1 0,-1 1 0,0-1 0,0 0 1,1 0-1,-1 0 0,0 0 0,0 0 1,-1 0-1,2 0-5,-1-1-1,1 0 1,0 0 0,0 1 0,0-1 0,0 0 0,-1 0-1,1 1 1,0 0 0,0-1 0,0 0 0,0 0-1,0 1 1,0-1 0,0 0 0,0 0 0,1 1-1,-1-1 1,0 0 0,0 0 0,0 1 0,0-1-1,1 1 1,-1-1 0,1 0 0,0 0 0,3-10 28,0 0 1,0 0 0,-1 0 0,-1-1-1,-1 1 1,1-1 0,-1 1 0,-1-21-1,0 32-18,0-1 0,0 1-1,0-1 1,0 0-1,0 1 1,0 0 0,-1 0-1,1-1 1,0 0 0,0 1-1,-1-1 1,1 1-1,0 0 1,-1 0 0,1-1-1,0 1 1,0-1-1,0 1 1,-1-1 0,1 1-1,-1 0 1,0 0 0,1 0-1,0 0 1,0-1-1,-1 1 1,1 0 0,-1 0-1,0-1 1,-19 0 53,-20 11-36,38-9-16,-1 0-5,0-1 1,0 1-1,0-1 1,0 0 0,0 1-1,0-2 1,0 1-1,0 0 1,0-1-1,0 1 1,-5-3 0,-32-13 38,23 7-33,16 9-9,0-1 0,1 0-1,-1 1 1,0-1 0,0 1 0,1-1 0,0 0 0,-1 1 0,0-1-1,1 0 1,-1 0 0,1 1 0,0-1 0,0-1 0,-1 1 0,-6-10-13,-3 5 0,-2-1-24,12 6 37,-1 1 0,1 0 0,0 0 0,-1-1 1,1 1-1,0 0 0,0 0 0,-1 0 0,1 0 0,0 0 0,0-1 1,0 1-1,0-1 0,0 1 0,0 0 0,0-1 0,0 1 0,0 0 1,-1 0-1,1 0 0,0-1 0,0 1 0,0-1 0,0 1 1,0 0-1,0-1 0,1 1 0,-1 0 0,0 0 0,0 0 0,0-1 1,0 0-1,2-7-14,-2 7 12,0 1 1,0 0 0,0-1-1,0 1 1,0 0-1,0 0 1,0 0-1,0 0 1,0 0-1,0-1 1,0 1-1,0 0 1,0-1-1,0 1 1,0 0-1,1-1 1,-1 1-1,0 0 1,0 0-1,0 0 1,0 0-1,0 0 1,0 0-1,0 0 1,0-1-1,1 1 1,-1 0-1,0 0 1,1 0-1,-1 0 1,0-1-1,0 1 1,1 0-1,-1 0 1,0 0-1,0 0 1,0 0-1,1 0 1,21-7-169,-21 7 169,2 0 1,-1 0-1,-1 0 0,2-1 0,-2 0 1,1 0-1,0 1 0,0-1 0,0-1 1,0 2-1,-1-2 0,3 0 0,9-10-6,18-23 0,-24 26 4,1 0 1,-1 1 0,1 1 0,1-1 0,0 1 0,15-10 0,51-20-5,-9-5 0,-42 30-5,-7 4 8,-1 1 0,1 1 0,21-6 1,-27 8 1,-1 0 0,1 0 1,-2-1-1,12-5 1,0-2-1,-18 11 5,2-1 1,-1 1-1,2-1 1,-2 2 0,1-1-1,-1 1 1,1-1-1,0 1 1,-1 0 0,1 1-1,0-1 1,0 1-1,4 1 1,-1 0 2,0 0 0,0 1 0,0 0 0,0 0 0,0 1-1,10 7 1,-17-10-6,1 0-1,-2 0 0,2 1 1,-1-1-1,0 0 0,0 1 1,0-1-1,-1 1 0,1-1 1,0 1-1,1 2 1,-2-2 0,1-1 0,0 1 0,0 0 0,0-1 0,0 1 0,0-1 0,0 1 1,0-1-1,0 1 0,4 2 0,2 2-9,1-1-1,0 0 1,0 0-1,1-1 1,-1 0-1,1 0 1,0-1-1,1-1 1,-1 0-1,0 0 1,1 0-1,15 0 1,-8-3 30,-1 1 0,0-2 0,25-5 0,2 0 65,-7 14 81,-36-7-81,-10 4 457,-82 52-337,21-11-161,8-9-12,-77 33 0,133-65-40,0 0 0,0 0 1,1 0-1,-1 1 0,1-1 0,0 1 1,1 1-1,-1 0 0,0-1 0,2 1 1,-1 1-1,1-1 0,-1 0 0,2 1 1,-1 0-1,1 0 0,0 1 0,1-1 1,-1 0-1,1 1 0,-2 15 0,4-22-2,0 0-1,0 0 1,-1 0 0,1 0-1,0 1 1,0-2-1,0 2 1,0-1 0,0 0-1,0 0 1,0 0 0,0 0-1,1 1 1,-1-2-1,0 2 1,0-1 0,1-1-1,0 2 1,-1-1-1,1-1 1,-1 2 0,1-1-1,1 1 1,-1-2 0,0 1 1,0-1 0,0 0 0,1 0 0,-2 1-1,2-1 1,-1 0 0,0 0 0,0 0-1,0 0 1,0 0 0,1 0 0,-2 0-1,2 0 1,-1-1 0,0 1 0,0 0-1,2-1 1,5-3-15,0 0-1,1 0 0,-1-1 1,9-7-1,27-21 12,-18 12 3,53-32 0,-77 52 13,0 0-1,0 0 1,1 0 0,-1 1 0,0-1 0,0 1-1,1-1 1,-1 1 0,0 0 0,0-1 0,1 1-1,-1 1 1,0-1 0,5 2 0,-6-2-2,-1 0 0,1 0 1,0 0-1,0 1 0,-1-1 1,1 1-1,0-1 0,0 1 1,-1-1-1,1 1 0,0-1 1,0 1-1,-1 0 0,0-1 1,1 1-1,0 0 0,-1 0 1,1-1-1,-1 1 0,0 0 0,0 0 1,1-1-1,-1 1 0,0 1 1,0-2-1,1 1 0,-1 0 1,0 0-1,0-1 0,0 1 1,0 1-1,0-2 0,-1 1 1,1 0-1,0 0 0,0-1 1,-1 1-1,1 0 0,0 0 1,-1 2-1,-23 53 51,-56 96 0,80-150-52,-3 0-6,2 0 0,-1 1 0,1-1 0,0 1 0,0 0 0,0 0 0,0-1 0,0 1 1,1 0-1,-1 0 0,0 0 0,1-1 0,0 6 0,0-8 3,0 0 0,0 0 1,0 0-1,0 0 0,0 0 0,0 0 0,0 1 0,0-1 0,1 0 1,-1 0-1,0 0 0,0 1 0,0-1 0,0 0 0,0 0 0,0 0 0,1 0 1,-1 0-1,0 0 0,0 1 0,0-1 0,0 0 0,0 0 0,0 0 1,0 0-1,0 0 0,0 0 0,1 0 0,-1 0 0,0 0 0,0 0 1,0 0-1,1 0 0,-1 0 0,0 0 0,0 0 0,1 0 0,-1 0 0,0 0 1,0 0-1,0 0 0,0 0 0,9-6-67,3-9 11,4-3 21,1 1-1,-1 1 1,36-26-1,-2 2 14,-33 24 23,21-25-1,-30 30 3,1 0 0,0 1-1,1 1 1,0-1 0,1 2 0,0-1 0,17-9 0,20-3 16,-44 20-14,1-1 1,0 2 0,0-2-1,-1 1 1,1 1 0,0 0-1,0 0 1,7 0 0,-12 0 0,1 0 0,0 0 1,-1 0-1,1 0 1,0 1-1,-1-1 0,1 0 1,-1 1-1,1-1 0,-1 0 1,1 1-1,0-1 0,-1 0 1,0 1-1,0-1 0,1 1 1,0-1-1,-1 1 0,1-1 1,-1 1-1,0-1 1,0 1-1,0 0 0,1-1 1,-1 2-1,0 18 82,-1-15-69,0 0 1,-1 0-1,1 0 1,-1 0-1,-5 8 0,3-6-14,0 1 0,1-1 0,0 1 0,0 0 0,1 0 0,1 0 0,-2 12 0,-3 9 0,1 7-36,5-35 32,0 0 0,0-1 0,0 0 0,0 1 0,0 0 0,1-1-1,-1 1 1,0-1 0,0 0 0,0 1 0,1 0 0,-1 0 0,0-1-1,0 0 1,0 0 0,1 1 0,-1 0 0,1-1 0,-1 1 0,1-1 0,-1 0-1,0 0 1,1 1 0,-1-1 0,1 0 0,0 1 0,-1-1 0,1 1-1,20 8-57,-12-5 54,-4-1 0,3 2 3,-1-1 0,1 1-1,-1 1 1,11 11 0,-14-14-2,-1 0-1,0 0 1,1-1 0,0 0 0,-1 1-1,1-1 1,0 0 0,0 0 0,-1 0 0,2-1-1,-1 0 1,0 1 0,0-2 0,0 1-1,5 0 1,-2-1 6,-1 0-1,1 0 1,-1-1-1,1 0 1,-1 1-1,0-2 1,0 1-1,0-2 1,10-3-1,82-38 80,-89 41-71,1-1-1,0 2 1,0 0 0,0 0-1,0 1 1,0 0 0,0 0-1,1 1 1,15 3 0,-25-3 3,1 0 1,-1 1 0,1-1-1,-1 1 1,1 0-1,-1-1 1,0 1 0,1 1-1,-2-2 1,2 1-1,-1 1 1,0-2 0,0 2-1,0-1 1,1 2-1,-1-3-7,-1 1-1,0-1 1,0 1-1,0 0 1,1-1-1,-1 0 1,0 0-1,0 1 1,0-1-1,1 1 1,-1 0-1,0-1 0,0 0 1,0 1-1,0-1 1,0 1-1,0 0 1,0-1-1,0 0 1,0 0-1,0 1 1,0 0-1,-1-1 0,1 1 1,0-1-1,0 0 1,-1 1-1,1-1 1,0 1-1,0-1 1,0 1-1,0-1 1,-1 0-1,1 0 0,-1 1 1,1-1-1,-1 1 1,1-1-1,0 0 1,0 1-1,-1-1 1,0 0-1,1 0 1,-1 0-1,1 0 1,0 0-1,-1 0 0,1 0 1,-1 0-1,1 0 1,-1 0-1,0 0 0,1 0 0,-1 0-1,1 0 1,-1 0-1,1 0 1,0 0 0,0 0-1,-1 0 1,1 0 0,-1 0-1,1 0 1,-1 0 0,1 0-1,0-1 1,0 1 0,0 0-1,-1-1 1,1 1 0,0 0-1,-1-1 1,1 1 0,0 0-1,-1 0 1,1-1 0,0 1-1,0-1 1,0 1-1,0 0 1,0-1 0,0 1-1,0 0 1,0 0 0,0-1-1,0 0 1,0 1 0,0-1-1,0 1 1,0 0 0,0 0-1,0-1 1,0 1 0,0-1-1,0 0 1,3-24-40,-2 14 37,1-10-2,-1 15 28,0-2-1,-1 1 0,0-1 0,-1-8 0,1 16-18,0-2 0,-1 1 0,1 0 0,0 0 0,0 0 0,0 0 0,0 0 0,-1 0 0,0 0 0,1 0 0,-1 0-1,1 0 1,-1 0 0,0 0 0,0 1 0,1-1 0,-1 0 0,0 0 0,0 1 0,1-1 0,-1 0 0,-1 0 0,2 1 0,-1 0-1,-1-1 1,2 1 0,-1-1 0,-1 1 0,2-1 0,-2 1 0,1 0 0,0 0 0,-1 0 0,-1 0-1,0 1 0,1-1 1,-1 1-1,1 0 0,-1-1 1,1 2-1,-1-1 0,1 0 1,-3 2-1,-12 5 9,-78 30 5,73-28-27,59-58-529,-30 41 532,0-1 0,0 2 1,1-1-1,-1 0 0,1 1 0,1 0 1,0 1-1,-1 0 0,1 0 0,1 1 1,-1 0-1,0 1 0,1 0 0,0 0 1,0 1-1,14-1 0,-23 2 12,0 1 0,0-1 0,-1 0 0,1 1 0,0 0 0,0-1 0,-1 1 0,0-1 0,1 0 0,0 1 0,-1-1 0,1 0 0,-1 0 0,0 1 0,1-1 0,-1 0 0,1 0 0,-1 1 0,0-1 0,1 0 0,-1 0 0,0 1 0,0-1 0,0 0 0,0 0 0,0 0 0,0 0 0,0 0 0,0 1 0,0-1 0,0 0 0,-1 0 0,0-1 0,-6-29 131,-8 7-8,13 23-131,1-1-1,-1 0 0,1 0 1,0 0-1,-1 0 0,2 0 0,-1 0 1,-1-1-1,2 1 0,-1 0 1,1 0-1,-1-1 0,0 1 1,1-1-1,0 1 0,0 0 0,0-1 1,0 1-1,0-3 0,0 4-8,0 1 0,0-1 1,0 1-1,0-1 0,0 0 0,1 0 0,-1 1 0,0-1 0,0 1 0,0-1 0,1 0 0,-1 1 0,0-1 0,1 1 0,-1-1 0,0 0 0,0 1 0,1 0 0,-1-1 1,1 0-1,0 1 0,-1-1 0,0 1 0,1 0 0,-1 0 0,1-1 0,0 1 0,-1-1 0,2 1 0,-1 0-3,0 1 1,1-1-1,-1 1 1,0-1-1,0 1 0,1 0 1,-1 0-1,0-1 1,0 1-1,0 0 0,0 0 1,0-1-1,0 2 1,-1-1-1,3 2 0,5 6-11,-4-3 23,0 0 0,1 0 0,0 0 1,0-1-1,0 0 0,1 0 0,0-1 0,0 1 1,0-2-1,0 1 0,0 0 0,13 3 1,-22-8 54,0-1 1,0 0 0,0 0-1,1 0 1,0-1 0,-1 0-1,0 1 1,1-1 0,-2-4-1,-2 0-58,0-1-1,0 0 0,2 0 1,-1-1-1,1 0 0,-5-15 1,16 42-79,0 0 0,2 0 0,0-1 0,1 0 0,15 19 0,-25-36 89,0 0 0,0 0 0,0 0 0,0 0 0,1 1 0,-1-1 0,0 0 1,0 0-1,0 0 0,0 0 0,0 0 0,0 0 0,0 1 0,0-1 0,0 0 0,0 0 0,0 0 0,0 0 0,0 0 0,0 1 0,0-1 0,0 0 0,0 0 0,0 0 0,0 0 0,0 0 0,0 0 0,0 0 0,0 0 0,0 0 0,-1 0 0,1 0 0,0 0 0,0 0 0,0 0 0,0 1 0,0-1 1,0 0-1,0 0 0,0 0 0,0 0 0,0 0 0,0 0 0,0 0 0,0 0 0,0 0 0,0 0 0,0 0 0,-1 0 0,1 0 0,0 0 0,0 0 0,-11 2 102,-16-5-54,11 2-52,-1 0-1,0 1 1,0 1-1,0 0 1,0 2-1,1 0 1,-1 0 0,1 2-1,0 0 1,-22 10-1,29-9-12,0 0 0,0 0 0,1 1 0,0 0 1,0 1-1,1-1 0,-8 11 0,6-6-7,-1-1-1,-21 18 1,21-22 41,-4 4-190,17-9-3,9-4-41,6-3 154,0-1 1,0-1 0,-1 0 0,20-13 0,33-14-15,-65 33 68,19-9-9,0 2 1,42-10 0,-57 16 7,0 2 1,0-1-1,0 1 1,0 0-1,0 1 1,-1-1-1,1 2 1,0-1-1,-1 2 1,1-1-1,11 5 1,-16-5 8,0-1-1,0 2 1,-1-2 0,0 1-1,0 1 1,1-1 0,-1 1 0,0-1-1,0 1 1,0 0 0,-1 0-1,1 0 1,0 1 0,-1-1 0,-1 1-1,2-1 1,-2 0 0,1 1-1,-1 0 1,1 0 0,-2-1-1,2 2 1,-1-1 0,-1-1 0,0 1-1,0 1 1,1-2 0,-2 2-1,1-1 1,0-1 0,-2 6 0,1-1 15,-1-2 9,6-11 12,4-22-3,-1 3-47,-9 27 86,2 1-68,-2-1 0,1-1 0,-1 1 0,1 0 0,-1 0 0,1 0 0,-2 0 0,2-1 0,-1 0 0,-1 1 0,1-1 0,-1 0 0,-4 3 0,-47 22-77,54-26 47,2 0 0,-1-1 0,-1 2 0,2-1 0,-1-1 0,0 1 0,1 0 0,-2-1 0,2 1 0,-1-1 0,0 0 0,2 1 0,5 2 11,7 2-24,0 0 0,0 1 0,24 13 0,-35-16 34,-1 0 1,0 1-1,0-1 1,0 1-1,-1 0 1,1-1-1,-1 1 1,0 1-1,0-2 1,0 1-1,2 8 1,11 48 31,-15-56-35,1-1 1,0 0-1,0 1 1,0-1-1,0 0 0,0 0 1,1 0-1,-1 0 1,1 0-1,0 0 1,0-1-1,0 1 0,0-1 1,0 0-1,4 4 1,0-3-5,-1 0 0,0 0 0,0 0 0,1 0 0,0-2 1,0 1-1,8 2 0,-10-3 2,-1 0 6,1-1-1,0 1 0,0 1 0,-1-1 1,1 1-1,3 1 0,-6-2 3,0 1 0,1-2 0,-2 2 0,2-1 0,-1 0 0,0 1 0,0-1 0,0 1 0,-1-1 0,1 1 0,0-1 0,0 1-1,-1-1 1,1 1 0,-1 0 0,1 2 0,2 12 39,-1 1 0,0-1-1,-2 19 1,1-32-46,0 0-1,-1-1 1,1 1 0,0 0 0,0 0-1,0-1 1,0 1 0,1-1-1,-1 1 1,1 0 0,0-1 0,-1 0-1,2 0 1,1 3 0,-1-2-1,-1 0 0,1 0-1,-1 0 1,0 1 0,0-1 0,4 7 0,-3 0 22,1 0-1,9 14 1,3 6 12,-16-27-32,2 0 1,-1 0-1,0-1 0,1 0 1,-1 0-1,1 1 1,-1-1-1,1 0 1,0 0-1,-1 1 1,2-2-1,-1 1 1,0 0-1,3 2 1,-3-4 2,-1 2 1,0-1 0,0 0 0,0 0 0,0 0 0,0 1 0,0-1-1,-1 0 1,1 1 0,0-1 0,-1 1 0,1-1 0,-1 0-1,0 0 1,1 3 0,-1-2-3,1-1 0,-1 0 0,0 0 0,1 0-1,-1 1 1,0-1 0,1 0 0,-1 0 0,1 0 0,0 0 0,-1 0-1,1 0 1,0 0 0,0 0 0,-1 0 0,1 0 0,1 0 0,-2-1-1,3 3 1,15 6-5,-14-7 5,0 0 1,0 0-1,-1 0 0,2-1 1,-1 1-1,0-1 1,1 0-1,-1 0 1,8 0-1,-2-1 19,0 1 0,-1 0-1,1 0 1,0 0 0,0 1 0,-1 1 0,13 5 0,-14-5-6,-1-1 1,1 1-1,0-1 0,-1-1 1,2 1-1,-2-1 1,1-1-1,0 1 0,0-1 1,0-1-1,0 0 1,0 1-1,0-2 1,7-2-1,-1 1-6,0 2 0,0-1 0,18 2 1,27-3 44,-51 2-36,-1 0-5,0 0 1,-1 0 0,1-1-1,-1 0 1,10-3 0,-14 3 2,-1 2-1,1-2 1,0 1 0,-1 0 0,1-1 0,-1 1 0,1-1 0,-1 1-1,1-1 1,-1 1 0,0-1 0,1 0 0,-2 1 0,1-2 0,1 2-1,-2-1 1,1-1 0,-1 2 0,1-1 0,0-1 0,-1 1 0,0-2-1,1-10 61,-1 1 0,-1-1 0,-3-21 0,-1-21 48,5 53-128,1 1 1,-1 0-1,1 0 0,0-1 1,-1 1-1,1 0 0,0 0 1,0 0-1,0 0 0,1 0 1,-1 0-1,1 1 0,-1-2 1,1 2-1,-1-1 0,1 1 1,0-1-1,-1 1 0,2-1 1,-2 1-1,5-2 0,-3 1-3,1-1 0,0 0 0,-1 1-1,0-1 1,4-4 0,-5 4 10,4-5 60,-1 1 0,0-1 0,0 0 0,6-16 0,-10 22-54,-1 1 0,0 0 0,1 0 0,-1-1 0,1 1 1,-1-1-1,0 1 0,1-1 0,-1 1 0,0-1 0,0 1 0,0-1 1,-1 1-1,1 0 0,0-1 0,-1 1 0,1-1 0,-1 1 0,1-1 1,-1 1-1,1 0 0,-1 0 0,0-1 0,0 1 0,0 0 0,0 0 1,1 0-1,-2 0 0,1 0 0,1 0 0,-2 0 0,1 0 1,0 0-1,-1 1 0,1-1 0,0 0 0,0 0 0,-1 1 0,1 0 1,-2-1-1,-1 0 7,0 0-1,0 1 1,0 0 0,0 0 0,0 0 0,-4 0 0,4 0-13,1 0-1,-1 0 1,0 0 0,0 0 0,1 0 0,-7-2-1,9 0-10,0 0 0,1-1-1,-1 0 1,0 1-1,0 0 1,1 0 0,0-1-1,0 0 1,0 1 0,0 0-1,0-1 1,0-2 0,0-6 11,0 10 3,0 1 0,0-1 1,0-1-1,0 2 0,0-1 0,0 0 1,0 0-1,0 0 0,0 0 0,0 0 1,-1 1-1,1-2 0,-1 1 0,1 1 1,-1-1-1,1 0 0,0 0 0,-1 1 1,0-1-1,0 0 0,1 0 0,-1 1 1,0-1-1,0 1 0,1-1 0,-1 0 1,0 1-1,0 0 0,1-1 0,-3 0 1,1 1-11,0 1 0,0-1 0,0 1 0,0-1 0,0 0 1,0 1-1,1 0 0,-2 0 0,2-1 0,-1 1 0,0 1 1,1-2-1,-1 2 0,-2 1 0,-1 3-12,0 0-1,0 0 1,-1 0 0,3 1 0,-2-1-1,1 1 1,1 1 0,0-1 0,-5 13-1,7-1 23,1-17-3,0 0 0,0-1 0,0 1 0,0-1 0,0 1 0,-1 0 0,1 0-1,-1-1 1,1 1 0,-1-1 0,1 1 0,-1-1 0,0 1 0,-1 1 0,-2-18-5,3 11 2,0-6-8,0 0 0,0 0 0,1 0 0,0 0 0,3-11 0,-3 18 17,0 1-1,0 0 1,0 0-1,0-1 1,0 1-1,0 0 0,0-1 1,-1 1-1,1-1 1,-1 1-1,0 1 1,1-2-1,-2 1 1,1 0-1,1 0 1,-2 0-1,1 0 0,-1 0 1,1 0-1,-1 1 1,1-1-1,-1 1 1,1-1-1,-2 1 1,2-1-1,-5-2 1,2 2 1,0-1 1,-1 1 0,1 0-1,-1 0 1,1 0 0,-2 0-1,2 1 1,-1 0 0,0 0 0,0 1-1,-6-1 1,8 1-13,0 0 0,1 0 1,-1 0-1,1 0 0,0 0 0,-1-1 0,0 1 1,0-1-1,1 1 0,0-1 0,0 0 0,-1 0 0,-3-2 1,6 3-51,1 0 12,1 0-1,-1 0 0,1 0 1,-1 1-1,1-1 0,-1 1 0,1 0 1,-2-1-1,2 0 0,-1 1 1,1 0-1,-1 0 0,2 2 1,-2-2 43,1 0 0,-1 0 1,1 0-1,-1 0 0,1 0 1,-1-1-1,1 1 0,0 0 1,-1 0-1,1-1 0,0 0 1,2 1-1,51 1-99,-23-2 74,38 7 1,-1 0 0,-64-6 24,6 0 7,0 1-1,1-2 1,-2 0 0,1 0 0,19-3 0,26-15 64,-52 18-72,0 0 0,1 0 0,-1 0 0,1 0 1,-2 0-1,2 1 0,-1 1 0,5 0 0,-4-1 1,-5-2 298,-7 5-224,-40 55-107,46-58 32,0 0-1,1 1 1,-1 0 0,0-1-1,0 1 1,1-1-1,0 1 1,-1 0 0,1 0-1,-1 1 1,-4 15-4,-12 17 17,16-30-10,-1 0 0,-1 0 0,1-1 0,0 2-1,-1-2 1,0 1 0,0-1 0,-1 0 0,-4 5 0,-8 4-7,14-12 3,-1 1-1,1 0 1,-1-1-1,1 2 1,0-1-1,0 0 1,-1 0-1,2 1 1,-1 0 0,0-1-1,1 1 1,-1-1-1,1 1 1,-2 3-1,1-1 10,1-2-1,-2 1 1,0 0 0,0 0-1,1-1 1,-1 0-1,0 0 1,-1 1-1,1-1 1,0-1 0,-1 1-1,-7 4 1,-22 19 40,19-11-32,-2 3-7,-20 15 0,30-27-3,-1-1 0,0-1 1,0 1-1,1-1 1,-2-1-1,1 0 1,-8 3-1,1-1-5,3-1 17,0-1 1,-1 0 0,1 0-1,0 0 1,-1-2-1,1 1 1,-1-2 0,-23 0-1,2-5-7,-35-9 0,59 12-9,1-1 0,-1 0 0,0 0 0,0-2-1,1 1 1,1 0 0,-2-1 0,2-1 0,-7-5-1,-13-11-15,-36-25-1,39 31 10,-27-23-41,42 27 9,9 12 38,0-1 1,-1 0-1,1 0 0,-1 1 0,1 0 1,-1-1-1,1 0 0,0 0 0,-1 1 1,1 0-1,-1-1 0,0 0 1,1 1-1,0-1 0,-1 1 0,0 0 1,0 0-1,1-1 0,-1 1 0,0 0 1,0-1-1,-1 1 0,-2-1 1,1-1-1,-2 1 1,1-1-1,1 0 0,-1 0 1,1 0-1,-1 0 1,-3-5-1,-12-5 2,14 9-5,0-1 1,1 1-1,-1 0 0,1-2 0,0 1 0,0 0 0,1 0 1,-1 0-1,-3-8 0,-1 0-5,2-2 0,-8-17 1,12 25 9,0 2-1,0-1 1,0 0 0,0 1 0,-1-1 0,0 1 0,0 0 0,0-1 0,-1 2 0,0-1 0,0 0 0,1 1 0,-2-1-1,1 1 1,-7-3 0,-19-15 13,26 18-14,0 1 1,-1 0-1,2-1 0,-2 0 0,1 1 0,-3-6 0,-15-8 7,18 14-7,0 0 0,0 0 0,0 2 0,-1-2 0,1 1 0,0 1 0,-1-1 0,1 1 0,-5 0 0,-8-2 2,14 3-2,0-1-1,-1 0 0,1 1 1,0 0-1,-1-1 0,1 1 1,-6 3-1,-11 2 4,-6 0-5,15-4 0,1 0 0,1 0 0,-17 0 0,10-3 0,13 1 0,-1 0 0,0 0 0,0 0 0,1 0 0,-1 0 0,0 0 0,0 1 0,-6 2 0,6-2 1,0-1 0,0 1 0,0-1 0,0 0 0,0-1 0,-5 0 0,-3 0 2,-14-2-3,-43-9 0,36 6-16,9-4 18,22 8-2,0 2 1,0-2-1,-1 1 0,1 0 1,-1 0-1,1 0 1,0 1-1,-1-1 1,-3 0-1,2 0 0,-1 0 0,2-1 0,-1 2 0,0-3 0,0 2 0,1-1 0,-6-3 0,5 2 0,-27-24 8,27 25-8,0-1 0,-1 1 0,1-1 0,-1 2 0,0-1 0,1 0 0,-2 1 0,2 0 0,-1 0 0,0 0 0,-6 1 0,-12-1 0,-28 3 0,9 0 0,3-4 15,-47-8 0,63 7-13,6 2-3,1 0 0,-1 2 0,1 0 1,-17 3-1,-35 2-4,55-5 1,0 0 0,0 0 1,1 1-1,0 1 0,-17 4 0,19-5 6,0 0 0,-1-1 0,-12 0 0,21-1-2,-13 0 2,1-1 0,-1 0 0,0-1 0,1 0 0,0-2 0,0 1 0,-15-7 0,-9-4-5,22 7 1,0 1-1,1 1 0,-2-1 0,1 3 0,-1 0 1,-19-2-1,19 6-3,-1 1 0,0 0-1,-23 8 1,-13 1-3,35-6 7,14-4 0,-1 1 0,1-1 0,0 0 1,-1 0-1,1 0 0,-1-1 0,1 0 0,-1 0 1,1 0-1,0-1 0,-10-2 0,14 2-6,0 0 1,1 1-1,-1 0 0,1-1 0,0 0 0,-1 0 0,1 1 0,0-1 0,-1 0 0,1 0 0,-1 1 0,1-1 0,0 0 1,0 0-1,0 1 0,0-1 0,0 0 0,0 0 0,0 1 0,0-1 0,0 0 0,0 0 0,0 1 0,1-1 1,0-1-1,6-19-144,2 6 119,0 0 0,0 0-1,1 2 1,1-1 0,1 2 0,18-18 0,-12 12 23,17-11-5,-34 28 22,0 1 0,1-1 0,-1 0 1,0 0-1,0 0 0,0 0 1,0 0-1,0 0 0,0-1 1,0 2-1,0-2 0,-1 1 1,0-1-1,1 1 0,0 0 1,0-1-1,-1 1 0,0-1 0,0 1 1,0-1-1,1 2 0,-1-2 1,0 1-1,0-1 0,0 1 1,0-1-1,-1 1 0,1-3 1,-1 2 19,-7-5 116,-8 0-139,14 6-4,1 1 0,0 0 1,0 0-1,0-1 0,-1 1 1,2-1-1,-2 0 0,1 1 1,0-1-1,0 0 1,0 0-1,-1 0 0,-1-1 2,0-1 0,0 2 0,0-1 0,0 0 0,0 1 0,0 0 0,-1-1-1,1 2 1,0-2 0,0 1 0,-5 1 0,-5-3 6,12 2-13,0 1 2,0-1 0,0 0 1,-1 1-1,1 0 1,0 0-1,0 0 0,-1 0 1,1-1-1,0 1 0,-1 0 1,2 0-1,-2 0 1,1 1-1,0-1 0,-1 0 1,1 0-1,0 0 1,0 1-1,0-1 0,-1 1 1,2 0-1,-3 0 1,3-4-14,-7 2-6,-7 3-9,13-1 30,-2-1 2,1 0 0,-1 0 0,0 1 0,0 0 0,0 0 0,1-1 0,0 1 0,-1 1 0,1-1 0,-1 1 0,-2 1 0,3-2 0,0 1 0,-1-1 0,0 1 0,0-2 0,1 2 0,-1-1 0,0-1 0,0 1 0,0 0 0,0 0 0,-3-1 0,5 0-5,1 0 0,-1 0 0,1 0 0,-1-1-1,0 1 1,1 0 0,0-1 0,-1 1 0,0-1 0,0 1-1,1 0 1,0 0 0,0-1 0,-1 0 0,0 1 0,1-1-1,-1 1 1,1 0 0,0-1 0,0 0 0,0 0-1,0 1 1,-1 0 0,1-1 0,0 0 0,0 0 0,-1 1-1,1 0 1,0-1 0,0 0 0,0 0 0,0 1 0,0-1-1,1-1 1,-1 2-3,0-2 1,0 1-1,0 0 0,0 0 0,0 0 0,1 0 1,-1-1-1,0 2 0,0-2 0,1 1 0,0 0 0,-1 0 1,1 0-1,-1 1 0,1-2 0,0 1 0,0 1 0,-1-1 1,1 0-1,0 0 0,2-1 0,11-10-14,-13 10 20,0 0 0,1 1 0,-1-1 0,1 2 0,-1-2-1,1 1 1,-1 0 0,2-1 0,-2 2 0,4-3 0,1 1-1,-6 1 0,1 1-1,1 0 0,-2 0 0,2-1 1,-1 1-1,0-1 0,0 1 0,0 0 1,1 0-1,-1 0 0,0 0 0,2 0 1,6-1-5,3-1-5,-5 3 10,-1-1 1,1 0-1,-1-1 0,12-2 1,47-7-22,-58 8 22,-1 1-2,1-1 0,-1 1 0,0-2 0,0 0 0,0 1 0,10-7 0,-4 0 10,1 0 1,14-16-1,-21 21-9,1-1 0,-1 2-1,1-1 1,0 1 0,-1 0 0,2 0-1,-1 1 1,0 0 0,1 0 0,13-1 0,9-3-6,-17 3-3,0 1 0,16-1 0,9 0-12,7-1-14,-36 4 34,0 0 0,0-1-1,0 0 1,0-1-1,14-4 1,-4-1-6,2 1 0,-1 0 0,1 2 0,-1 0 0,1 1 0,0 2 1,0-1-1,35 4 0,45 1 2,15 15 0,-107-17 4,0 0 0,0 0-1,17-1 1,8-1 0,-17 3 1,0-1-1,-1-1 0,2-1 0,-2 0 0,28-7 0,6 1 7,-38 5-3,-1 1 1,21-6-1,-25 5 4,-1 1-1,0-1 1,1 2-1,10 0 1,19-4 12,-32 4-14,0 1 0,0-1-1,0 1 1,0 0 0,-1 0 0,0 1-1,1-1 1,0 1 0,-1-1 0,1 2-1,-1-1 1,0-1 0,0 2 0,0 0-1,0-1 1,0 1 0,3 4-1,6 15 2,-9-17-2,0 1 0,0 0 0,8 9 0,-10-13-2,2 0 0,-2 0-1,1-1 1,1 1 0,-1-1 0,0 1-1,0-1 1,1 0 0,-1 0 0,0 0-1,0 0 1,1 0 0,3 0-1,3 1 3,-1 0-1,0 0 0,0 1 0,1 0 0,-2 1 1,8 4-1,-11-6-1,-1 0-1,1 0 1,-1 0 0,0 1 0,0 0 0,-1 0-1,1 0 1,-1 0 0,0 0 0,1 0 0,-1 0 0,0 1-1,0-1 1,-1 1 0,2 3 0,4 22-22,-2 0 1,3 41-1,1 6-88,-9-71 91,2-1 0,-1 2 0,0-1 0,1-1 0,-1 1-1,1 0 1,0 0 0,0-1 0,4 6 0,-4-8 8,0 0 0,-1 0 0,2-1 0,-2 1-1,1-1 1,1 1 0,-1-1 0,0 0 0,0 1 0,1-2 0,-1 2 0,0-1-1,0-1 1,1 1 0,0-1 0,-1 1 0,1-1 0,-1 1 0,6-2 0,-2 1 9,0-1-1,0 0 1,0-1 0,0 1 0,0-2 0,0 1 0,0 0-1,0 0 1,0-1 0,-1-1 0,0 1 0,8-7 0,-13 10 0,1 0-1,-1-1 1,0 1 0,1 0 0,-1 0 0,1 0 0,-1 0-1,1 0 1,-1 0 0,0 0 0,1 0 0,-1 0-1,1 0 1,0 0 0,-1 0 0,0 0 0,1 0 0,-1 0-1,1 0 1,-1 1 0,1-1 0,-1 0 0,0 1 0,1-1-1,-1 0 1,1 1 0,-1-1 0,0 0 0,1 0 0,-1 0-1,0 1 1,0-1 0,0 1 0,1 0 0,13 20-44,-2-3 40,18 15-9,-29-30 18,0-1 0,0 0 1,-1 0-1,1 1 0,0-1 0,-1 0 0,0 0 1,1 1-1,-1-1 0,-1 0 0,1 0 0,-1 5 1,-5 28 35,0 1-56,6-38 15,0 0 0,1 0 0,-1 0 0,1 1 0,-1-1 0,1 0 0,0 0 0,0 1 0,-1-1 0,3-3 0,7-14-8,-3-10 29,-3 15 17,-1 0 0,2-19 0,-4 28-29,-1 1-1,0-1 1,0 1-1,-1-1 1,0 1-1,0-1 1,1 1-1,-2-1 1,1 1-1,-1 0 1,-3-7-1,1 3 13,0 1 0,-1 1-1,0-1 1,0 1 0,-1 0-1,1 0 1,-1 0 0,0 1-1,-7-5 1,5 5-19,1-1 0,0 0 0,0 0-1,0-1 1,1 0 0,0 0 0,-9-13 0,-6-10-24,21 29 20,-1 1 1,0-1 0,1 0 0,-1 0-1,1 1 1,-1-1 0,0 0 0,0 0-1,1 1 1,-1-1 0,0 1 0,0-1-1,0 0 1,-1 1 0,-10-11 4,9 9 2,0-1 1,1 0 0,-1 1-1,0-1 1,0 0 0,0 2-1,0-1 1,0-1-1,-1 2 1,-2-2 0,3 1-8,-1 1 1,1-1-1,0 0 1,0 1-1,0-2 1,1 1-1,-1 0 1,0 0-1,0-1 1,-2-3-1,7 9-42,0-2 1,0 1-1,0 0 0,1-1 0,-1 1 1,0-1-1,0 1 0,1-1 1,-1 0-1,1 1 0,-1-2 1,3 2-1,48 12-64,-2 0 30,36 20 15,-82-32 65,0-1 1,1 0 0,-1 0 0,0-1 0,8 1 0,22 4 19,-33-5-19,0 0 0,-1 1 0,1 0 0,-1-1-1,1 1 1,-1 0 0,1 0 0,-1 0 0,1-1 0,-1 2-1,1-1 1,-1 0 0,0 0 0,0 0 0,0 1 0,2 2 0,8 10 0,-10-13 0,2 1 0,-2 0 0,1 0 1,-2 0-1,2-1 0,-1 2 0,0-1 1,1-1-1,-2 2 0,1-1 0,0 0 1,0 3-1,6 23 20,-5-23-18,-1 0 0,1-1 0,-2 2 0,1-1 0,0 5 0,-1-1-5,0 0 1,1 0-1,-1 0 1,2 0-1,-1 0 1,2 0 0,4 12-1,-5-17-1,-1-1 0,1 0 0,0 0 0,-1 0 0,2-1-1,-1 1 1,1 0 0,-1 0 0,0-1 0,1 0 0,0 0 0,0 1 0,0-2 0,0 1-1,0 0 1,0-1 0,1 1 0,-1-1 0,1 0 0,-1 0 0,7 0 0,-10-1 2,9 2-1,-2-1 0,1 2 0,13 3 0,-19-5 4,0 0-1,0 0 0,1 0 0,-2 1 0,1-1 0,0 1 0,0-1 0,0 1 0,-1-1 0,1 1 0,0 0 0,-1-1 0,0 2 0,1-1 0,-2-1 0,3 6 0,3 8 10,0 0-1,-2 0 1,0 1 0,0-1-1,0 20 1,-3-24-9,0-2 1,0 2-1,1-1 1,1 0-1,6 19 1,-9-29-2,0 1 0,0 0 0,0 0 0,0-1 0,0 0 0,1 1 0,-1 0 1,1 0-1,-1-1 0,1 0 0,-1 1 0,0 0 0,1-1 0,-1 1 0,1-1 0,0 0 1,-1 1-1,0-1 0,1 1 0,0-1 0,-1 1 0,1-1 0,-1 0 0,1 0 1,0 0-1,0 0 0,-1 0 0,1 1 0,-1-1 0,1 0 0,0 0 0,0-1 8,0 1 0,-1 0 0,1 0 0,-1-1-1,0 0 1,1 1 0,-1-1 0,1 1 0,-1 0-1,1-1 1,-1 0 0,0 0 0,0 1-1,0 0 1,0-1 0,0 0 0,1 0 0,-1 1-1,0 0 1,0-1 0,0 0 0,0 0 0,0 1-1,0-1 1,0 0 0,0 1 0,-1-1 0,1 1-1,0-1 1,0 0 0,0 1 0,0-1-1,-1 0 1,-10-37 122,5 18-112,0 1 0,-2-2 1,1 3-1,-18-31 0,-33-44-11,48 74-17,0-1 1,1 0-1,-8-31 0,16 49 4,1 1-1,-1-1 1,1 1-1,0-2 0,0 2 1,0-1-1,0 1 1,0-1-1,1 0 1,-1 1-1,1-3 0,1-10-316,15 14 187,-1 3 111,-1 0 0,1 0 0,-1 2 0,0 0 0,0 1 0,24 12 0,-33-15 29,0-1 0,1 1 1,0-1-1,0-1 0,8 2 0,-5-6 26,-8 2-27,-1 0 1,0 0-1,0 1 1,1 0-1,-1-1 1,1 1-1,-1-1 1,1 1-1,-1 0 0,4 0 1,13 2-8,10 2-2,-20-3 6,3 0 10,-11-1-11,1 0 0,-1 0 0,0 0 1,0 0-1,1 0 0,-1 0 0,0 0 1,0 0-1,0 0 0,0 0 1,0 0-1,1 1 0,-1-1 0,0 0 1,0 0-1,0 1 0,1-1 1,-1 0-1,0 0 0,0 1 0,0-1 1,0 0-1,0 0 0,1 0 0,-1 0 1,0 0-1,0 1 0,0-1 1,0 0-1,0 1 0,0-1 0,0 0 1,0 1-1,0-1 0,0 0 0,0 0 1,-1 0-1,1 0 0,0 1 1,0-1-1,0 0 0,0 0 0,0 0 1,1 0-1,-1-1 0,0 1 1,0 0-1,0 0 0,0 0 1,0 0-1,0 0 0,0 0 1,0 0-1,0 0 0,0 0 0,0 0 1,0 0-1,0 0 0,0 0 1,1 0-1,-1 0 0,0 0 1,0 0-1,0 0 0,0 0 1,0 0-1,0 0 0,1 0 1,-1 0-1,0 0 0,0 0 0,0 0 1,0 0-1,0 1 0,0-1 1,0 0-1,1 0 0,-1 0 1,0 0-1,0 0 0,0 0 1,0 0-1,0 0 0,0 1 0,0-1 1,0 0-1,0 0 0,0 0 1,0 0-1,0 0 0,0 0 1,0 1-1,0-1 0,0 0 1,0 0-1,0 0 0,0 0 0,0 0 1,0 0-1,0 0 0,0 0 1,0 0-1,0 0 0,6 13 11,0 0-9,3-4-5,-7-7 3,0 0 0,0 1-1,1-1 1,-2 0-1,1 0 1,0 1-1,-1 0 1,1 0-1,2 3 1,-2-2-3,1 0 0,0-1 0,0 0 1,0 0-1,0 0 0,1 0 0,4 2 0,14 1 1,-14-4-3,1 1 1,-1-1-1,1-1 0,13 1 1,-18-2 4,1 1 0,-1-1 0,1 1 0,-1 1 0,7 1 0,-7-1 0,1-1 0,-1 0 0,0 0 0,1 0 0,6 0 0,-9-1 1,0 0 0,1 1 0,0-1 0,-1 1-1,0-1 1,0 1 0,1 0 0,-1 0 0,0-1 0,0 2 0,0-1 0,2 2 0,8 3 3,-8-3-1,0 1 0,0 0 0,0 0 0,0 0 0,0 0 0,-1 0 0,5 9 0,-7-11 2,-1 0 1,1 0-1,0 0 0,0 1 1,-1-1-1,0 0 1,0 0-1,0 1 0,0-1 1,0 0-1,0 0 1,0 1-1,0-1 0,0 0 1,-1 0-1,0 1 1,0 1-1,-20 41 127,15-35-121,-2 6 1,-1-1-1,-1-1 1,-15 20 0,23-32-20,-1 0 23,2 1-1,-1-1 1,-1 1 0,1-2-1,0 1 1,-1 1 0,-3 0 0,4-2-8,2 0 1,-2-1-1,1 0 1,-1 1 0,1-1-1,0 0 1,-1 0-1,1 0 1,-1 0 0,2 0-1,-2 0 1,1 0-1,-1-1 1,1 1 0,0-1-1,-1 1 1,1-1 0,0 1-1,0 0 1,-1-1-1,0-1 1,-1-1-2,0 1-1,0 0 1,0 0-1,1-1 1,-1 0-1,-3-4 1,5 5-2,-1-1 0,0 2 0,1-1 0,-2 0 0,2 0 1,-1 0-1,-1 1 0,-2-3 0,4 3-6,0 1 1,-1 0-1,2 0 0,-2 0 0,1 0 0,0 0 0,-1 0 1,2 0-1,-2 0 0,1 0 0,0 0 0,-1 0 1,2 0-1,-2 1 0,1-1 0,0 1 0,0 0 0,0-1 1,0 0-1,0 1 0,0 0 0,0 0 0,0-1 0,-1 2 1,-18 15-15,15-12 19,0-1 0,0 1 1,-1-1-1,1 0 0,-1 0 1,0-1-1,0 0 0,0 0 1,-1 0-1,1-1 0,-11 2 1,-35 8 44,37-8-22,-32 4 0,27-8-21,0 0 0,-1-1 0,1-1-1,0-1 1,0-1 0,0-1 0,1-1 0,0 0 0,-35-18 0,54 24-10,0 0-1,-1 0 1,1 0-1,0 0 1,0-1-1,-1 1 1,1 0-1,0 0 1,0-1-1,0 1 1,0 0-1,0 0 1,-1 0-1,1 0 0,0 0 1,-1 0-1,1-1 1,0 1-1,-1 0 1,1 0-1,0 0 1,0 0-1,0 0 1,0 0-1,-1 0 1,1 0-1,0 0 1,-1 1-1,1-1 1,0 0-1,-1 0 1,1 0-1,0 0 1,0 0-1,0 1 1,0-1-1,0 0 1,-1 0-1,1 0 1,0 1-1,0-1 1,-1 0-1,1 0 1,0 0-1,0 0 1,0 0-1,0 1 1,-1-1-1,1 0 1,0 0-1,0 1 1,0-1-1,0 0 1,0 1-1,0-1 1,0 0-1,0 0 1,0 0-1,0 1 1,0-1-1,0 0 1,0 1-1,0-1 1,0 0-1,0 0 1,0 1-1,0-1 1,0 0-1,1 0 1,7 21-322,-7-18 416,2 3-85,0 1 0,0 0 0,-1 0 0,0 0 0,-1 0 0,1 0 0,-1 0 0,-1 1 0,1-1 0,-1 0 0,-1 8 0,-2-2 35,3-11-43,-1-1-1,1 0 0,-1 1 0,1-1 0,-1 1 0,1-1 0,0 1 1,0-1-1,0 1 0,0-1 0,0 1 0,0-1 0,0 1 0,1-1 1,-1 1-1,1-1 0,0 1 0,-1-1 0,0 1 0,2 1 1,2 3-9,-1 0-1,1-1 1,1 1 0,7 7 0,-10-10 14,0 0-1,0 0 1,0 0 0,-1 1-1,1-1 1,-1 1 0,0 0-1,0-1 1,0 5 0,6 14 6,-4-16-2,-1 0-6,1 0 0,0 0-1,0 0 1,6 6 0,-6-9-4,-1-1 0,0 0 1,0 0-1,1 0 0,-1-1 1,1 1-1,-1-1 0,1 1 1,-1-1-1,1 0 1,0 0-1,6 1 0,15 5-6,1-1 0,1-2 1,-1 0-1,1-2 0,36 0 0,49-8 27,-101 5-6,0 1 0,0-1 1,0 2-1,0 0 0,0 0 1,11 3-1,60 12-2,-76-15 0,0-1 0,1 1 0,-1-1 0,0 0 0,0 0 0,1-1 0,-2 1 0,1-1 0,1 0 0,6-3 0,0-1 14,-1 0 0,0-1 0,12-8 0,-11 8 35,-12 6-48,2 0 0,-1 0 1,-1 0-1,1-1 0,0 1 0,0-1 0,-1 1 1,1-1-1,0 1 0,0 0 0,-1-1 1,1 1-1,0-1 0,0 0 0,-1 1 1,0 0-1,1-1 0,-1 0 0,1 0 0,0 1 1,-1-1-1,0 0 0,0 0 0,1 1 1,-1-2-1,0 1 0,1 1 0,-1-1 0,0 0 1,0 0-1,0 1 0,0-3 0,-1 0 27,0 0-1,1 0 1,-2 0-1,1 1 1,-1-1-1,1 0 0,-1 1 1,1-1-1,-5-3 1,4 4-33,1-1-1,-2 0 1,2 0 0,-1 1 0,1-1 0,-1 0 0,1 0-1,-1 0 1,1-4 0,-8-31 13,2 28-1962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7T13:57:53.046"/>
    </inkml:context>
    <inkml:brush xml:id="br0">
      <inkml:brushProperty name="width" value="0.2" units="cm"/>
      <inkml:brushProperty name="height" value="0.2" units="cm"/>
      <inkml:brushProperty name="color" value="#FFFFFF"/>
      <inkml:brushProperty name="ignorePressure" value="1"/>
    </inkml:brush>
  </inkml:definitions>
  <inkml:trace contextRef="#ctx0" brushRef="#br0">0 0,'2'0,"-1"0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7"/>
    </inkml:context>
    <inkml:brush xml:id="br0">
      <inkml:brushProperty name="width" value="0.18521" units="cm"/>
      <inkml:brushProperty name="height" value="0.18521" units="cm"/>
      <inkml:brushProperty name="color" value="#FFFFFF"/>
    </inkml:brush>
  </inkml:definitions>
  <inkml:trace contextRef="#ctx0" brushRef="#br0">591 345 1112,'-1'-1'196,"1"1"-1,-1-1 0,0 0 1,0 0-1,1 0 0,-1 0 0,0 0 1,0 0-1,1 0 0,0 0 1,-1 0-1,1-1 0,-1 2 1,0-3-1,1 0 73,0 1-1,-1 1 1,-1-2 0,2 1-1,-1 1 1,-1-2 0,1 1-1,0 1 1,-3-4 0,-1 33 301,1-4-216,1-10-145,0 0 1,0 19-1,3-35-186,1 1 1,1-2-1,-2 1 0,1 0 1,1 0-1,-1 0 1,1 0-1,-1 0 1,3-1-1,9-17 10,-4 2-10,-8 16-10,1 0 0,-1-1 0,0 0 0,0 0-1,0 1 1,0-1 0,1-4 0,-2 7-11,0 0 0,0 0 1,0 0-1,0 0 0,0 0 0,0 0 0,0-1 0,0 1 0,0 0 1,0 0-1,0 0 0,0 0 0,0 0 0,0-1 0,0 1 1,0 0-1,0 0 0,0 0 0,0 0 0,0-1 0,0 1 0,0 0 1,0 0-1,0 0 0,0 0 0,0 0 0,0 0 0,0 0 0,0 0 1,0 0-1,-1 0 0,1 0 0,0 0 0,0 0 0,0 0 0,0 0 1,0-1-1,0 1 0,0 0 0,0 0 0,0 0 0,0 0 0,0 0 1,0 0-1,0 0 0,-1 0 0,1 0 0,0 0 0,0 0 0,0 0 1,-6 5 85,-5 9 26,8-6-80,0 0 1,0 0-1,0 0 0,0 0 1,2 0-1,-1 1 0,1 0 1,-1 10-1,18-53 372,-9 8-315,-7 26-86,0-1-1,0 1 0,0 0 0,0-1 1,0 1-1,1-1 0,-1 1 1,0-1-1,-1 1 0,1 0 0,0-1 1,0 1-1,0-1 0,0 1 1,0-1-1,0 1 0,-1 0 0,1 0 1,0-1-1,-1 1 0,1-1 1,0 1-1,0-1 0,0 1 0,0 0 1,-1 0-1,1 0 0,-1-1 1,1 1-1,-1 0 0,1-1 0,0 1 1,0 0-1,-1 0 0,1 0 1,-1-1-1,1 1 0,-1 0 0,1 0 1,0 0-1,0 0 0,-1 0 1,0 0-1,1 0 0,-1 0 0,1 0 1,0 0-1,0 0 0,-1 0 1,0 1-1,0 0-3,-1 0 0,1-1 1,0 1-1,-1 0 1,2 0-1,-2 0 0,1 0 1,1 0-1,-2 0 0,1 1 1,1-2-1,-1 2 0,-1 2 1,-10 20-10,9-20 13,0 2 7,0 1 1,1 0-1,0-1 1,0 1 0,-1 10-1,19-59 125,-11 18-74,-5 23-49,0-1 0,0 2 0,0-1 1,0 0-1,0 0 0,0 0 0,0 0 1,0 0-1,0 0 0,0 0 1,0 0-1,0 0 0,0 0 0,-1 0 1,1 0-1,-1 0 0,1 0 0,-1 1 1,1-2-1,-2 1 0,4 23-126,-2-22 118,0 0 0,0 0 1,0 0-1,1 0 0,-1 0 1,0-1-1,0 1 0,0 0 1,0 0-1,0 0 0,0 0 1,0 0-1,1 0 0,-1 0 1,0 0-1,0 0 0,0 0 1,0 0-1,0 0 0,1 0 0,-1 0 1,0 0-1,0 0 0,0 0 1,0 0-1,0 0 0,0 0 1,0 0-1,0 1 0,0-1 1,0 0-1,0 0 0,0 0 1,0 0-1,0 0 0,0 0 0,0 0 1,1 0-1,-1 0 0,0 1 1,0-1-1,0 0 0,0 0 1,0 0-1,0 0 0,0 0 1,0 0-1,0 0 0,0 1 1,0-1-1,0 0 0,0 0 0,0 0 1,0 0-1,0 0 0,0 0 1,0 0-1,0 0 0,0 0 1,0 0-1,0 0 0,0 0 1,0 0-1,0 1 0,0-1 1,4-12 92,2-21-46,-6 17 7,0 0-1,-2-18 0,0 31-2,-2 8-68,0 10-37,-2 18 174,4-23 546,6-29-222,4-15-355,14-58 7,-21 86-87,0 0 0,0 0 0,0 0 0,-1 0 0,0 0 1,0-1-1,-2-5 0,2 8 12,0 1 1,-1 0 0,0-1 0,0 1 0,1 0 0,-2 0-1,1 0 1,0 0 0,-1 0 0,0 0 0,1 0-1,-1 0 1,-5-4 0,6 6-11,-1 0-1,1 1 0,-1-1 1,2 1-1,-2-1 1,0 1-1,0-1 1,1 1-1,-1 0 0,1 0 1,-1 0-1,1 0 1,-1 0-1,1 0 1,-1 1-1,1-1 1,-1 1-1,1-1 0,-1 1 1,1-1-1,-1 1 1,1-1-1,-1 2 1,2-2-1,-2 1 0,-1 1 1,2 0-8,-1-1 0,1-1 1,0 1-1,-1 1 0,1-2 0,-1 0 0,1 1 1,-1 0-1,1 0 0,-1-1 0,0 0 0,1 0 1,-1 0-1,1 0 0,-1 1 0,0-1 0,0-1 1,1 1-1,-1 0 0,1 0 0,-1 0 0,-1-1 1,2 0-12,1 0 1,-1 1-1,1 0 1,-1-1 0,1 0-1,0 0 1,0 1 0,0-1-1,0 1 1,-1-1-1,1 0 1,0 1 0,0-1-1,0 0 1,0 0 0,0 1-1,0-1 1,0 1 0,0-1-1,0 0 1,1 1-1,-1-1 1,0 0 0,0 0-1,0 1 1,0 0 0,1-1-1,-1 0 1,1 0-1,-1 1 1,1 0 0,-1-1-1,0 1 1,1-1 0,1 0-1,16-20-109,-10 15 112,-1 1-1,2 0 1,-1 0-1,0 1 1,1-1-1,0 2 0,0 0 1,0 0-1,0 0 1,1 1-1,0 1 1,-1 0-1,0 0 1,12 0-1,-40 4 130,0-1 0,0 2 0,1-1 1,-22 10-1,-5 13-128,22-11 7,49-31-238,-11 5 200,25-10 1,-35 18 35,0 1 1,1 0-1,-1 0 1,1 1-1,0 0 1,0 0-1,0 1 1,11-1-1,-17 1-4,0 0 0,-1 0 0,1 0 0,0 0 0,0 0 0,0 0 0,0 0 0,0 0 0,0 1 0,0-1 0,0 0 0,0 0 0,0 0 0,0 0 0,0 0 0,0 0 0,0 0 0,0 0 0,0 0 0,0 0 0,0 0 0,0 0 0,0 0 0,0 0 0,0 0 0,0 0 0,0 0 0,0 0 0,0 0 0,0 0 0,1 0 0,-1 0 0,0 0 0,0 0 0,0 0 0,0 0 0,0 0 0,0 0 0,0 0 0,0 1 0,0-1 0,0 0 0,0 0 0,0 0 0,0 0 0,0 0 0,0 0 0,1 0 0,-1 0 0,0 0 0,0 0 0,0 0 0,0 0 0,0 0 0,0 0 0,0 0 0,-8 4 107,-10 3-4,-131 30 543,153-38-675,2-2 0,-2 1 0,1 0-1,0-1 1,-1 0 0,1 0 0,-1 0-1,0-1 1,0 0 0,3-4 0,-2 4 34,0-1 0,0 1 1,0-1-1,0 1 0,1 1 0,-1-1 1,9-3-1,-10 8 120,-7 6-41,-13 9-9,14-14-72,-2 3 0,-2 0-13,0 0 1,1 1-1,-1 0 1,1 0-1,1 1 0,-1 0 1,1 0-1,1-1 1,-1 2-1,1-1 1,0 0-1,-2 9 0,5-15 6,0-1-1,0 0 0,0 0 1,0 1-1,0 0 0,-1-1 0,1 1 1,0-1-1,0 0 0,0 1 1,0-1-1,0 1 0,0-1 0,0 1 1,1-1-1,-1 0 0,0 1 0,0-1 1,0 1-1,0-1 0,0 1 1,0-1-1,0 0 0,1 0 0,0 1 1,8-3-13,9-15 51,39-70 152,-57 87-183,0 0-1,1 0 1,-1 0-1,0 0 1,0 0-1,0 0 1,0-1-1,0 1 1,0 0 0,0 0-1,0 0 1,0 0-1,0 0 1,0 0-1,0 0 1,0 0-1,0 0 1,0-1-1,0 1 1,0 0 0,0 0-1,0 0 1,0 0-1,0 0 1,0 0-1,0 0 1,0 0-1,0 0 1,0-1-1,0 1 1,0 0 0,0 0-1,0 0 1,0 0-1,-1 0 1,1 0-1,0 0 1,0 0-1,0 0 1,0 0-1,0 0 1,0 0-1,0 0 1,0 0 0,0 0-1,0 0 1,-1 0-1,1 0 1,0 0-1,0 0 1,0 0-1,0 0 1,0 0-1,0 0 1,0 0 0,0 0-1,0 0 1,-1 0-1,1 0 1,-8 0 101,-9 6-49,6 1-14,-1 1-1,1 1 1,0 0-1,-13 15 1,-4 2 114,4-9-8,21-17-123,16-11-95,31-30 14,7-4 109,-62 54 9,1 2 1,0-1-1,1 2 1,-10 12-1,10-11-62,0 0 1,-2-1-1,2-1 1,-3 0-1,-14 12 0,26-23 0,0 0-1,0 0 0,0 0 0,0 0 1,0 0-1,0-1 0,0 1 0,1 0 1,-1 0-1,0 0 0,0 0 0,0 0 1,0 0-1,0-1 0,0 1 0,0 0 0,0 0 1,0 0-1,0 0 0,0 0 0,0 0 1,0 0-1,0 0 0,0 0 0,0 0 1,0 0-1,0 0 0,-1 0 0,1-1 1,0 1-1,0 0 0,0 0 0,0 0 1,0 0-1,0 0 0,0 0 0,0 0 0,0 0 1,0-1-1,-1 1 0,1 0 0,0 0 1,0 0-1,0 0 0,0 0 0,0 0 1,0 0-1,0 0 0,0 0 0,0 0 1,0 0-1,0 0 0,0 0 0,0 0 1,0 0-1,-1 0 0,1 0 0,0 0 0,0 0 1,0 0-1,0 0 0,-1 0 0,6-10-45,0 4 24,7-9 10,-1 0-1,15-24 1,-65 73 112,10 0-92,22-25 8,1-1 0,-1 0 0,-1 0 0,0-1 0,0 0 0,0 0-1,-15 8 1,-5 6-71,25-18 53,0 0 0,1 0 1,-1 0-1,1 0 0,0 0 1,-1 1-1,2-1 0,-1 0 1,0 1-1,1 0 0,-2 5 1,2-7 3,0 0 1,0 0 0,0-1 0,-1 2-1,1-2 1,-1 1 0,1 0-1,-1-1 1,1 1 0,-1-1-1,0 1 1,-2 1 0,-29 14 23,26-13-24,0-1 0,0 1 0,-8 6-1,9-5 7,-1 1-22,1-1 1,0 0 0,1 1 0,-1 0-1,-3 7 1,-17 21-12,42-61-117,-14 24 145,0 0 0,0 0 0,-1 0 0,1 0 0,-1 0 0,0 0 1,0 0-1,0-1 0,0 1 0,0-5 0,-21 32-19,15-15-8,1-2-1,0 1 0,-5 15 1,7-17-19,15-31 46,-10 21-2,-1 0 0,1-1-1,0 1 1,-2-1 0,4-7 0,12-73 43,-22 107-108,-2-1 1,0 0-1,-1-1 0,-16 29 0,21-44 77,5-12-61,2-3-2,23-87-31,-21 73 81,-4 16 10,0 1 0,0-1 0,-1 1 0,1-1 0,-1 1 0,-1-1 1,0-10-1,0 17-10,0 1 0,0-1 0,0 1 1,0-1-1,0 1 0,0 0 0,-1 0 0,1 0 1,0-1-1,0 1 0,0-1 0,-1 1 1,1-1-1,0 1 0,0 0 0,-1 0 0,1 0 1,0-1-1,0 1 0,0 0 0,0 0 1,-1-1-1,1 1 0,-1 0 0,1 0 0,0-1 1,-1 1-1,1 0 0,0 0 0,0 0 1,-1 0-1,1 0 0,-1 0 0,1 0 1,-1 0-1,1 0 0,0 0 0,0 0 0,-1 0 1,0 0-9,0 0 1,1 0-1,0 1 1,0-1-1,-1 1 0,1-1 1,-1 0-1,1 1 1,-1-1-1,1 0 1,0 0-1,0 1 1,0-1-1,-1 1 1,1 0-1,0-1 1,0 0-1,-1 0 1,1 1-1,0 0 1,0-1-1,0 1 1,0-1-1,-1 0 0,1 1 1,0 0-1,0-1 1,1 1-1,-1-1 1,0 1-1,1 10-29,0 0-1,-3 20 1,1-23 39,0 0 0,1 0-1,0 0 1,1-1 0,-1 2 0,1-2 0,3 10 0,7-51 58,7-64 14,-18 97-74,0 1 0,1-1 1,-1 0-1,0 1 1,0 0-1,0-1 0,0 0 1,0 0-1,1 1 1,-1 0-1,-1-1 0,1 0 1,0 0-1,0 1 0,0 0 1,0-1-1,-1 0 1,1 0-1,0 1 0,0 0 1,-1-1-1,1 0 1,0 1-1,0-1 0,-1 1 1,1 0-1,-1-1 1,1 1-1,-1-1 0,1 1 1,0-1-1,-1 1 0,0 0 1,1 0-1,-1 0 1,1-1-1,0 1 0,-1 0 1,0-1-1,0 1 1,1 0-1,0 0 0,-1 0 1,-1 0-1,1 0-5,0 1 0,0-1 0,0 1 0,-1-1 0,2 0 0,-2 1-1,1 0 1,1-1 0,-2 1 0,1-1 0,1 1 0,-1 0 0,0 0 0,0 0 0,0 0-1,0 0 1,1 0 0,-1 0 0,1 0 0,-1 0 0,1 0 0,-2 2 0,-4 16-12,0-1 0,2 1 0,0 0 0,-2 24 0,0 6 16,11-52 20,0-7-10,14-58 2,-12 44 6,0 0 0,5-36 0,-12 59-16,0 1 0,0 0 0,1-1 0,-1 1 0,0-1 0,0 0 0,0 1 1,0 0-1,0-1 0,0 1 0,0-1 0,0 0 0,0 1 0,0 0 0,0-1 0,0 1 0,0-1 1,-1 0-1,1 1 0,0 0 0,0-1 0,-1 1 0,1-1 0,-1 1 0,1-1 0,0 1 1,-9 9-24,-8 23-55,1 21 36,-14 42 24,24-75 14,6-19 2,-1-1 0,1 1 0,0-1 0,0 1 1,-1 0-1,1-1 0,0 1 0,0-1 0,0 1 0,0 0 0,0-1 0,0 1 1,0-1-1,1 1 0,-1 0 0,0-1 0,0 0 0,1 1 0,-1 0 0,0 0 1,0-1-1,0 0 0,1 2 0,0-3 4,0 0 0,-1 1 0,1-1 0,-1 0 0,1 0 0,0 1 0,-1-1 0,0 0 0,1 0 0,-1 1 0,0-1 0,1 0 0,-1 0 0,0 0 0,1 0 0,-1 0 1,0-1-1,0-3 6,9-18-2,-3-1 0,6-36 0,-7 29-6,1 14-66,-4 15 16,-2 11 18,-22 146 70,22-153-51,0-1-75,-1-1 0,1 1 0,0 0 1,-1 0-1,1 0 0,0 0 0,0 0 0,0-1 0,0 1 0,0 0 1,0 0-1,0 0 0,0 0 0,1 0 0,-1-1 0,0 1 1,1 0-1,-1 0 0,0-1 0,0 1 0,1 0 0,-1 0 0,2 0 1,3 1-678</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8"/>
    </inkml:context>
    <inkml:brush xml:id="br0">
      <inkml:brushProperty name="width" value="0.18521" units="cm"/>
      <inkml:brushProperty name="height" value="0.18521" units="cm"/>
      <inkml:brushProperty name="color" value="#FFFFFF"/>
    </inkml:brush>
  </inkml:definitions>
  <inkml:trace contextRef="#ctx0" brushRef="#br0">578 213 2825,'-2'0'612,"0"-2"0,0 1 0,-1 1 0,1 0 0,-1-1 1,1 0-1,0 1 0,-1 0 0,0 0 0,1 0 0,-1 0 1,-3 1-1,0 0-163,0-1 0,0 1 0,0 1 0,-7 1 0,7 1-427,1-1 1,-1 2-1,1-2 0,0 2 0,0-1 0,0 1 1,0 0-1,2 0 0,-2 1 0,1-1 0,-5 10 1,-20 25 69,29-40-92,0 0 1,0 0-1,0 0 1,-1 0-1,1 0 0,0 0 1,0 0-1,0 0 1,0 0-1,0 0 1,0 0-1,0 0 1,0 0-1,0 0 0,0 0 1,0 0-1,0 0 1,0 0-1,0 0 1,0-1-1,-1 1 0,1 0 1,0 0-1,0 0 1,0 0-1,0 0 1,0 0-1,0 0 1,0 0-1,0 0 0,0-1 1,0 1-1,0 0 1,-1 0-1,1 0 1,0 0-1,0 0 0,0 0 1,0 0-1,0-1 1,0 1-1,0 0 1,0 0-1,0 0 1,0 0-1,0 0 0,0 0 1,0 0-1,0 0 1,0 0-1,0 0 1,1 0-1,-1 0 0,0 0 1,0 0-1,0 0 1,0-1-1,0 1 1,0 0-1,1-14-42,3-16-42,0 21 79,0-1 0,2 1 0,-2 0 0,14-17 0,10-17 89,-42 68-94,-1 0 1,-2-1 0,0-1 0,-1 0 0,-28 26 0,42-48 20,5-6-42,6-9-27,2 4 50,0-1-1,14-22 0,-20 27 24,1 1 0,-2-1 0,1 0 0,-1 0 0,1-1 0,-2 1 0,1 0 0,1-10 0,-3 16-13,-1 0 0,1-1 0,-1 1 0,1 0 0,0 0 0,-1-1 0,1 1 0,0 0 0,0 0 0,-1 0 0,1 0 0,-1 0 0,1 0 0,-1 0 0,1 0 0,0 0 0,0 0 0,-1 0 1,1 0-1,-1 0 0,1 0 0,0 0 0,-1 0 0,1 0 0,0 1 0,0-1 0,-1 0 0,1 0 0,-1 0 0,1 1 0,0-1 0,-1 0 0,1 1 0,0-1 0,-15 8-17,5-1 11,-1 1 0,2 0 0,0 0 0,-1 1 0,2 0 1,-1 1-1,-11 18 0,13-18 59,8-16-57,10-17-55,-7 18 52,0 0 1,0-1-1,-1 1 1,2 1-1,-1-2 1,1 2-1,0 0 1,0 0-1,0 0 1,1 1-1,-1-1 1,11-3-1,-16 7 7,1 0 0,-1 0 0,0 0-1,0 1 1,0-1 0,0 0 0,0 1-1,0-1 1,0 1 0,0-1 0,0 0 0,0 0-1,0 0 1,0 0 0,0 1 0,0-1-1,0 1 1,-1-1 0,1 0 0,0 1 0,0-1-1,0 0 1,0 0 0,-1 0 0,1 0 0,0 1-1,0-1 1,-1 0 0,1 0 0,0 1-1,0-1 1,0 0 0,0 0 0,-1 1 0,1-1-1,-12 15 27,10-12-25,-27 33 46,-49 49-1,62-71-36,-1 0 1,-19 11-1,23-16-4,-1 0 1,1 0-1,1 2 0,0-1 1,-15 20-1,27-30-8,0 0-1,0 0 1,0 0 0,0 0 0,0 0 0,0 0-1,0 0 1,0 0 0,0 0 0,0 0 0,0 0-1,0 0 1,0 0 0,0 1 0,0-1-1,0 0 1,0 0 0,0 0 0,0 0 0,0 0-1,-1 0 1,1 0 0,0 0 0,0 1 0,0-1-1,0 0 1,0 0 0,0 0 0,0 0-1,0 0 1,0 0 0,-1 0 0,1 0 0,0 0-1,0 0 1,0 0 0,0 0 0,0 0-1,0 0 1,-1 0 0,1 0 0,0 0 0,0 0-1,0 0 1,0 0 0,0 0 0,0 0 0,0 0-1,0 0 1,0 0 0,0 0 0,0 0-1,0 0 1,0 0 0,0 0 0,0 0 0,0 0-1,-1-1 1,1 1 0,0 0 0,0 0 0,0 0-1,0 0 1,0 0 0,0 0 0,0 0-1,1-10-33,5-21-35,-4 24 60,-1 5 9,0-4 13,1 0 0,-2 0 0,2 0 0,-1-1 1,-1 1-1,0 0 0,0-1 0,-2-6 0,2 12-13,0 1 0,-1 0 0,1-1 1,0 1-1,0 0 0,-1 0 1,1 0-1,-1 0 0,1-1 1,-1 1-1,1 0 0,0 0 0,0-1 1,-1 1-1,0 0 0,1 0 1,-1 0-1,1 0 0,0 0 0,-1 0 1,1 0-1,-1 0 0,1 0 1,-1 0-1,1 0 0,0 1 1,-1-1-1,1 0 0,-1 0 0,1 1 1,-1-1-1,1 0 0,0 0 1,0 0-1,-1 0 0,1 1 1,-1-1-1,1 0 0,-1 1 0,-17 14-21,15-13 37,-10 4 225,13-6-238,0 0 0,-1 0 0,1-1 0,0 1 0,0 0 1,-1 0-1,1 0 0,0 0 0,0 0 0,0 0 0,0 0 0,0 0 0,0 0 0,-1-1 1,1 1-1,0 0 0,0 0 0,0-1 0,0 1 0,0 0 0,-1 0 0,1-1 0,0 1 1,0 0-1,0 0 0,0 0 0,0 0 0,0-1 0,0 1 0,0 0 0,0 0 0,0-1 1,6-27 4,-2 15 10,-3-4-19,-2 14-33,-2 12-7,-23 118 14,45-201 211,-19 70-150,-4 8-50,-2 9-41,-11 53-27,13-45 61,-12 33 1,14-49 11,-5 15-11,7-20 21,0 1 0,-1 0 0,1-1 0,0 0 0,0 0 0,0 1 0,0 0 0,0-1 0,0 1 0,0-1-1,0 0 1,0 1 0,0 0 0,1-1 0,-1 1 0,0-1 0,0 0 0,1 1 0,-1-1 0,0 1 0,0-1-1,0 1 1,0-1 0,1 0 0,-1 0 0,1 1 0,-1-1 0,1 0 0,-1 1 0,0-1 0,0 1 0,1-1-1,-1 0 1,2 0 0,0-1 8,0-1 0,1 1 0,-1-1 0,1 1 0,-2-1 0,1 0 0,1 0-1,-2 0 1,1 0 0,2-4 0,-2 4-3,5-8 9,-1 3-14,-10 16 12,-2 2-19,4-8-2,1 0 0,-1 0 0,1 0 0,-1 0 0,1 0 0,0 1 0,-1 3 0,2-6 9,0-1 0,0 1 0,0-1-1,0 0 1,0 0 0,0 0 0,0 1 0,0-1-1,0 1 1,0-1 0,0 0 0,1 1-1,-1-1 1,0 0 0,0 0 0,1 0-1,-1 1 1,0-1 0,0 0 0,1 0-1,-1 1 1,0-1 0,0 0 0,0 0 0,0 1-1,1-1 1,-1 0 0,1 0 0,-1 0-1,0 0 1,1 0 0,1 0-1,-1 0 0,2 0 1,-2 0-1,1 0 0,0 0 1,0 0-1,0 0 0,0 0 1,2-2-1,71-29-6,-62 28 12,0-1-1,-1-1 1,0 1-1,0-2 1,0 0 0,-1 0-1,0-1 1,0 0 0,-1-2-1,17-14 1,-18 13-5,0 1 0,0 0 0,21-14 1,-27 21-1,0 0 1,0-1-1,0 2 1,1-1 0,-1 1-1,1-1 1,0 1 0,-1 0-1,0 0 1,1 1-1,0-1 1,0 1 0,-1-1-1,1 1 1,0 1-1,0-1 1,-1 1 0,6 0-1,-7 0-1,-1 0-1,2 0 0,-2 0 0,1 0 0,0 1 1,-1-1-1,1 1 0,-1-1 0,1 1 1,-1-1-1,0 2 0,1-2 0,-2 1 1,2 0-1,0 3 0,14 36-11,-12-28 3,-3-11 10,1 4 1,0 0-1,1 0 1,0 0 0,0 0-1,5 7 1,-7-12 4,0 0 0,-1-1 0,1 2 0,0-1 0,0-1 1,0 1-1,0 0 0,0 0 0,0-1 0,0 0 0,0 1 0,0 0 0,0-1 0,0 1 1,0-1-1,1 0 0,-2 0 0,2 0 0,-1 0 0,0 0 0,0 0 0,0 0 0,1 0 1,-1 0-1,0 0 0,0 0 0,0 0 0,0 0 0,1-1 0,-2 1 0,2-1 1,-1 1-1,-1-1 0,2 1 0,-1-1 0,-1 0 0,2 0 0,-1 0 0,35-33 91,-30 28-96,-1 0 1,1 0-1,0 1 1,0 0-1,1 0 1,12-7-1,-19 12-1,1-1 1,-1 1 0,0 0-1,1 0 1,-1 0-1,0 0 1,0 0-1,1 0 1,-1 0-1,0 0 1,1 0-1,-1 0 1,1 0-1,-1 0 1,0 0-1,0 0 1,0 0-1,1 0 1,-1 1-1,0-1 1,1 0-1,-1 0 1,1 0-1,-1 1 1,0-1-1,0 0 1,0 1-1,0-1 1,0 0-1,1 0 1,-1 0-1,0 0 1,0 0-1,1 1 1,-1-1-1,0 1 1,0-1-1,0 0 1,1 1 0,2 19 63,-3-13-17,0-1-1,0 1 0,-1-1 0,-1 10 0,-7-1 49,4-8-19,11-10 32,-4 2-91,-2-1-1,2 1 0,-1-1 0,0 1 0,0-1 0,0 0 0,-1 0 0,1 0 1,0 0-1,0 1 0,-1-5 0,6-25 15,-6 23-21,9-30-81,-29 118-101,14-67 174,-1 6-25,7-19 25,0 0 0,0 0 1,0 0-1,0 0 0,1 0 0,-1 0 0,0 0 0,1 0 1,-1 0-1,0 0 0,0 0 0,1 0 0,-1 0 1,0 0-1,0 0 0,0 0 0,0 0 0,0 0 0,0 0 1,1 0-1,-1 0 0,0 0 0,0-1 0,1 1 0,-1 0 1,0 0-1,0 0 0,0 0 0,0-1 0,1 1 0,-1 0 1,0 0-1,0 0 0,0 0 0,0 0 0,0 0 1,0 0-1,0-1 0,0 1 0,0 0 0,0 0 0,0-1 1,8-9 38,5-21-25,-1-1 0,12-62 0,-23 93-7,-1 0 1,0 1-1,0 0 0,1-1 0,-1 0 0,0 0 0,0 1 0,0-1 0,0 1 0,0-1 0,0 0 0,0 1 0,0-1 0,0 0 0,-1 0 0,1 1 0,0 0 0,-1-1 0,1 0 0,0 0 0,0 1 0,0 0 0,-2-2 0,2 2-5,-1-1 0,1 1 0,-1 0 0,0 0 0,1 0 0,-1 0 0,1 0 0,-1 0-1,0 0 1,0 0 0,1 0 0,0 0 0,-1 0 0,0 0 0,0 0 0,1 0 0,0 1 0,-1-1 0,-1 1-1,-2 1-10,-1 0-1,1 1 0,-1 0 1,-5 6-1,5-3 2,0 0-1,1 0 1,0 0 0,0 0-1,0 1 1,1 0 0,0 0-1,-3 10 1,-5 11 2,7-20 2,1-1 1,-1 2-1,1-1 1,1 0-1,-1 1 0,1-1 1,1 1-1,-2 13 1,3-21 0,0-1 0,0 1 1,0-1-1,0 0 0,0 0 0,0 0 1,0 1-1,0-1 0,0 0 1,1 1-1,-1-1 0,0 0 0,0 1 1,0-1-1,1 0 0,-1 0 1,0 0-1,0 0 0,1 0 0,-1 1 1,0-1-1,0 0 0,0 0 0,0 0 1,1 1-1,-1-1 0,0 0 1,1 0-1,-1 0 0,1 0 0,-1 0 1,0 0-1,0 1 0,13-4-27,9-11 26,-12 6 3,-1 0-1,-1-1 1,0 0 0,0-1-1,-1 0 1,1 0-1,7-17 1,-6 9-1,19-21-1,-27 38 3,0 0 0,-1 0 0,0 1 0,1-1 0,0 0 0,0 0-1,-1 1 1,1-1 0,0 1 0,0-1 0,-1 0 0,1 1 0,0 0 0,0 0 0,2-1 0,-3 1-1,0 0 1,0 0 0,1 0 0,-1 0 0,0 0 0,1 1 0,-1-1-1,1 0 1,-1 0 0,0 0 0,0 0 0,0 0 0,0 1 0,1-1-1,-1 0 1,0 1 0,1-1 0,-1 0 0,0 1 0,0-1 0,1 0 0,-1 0-1,0 1 1,0-1 0,0 0 0,0 1 0,0-1 0,0 1 0,3 37-13,-3-18 4,0-20 8,0 1 0,0-1 0,0 1 0,0-1 0,1 0 0,-1 0 0,0 0 0,0 1 0,1-1 0,-1 1 0,0-1 0,1 0 0,-1 1 0,0-1 0,0 0 0,0 0 0,1 0 0,-1 0 0,1 0 0,-1 1 0,1-1 0,-1 0 0,0 0 0,0 0 0,1 0 0,-1 1 0,1-1 0,-1 0 0,1 0 0,-1 0 0,0 0 0,0 0 0,1 0 0,-1 0 0,1-1 0,-1 1 0,1 0 0,-1 0 0,0 0 0,0 0 0,0-1 0,1 1 0,-1 0 0,1 0 0,19-14 21,-13 9-24,42-30 13,-31 22 6,0 0 0,33-17 1,-45 28-13,-1 0 0,0-1 0,1 2 1,-1-1-1,12-1 0,-16 3-1,-1 0-1,1 0 1,0 0 0,0 0 0,-1 0-1,1 0 1,0 0 0,0 0 0,-1 0-1,1 0 1,0 0 0,0 1 0,-1-1-1,1 1 1,0-1 0,0 1 0,-1-1-1,1 0 1,-1 1 0,1-1 0,0 2-1,0-1 4,-1 0-1,1 0 1,-1 0 0,0 1-1,1-2 1,-1 2-1,0-1 1,0 0-1,0 1 1,0-2-1,0 2 1,0-1-1,-1 0 1,1 1 0,0-2-1,-1 2 1,1-1-1,-1 2 1,-62 165 116,63-166-121,-1-1 1,1-1-1,-1 1 0,1 1 1,-1-2-1,1 1 0,0 1 0,0-2 1,0 1-1,0 1 0,0-2 1,0 2-1,0-1 0,0 1 0,0-2 1,0 0-1,1 0 0,-1 0 1,1 0-1,-1 0 0,1 0 1,-1 0-1,0 0 1,0 0-1,0 0 0,1 0 1,-1-1-1,0 1 0,1 0 1,-1 0-1,1 0 0,-1-1 1,0 1-1,0 0 0,0 0 1,0 0-1,1 0 0,-1 0 1,0-1-1,0 1 0,1 0 1,-1-1-1,4-3 4,-1 1-1,0-1 1,0-1 0,4-7-1,-7 12-4,1 0-1,-1-1 0,0 0 1,0 0-1,0 1 0,1-1 1,-1 0-1,0 0 0,0 1 1,0 0-1,1-1 1,-1 0-1,1 0 0,0 1 1,-1 0-1,0-1 0,1 1 1,-1-1-1,1 1 1,0-1-1,-1 1 0,1 0 1,2 13-98,1 9 99,-4-22 3,0 1 0,0-1 0,0 0 0,0 1 0,1-1 0,-1 1 0,0-1 0,0 1 0,0-1 0,0 0 0,0 1 0,0-1 0,1 1 0,-1-1 0,0 1 0,1-1 0,-1 0 0,0 0 0,1 0 0,-1 1 0,0-1 0,0 0 0,1 0 0,-1 1 0,1-1 0,-1 0 0,1 0 0,-1 1 0,1-1 0,0 0 1,0-1 1,-1 1-1,1 0 0,0-1 1,0 0-1,-1 1 0,1 0 0,0 0 1,0-1-1,-1 0 0,0 0 1,1 1-1,0 0 0,0-1 1,-1-1-1,22-34 78,-16 24-67,2 0-36,-12 20-111,-9 14 56,11-16 84,-24 37 12,26-41 17,-2 1 0,1-1 0,-1 0 0,0 0 0,0 0 0,1-1 0,-1 2 0,-1-2-1,1 1 1,1-1 0,-2 1 0,1-2 0,0 2 0,-1-1 0,1 0 0,-4 1 0,6-2-18,-1 0 0,0 0 0,0-1 1,1 1-1,-1 0 0,0 0 0,0-1 0,0 1 0,0-1 1,0 1-1,1 0 0,0-1 0,-1 1 0,0-1 0,0 0 1,1 1-1,-1 0 0,1-1 0,-1 0 0,0 0 0,1 1 1,0-1-1,0 0 0,-1 0 0,1 1 0,-1-1 0,1 0 0,0 0 1,-1 1-1,1-2 0,-6-29 64,6 28-73,-27-170 80,26 170-79,1 0-1,-1 0 0,0 0 0,1 0 0,-1 1 0,0-1 0,0 0 0,0 1 0,-1-1 0,1 0 0,-1 1 1,0 0-1,1-1 0,-1 1 0,0 0 0,0 0 0,-1 0 0,1 0 0,0 0 0,0 0 0,-1 1 0,0-1 1,-3-1-1,1 2 2,0-1 1,-1 1 0,1 0 0,-1 0 0,0 1 0,1 0-1,-1 0 1,1 0 0,-1 0 0,1 1 0,-7 1 0,3 1-15,8-3 4,-1 1 0,1-1 0,-1 1 1,1-1-1,-1 0 0,1 0 0,-1 1 0,0-1 0,1 0 1,-2-1-1,2 0-4,0 1 0,0-1 0,1 1 0,0 0 1,-1-1-1,1 1 0,-1-1 0,1 0 0,-1 1 0,1 0 1,0-1-1,0 0 0,0 0 0,-1 1 0,1-1 1,0 0-1,0 0 0,-1 1 0,1 0 0,0-1 0,0 0 1,0 0-1,0 1 0,0-1 0,1 0 0,-1 0 0,0 1 1,1-2-1,1-14-14,2 1-1,-1-1 1,2 0 0,10-21 0,4-14 41,-19 51-22,0 0 1,0 0 0,0 0-1,0 0 1,0-1-1,0 1 1,0 0-1,0-1 1,0 1 0,0-1-1,0 1 1,0 0-1,0 0 1,0 0 0,0 0-1,0-1 1,0 1-1,0 0 1,0-1-1,0 1 1,0 0 0,0-1-1,0 1 1,0 0-1,0 0 1,0 0 0,0 0-1,-1-1 1,1 1-1,0 0 1,0 0-1,-1-1 1,1 1 0,0 0-1,-1 0 1,1 0-1,0-1 1,0 1 0,0 0-1,-1 0 1,-13 1 33,-14 11-64,24-10 17,0 1 0,1 0 0,-1 0 0,1 1 0,-1-1 0,1 1 1,0 0-1,-3 5 0,-9 10-21,30-38-130,-9 11 143,0 0 0,0 1 0,1 0 1,15-13-1,-19 18 9,-1 0 0,1 1 0,0-1 0,0 1 0,0-1 0,0 1 0,0 0 0,0 0 0,1 1 0,-1-1 0,0 0 0,0 1 0,0-1 0,0 1 0,1 0 0,-1 1 0,0-1 0,1 1 0,-1 0 0,5 1 0,-2 0-2,1 1-1,-2 0 0,1 0 0,0 0 1,-1 1-1,1 0 0,-1 0 0,0 1 1,0-1-1,7 8 0,-11-10 10,1 0-1,0-1 1,0 1 0,0-1-1,1 0 1,-1 1 0,0-2-1,0 2 1,1-1-1,0-1 1,-1 1 0,0-1-1,1 1 1,-1-1 0,1 1-1,0-1 1,-1 0 0,1-1-1,-1 1 1,4-1 0,7-1-19,0-1 0,22-8 0,-17 5 14,5-3 14,0-1-1,25-14 0,-6 4-1,-28 13-4,1 1 0,0 1 0,0 0 0,1 1 0,-1 1-1,0 0 1,31 0 0,-31 6 32,-15-3-16,1 0-1,0 1 1,-1-1 0,0 1 0,1-1-1,0 0 1,0 1 0,-1-1 0,0 0-1,1 0 1,0 0 0,0 0 0,-1 0-1,0 0 1,1 0 0,0 0 0,0 0-1,-1 0 1,0 0 0,1 0 0,0 0-1,0 0 1,-1-1 0,0 1 0,1 0-1,0-1 1,0 1 0,-1 0-1,0-1 1,1 1 0,-1 0 0,1-1-1,-1 1 1,1-1 0,-1 1 0,0-1-1,1 1 1,-1 0 0,0-1 0,1 0-1,0 0 1,2-4-25,1 0 0,0 0 0,0 1 0,0 0 1,1 0-1,0 0 0,-1 1 0,2-1 0,9-4 0,-3 0 0,51-32 46,-58 39-7,-12 9 33,-10 9 28,13-13-95,0 1 1,1-1 0,0 1 0,0 0 0,0 0 0,1 0 0,-3 8 0,-3 7-4,5-16 25,3-4-21,0 0 0,0 0 0,0 0 0,-1 0 0,1 0 0,0 1 1,0-1-1,0 0 0,0 0 0,-1 0 0,1 0 0,0 0 0,0 0 0,0 1 0,0-1 0,0 0 0,0 0 1,-1 0-1,1 0 0,0 1 0,0-1 0,0 0 0,0 0 0,0 0 0,0 0 0,0 0 0,0 0 0,0 0 0,0 0 1,0 1-1,0-1 0,0 0 0,0 0 0,0 0 0,0 1 0,0-1 0,0 0 0,0 0 0,0 0 0,0 1 1,0-1-1,1 0 0,-1 0 0,0 0 0,0 0 0,0 0 0,0 0 0,0 0 0,0 0 0,1 0 0,-1 0 0,0 0 1,0 0-1,0 1 0,0-1 0,1 0 0,-1 0 0,0 0 0,0 0 0,0 0 0,0 0 0,0 0 0,9 5-33,-6-5 33,-2 1 1,1 0 0,0 0-1,0 0 1,0-1 0,1 1-1,-2 0 1,1-1-1,1 0 1,-1 0 0,0 0-1,0 0 1,0 0 0,0 0-1,0 0 1,1-1 0,-1 1-1,-1-1 1,2 0 0,-1 1-1,0-1 1,0 0 0,0 0-1,-1 0 1,1-1 0,0 2-1,0-2 1,1-1 0,15-16 23,-12 13-25,0 0 0,0 1 1,0 0-1,9-6 0,-12 8 1,1 1 0,0 0-1,0 0 1,-1 0 0,1 1 0,0 0 0,5-2 0,-6 3-3,-1 0 0,0 0 1,1 0-1,0 1 1,-1-1-1,1 0 1,-1 1-1,0 0 0,1 0 1,-1-1-1,0 1 1,0 1-1,4 1 0,1 1 5,0 1 0,-1-2 0,1 3 0,-1-2 0,-1 1-1,1 1 1,7 9 0,-13-15 3,0 2 0,1-1 0,0-1 0,0 1 0,-1 0 1,2 0-1,-1-1 0,-1 1 0,1-1 0,0 1 0,0 0 0,0-1 0,0 0 0,0 1 0,0-1 0,1 0 0,-2 1 0,1-1 0,1 0 0,-2 0 1,2 0-1,-1 0 0,0 0 0,0 0 0,0 0 0,0 0 0,1 0 0,-2-1 0,2 1 0,-1-1 0,2 1 0,0-3 16,1 1 1,0 0-1,0 0 0,-1-1 0,0 0 0,5-5 0,-20 38 101,4-19-107,1-1 0,-1 1 0,0-2 0,-1 0 0,-15 14 0,-5 5-3,-56 68-2,72-78 9,-2-2 0,0 1 0,-2-2 0,1 0 0,-2-1 0,0-1 1,0-1-1,-30 15 0,-9 6 16,49-29-22,-1-1 1,-16 5-1,16-6-1,0 0-1,-17 8 1,13-3-19,1 0 0,0 1 0,0 1 0,1 0 0,0 0 0,-15 17 0,2-4 22,18-18-19,1 1 0,0 0 1,0 0-1,-6 7 0,9-9-4,-4 7-81,7-7-2,7-4-40,-1-2 122,-1 0 0,1-1 0,0 1 0,-1-1 0,8-7 0,21-10-29,-16 12 12,1 3 0,-1 0 0,34-6-1,-44 11 24,0 1-1,-1 0 1,1 0-1,-1 1 1,1 0-1,-1 1 1,1 0-1,0 0 1,-1 1-1,9 4 1,-3-2-4,1 0 0,15 2-1,-14-4 29,-9-1 23,0-2 0,-1 2 0,1-2 0,10 0 0,-14 0-31,0-1 0,0 0 0,0 1 0,0-1 0,0 0 0,0 0 0,0-1 0,0 1 0,-1-1 0,1 1 0,-1-1 0,1 0 0,2-3 0,24-11 81,-29 16-70,-11 1 423,2 6-447,-2 0 0,1 0-1,1 1 1,0 0 0,-9 10 0,18-17-5,0-1 1,0 0 0,-1 0-1,1 1 1,0-1 0,-1 0-1,1 0 1,0 0-1,-1 0 1,1 0 0,0 1-1,0-1 1,0 1 0,0-1-1,0 0 1,-1 1 0,1-1-1,0 0 1,0 0 0,0 1-1,0-1 1,0 0-1,0 1 1,0-1 0,0 1-1,-1-1 1,2 0 0,-1 0-1,0 1 1,0-1 0,0 1-1,0-1 1,0 1 0,0-1-1,0 0 1,1 0-1,12 3-98,19-10 68,3-2 0,1 2 0,67-6 0,-28 5 38,-47 4 8,0 1 1,0 2 0,46 2-1,-63 2 3,-5-2 253,1-13-131,3-28-86,-10 32-55,2 1 0,0-1 0,0 1-1,1 0 1,-1-1 0,1 2 0,5-11 0,13-10 16,-19 21 89,3-4 59,-2 8-151,-1-1-1,0 0 1,0 0 0,0 0 0,0 0 0,-1 0 0,1 0 0,-1-1 0,2-5-1,-3 8 6,1 0 0,-1 0 0,0 1 0,1-1 0,-1 0 0,0 0-1,0 1 1,0-1 0,0 0 0,0 0 0,0 1 0,0-1 0,0 0 0,0 0-1,-1 1 1,0-2 0,-12-5 72,7 4-94,-14-5 81,19 8-80,1 0-1,-1-1 1,0 1-1,0 0 1,1 0-1,0-1 1,-1 1-1,0-1 1,0 0-1,1 1 1,0 0-1,-1-1 1,0 0-1,1 0 1,-1 1-1,1 0 1,0-1-1,0 0 1,-1 0-1,1 1 1,-1-2-1,3 0 5,-2 0-1,1 0 0,1 0 1,-2 0-1,2 0 0,-1 1 1,1-1-1,-1 0 0,1 0 1,0 1-1,0-1 0,-1 2 1,1-2-1,0 1 0,0 0 1,4-2-1,2-1 5,-1 0 0,1 0 1,6-7-1,6-2 0,-10 7-2,0 1 0,0 0 0,1 1 0,0 0 1,-1 1-1,2 0 0,12-2 0,-1-1 11,-18 5 5,8-3-39,-10 3 91,-5 1 112,-1 2-184,-1 1 0,1 1-1,1-1 1,-1 0 0,-3 6 0,5-9 2,0 1 1,0 0 0,1 0-1,-1 0 1,0 0 0,0 0-1,1 0 1,-1 0 0,1 0-1,-1 0 1,1 0 0,-1 0-1,1 0 1,0 1 0,0-2-1,0 2 1,0-1 0,-1 2-1,2-3 3,-1 1-1,0-1 1,0 1-1,0 0 1,1-1-1,-1 0 1,1 0-1,-1 1 1,1-1-1,-1 0 1,0 1-1,1-1 1,-1 1-1,1-1 1,0 0-1,-1 0 1,0 0-1,1 0 1,-1 0-1,1 0 1,0 0-1,-1 0 1,0 0-1,1 0 1,0 0-1,0 0 1,2 0 4,0 0-1,-1 0 1,0 0 0,1-1-1,-1 1 1,1-1 0,0 0-1,-1 0 1,0 0 0,0 0 0,1 0-1,-1-1 1,0 1 0,3-4-1,1 1 9,-1-1 0,0 0 0,1 1 0,8-6 0,10-7 12,-24 13 34,-4 11 3,2-2-54,-1 0-1,1 0 1,0 0-1,-1 0 1,0 0-1,0-1 0,-7 7 1,-30 30 38,18-20-33,-6 1-9,24-18 0,-2-1 0,2 2 0,-1-2 0,1 2 0,-1-1 0,2 1 0,-2-1 0,-4 10 0,4-1-2,4-10 2,0-1-1,1 1 0,-2-1 0,1 1 1,0-1-1,-1 1 0,1-1 1,-1 0-1,0 0 0,-3 4 0,-6 15-10,8-11 8,-2 14-84,4-22 84,1 0-1,0-1 1,0 1 0,0 0-1,0 0 1,0-1 0,0 1-1,0 0 1,0-1 0,0 2-1,0-2 1,1 1 0,-1-1-1,1 1 1,0 1 0,5 21 7,-6-24-4,6 2 7,0-1 0,0 0 0,-1 1 0,1 0 0,-1-1 0,9 6 0,-8-4-2,-1-1-1,1 1 0,-1-1 1,1 0-1,0 0 0,9 0 1,16 3-2,2 0 2,-5-13-13,6-7 24,-30 14-6,-1 0 1,1-1-1,-1 1 0,0-1 1,0 0-1,0 1 0,0-2 1,-1 1-1,1 0 1,-1 0-1,1-1 0,-1 0 1,4-4-1,-3 2-1,0 1 1,0-1-1,-1-1 0,0 2 0,3-9 1,-5 11-1,1 0 1,0-1 0,0 1-1,-1 0 1,0-1-1,0 1 1,1-1 0,-1 1-1,0-1 1,0 1-1,-1 0 1,1-1 0,0 0-1,0 1 1,-3-5-1,-4-3 103,5 8-105,1 0 0,-1 0-1,1 0 1,-1 0 0,2 0 0,-2 0 0,1-1-1,1 1 1,-1-1 0,0 1 0,0 0-1,1-1 1,0 1 0,0-1 0,-1-4 0,-4-2-40,4 5-187,10 7 241,-7-2-21,0-1 0,-1 2 0,1-1 0,0 0 0,-1 1 0,1-1 0,-1 0 0,0 0 0,1 1 0,-1 0 0,0 0 0,0-1 1,0 1-1,0 0 0,1 2 0,7 31 37,-3-10-65,-4-24 25,-2 1 0,2-1 0,-1 0 0,1 0 0,-1 1 0,0-1 0,1 0 0,-1 0 0,1 0 0,0-1 0,-1 2 0,1-1 0,-1-1-1,5 1 1,5 4-8,1 7 11,-7-4 0,12 14-16,-10-11 16,-6-10 10,0-1 0,-1 2 0,1-1-1,-1-1 1,1 2 0,0-1 0,-1-1 0,0 2 0,1-1-1,-1 0 1,1 0 0,0 2 0,0 22 259,-14-28 72,-8 0-386,20 3 40,1 0 0,-1 0 0,0 0 1,1 0-1,-1 1 0,0-1 0,1 0 0,-1 1 0,1-1 0,-1 1 0,1-1 0,-1 0 0,0 0 0,1 1 0,0-1 0,-1 1 0,1-1 0,-1 1 1,0-1-1,1 0 0,0 1 0,0 0 0,0 0 0,-1-1 0,1 0 0,0 1 0,-1 0 0,1 0 0,0 0 0,-2 10 19,2-10 0,-1 0-1,1 0 1,0 1-1,-1-1 1,1 0-1,0 1 1,-1-1 0,1 0-1,-1 0 1,0 0-1,-1 2 1,1-2-6,0 0 0,-1-1-1,1 1 1,-1 0 0,2-1 0,-2 1 0,1-1 0,-1 0 0,1 0 0,-1 0-1,1 0 1,-1 0 0,1 0 0,-2 0 0,-2 1-5,0 0 0,0 0 0,0 0 0,1 1-1,-1-1 1,0 1 0,0 0 0,1 0 0,0 0 0,0 1 0,-5 3 0,5-3 1,-1 1 0,0-2 0,0 1 0,0 0 0,0-1 0,0 0 0,0 0 0,-10 1 0,13-3-13,0 0 1,0 0 0,-1 0-1,1 0 1,1 0 0,-2 0-1,1-1 1,0 0 0,0 0 0,-1 1-1,2-1 1,-1 0 0,0 0-1,0 0 1,0-1 0,-3-1-1,10-8-63,5-7 57,-1 3 26,-1 0 0,1-1 0,-3 0 0,11-34 0,-16 47 11,-1 0-1,0 0 0,-1 0 1,1 0-1,-1 0 0,0-1 1,1 1-1,-3-4 0,1-1 86,2 8-105,-1-1-1,1 1 1,-1 0 0,0-1-1,1 1 1,-1 0 0,1 0-1,-1 0 1,0 0 0,0 0-1,1 0 1,0 0 0,-1 0-1,0 0 1,0 0 0,1 0-1,-1 0 1,0 0 0,0 0-1,1 0 1,0 0 0,-1 0-1,0 1 1,0 0 0,-17 5-25,-8 11 8,22-14 21,1-1 0,0 1 0,-1 0 0,0-1 0,0-1 0,0 2 0,0-2-1,0 1 1,0-1 0,-7 2 0,10-3-7,1 0 0,0 0 0,-1 0 0,1 0 0,-1-1 0,1 1-1,0 0 1,0 0 0,0 0 0,0 0 0,-1 0 0,1 0 0,-1 0-1,1 0 1,0 0 0,-1 0 0,1-1 0,0 1 0,0 0 0,0-1 0,0 1-1,0 0 1,0-1 0,-1 1 0,1 0 0,0 0 0,0 0 0,0 0-1,0-1 1,-1 1 0,1-1 0,0 1 0,0 0 0,0-1 0,0 1-1,0 0 1,0 0 0,0 0 0,0-1 0,0 1 0,0-1 0,0 1 0,0 0-1,1-1 1,-1 1 0,0 0 0,0 0 0,0 0 0,0-1 0,1 1-1,-1 0 1,0 0 0,0-1 0,9-17-90,-9 17 91,10-15-15,1 0 0,0 0 0,23-23 0,-40 45 10,0 0 0,0 1-1,-6 11 1,-40 48-3,45-55-1,0 1-1,1 0 1,0 0-1,1 0 1,0 0-1,1 0 1,0 1-1,1 0 1,1 0-1,-2 14 1,4-18 1,0 0 0,1-1 0,1 0 0,-2 1 0,6 14 0,-4-18 15,-1-1 1,0 2-1,0-1 1,0-1-1,-1 2 0,0-1 1,0 0-1,0 0 0,-1 0 1,0 0-1,0 0 1,-2 7-1,3-12-3,0 0 0,0 0-1,0 0 1,0 0 0,0 0 0,0 0 0,0 0-1,0 0 1,0 0 0,0 1 0,0-1-1,0 0 1,0 0 0,0 0 0,0 0 0,0 0-1,-1 0 1,1 0 0,0 0 0,0 1 0,0-1-1,0 0 1,0 0 0,-1 0 0,1 0-1,0 0 1,0 0 0,0 0 0,0 0 0,0 0-1,-1 0 1,1 0 0,0 0 0,0 0 0,0 0-1,0 0 1,0 0 0,0 0 0,0 0-1,0 0 1,0 0 0,0-1 0,0 1 0,0 0-1,-1 0 1,1 0 0,0 0 0,0 0 0,0 0-1,0 0 1,0 0 0,0-1 0,0 1-1,-1 0 1,1 0 0,-4-9 33,1-9-53,-3-9 19,2 0-1,-1-36 0,14 138-575,4 52 627,-13-116-45,0-8-5,-1 0 0,1 0 0,0 0 0,0 0 0,0-1 0,1 1 0,-1 0 0,1 0 0,0 0-1,-1 0 1,3 4 0,-2-8 1,0 1-1,0-1 1,-1 0-1,0 1 1,1 0 0,0-1-1,-1 0 1,1 0-1,-1 1 1,0 0-1,1-1 1,-1 0-1,1 0 1,-1 1-1,1-1 1,-1 0 0,0 0-1,0 1 1,0-2-1,0 1 1,0 0-1,2-4 6,19-61 13,16-39-60,-26 80 36,-2 5 27,13-40 0,-22 60-22,0-1 0,0 1 0,0-1-1,0 0 1,0 1 0,1 0 0,-1-1 0,0 0 0,0 0-1,0 1 1,0 0 0,0-1 0,0 0 0,0 0 0,0 1 0,-1 0-1,1-1 1,0 0 0,0 0 0,0 1 0,0 0 0,-1-2-1,1 2-4,-1 0 0,0 0 0,1 0-1,0 0 1,0 0 0,-1 0 0,0 0 0,1 0-1,-1 0 1,1 0 0,0 1 0,-1-1-1,1 0 1,-1 0 0,1 1 0,-1-1-1,1 0 1,0 0 0,0 0 0,-1 0-1,0 1 1,-18 20-112,10-4 72,2-1 0,0 1 0,2 0 0,0 1 0,0-1 0,1 1 0,1 0 0,2 0 0,-1 0 0,2 0 0,0 1 0,5 25 0,-5-42 34,0 0 0,1 0 0,-1 0 0,0 1 0,1-2 0,0 1 0,0 1 0,-1-2 0,1 1 0,0 0 0,0-1 0,0 2 0,1-2 0,-1 1 0,0-1 0,0 1 0,3 1 0,-3-3 3,0 0 1,-1 1-1,1-1 0,0 0 1,0 0-1,-1 1 0,1-1 1,0 0-1,0 0 0,-1 0 0,1 0 1,0 0-1,0 0 0,-1 0 1,1 0-1,0-1 0,0 1 0,0-1 1,1 1-1,1-1 1,-1-1-1,0 1 1,0-1 0,0 2-1,0-3 1,0 2-1,1-3 1,12-12 3,-2 0 0,0-1 0,15-28 0,27-61 0,-47 90 1,-4 6 0,1 0 0,0 1-1,8-12 1,-13 20-3,0 1 0,0 0 0,0 0 1,0 0-1,0 0 0,0-1 0,0 1 0,0 0 1,0 0-1,0 0 0,0 0 0,0 0 0,0 0 1,0 0-1,0 0 0,0 0 0,0-1 0,1 1 0,-1 0 1,0 0-1,0 0 0,0 0 0,0 0 0,0 0 1,1 0-1,-1-1 0,0 1 0,0 0 0,0 0 1,0 0-1,1 0 0,-1 0 0,0 0 0,0 0 1,0 0-1,0 0 0,0 0 0,0 0 0,0 0 1,0 0-1,0 0 0,1 0 0,-1 0 0,0 0 1,0 0-1,0 0 0,1 0 0,-1 0 0,0 1 0,0-1 1,0 0-1,-1 10-50,-5 13 26,-32 72-17,23-60 40,-20 64 1,35-97-5,-1 0 1,1 1 0,-1-1 0,1 1-1,0 0 1,0-1 0,0 0-1,0 0 1,0 1 0,2 3-1,-2-6 5,0 0-1,0 1 1,0-1-1,0 0 1,0 0-1,0 1 1,0-1-1,0 0 1,0 0-1,0 0 1,0 1-1,1-1 0,-1 0 1,0 0-1,0 0 1,0 0-1,1 0 1,-1 0-1,0 0 1,0 0-1,1 0 1,-1 0-1,0 0 1,0 0-1,0 0 1,0 0-1,0 1 1,0-1-1,1 0 0,-1 0 1,0 0-1,1-1 1,-1 1-1,0 0 1,0 0-1,1 0 1,-1 0-1,0 0 1,0 0-1,12-13-26,2-10 26,12-28 0,-16 30-5,0 0-1,18-24 1,46-58 29,-63 92-28,-11 11 6,1 0 1,-1 0 0,0 0 0,0 0-1,0 0 1,0 0 0,1 0 0,-1 0 0,0 0-1,1 0 1,-1 0 0,0 0 0,1 0-1,-1 0 1,0 0 0,0 0 0,0 0-1,0 0 1,1 0 0,-1 1 0,0-1-1,0 0 1,1 0 0,-1 0 0,0 1-1,0-1 1,1 0 0,-1 0 0,0 1 0,0 0 1,1 1 1,0-2-1,-1 2 1,1-1-1,-1 1 1,0-1-1,0 0 1,0 1-1,0-1 1,0 1-1,0-1 1,0 1-1,0-1 1,0 0-1,-1 3 1,-5 14 10,-1 0 1,-1 0-1,-19 32 1,16-31-9,0 2 1,-11 27 0,14-21-27,-10 54 0,18-81 19,0 0 1,0 0 0,1-1-1,-1 1 1,0 0 0,0 0-1,1 0 1,-1 0 0,0-1-1,0 1 1,0 0 0,0 0-1,0 0 1,0 0 0,1 0-1,-1 0 1,0 0 0,1 0-1,-1 0 1,0 0 0,1 0-1,-1 0 1,0 0 0,0 0-1,0 0 1,0 0-1,0 0 1,1 0 0,-1 0-1,0 0 1,0 0 0,1 0-1,-1 0 1,0 1 0,0-1-1,1 0 1,-1 0 0,0 0-1,0 1 1,0-1 0,0 0-1,0 0 1,0 0 0,0 0-1,0 0 1,1 0 0,-1 1-1,0-1 1,0 0 0,0 0-1,0 1 1,0-1 0,0 0-1,0 1 1,0-1 0,0 0-1,0 0 1,0 0 0,0 0-1,0 0 1,0 1 0,0-1-1,0 0 1,0 0 0,0 1-1,0-1 1,0 0-1,-1 1 1,1-1 0,15-12-6,9-21 10,0-1 1,27-55-1,-17 28 7,-23 39 3,-8 17-5,-1-1 0,1 1-1,0-1 1,4-5 0,-17 47-40,-19 47 2,-22 51 47,29-96-13,17-30 3,-1-1-1,2 1 1,0-1-1,0 1 1,-5 16-1,9-24 13,-2 1 0,1 0-1,1 0 1,-2-1 0,1 1 0,0 0-1,-1-1 1,2 1 0,-2-1-1,1 0 1,0 0 0,-1 1-1,1-1 1,0 0 0,0 0 0,-1 0-1,1 0 1,0 0 0,-1 0-1,0-1 1,-32-2 14,19-1 56,1-1 0,0 1 1,0-2-1,-25-14 0,35 17-88,-1 0 0,2 0 0,-2 0 0,1-1 0,0 0 0,0 0 0,0 1 1,1-1-1,-6-10 0,10 14-26,0 0 1,0 0 0,-1 0-1,1 0 1,0 0-1,0 0 1,-1 0 0,0 0-1,1 0 1,0 0-1,0 0 1,-1 0 0,1 1-1,0-1 1,0 0-1,-1 1 1,1-1 0,-1 1-1,1-1 1,0 1-1,9 6 23,0 0 0,-1 2 0,0-1 0,-1 0 0,0 1 0,0 1 0,-1 0 0,11 17-1,-15-22 1,0-1 0,0 0 0,1 1 0,0-2 0,0 1 0,0 0 0,0-1 0,0 1 0,1-1 0,-1 0 0,2-1 0,-2 0 0,1 0 0,7 3 0,-12-5 2,9 4 1,0-1-1,-1 0 1,1 0 0,0-1 0,17 2 0,-23-4 6,0 0 1,0 0 0,0 0-1,0 0 1,0 0 0,0 0-1,0-1 1,0 0 0,0 0-1,0 0 1,0 0 0,0 0-1,-1-1 1,1 1-1,0-1 1,0 1 0,-1-2-1,0 2 1,0-1 0,1-1-1,2-3 1,6-10 117,0-2 0,-2 1 0,0-2-1,10-26 1,-17 40-112,3-7 18,7-24 51,-12 36-84,0 0 0,0 0 0,0 0 0,0 1 0,0-1 0,0 0 0,0 0 0,0 0 0,0 0 0,0 0 0,0 0 0,0 0 0,0 0 0,0 0 0,0 0 0,0 0 0,0 0 0,0 0 0,0 0 0,1 0 0,-1 0 1,0 0-1,0 0 0,0 0 0,0 0 0,0 0 0,0 0 0,0 0 0,0 0 0,0 0 0,0 0 0,0 0 0,0 0 0,0 0 0,0 0 0,0 0 0,0 0 0,0 0 0,0 0 0,0 0 0,0 0 0,0 0 0,0 0 0,0 0 0,0 0 0,0 0 1,0 0-1,0 0 0,0 0 0,0 0 0,0 0 0,0 0 0,3 8-24,1 7 36,-5-9-13,1 0 0,-1 0 1,-1 0-1,1 0 0,-1 0 0,0 0 1,-5 10-1,-4 11 10,4 0-11,-4 35 1,11-61 1,0-1 0,0 0 0,-1 0 0,1 1 0,0-1 1,0 0-1,0 1 0,0-1 0,0 0 0,0 0 1,0 0-1,0 1 0,0-1 0,0 0 0,0 1 0,0-1 1,0 0-1,0 1 0,0-1 0,0 0 0,1 0 1,-1 0-1,0 0 0,0 0 0,0 1 0,0-1 1,1 0-1,-1 1 0,0-1 0,0 0 0,1 0 0,-1 1 1,0-1-1,0 0 0,9-5-22,6-14 46,48-110 194,-61 123-205,-1 1 1,2 0 0,-2-1 0,1 0 0,-2 1 0,2-8 0,-1 6-2,-1 0 0,2 1 0,-1-1 0,4-9 0,11-36 4,-9 22-10,-1 19-8,-1-1-1,2 2 1,0-2 0,0 2-1,1-1 1,11-10-1,-14 15 5,-3 3-2,1 0-1,0 0 0,0 0 0,1 0 0,-1 0 1,1 1-1,-1-1 0,1 2 0,0-2 1,4 0-1,-8 3 5,1 0-1,-1 0 1,0 0 0,1 0 0,-1 1 0,0-1-1,0 0 1,0 1 0,0-1 0,0 0 0,0 1-1,0-1 1,0 0 0,1 0 0,-1 0-1,0 0 1,0 1 0,0-1 0,0 0 0,0 1-1,0-1 1,0 1 0,0-1 0,0 0 0,0 0-1,0 0 1,0 0 0,0 1 0,0-1-1,-1 0 1,1 1 0,0-1 0,0 0 0,0 1-1,-3 11 52,-7 6-42,6-12-8,1-1 0,0 0 0,0 0 0,1 1 0,-1 0 0,1 0 1,0-1-1,1 1 0,-1 0 0,0 10 0,3-19 2,-1 1 1,2-1-1,-1 1 1,0 0-1,1-1 1,-1 1-1,4-4 1,8-19 23,-9 16-30,-1 1 0,1-1 0,1 1 0,-1 0 0,2-1 1,7-9-1,-11 15-4,1 0 1,0 0-1,0 1 0,0-1 1,1 1-1,-1 0 1,1 0-1,0 0 1,-1 0-1,0 1 1,1-1-1,0 2 1,0-2-1,0 1 0,0 1 1,0 0-1,0-1 1,4 1-1,-3 0 2,-1 0 0,1 1 0,0-1-1,0 1 1,8 3 0,-11-3 7,1-1 0,-1 0-1,0 0 1,0 0 0,1-1 0,0 1-1,-1-1 1,2 0 0,-3 1 7,0 0-1,-1 0 1,1 0 0,-1 0 0,0 0-1,0 0 1,1 0 0,0 0-1,-1 0 1,1 0 0,-1 0-1,0-1 1,0 1 0,1 0-1,-1 0 1,1-1 0,-1 1-1,1-1 1,-1 1 0,0 0-1,0 0 1,1 0 0,-1-1 0,0 1-1,1-1 1,-1 1 0,0-1-1,0 1 1,1 0 0,-1 0-1,0-1 1,0 1 0,0-1-1,0 0 1,0 1 0,0 0-1,0 0 1,0-1 0,0 0 0,0 1-1,0-1 1,0 1 0,0 0-1,0-1 1,0 0 0,-2 0-9,1 0 0,-1 0 0,1 0 0,-1 0 0,1 0-1,-2 0 1,2 1 0,-1-1 0,1 1 0,-1-1 0,0 1 0,0-1 0,0 1 0,1 0 0,-1 0 0,0 0 0,-2 0 0,-5 1 8,1 0 1,-1-1-1,1 0 1,0-1-1,-1 0 1,1 0-1,-9-3 0,-7 0 4,22 4-13,1-1 0,-1 0-1,2 1 1,-2-1 0,1 1 0,-1-1-1,1 0 1,0 0 0,0 1 0,0-1-1,0-1 1,-1 2 0,2-1 0,-1-1-1,0 2 1,0-2 0,0 1 0,-1-2 0,2 2-1,-1-1 1,-1 1 0,2-1 0,-2 1 0,1-1 0,0 1-1,-1 0 1,1 0 0,-1 0 0,1-1 0,-1 2 0,1-1 0,-4-1-1,-6-1 1,1 0-1,-2 2 0,2-1 0,-1 2 1,-1-1-1,2 2 0,-1-1 0,-1 1 1,-18 4-1,21-3 0,0 0 10,0 0 0,0-2-1,0 1 1,0-1 0,0 0-1,0 0 1,0-1 0,0 0-1,-15-4 1,-1-4-5,-32-16 0,33 14-3,19 9-1,0 0 1,1 0-1,-2-1 1,2 1 0,-1-1-1,1 0 1,0 0 0,0-1-1,0 1 1,0 0-1,-4-6 1,5 4 14,1 1-1,-1-1 0,1 1 1,0-2-1,0 2 1,-1-8-1,-11-23 37,-11-20-10,22 48-29,-1 1 0,-1 0 0,1 0 0,-1 0 0,0 1 0,0 0 0,-9-7 0,7 9-10,0 1-1,0 0 0,1 0 0,-2 2 1,1-1-1,0 0 0,-1 1 0,2 0 0,-2 0 1,-6 2-1,7 0-9,0 0 0,1 0 0,0 1 0,0 0 0,0 0 1,0 0-1,0 1 0,0 0 0,0 0 0,-4 6 0,5-7 14,2 0 0,-2 0 0,1-1 0,-1 1 0,1-1-1,-2 0 1,2 0 0,-1-1 0,0 1 0,-8 0 0,-8 0 28,-24 0 0,42-1-32,-6-2 8,0 1-1,0-2 1,0 1 0,0-2 0,0 1 0,0 0 0,0-2-1,1 1 1,0-1 0,-9-5 0,-20-9-13,34 16-61,-1 1 1,0 0-1,1-1 0,-1 2 0,0-1 1,0 0-1,1 1 0,-1 0 0,0-1 0,0 1 1,1 1-1,-1-1 0,0 1 0,0 0 1,1-1-1,-8 4 0,1 4-316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9"/>
    </inkml:context>
    <inkml:brush xml:id="br0">
      <inkml:brushProperty name="width" value="0.18521" units="cm"/>
      <inkml:brushProperty name="height" value="0.18521" units="cm"/>
      <inkml:brushProperty name="color" value="#FFFFFF"/>
    </inkml:brush>
  </inkml:definitions>
  <inkml:trace contextRef="#ctx0" brushRef="#br0">374 6 2481,'0'0'188,"-2"0"0,1-1 1,-1 1-1,1-1 1,-1 1-1,1 0 1,0 0-1,-1 0 1,1 0-1,-1 0 1,1 0-1,-1 0 1,1 1-1,0-1 1,0 1-1,-1-1 1,1 0-1,-1 1 0,1-1 1,0 1-1,-1 0 1,2-1-1,-2 2 1,1-1-1,0-1 1,0 1-1,0 1 1,0-2-1,0 2 1,0-1-1,1 0 1,-1 0-1,-1 3 0,-3 5-192,0 0 0,0 0 0,-4 15-1,6-18 292,-2 6-180,0-2 1,-1 1-1,-1-1 1,0 1-1,0-2 1,-16 16-1,33-35-38,-1 1 1,-1-2-1,13-20 0,-18 27-63,-1 0 1,0 0-1,0 1 0,0-2 1,-1 1-1,1 0 1,-1-1-1,0 1 0,0-1 1,0 1-1,-1-1 0,0 1 1,0-1-1,0 1 1,-1-7-1,1 10 5,0 0 0,0 0 0,-1 0 1,1 0-1,0 0 0,0 1 0,-1 0 0,1-1 1,0 0-1,0 0 0,-1 1 0,1-1 1,-1 0-1,0 0 0,1 1 0,0 0 0,-1-1 1,0 0-1,1 1 0,-1-1 0,1 1 0,-1 0 1,0 0-1,0-1 0,1 1 0,-1-1 0,0 1 1,0 0-1,0-1 0,-1 2-4,1-1 0,-1 0 1,0 1-1,1 0 0,-1-1 0,1 0 1,0 1-1,-1 0 0,1 0 0,-1 0 1,1 0-1,0 0 0,-2 2 0,-4 3-10,0 2 0,0 0-1,-7 12 1,-18 34-13,23-37 26,-2 0 0,1 0 0,-20 21 0,24-35-50,5-11-6,5-19-18,-1 15 75,-3 12 3,0-1-1,0-1 0,0 2 1,0-1-1,0-1 1,0 2-1,0-2 0,0 1 1,0 1-1,-1-2 1,1 1-1,0 1 0,-1-2 1,0 1-1,1 1 0,0-1 1,-1-1-1,1 2 1,-2-3-1,2 3 1,-1 0 0,0 0 0,0 0 0,1-1 0,0 1 0,-1 0 1,0 0-1,0-1 0,1 1 0,-1 0 0,0 0 0,0 0 0,1 0 0,-1 0 0,0 0 0,1 0 0,-1 1 1,1-1-1,-1 0 0,0 0 0,0 1 0,-2 0-1,0 1 0,0-2-1,0 3 1,1-2 0,0 1 0,-1 0 0,1-1 0,-1 2 0,1-1 0,1 0 0,-4 4-1,4-4 0,-1 0 0,1-1-1,-1 1 1,1-1-1,-1 1 1,1-1 0,-2 1-1,2-1 1,-1 0-1,-3 1 1,5-1-7,0-1 0,-1 0 1,1 0-1,0 0 0,0 0 0,0 1 1,0-1-1,-1 0 0,1 0 0,-1 0 0,1 0 1,0 0-1,-1 0 0,1 0 0,0 0 1,0 0-1,0 0 0,-1 0 0,1 0 1,0-1-1,-1 1 0,1 0 0,-1 0 1,1 0-1,0 0 0,0-1 0,0 1 1,-1 0-1,1-1 0,0 0 0,-1 0 0,1 1 0,0-1 0,0 0 0,0 0 0,0 1 0,0 0 0,0-1 0,0 0 0,0 0 0,0 1 0,1-1 0,-1 0 0,0 0 0,1 0 0,3-13-1,-2 8 5,1-1 0,-1 0 0,-1 0 0,1 0 0,-1 0 0,0-8 1,-1 15-7,0 0 0,0 0 1,0-1-1,0 1 0,0 0 1,0 0-1,0 0 1,-1 0-1,1 0 0,0-1 1,0 1-1,0 0 0,0 0 1,0 0-1,0-1 1,0 1-1,0 0 0,0 0 1,0 0-1,0-1 0,0 1 1,-1 0-1,1 0 1,0 0-1,0 0 0,0 0 1,-1 0-1,1 0 0,0 0 1,0 0-1,-1 0 1,1 0-1,0 0 0,0 0 1,0 0-1,0 0 0,0 0 1,-1 0-1,1 0 1,0 0-1,0 0 0,-1 0 1,1 0-1,0 0 0,0 0 1,-1 0-1,1 0 1,0 0-1,0 0 0,-9 8 115,8-4-74,-1 2-1,1-2 1,-1 1-1,-1 0 1,0-1-1,1 1 1,-1-1-1,0 0 1,0 1-1,-1-2 1,1 1-1,-1 0 1,0-1-1,0 1 1,0-1 0,-1 0-1,1-1 1,-5 3-1,21-10-152,-2 0 99,-1 2 1,1-1-1,0 1 0,0 0 0,1 1 1,-1 0-1,15 0 0,-23 2 10,-2 0 0,1 0 0,0 0-1,0 0 1,0 0 0,0 1 0,0-1-1,-1 0 1,1 0 0,0 0 0,0 1-1,-1 0 1,1-1 0,0 1-1,0-1 1,-1 0 0,1 1 0,0 0-1,0 0 1,-1-1 0,0 1 0,1 0-1,0 0 1,-1-1 0,1 1 0,-1 0-1,0 0 1,0-1 0,1 1 0,-1 1-1,0-2 1,1 1 0,-1 0 0,0 0-1,0 0 1,0 1 0,-1 4 15,0 1-1,1-1 1,-2 0 0,-2 10 0,-1 0 2,4-1-1,1-15-16,0 0 1,0 0-1,0 0 1,0 0-1,0 0 0,0 0 1,0 0-1,0 0 1,0 0-1,0 0 1,0 0-1,0 0 0,0 0 1,0 0-1,0 0 1,0 0-1,0 0 1,0 0-1,0 0 0,0 0 1,0 0-1,0 0 1,0 0-1,0 0 1,0 0-1,0 0 0,0 0 1,0 0-1,0 0 1,0 0-1,0 0 0,0 0 1,0 0-1,0 0 1,0 0-1,0 0 1,0 0-1,0 0 0,8-21 28,-1 2-18,-2 8-10,-3 5-3,0 0 0,1-1 1,0 1-1,0 0 0,1 1 0,0-1 0,7-9 1,-20 38 194,5-15-108,-2 0 0,0-1 0,0 1 1,0-2-1,0 1 0,-12 7 0,15-11-30,0 0 1,-1-1-1,0-1 0,1 2 0,-1-2 1,1 1-1,-9 1 0,10-3-31,1 0 0,-2 1 0,1-1-1,1 0 1,-2 0 0,2 0 0,-1 0-1,0-1 1,0 1 0,0 0 0,0-1 0,1 1-1,-2-1 1,2 0 0,-1 1 0,0-2 0,-1 0-1,2 2-26,1 0 0,0 0 0,0-1 0,-1 1 0,1 0-1,-1-1 1,1 1 0,0 0 0,-1 0 0,1 0-1,0-1 1,0 1 0,0-1 0,0 1 0,0-1 0,-1 1-1,1 0 1,0 0 0,0-1 0,0 1 0,0-1 0,0 1-1,-1-1 1,1 1 0,0 0 0,0 0 0,0-1 0,1 1-1,-1-1 1,0 1 0,0-1 0,0 1 0,1-1-1,11-12-127,20-3-3,-7 5 60,2 0 12,39-12 1,-3 12 72,-45 8 3,1 0-1,27-8 1,-42 9-10,-1 2 0,0-2 1,0 1-1,1 1 0,0 0 0,-1 0 0,1-1 0,-1 1 1,1 0-1,-1 1 0,1-1 0,6 2 0,-3 1 5,1 1 0,0-1 0,-1 1-1,8 6 1,-13-9-6,0 0 0,0 0 1,1 0-1,-1 0 0,0 0 0,0 0 1,1-1-1,0 0 0,-1 1 0,0-1 0,1 1 1,-1-1-1,1 0 0,-1-1 0,1 1 0,-1 0 1,0-1-1,1 1 0,-1-1 0,0 0 1,1 0-1,-1 1 0,1-2 0,-2 1 0,1 0 1,1-1-1,-1 1 0,-1-1 0,2 1 1,-2-1-1,2-1 0,5-6 5,-1 1 0,1-1-1,-2 0 1,0-1 0,6-13 0,-11 22-5,16-28 9,-16 27-3,1 0 0,-1 0 0,1 0 0,-1 0 0,1 1 0,0-1 0,-1 0 0,2 1 0,-2-1 0,1 1 0,4-2 0,-6 3 43,-7 16 173,0-1-172,-15 26-1,19-36-37,0 1 0,-2-1-1,1 0 1,0 0-1,-1 0 1,0 0 0,-9 6-1,14-11-14,0 0 1,0 0-1,0 0 0,0 0 0,0 0 1,0 0-1,0 0 0,0 0 0,-1 0 1,1 1-1,0-1 0,0 0 0,0 0 1,0 0-1,0 0 0,0 0 0,-1 0 1,1 0-1,0 0 0,0 0 0,0 0 1,0 0-1,0 0 0,0 0 0,0 0 1,0 0-1,0 0 0,0-1 0,0 1 1,0 0-1,0 0 0,0 0 0,0 0 1,-1 0-1,1 0 0,0 0 0,0 0 1,0 0-1,0 0 0,0 0 0,0-1 1,0 1-1,0 0 0,0 0 0,0 0 1,0 0-1,0 0 0,0 0 0,-1-1 1,1-6-42,4-13-33,-3 17 61,2-28-32,-3 25 11,0 0 1,0 1-1,1-1 0,1 0 0,-2 0 0,2 1 0,0-1 0,0 1 0,3-6 0,-3 6-95,-4 7 29,-7 13-222,-19 99-7030,23-93 5921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7"/>
    </inkml:context>
    <inkml:brush xml:id="br0">
      <inkml:brushProperty name="width" value="0.18521" units="cm"/>
      <inkml:brushProperty name="height" value="0.18521" units="cm"/>
      <inkml:brushProperty name="color" value="#FFFFFF"/>
    </inkml:brush>
  </inkml:definitions>
  <inkml:trace contextRef="#ctx0" brushRef="#br0">591 345 1112,'-1'-1'196,"1"1"-1,-1-1 0,0 0 1,0 0-1,1 0 0,-1 0 0,0 0 1,0 0-1,1 0 0,0 0 1,-1 0-1,1-1 0,-1 2 1,0-3-1,1 0 73,0 1-1,-1 1 1,-1-2 0,2 1-1,-1 1 1,-1-2 0,1 1-1,0 1 1,-3-4 0,-1 33 301,1-4-216,1-10-145,0 0 1,0 19-1,3-35-186,1 1 1,1-2-1,-2 1 0,1 0 1,1 0-1,-1 0 1,1 0-1,-1 0 1,3-1-1,9-17 10,-4 2-10,-8 16-10,1 0 0,-1-1 0,0 0 0,0 0-1,0 1 1,0-1 0,1-4 0,-2 7-11,0 0 0,0 0 1,0 0-1,0 0 0,0 0 0,0 0 0,0-1 0,0 1 0,0 0 1,0 0-1,0 0 0,0 0 0,0 0 0,0-1 0,0 1 1,0 0-1,0 0 0,0 0 0,0 0 0,0-1 0,0 1 0,0 0 1,0 0-1,0 0 0,0 0 0,0 0 0,0 0 0,0 0 0,0 0 1,0 0-1,-1 0 0,1 0 0,0 0 0,0 0 0,0 0 0,0 0 1,0-1-1,0 1 0,0 0 0,0 0 0,0 0 0,0 0 0,0 0 1,0 0-1,0 0 0,-1 0 0,1 0 0,0 0 0,0 0 0,0 0 1,-6 5 85,-5 9 26,8-6-80,0 0 1,0 0-1,0 0 0,0 0 1,2 0-1,-1 1 0,1 0 1,-1 10-1,18-53 372,-9 8-315,-7 26-86,0-1-1,0 1 0,0 0 0,0-1 1,0 1-1,1-1 0,-1 1 1,0-1-1,-1 1 0,1 0 0,0-1 1,0 1-1,0-1 0,0 1 1,0-1-1,0 1 0,-1 0 0,1 0 1,0-1-1,-1 1 0,1-1 1,0 1-1,0-1 0,0 1 0,0 0 1,-1 0-1,1 0 0,-1-1 1,1 1-1,-1 0 0,1-1 0,0 1 1,0 0-1,-1 0 0,1 0 1,-1-1-1,1 1 0,-1 0 0,1 0 1,0 0-1,0 0 0,-1 0 1,0 0-1,1 0 0,-1 0 0,1 0 1,0 0-1,0 0 0,-1 0 1,0 1-1,0 0-3,-1 0 0,1-1 1,0 1-1,-1 0 1,2 0-1,-2 0 0,1 0 1,1 0-1,-2 0 0,1 1 1,1-2-1,-1 2 0,-1 2 1,-10 20-10,9-20 13,0 2 7,0 1 1,1 0-1,0-1 1,0 1 0,-1 10-1,19-59 125,-11 18-74,-5 23-49,0-1 0,0 2 0,0-1 1,0 0-1,0 0 0,0 0 0,0 0 1,0 0-1,0 0 0,0 0 1,0 0-1,0 0 0,0 0 0,-1 0 1,1 0-1,-1 0 0,1 0 0,-1 1 1,1-2-1,-2 1 0,4 23-126,-2-22 118,0 0 0,0 0 1,0 0-1,1 0 0,-1 0 1,0-1-1,0 1 0,0 0 1,0 0-1,0 0 0,0 0 1,0 0-1,1 0 0,-1 0 1,0 0-1,0 0 0,0 0 1,0 0-1,0 0 0,1 0 0,-1 0 1,0 0-1,0 0 0,0 0 1,0 0-1,0 0 0,0 0 1,0 0-1,0 1 0,0-1 1,0 0-1,0 0 0,0 0 1,0 0-1,0 0 0,0 0 0,0 0 1,1 0-1,-1 0 0,0 1 1,0-1-1,0 0 0,0 0 1,0 0-1,0 0 0,0 0 1,0 0-1,0 0 0,0 1 1,0-1-1,0 0 0,0 0 0,0 0 1,0 0-1,0 0 0,0 0 1,0 0-1,0 0 0,0 0 1,0 0-1,0 0 0,0 0 1,0 0-1,0 1 0,0-1 1,4-12 92,2-21-46,-6 17 7,0 0-1,-2-18 0,0 31-2,-2 8-68,0 10-37,-2 18 174,4-23 546,6-29-222,4-15-355,14-58 7,-21 86-87,0 0 0,0 0 0,0 0 0,-1 0 0,0 0 1,0-1-1,-2-5 0,2 8 12,0 1 1,-1 0 0,0-1 0,0 1 0,1 0 0,-2 0-1,1 0 1,0 0 0,-1 0 0,0 0 0,1 0-1,-1 0 1,-5-4 0,6 6-11,-1 0-1,1 1 0,-1-1 1,2 1-1,-2-1 1,0 1-1,0-1 1,1 1-1,-1 0 0,1 0 1,-1 0-1,1 0 1,-1 0-1,1 0 1,-1 1-1,1-1 1,-1 1-1,1-1 0,-1 1 1,1-1-1,-1 1 1,1-1-1,-1 2 1,2-2-1,-2 1 0,-1 1 1,2 0-8,-1-1 0,1-1 1,0 1-1,-1 1 0,1-2 0,-1 0 0,1 1 1,-1 0-1,1 0 0,-1-1 0,0 0 0,1 0 1,-1 0-1,1 0 0,-1 1 0,0-1 0,0-1 1,1 1-1,-1 0 0,1 0 0,-1 0 0,-1-1 1,2 0-12,1 0 1,-1 1-1,1 0 1,-1-1 0,1 0-1,0 0 1,0 1 0,0-1-1,0 1 1,-1-1-1,1 0 1,0 1 0,0-1-1,0 0 1,0 0 0,0 1-1,0-1 1,0 1 0,0-1-1,0 0 1,1 1-1,-1-1 1,0 0 0,0 0-1,0 1 1,0 0 0,1-1-1,-1 0 1,1 0-1,-1 1 1,1 0 0,-1-1-1,0 1 1,1-1 0,1 0-1,16-20-109,-10 15 112,-1 1-1,2 0 1,-1 0-1,0 1 1,1-1-1,0 2 0,0 0 1,0 0-1,0 0 1,1 1-1,0 1 1,-1 0-1,0 0 1,12 0-1,-40 4 130,0-1 0,0 2 0,1-1 1,-22 10-1,-5 13-128,22-11 7,49-31-238,-11 5 200,25-10 1,-35 18 35,0 1 1,1 0-1,-1 0 1,1 1-1,0 0 1,0 0-1,0 1 1,11-1-1,-17 1-4,0 0 0,-1 0 0,1 0 0,0 0 0,0 0 0,0 0 0,0 0 0,0 0 0,0 1 0,0-1 0,0 0 0,0 0 0,0 0 0,0 0 0,0 0 0,0 0 0,0 0 0,0 0 0,0 0 0,0 0 0,0 0 0,0 0 0,0 0 0,0 0 0,0 0 0,0 0 0,0 0 0,0 0 0,0 0 0,0 0 0,1 0 0,-1 0 0,0 0 0,0 0 0,0 0 0,0 0 0,0 0 0,0 0 0,0 0 0,0 1 0,0-1 0,0 0 0,0 0 0,0 0 0,0 0 0,0 0 0,0 0 0,1 0 0,-1 0 0,0 0 0,0 0 0,0 0 0,0 0 0,0 0 0,0 0 0,0 0 0,-8 4 107,-10 3-4,-131 30 543,153-38-675,2-2 0,-2 1 0,1 0-1,0-1 1,-1 0 0,1 0 0,-1 0-1,0-1 1,0 0 0,3-4 0,-2 4 34,0-1 0,0 1 1,0-1-1,0 1 0,1 1 0,-1-1 1,9-3-1,-10 8 120,-7 6-41,-13 9-9,14-14-72,-2 3 0,-2 0-13,0 0 1,1 1-1,-1 0 1,1 0-1,1 1 0,-1 0 1,1 0-1,1-1 1,-1 2-1,1-1 1,0 0-1,-2 9 0,5-15 6,0-1-1,0 0 0,0 0 1,0 1-1,0 0 0,-1-1 0,1 1 1,0-1-1,0 0 0,0 1 1,0-1-1,0 1 0,0-1 0,0 1 1,1-1-1,-1 0 0,0 1 0,0-1 1,0 1-1,0-1 0,0 1 1,0-1-1,0 0 0,1 0 0,0 1 1,8-3-13,9-15 51,39-70 152,-57 87-183,0 0-1,1 0 1,-1 0-1,0 0 1,0 0-1,0 0 1,0-1-1,0 1 1,0 0 0,0 0-1,0 0 1,0 0-1,0 0 1,0 0-1,0 0 1,0 0-1,0 0 1,0-1-1,0 1 1,0 0 0,0 0-1,0 0 1,0 0-1,0 0 1,0 0-1,0 0 1,0 0-1,0 0 1,0-1-1,0 1 1,0 0 0,0 0-1,0 0 1,0 0-1,-1 0 1,1 0-1,0 0 1,0 0-1,0 0 1,0 0-1,0 0 1,0 0-1,0 0 1,0 0 0,0 0-1,0 0 1,-1 0-1,1 0 1,0 0-1,0 0 1,0 0-1,0 0 1,0 0-1,0 0 1,0 0 0,0 0-1,0 0 1,-1 0-1,1 0 1,-8 0 101,-9 6-49,6 1-14,-1 1-1,1 1 1,0 0-1,-13 15 1,-4 2 114,4-9-8,21-17-123,16-11-95,31-30 14,7-4 109,-62 54 9,1 2 1,0-1-1,1 2 1,-10 12-1,10-11-62,0 0 1,-2-1-1,2-1 1,-3 0-1,-14 12 0,26-23 0,0 0-1,0 0 0,0 0 0,0 0 1,0 0-1,0-1 0,0 1 0,1 0 1,-1 0-1,0 0 0,0 0 0,0 0 1,0 0-1,0-1 0,0 1 0,0 0 0,0 0 1,0 0-1,0 0 0,0 0 0,0 0 1,0 0-1,0 0 0,0 0 0,0 0 1,0 0-1,0 0 0,-1 0 0,1-1 1,0 1-1,0 0 0,0 0 0,0 0 1,0 0-1,0 0 0,0 0 0,0 0 0,0 0 1,0-1-1,-1 1 0,1 0 0,0 0 1,0 0-1,0 0 0,0 0 0,0 0 1,0 0-1,0 0 0,0 0 0,0 0 1,0 0-1,0 0 0,0 0 0,0 0 1,0 0-1,-1 0 0,1 0 0,0 0 0,0 0 1,0 0-1,0 0 0,-1 0 0,6-10-45,0 4 24,7-9 10,-1 0-1,15-24 1,-65 73 112,10 0-92,22-25 8,1-1 0,-1 0 0,-1 0 0,0-1 0,0 0 0,0 0-1,-15 8 1,-5 6-71,25-18 53,0 0 0,1 0 1,-1 0-1,1 0 0,0 0 1,-1 1-1,2-1 0,-1 0 1,0 1-1,1 0 0,-2 5 1,2-7 3,0 0 1,0 0 0,0-1 0,-1 2-1,1-2 1,-1 1 0,1 0-1,-1-1 1,1 1 0,-1-1-1,0 1 1,-2 1 0,-29 14 23,26-13-24,0-1 0,0 1 0,-8 6-1,9-5 7,-1 1-22,1-1 1,0 0 0,1 1 0,-1 0-1,-3 7 1,-17 21-12,42-61-117,-14 24 145,0 0 0,0 0 0,-1 0 0,1 0 0,-1 0 0,0 0 1,0 0-1,0-1 0,0 1 0,0-5 0,-21 32-19,15-15-8,1-2-1,0 1 0,-5 15 1,7-17-19,15-31 46,-10 21-2,-1 0 0,1-1-1,0 1 1,-2-1 0,4-7 0,12-73 43,-22 107-108,-2-1 1,0 0-1,-1-1 0,-16 29 0,21-44 77,5-12-61,2-3-2,23-87-31,-21 73 81,-4 16 10,0 1 0,0-1 0,-1 1 0,1-1 0,-1 1 0,-1-1 1,0-10-1,0 17-10,0 1 0,0-1 0,0 1 1,0-1-1,0 1 0,0 0 0,-1 0 0,1 0 1,0-1-1,0 1 0,0-1 0,-1 1 1,1-1-1,0 1 0,0 0 0,-1 0 0,1 0 1,0-1-1,0 1 0,0 0 0,0 0 1,-1-1-1,1 1 0,-1 0 0,1 0 0,0-1 1,-1 1-1,1 0 0,0 0 0,0 0 1,-1 0-1,1 0 0,-1 0 0,1 0 1,-1 0-1,1 0 0,0 0 0,0 0 0,-1 0 1,0 0-9,0 0 1,1 0-1,0 1 1,0-1-1,-1 1 0,1-1 1,-1 0-1,1 1 1,-1-1-1,1 0 1,0 0-1,0 1 1,0-1-1,-1 1 1,1 0-1,0-1 1,0 0-1,-1 0 1,1 1-1,0 0 1,0-1-1,0 1 1,0-1-1,-1 0 0,1 1 1,0 0-1,0-1 1,1 1-1,-1-1 1,0 1-1,1 10-29,0 0-1,-3 20 1,1-23 39,0 0 0,1 0-1,0 0 1,1-1 0,-1 2 0,1-2 0,3 10 0,7-51 58,7-64 14,-18 97-74,0 1 0,1-1 1,-1 0-1,0 1 1,0 0-1,0-1 0,0 0 1,0 0-1,1 1 1,-1 0-1,-1-1 0,1 0 1,0 0-1,0 1 0,0 0 1,0-1-1,-1 0 1,1 0-1,0 1 0,0 0 1,-1-1-1,1 0 1,0 1-1,0-1 0,-1 1 1,1 0-1,-1-1 1,1 1-1,-1-1 0,1 1 1,0-1-1,-1 1 0,0 0 1,1 0-1,-1 0 1,1-1-1,0 1 0,-1 0 1,0-1-1,0 1 1,1 0-1,0 0 0,-1 0 1,-1 0-1,1 0-5,0 1 0,0-1 0,0 1 0,-1-1 0,2 0 0,-2 1-1,1 0 1,1-1 0,-2 1 0,1-1 0,1 1 0,-1 0 0,0 0 0,0 0 0,0 0-1,0 0 1,1 0 0,-1 0 0,1 0 0,-1 0 0,1 0 0,-2 2 0,-4 16-12,0-1 0,2 1 0,0 0 0,-2 24 0,0 6 16,11-52 20,0-7-10,14-58 2,-12 44 6,0 0 0,5-36 0,-12 59-16,0 1 0,0 0 0,1-1 0,-1 1 0,0-1 0,0 0 0,0 1 1,0 0-1,0-1 0,0 1 0,0-1 0,0 0 0,0 1 0,0 0 0,0-1 0,0 1 0,0-1 1,-1 0-1,1 1 0,0 0 0,0-1 0,-1 1 0,1-1 0,-1 1 0,1-1 0,0 1 1,-9 9-24,-8 23-55,1 21 36,-14 42 24,24-75 14,6-19 2,-1-1 0,1 1 0,0-1 0,0 1 1,-1 0-1,1-1 0,0 1 0,0-1 0,0 1 0,0 0 0,0-1 0,0 1 1,0-1-1,1 1 0,-1 0 0,0-1 0,0 0 0,1 1 0,-1 0 0,0 0 1,0-1-1,0 0 0,1 2 0,0-3 4,0 0 0,-1 1 0,1-1 0,-1 0 0,1 0 0,0 1 0,-1-1 0,0 0 0,1 0 0,-1 1 0,0-1 0,1 0 0,-1 0 0,0 0 0,1 0 0,-1 0 1,0-1-1,0-3 6,9-18-2,-3-1 0,6-36 0,-7 29-6,1 14-66,-4 15 16,-2 11 18,-22 146 70,22-153-51,0-1-75,-1-1 0,1 1 0,0 0 1,-1 0-1,1 0 0,0 0 0,0 0 0,0-1 0,0 1 0,0 0 1,0 0-1,0 0 0,0 0 0,1 0 0,-1-1 0,0 1 1,1 0-1,-1 0 0,0-1 0,0 1 0,1 0 0,-1 0 0,2 0 1,3 1-678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50"/>
    </inkml:context>
    <inkml:brush xml:id="br0">
      <inkml:brushProperty name="width" value="0.18521" units="cm"/>
      <inkml:brushProperty name="height" value="0.18521" units="cm"/>
      <inkml:brushProperty name="color" value="#FFFFFF"/>
    </inkml:brush>
  </inkml:definitions>
  <inkml:trace contextRef="#ctx0" brushRef="#br0">1651 221 2048,'9'-25'3808,"-14"35"-3087,-1 3-702,-1-1-1,0 0 0,-1-1 1,0 1-1,-1-1 1,0-1-1,-1 0 0,0 0 1,0-1-1,-1 0 0,-1-1 1,-18 11-1,0 3 6,21-16-10,-1 1-1,-16 8 0,25-15-15,1 1 0,-1-1-1,1 1 1,-1-1 0,1 0 0,-1 0 0,1 0-1,-1 0 1,0 0 0,1 0 0,0 0-1,-1 1 1,0-1 0,0 0 0,1 0 0,0 0-1,-1-1 1,0 1 0,1 0 0,-1 0-1,1 0 1,-1 0 0,1 0 0,-1 0-1,0 0 1,1-1 0,0 1 0,-2-1 0,2 0-15,-1 0 1,1 0 0,0 0 0,-1 0 0,1 0 0,-1 0-1,1 0 1,0 0 0,0 0 0,-1 0 0,1 0 0,0 0-1,0 0 1,1-1 0,0-8-148,0 0-1,6-15 0,-5 17 137,21-77 2712,-24 88-2465,-12 34 365,-2 0 0,-33 62 0,44-92-442,4-6-137,0-1 0,0 0 1,0 0-1,0 0 0,0 0 1,0 1-1,0-1 1,0 0-1,0 0 0,0 0 1,0 0-1,0 1 0,0-1 1,-1 0-1,1 0 1,0 0-1,0 0 0,0 0 1,0 0-1,0 0 0,0 0 1,0 0-1,-1 0 1,1 0-1,0 0 0,0 1 1,0-1-1,0 0 0,0 0 1,0 0-1,0 0 0,0 0 1,0 0-1,0 0 1,0 0-1,-1 0 0,1 0 1,0 0-1,0 0 0,0 0 1,0 0-1,-1 0 1,1 0-1,0 0 0,0 0 1,0 0-1,-1 0 0,1 0 1,0 0-1,-1-9 106,2-12-86,3 8-35,1 1-1,-1-1 1,1 1 0,1 0 0,9-14 0,3-9-9,-6 7 7,-9 19 10,1 0 0,1 0 0,-1 0 0,1 0 0,1 1 0,9-13 0,-15 21 3,0 0 0,1-1 0,-1 1 0,0 0 1,0 0-1,0 0 0,0 0 0,0 0 0,1 0 0,-1-1 0,0 1 0,0 0 0,0 0 0,1 0 0,-1 0 0,0-1 0,0 1 0,0 0 0,0 0 0,0 0 0,1 0 0,-1 0 0,0 0 0,0 0 0,1-1 0,-1 1 0,0 0 0,1 0 0,-1 0 0,0 0 0,0 0 0,0 0 0,0 1 0,0-1 0,1 0 0,-1 0 0,0 0 0,0 0 0,1 0 1,-1 0-1,0 0 0,0 0 0,1 1 0,-1-1 0,0 0 0,0 0 0,0 1 0,1 12 53,-6 20 36,-4-4-1,-2 0 0,0-1-1,-2-1 1,-1 0 0,-19 27 0,32-51-80,-11 14 46,12-16-51,0-1 0,-1 1 0,1-1 0,-1 1 0,0 0 0,1-1 1,0 0-1,-1 1 0,1 0 0,-1-1 0,0 1 0,1-1 0,-1 0 0,0 0 0,0 1 0,1-1 0,-1 0 0,1 1 0,-1-1 0,0 0 1,-1 0-1,1 0-6,1 0 1,0 0 0,0-1 0,0 1-1,0-1 1,-1 1 0,1 0 0,0 0-1,-1 0 1,1-1 0,0 1 0,0-1-1,0 1 1,-1 0 0,1-1 0,0 1 0,0 0-1,0 0 1,0-1 0,0 1 0,0-1-1,0 1 1,0-1 0,0 1 0,0 0-1,0 0 1,0-1 0,0 1 0,0-1-1,1 0 1,4-14-56,-3 10 27,6-22-6,2 0 0,0 2-1,2-2 1,28-42 0,-33 57 519,-14 12 765,6 0-1218,0 0 0,0 0 0,0 0 0,0 1 0,-1-1 1,1 0-1,0 0 0,0 0 0,-1 0 0,1 0 0,0-1 0,0 1 1,0 0-1,0 0 0,-1 0 0,1-1 0,0 0 0,0 1 1,-2-1-1,-17-11 66,18 12-94,0-1-1,-1-1 1,1 2-1,0-2 1,0 1-1,-1 0 1,2-1-1,-1 1 1,0-1-1,0 1 1,0-1-1,1 0 1,-3-2-1,-6-8-17,8 11 14,1 0 0,0 0 0,0 0 0,0-1 0,0 2 0,0-2 0,0 1 0,1 0 0,-1-1 0,0 2 0,0-4 0,0 3 4,1 0-1,-1 1 1,0-1-1,1 0 1,0 0-1,-1 1 1,1 0-1,-1-1 1,0 1-1,1-1 1,-1 0 0,0 1-1,0 0 1,1 0-1,0 0 1,-1-1-1,0 1 1,0 0-1,1-1 1,-3 1-1,-20-3 61,7 1-28,10 0-19,0 1 1,0 0-1,0 0 1,0 1-1,-11 0 1,-14 0 27,-2-7-1,-4-1 4,31 7-33,0 0 0,0 0 0,0-1 0,0 1 0,0-2-1,0 1 1,1 0 0,-1 0 0,0-1 0,1-1 0,0 1 0,0-1 0,0 0 0,-8-8-1,12 11-3,-1-1 0,1 1-1,-1 0 1,0 0-1,1 0 1,-2-1-1,2 2 1,-1-1-1,-1 0 1,2 0-1,-1 1 1,-1 0-1,2-1 1,-1 1 0,-1 0-1,-1-1 1,-37 5 96,20-2-46,-61 2 77,77-4-132,1 1 0,-1-1 0,0 1 0,1 0 0,-1 0 0,-5 3 0,5-2 0,0-1-1,0 1 1,1-1-1,-1 0 1,-9 0-1,-18 8-3,25-8-1,1 1 0,1-1 0,-1 1 0,0-1 0,-6 4 0,8-2 0,0-2 0,0 1 0,-1-1 1,1 1-1,-1-1 0,1 0 0,0 0 0,0-1 0,-1 0 0,1 0 0,-7 0 0,5-5 24,5 4-22,1 1-1,0-1 1,0 1 0,-1-1 0,0 0 0,0 1 0,1 0 0,0-1 0,-1 1 0,0-1 0,0 1 0,1-1 0,-1 1 0,0 0 0,0 0 0,1 0 0,-1-1 0,0 1 0,0 0 0,-1 0 0,-4 1-3,-1 2 0,1-1 0,0 1 0,0 0 0,0 0 1,0 0-1,0 1 0,0 0 0,1 0 0,-5 5 0,-2 0-11,11-8 12,-1 1-1,2-1 1,-2 1 0,1-1-1,0 1 1,0-1 0,0 1-1,0 0 1,0 0-1,0 3 1,0-4 3,0 1 0,1-1 0,-1 1 0,1-1 0,-1 1 0,0-1 0,0 1 0,0-1 0,0 0 0,0 1-1,0-2 1,0 2 0,0-1 0,-1 0 0,-1 1 0,-28 16 5,19-11 7,0 1 1,0-2-1,-17 6 0,-28 8 17,32-8-55,22-10 25,0 0 0,0-1 0,0 1 0,0-1-1,0 1 1,0-2 0,0 2 0,-4-1 0,7-1-1,-6 1 19,0 0 1,0 0-1,0-1 0,1 0 1,-1 0-1,0-1 0,0 0 1,0 0-1,-8-2 0,13 2-17,-1 0 0,1 0 0,-1 1 0,1 0 0,-1-1 0,1 1 0,-1-1 0,1 1 0,-1 0 0,1 0 0,-1 0 0,1 0 0,-1 0 0,1 0-1,-1 1 1,0-1 0,-2 1 0,-23 14 24,10-5-23,17-10-2,-1 1-1,1-1 0,0 0 0,0 0 1,0 0-1,0 0 0,-1 0 0,1 0 1,0 0-1,0 0 0,0 0 0,0 0 0,0 0 1,0 0-1,0 0 0,0 0 0,0 0 1,0 0-1,0 0 0,-1 0 0,1-1 1,0 1-1,0 0 0,0 0 0,0 0 1,0 0-1,0 0 0,-1 0 0,1 0 1,0 0-1,0 0 0,0-1 0,0 1 1,0 0-1,0 0 0,0 0 0,0 0 1,0 0-1,-1 0 0,1 0 0,0 0 1,0 0-1,0 0 0,0 0 0,0 0 1,0-1-1,0 1 0,0-11-1,3-7-2,-3 18 7,0 0-1,0 0 1,0 0-1,0 0 1,0 0 0,0 0-1,0-1 1,0 1-1,0 0 1,0 0-1,0 0 1,0 0-1,0-1 1,0 1-1,0 0 1,0 0-1,0 0 1,0 0-1,0 0 1,0-1 0,0 1-1,0 0 1,0 0-1,0 0 1,0 0-1,0 0 1,0 0-1,0 0 1,0 0-1,-1 0 1,1 0-1,0 0 1,0 0 0,0 0-1,0 0 1,0 0-1,-1 0 1,1 0-1,0 0 1,0 0-1,0 0 1,0 0-1,-1 0 1,1 0-1,0 0 1,0 0-1,0 0 1,0 0 0,-12 1 47,-10 5-116,21-5 63,1-1-1,-1 1 1,1-1-1,0 0 1,-1 1-1,1 0 1,-1 0-1,1-1 1,0 0-1,-1 1 1,1 0-1,0 0 1,0-1-1,0 1 1,0 0-1,0-1 1,0 1-1,0-1 1,0 1-1,0 0 0,0 0 1,0-1-1,0 1 1,0 0-1,0 0 1,1 0-1,6 17-49,-5-13 55,0-4 1,-1 1 1,0-1 0,0 1 0,0-1-1,0 1 1,0 0 0,0 0-1,-1 0 1,1-1 0,0 1 0,-1 1-1,0-2 1,1 1 0,-1 0-1,0 0 1,0 0 0,0 0-1,0 0 1,-1 0 0,1 0 0,0-1-1,-1 5 1,-19 45 6,15-39-4,4-12-8,1 2 1,-1-1-1,0 0 1,0 1-1,1-2 1,0 2-1,-1-1 1,1 0 0,0 1-1,-1-1 1,1 1-1,0-2 1,0 2-1,0-1 1,0 1-1,0-1 1,1 2-1,-2 0 1,0-1 0,1 1 0,-1-1 0,0 1 0,0-1 0,-1 1 0,1 0 0,0-1 0,-1 0 0,0 0 0,1 1 0,-4 1 0,-1 4 0,3-3 3,-1-1 0,0 2 0,-1-2 0,1 1 0,-8 4 0,-8 3 47,17-11-48,0 1 0,0-1-1,1 1 1,-1 0 0,1-1 0,-1 2 0,1-1 0,-1 0 0,1 0 0,-2 4-1,-5 5-3,7-8-4,0 0 1,0-1-1,0 1 0,1 0 1,-2 0-1,2 1 1,0-1-1,0 0 0,0 1 1,-1-1-1,2 0 0,-1 0 1,0 7-1,0-1-7,1-6 6,-1-1 1,1 1-1,-1 0 1,1 0-1,0-1 0,0 1 1,0-1-1,1 1 1,0 3-1,0-4 1,0-2-1,0 1 0,0 0 0,0 0 1,0 0-1,1 0 0,-1 0 1,0-1-1,1 0 0,-1 1 0,1 0 1,-1-1-1,0 1 0,0-1 0,1 0 1,-1 0-1,1 0 0,-1 0 1,1 0-1,-1 0 0,1 0 0,-1 0 1,1 0-1,1-1 0,1 0 4,-1 0 0,1 0 0,0 0 0,0 0 0,-1-1 0,0 1 0,6-5 0,56-41-13,-46 37 19,-18 10-3,1 0 1,-1 0-1,1-1 0,-1 1 0,1-1 1,-2 0-1,2 1 0,-1-1 0,0 0 1,1 0-1,-2 1 0,2-1 1,-1-1-1,0 2 0,0-1 0,0-1 1,-1 2-1,1-2 0,1-1 0,0 1 2,-1 0-1,2 0 1,-2 0-1,1 0 0,1 1 1,-1-1-1,0 0 1,0 1-1,1 0 0,-1-1 1,1 1-1,-1 0 1,0 0-1,1 1 1,3-2-1,28 19 24,-29-16-27,1 0 0,0-1-1,0 1 1,0-1-1,-1-1 1,1 1 0,0-1-1,-1 0 1,10-3 0,1-1 3,-1-1 0,15-9 0,-16 8 11,0 0 0,21-6 0,-172 64 949,133-48-964,-1 0 0,1 0 0,-1 0 0,1 0 0,0 0 0,0 0 0,1 1 0,-1 0 0,-4 6 0,6-7-7,0 0 1,0 0-1,-1 0 1,2 0 0,-1 0-1,0 1 1,1 0-1,0 0 1,0-1 0,0 0-1,0 1 1,1 0 0,-1 6-1,1-10 3,0 0 0,0 0 0,0 0 0,0 0 0,0 1 0,1-1-1,-1 0 1,0 0 0,0 0 0,0 1 0,1-1 0,-1 0 0,0 0 0,0 0 0,0 0 0,0 0-1,0 1 1,0-1 0,1 0 0,-1 0 0,0 0 0,0 0 0,1 0 0,-1 0 0,0 0 0,0 0-1,1 0 1,-1 0 0,0 0 0,0 0 0,0 0 0,0 0 0,0 0 0,1 0 0,-1-1 0,0 1-1,1 0 1,14-5-49,15-10 41,16-18-21,-38 26 33,-1 1 1,2 0-1,-1 1 1,0-1-1,1 2 1,0-1-1,11-2 1,-17 6 4,0 0 1,0 1-1,0 0 1,1-1 0,-1 1-1,0 0 1,0 1-1,1-1 1,-1 0-1,0 1 1,0 0 0,0 0-1,0-1 1,0 2-1,0-1 1,0 0-1,3 3 1,19 7-19,-16-9 8,0 0-1,1-1 1,15 1-1,6 1-5,-24-2 22,-1-1 0,1 0-1,-1 0 1,1-1-1,8-2 1,-9 2-1,0 0 0,0 1 1,0-1-1,0 1 0,0 0 0,10 1 0,-8 0-5,-2 0 0,2-1-1,-1 0 1,11-2-1,-13 1 3,0 1-1,0-1 0,-1 1 0,1 0 0,0 0 1,-1 0-1,2 1 0,-2 0 0,1 0 1,-1 0-1,7 3 0,13 17 30,-12-9-33,-8-9 2,0 0 0,0-1-1,1 0 1,-1 0-1,1 0 1,-1 0-1,2-1 1,6 2-1,12 4 1,-17-5-1,0-1 0,0 0 0,0 0 0,0 0 0,0-1 0,0 0 0,1-1 0,-2 0 0,13-2 0,-14 1 10,1 0 1,-1-1-1,0 0 1,0 0-1,1 0 0,6-7 1,-1 2 2,2 0-1,2 0-1,0 1 0,0 0 1,0 2-1,16-5 0,22-8 52,-16 0 2,-27 14-36,-1-1 0,1 1-1,0 0 1,19-4 0,-18 6-15,0-1 0,0 3 0,0-2 0,0 2 0,0 0 0,1 1 0,18 3 0,-29-3 2,0 1-1,0-2 1,0 2 0,0-1 0,0 0 0,-1 1 0,0-2 0,1 2 0,0-1 0,-1 0 0,1 1 0,-1-1 0,0 1 0,0-1 0,0 2 0,3 23 9,-3-20-24,0 0 0,0-1 0,0 1 0,0 0 0,1-1 1,3 11-1,-3-15-2,-1-1 0,0 1 0,0 0 0,1 0 0,0 0 0,-1 0 0,1 0 0,-1-1 0,1 1 0,0 0 0,0-1 0,-1 1 0,1-1 0,0 1 0,0-1 0,-1 1 0,1 0 0,0-1 0,0 0 0,0 0 0,0 1 0,0-1 0,-1 0 0,2 0 0,-1 1 0,-1-1 0,2 0 0,-1 0 0,-1 0 0,1 0 0,1-1 0,-2 1 0,1 0 0,0 0 0,0-1 0,0 1 0,0 0 0,0 0 0,1-2 0,5-2 0,-1 1 0,0-2 0,0 1 0,8-8 0,0 1 0,51-28 138,-65 38-119,0 1-1,1 0 0,-1 0 0,0 0 1,0 0-1,0 0 0,1 0 0,-1 0 1,0 0-1,0 0 0,0 0 0,1 0 1,-1 0-1,0-1 0,0 1 0,0 0 1,0 0-1,0 0 0,0-1 0,0 1 1,0 0-1,0 0 0,0-1 0,0 1 1,0 0-1,0 0 0,0 0 0,0 0 1,0 0-1,0 0 0,0-1 0,0 1 1,0 0-1,0 0 0,0-1 0,0 1 1,0 0-1,0 0 0,0 0 0,0-1 1,0 1-1,0 0 0,0 0 0,-1 0 1,1 0-1,0 0 0,0 0 0,0 0 1,-13-6 540,-14 3-336,14 2-214,1 1 0,-1 1-1,0 0 1,0 1 0,1 0 0,0 0 0,0 2 0,0 0 0,-16 6 0,22-8-9,-14 8 8,-2-1-1,1-1 1,-35 7 0,55-15-9,-1 0 0,0 0 0,0 0 0,0 0 0,1 0 0,-1 0 0,0 0 0,1-1 0,-2 0 0,2 0 0,-1 1 0,0 0 0,1-2 0,-1 1 0,1 1 0,-1-1 0,1-1 0,-1 2 0,1-2 0,0 1 0,-1-1 0,2 1 0,-2 0 0,1-1 0,0 1 0,0-1 0,0 0 0,1 1 0,-1-1 0,0 1 0,0-2 0,1 0 0,-3-6-12,1 2-1,1-1 1,-1 0-1,1 0 1,1 0-1,0-9 1,0 14 21,0-1 1,0 1-1,-1-1 0,1 0 1,-1 1-1,0-1 0,1 1 1,-1 0-1,-1-1 1,1 1-1,-1-1 0,1 1 1,-1 0-1,0 0 0,-2-4 1,2 6-7,0-1 1,0 1-1,1-1 1,-1 1 0,-1-1-1,2 2 1,-1-2-1,-1 1 1,1 1 0,0-1-1,0 0 1,0 0-1,0 1 1,0 0 0,-1 0-1,0-1 1,1 1-1,0 0 1,0 1 0,-1-1-1,1 0 1,0 0-1,0 0 1,-4 3 0,-4 0-8,0 1-1,0 1 1,1-1 0,0 1 0,0 1 0,-9 8 0,-31 17-14,49-31 18,-1 0-1,0 1 1,1 0-1,0-1 1,-1 0-1,0 1 1,1-1 0,-1 0-1,1 0 1,-1 0-1,0 0 1,1 1-1,-1-1 1,1 0 0,-1 0-1,0 0 1,1 0-1,-1 0 1,1 0-1,-1 0 1,0 0 0,0 0-1,1-1 1,0 1-1,-1 0 1,0 0-1,0 0 1,1 0 0,0-1-1,-1 1 1,1-1-1,-1 1 1,0-1-1,1 1 1,0 0 0,-1 0-1,1-1 1,-1 0-1,1 1 1,-1-1-1,1 1 1,0 0 0,0-1-1,0 0 1,0 0-1,-1 0 1,0-4-18,0-1-1,1 1 1,0 0-1,0 0 1,0-7 0,0-10-23,-1 39-43,-1 0 1,0 0 0,-2 0 0,-5 20-1,9-36 85,-3 4-4,2 0 0,-1 0-1,2 0 1,-2 0 0,1 0 0,1 1 0,0 6 0,-2-34 62,2 18-55,0 0 0,-1 0-1,1 0 1,0 0 0,-1 0 0,0 0-1,-2-5 1,-1 0 6,1 0 1,0 0-1,0 0 0,0-1 1,-1-17-1,2 21 0,0-2-1,0 1 1,0 1-1,-1-2 1,0 2 0,-1-1-1,0 1 1,0 0-1,0 0 1,-1 0 0,1 0-1,-11-8 1,14 13-9,0 1-1,1-1 1,-1 1 0,0-1-1,0 0 1,1 1 0,-1 0-1,0 0 1,0 0 0,0-1-1,0 1 1,0 0 0,0 0-1,0-1 1,0 1 0,1 0 0,-2 1-1,1-1 1,1 0 0,-1 0-1,-1 0 1,2 1 0,-3-1-1,2 1-1,-1 0-1,0 0 0,0 1 0,0-1 1,1 0-1,-1 1 0,0-1 0,1 1 1,-3 3-1,-2 5-10,1-1 0,-1 0 0,-3 14 0,6-18 12,2-3 1,-10 19 17,11-21-17,0 1 0,-1 0 1,1-1-1,-1 1 0,0-1 1,1 0-1,0 1 0,0-1 1,-1 1-1,0-1 0,1 1 1,-1-1-1,1 0 0,-1 0 1,1 0-1,-1 0 1,0 1-1,1-1 0,0 0 1,-1 0-1,0 0 0,0 0 1,1 0-1,-1 0 0,1 0 1,-1 0-1,0 0 0,1 0 1,-1 0-1,1 0 0,-1-1 1,0 1-1,0-2-8,0 1 0,0-1 0,1 0 0,-1 0 0,1 0 0,-1 1 0,1-2 0,0 2 0,-1-1 0,1 0 0,1 0 0,-1 0 0,0 0 0,1-2 0,0-6-28,-2-2 15,1 0 1,0-1-1,1 1 1,1 0-1,-1 0 0,5-13 1,-3 14 27,0-1-1,-1 0 1,-1 0 0,1-22-1,-8 40-49,-4 12-29,6-11 53,-3 5 9,-1-1 1,-1 1 0,-21 18 0,18-18 2,-21 27 0,-6 28 86,33-62-59,3-10-59,2-12-85,2 2 104,2 1 1,0-1 0,0 0-1,2 1 1,-1 1-1,2-2 1,0 2 0,1 0-1,0 0 1,17-23-1,-49 65 72,12-15-52,1 1 0,-1 0 0,-11 20 0,-10 34 34,30-65-93,5-10-18,6-13-37,-7 17 110,9-20-28,1 0-1,1 1 0,17-25 1,-55 97 25,3-6 16,16-27-3,-1-1-1,-1 0 1,-19 25 0,29-42-5,-1 1 0,1-1 1,0 1-1,-1 0 0,1 0 0,-1-1 1,0 1-1,1-1 0,0 1 0,-1 0 0,0-1 1,0 0-1,1 0 0,-1 1 0,0-1 1,0 1-1,1-1 0,-1 1 0,0-1 0,0 0 1,1 0-1,-1 0 0,0 0 0,0 0 1,-1 0-1,2 0-5,-1-1-1,1 0 1,0 0 0,0 1 0,0-1 0,0 0 0,-1 0-1,1 1 1,0 0 0,0-1 0,0 0 0,0 0-1,0 1 1,0-1 0,0 0 0,0 0 0,1 1-1,-1-1 1,0 0 0,0 0 0,0 1 0,0-1-1,1 1 1,-1-1 0,1 0 0,0 0 0,3-10 28,0 0 1,0 0 0,-1 0 0,-1-1-1,-1 1 1,1-1 0,-1 1 0,-1-21-1,0 32-18,0-1 0,0 1-1,0-1 1,0 0-1,0 1 1,0 0 0,-1 0-1,1-1 1,0 0 0,0 1-1,-1-1 1,1 1-1,0 0 1,-1 0 0,1-1-1,0 1 1,0-1-1,0 1 1,-1-1 0,1 1-1,-1 0 1,0 0 0,1 0-1,0 0 1,0-1-1,-1 1 1,1 0 0,-1 0-1,0-1 1,-19 0 53,-20 11-36,38-9-16,-1 0-5,0-1 1,0 1-1,0-1 1,0 0 0,0 1-1,0-2 1,0 1-1,0 0 1,0-1-1,0 1 1,-5-3 0,-32-13 38,23 7-33,16 9-9,0-1 0,1 0-1,-1 1 1,0-1 0,0 1 0,1-1 0,0 0 0,-1 1 0,0-1-1,1 0 1,-1 0 0,1 1 0,0-1 0,0-1 0,-1 1 0,-6-10-13,-3 5 0,-2-1-24,12 6 37,-1 1 0,1 0 0,0 0 0,-1-1 1,1 1-1,0 0 0,0 0 0,-1 0 0,1 0 0,0 0 0,0-1 1,0 1-1,0-1 0,0 1 0,0 0 0,0-1 0,0 1 0,0 0 1,-1 0-1,1 0 0,0-1 0,0 1 0,0-1 0,0 1 1,0 0-1,0-1 0,1 1 0,-1 0 0,0 0 0,0 0 0,0-1 1,0 0-1,2-7-14,-2 7 12,0 1 1,0 0 0,0-1-1,0 1 1,0 0-1,0 0 1,0 0-1,0 0 1,0 0-1,0-1 1,0 1-1,0 0 1,0-1-1,0 1 1,0 0-1,1-1 1,-1 1-1,0 0 1,0 0-1,0 0 1,0 0-1,0 0 1,0 0-1,0 0 1,0-1-1,1 1 1,-1 0-1,0 0 1,1 0-1,-1 0 1,0-1-1,0 1 1,1 0-1,-1 0 1,0 0-1,0 0 1,0 0-1,1 0 1,21-7-169,-21 7 169,2 0 1,-1 0-1,-1 0 0,2-1 0,-2 0 1,1 0-1,0 1 0,0-1 0,0-1 1,0 2-1,-1-2 0,3 0 0,9-10-6,18-23 0,-24 26 4,1 0 1,-1 1 0,1 1 0,1-1 0,0 1 0,15-10 0,51-20-5,-9-5 0,-42 30-5,-7 4 8,-1 1 0,1 1 0,21-6 1,-27 8 1,-1 0 0,1 0 1,-2-1-1,12-5 1,0-2-1,-18 11 5,2-1 1,-1 1-1,2-1 1,-2 2 0,1-1-1,-1 1 1,1-1-1,0 1 1,-1 0 0,1 1-1,0-1 1,0 1-1,4 1 1,-1 0 2,0 0 0,0 1 0,0 0 0,0 0 0,0 1-1,10 7 1,-17-10-6,1 0-1,-2 0 0,2 1 1,-1-1-1,0 0 0,0 1 1,0-1-1,-1 1 0,1-1 1,0 1-1,1 2 1,-2-2 0,1-1 0,0 1 0,0 0 0,0-1 0,0 1 0,0-1 0,0 1 1,0-1-1,0 1 0,4 2 0,2 2-9,1-1-1,0 0 1,0 0-1,1-1 1,-1 0-1,1 0 1,0-1-1,1-1 1,-1 0-1,0 0 1,1 0-1,15 0 1,-8-3 30,-1 1 0,0-2 0,25-5 0,2 0 65,-7 14 81,-36-7-81,-10 4 457,-82 52-337,21-11-161,8-9-12,-77 33 0,133-65-40,0 0 0,0 0 1,1 0-1,-1 1 0,1-1 0,0 1 1,1 1-1,-1 0 0,0-1 0,2 1 1,-1 1-1,1-1 0,-1 0 0,2 1 1,-1 0-1,1 0 0,0 1 0,1-1 1,-1 0-1,1 1 0,-2 15 0,4-22-2,0 0-1,0 0 1,-1 0 0,1 0-1,0 1 1,0-2-1,0 2 1,0-1 0,0 0-1,0 0 1,0 0 0,0 0-1,1 1 1,-1-2-1,0 2 1,0-1 0,1-1-1,0 2 1,-1-1-1,1-1 1,-1 2 0,1-1-1,1 1 1,-1-2 0,0 1 1,0-1 0,0 0 0,1 0 0,-2 1-1,2-1 1,-1 0 0,0 0 0,0 0-1,0 0 1,0 0 0,1 0 0,-2 0-1,2 0 1,-1-1 0,0 1 0,0 0-1,2-1 1,5-3-15,0 0-1,1 0 0,-1-1 1,9-7-1,27-21 12,-18 12 3,53-32 0,-77 52 13,0 0-1,0 0 1,1 0 0,-1 1 0,0-1 0,0 1-1,1-1 1,-1 1 0,0 0 0,0-1 0,1 1-1,-1 1 1,0-1 0,5 2 0,-6-2-2,-1 0 0,1 0 1,0 0-1,0 1 0,-1-1 1,1 1-1,0-1 0,0 1 1,-1-1-1,1 1 0,0-1 1,0 1-1,-1 0 0,0-1 1,1 1-1,0 0 0,-1 0 1,1-1-1,-1 1 0,0 0 0,0 0 1,1-1-1,-1 1 0,0 1 1,0-2-1,1 1 0,-1 0 1,0 0-1,0-1 0,0 1 1,0 1-1,0-2 0,-1 1 1,1 0-1,0 0 0,0-1 1,-1 1-1,1 0 0,0 0 1,-1 2-1,-23 53 51,-56 96 0,80-150-52,-3 0-6,2 0 0,-1 1 0,1-1 0,0 1 0,0 0 0,0 0 0,0-1 0,0 1 1,1 0-1,-1 0 0,0 0 0,1-1 0,0 6 0,0-8 3,0 0 0,0 0 1,0 0-1,0 0 0,0 0 0,0 0 0,0 1 0,0-1 0,1 0 1,-1 0-1,0 0 0,0 1 0,0-1 0,0 0 0,0 0 0,0 0 0,1 0 1,-1 0-1,0 0 0,0 1 0,0-1 0,0 0 0,0 0 0,0 0 1,0 0-1,0 0 0,0 0 0,1 0 0,-1 0 0,0 0 0,0 0 1,0 0-1,1 0 0,-1 0 0,0 0 0,0 0 0,1 0 0,-1 0 0,0 0 1,0 0-1,0 0 0,0 0 0,9-6-67,3-9 11,4-3 21,1 1-1,-1 1 1,36-26-1,-2 2 14,-33 24 23,21-25-1,-30 30 3,1 0 0,0 1-1,1 1 1,0-1 0,1 2 0,0-1 0,17-9 0,20-3 16,-44 20-14,1-1 1,0 2 0,0-2-1,-1 1 1,1 1 0,0 0-1,0 0 1,7 0 0,-12 0 0,1 0 0,0 0 1,-1 0-1,1 0 1,0 1-1,-1-1 0,1 0 1,-1 1-1,1-1 0,-1 0 1,1 1-1,0-1 0,-1 0 1,0 1-1,0-1 0,1 1 1,0-1-1,-1 1 0,1-1 1,-1 1-1,0-1 1,0 1-1,0 0 0,1-1 1,-1 2-1,0 18 82,-1-15-69,0 0 1,-1 0-1,1 0 1,-1 0-1,-5 8 0,3-6-14,0 1 0,1-1 0,0 1 0,0 0 0,1 0 0,1 0 0,-2 12 0,-3 9 0,1 7-36,5-35 32,0 0 0,0-1 0,0 0 0,0 1 0,0 0 0,1-1-1,-1 1 1,0-1 0,0 0 0,0 1 0,1 0 0,-1 0 0,0-1-1,0 0 1,0 0 0,1 1 0,-1 0 0,1-1 0,-1 1 0,1-1 0,-1 0-1,0 0 1,1 1 0,-1-1 0,1 0 0,0 1 0,-1-1 0,1 1-1,20 8-57,-12-5 54,-4-1 0,3 2 3,-1-1 0,1 1-1,-1 1 1,11 11 0,-14-14-2,-1 0-1,0 0 1,1-1 0,0 0 0,-1 1-1,1-1 1,0 0 0,0 0 0,-1 0 0,2-1-1,-1 0 1,0 1 0,0-2 0,0 1-1,5 0 1,-2-1 6,-1 0-1,1 0 1,-1-1-1,1 0 1,-1 1-1,0-2 1,0 1-1,0-2 1,10-3-1,82-38 80,-89 41-71,1-1-1,0 2 1,0 0 0,0 0-1,0 1 1,0 0 0,0 0-1,1 1 1,15 3 0,-25-3 3,1 0 1,-1 1 0,1-1-1,-1 1 1,1 0-1,-1-1 1,0 1 0,1 1-1,-2-2 1,2 1-1,-1 1 1,0-2 0,0 2-1,0-1 1,1 2-1,-1-3-7,-1 1-1,0-1 1,0 1-1,0 0 1,1-1-1,-1 0 1,0 0-1,0 1 1,0-1-1,1 1 1,-1 0-1,0-1 0,0 0 1,0 1-1,0-1 1,0 1-1,0 0 1,0-1-1,0 0 1,0 0-1,0 1 1,0 0-1,-1-1 0,1 1 1,0-1-1,0 0 1,-1 1-1,1-1 1,0 1-1,0-1 1,0 1-1,0-1 1,-1 0-1,1 0 0,-1 1 1,1-1-1,-1 1 1,1-1-1,0 0 1,0 1-1,-1-1 1,0 0-1,1 0 1,-1 0-1,1 0 1,0 0-1,-1 0 0,1 0 1,-1 0-1,1 0 1,-1 0-1,0 0 0,1 0 0,-1 0-1,1 0 1,-1 0-1,1 0 1,0 0 0,0 0-1,-1 0 1,1 0 0,-1 0-1,1 0 1,-1 0 0,1 0-1,0-1 1,0 1 0,0 0-1,-1-1 1,1 1 0,0 0-1,-1-1 1,1 1 0,0 0-1,-1 0 1,1-1 0,0 1-1,0-1 1,0 1-1,0 0 1,0-1 0,0 1-1,0 0 1,0 0 0,0-1-1,0 0 1,0 1 0,0-1-1,0 1 1,0 0 0,0 0-1,0-1 1,0 1 0,0-1-1,0 0 1,3-24-40,-2 14 37,1-10-2,-1 15 28,0-2-1,-1 1 0,0-1 0,-1-8 0,1 16-18,0-2 0,-1 1 0,1 0 0,0 0 0,0 0 0,0 0 0,0 0 0,-1 0 0,0 0 0,1 0 0,-1 0-1,1 0 1,-1 0 0,0 0 0,0 1 0,1-1 0,-1 0 0,0 0 0,0 1 0,1-1 0,-1 0 0,-1 0 0,2 1 0,-1 0-1,-1-1 1,2 1 0,-1-1 0,-1 1 0,2-1 0,-2 1 0,1 0 0,0 0 0,-1 0 0,-1 0-1,0 1 0,1-1 1,-1 1-1,1 0 0,-1-1 1,1 2-1,-1-1 0,1 0 1,-3 2-1,-12 5 9,-78 30 5,73-28-27,59-58-529,-30 41 532,0-1 0,0 2 1,1-1-1,-1 0 0,1 1 0,1 0 1,0 1-1,-1 0 0,1 0 0,1 1 1,-1 0-1,0 1 0,1 0 0,0 0 1,0 1-1,14-1 0,-23 2 12,0 1 0,0-1 0,-1 0 0,1 1 0,0 0 0,0-1 0,-1 1 0,0-1 0,1 0 0,0 1 0,-1-1 0,1 0 0,-1 0 0,0 1 0,1-1 0,-1 0 0,1 0 0,-1 1 0,0-1 0,1 0 0,-1 0 0,0 1 0,0-1 0,0 0 0,0 0 0,0 0 0,0 0 0,0 0 0,0 1 0,0-1 0,0 0 0,-1 0 0,0-1 0,-6-29 131,-8 7-8,13 23-131,1-1-1,-1 0 0,1 0 1,0 0-1,-1 0 0,2 0 0,-1 0 1,-1-1-1,2 1 0,-1 0 1,1 0-1,-1-1 0,0 1 1,1-1-1,0 1 0,0 0 0,0-1 1,0 1-1,0-3 0,0 4-8,0 1 0,0-1 1,0 1-1,0-1 0,0 0 0,1 0 0,-1 1 0,0-1 0,0 1 0,0-1 0,1 0 0,-1 1 0,0-1 0,1 1 0,-1-1 0,0 0 0,0 1 0,1 0 0,-1-1 1,1 0-1,0 1 0,-1-1 0,0 1 0,1 0 0,-1 0 0,1-1 0,0 1 0,-1-1 0,2 1 0,-1 0-3,0 1 1,1-1-1,-1 1 1,0-1-1,0 1 0,1 0 1,-1 0-1,0-1 1,0 1-1,0 0 0,0 0 1,0-1-1,0 2 1,-1-1-1,3 2 0,5 6-11,-4-3 23,0 0 0,1 0 0,0 0 1,0-1-1,0 0 0,1 0 0,0-1 0,0 1 1,0-2-1,0 1 0,0 0 0,13 3 1,-22-8 54,0-1 1,0 0 0,0 0-1,1 0 1,0-1 0,-1 0-1,0 1 1,1-1 0,-2-4-1,-2 0-58,0-1-1,0 0 0,2 0 1,-1-1-1,1 0 0,-5-15 1,16 42-79,0 0 0,2 0 0,0-1 0,1 0 0,15 19 0,-25-36 89,0 0 0,0 0 0,0 0 0,0 0 0,1 1 0,-1-1 0,0 0 1,0 0-1,0 0 0,0 0 0,0 0 0,0 0 0,0 1 0,0-1 0,0 0 0,0 0 0,0 0 0,0 0 0,0 0 0,0 1 0,0-1 0,0 0 0,0 0 0,0 0 0,0 0 0,0 0 0,0 0 0,0 0 0,0 0 0,0 0 0,-1 0 0,1 0 0,0 0 0,0 0 0,0 0 0,0 1 0,0-1 1,0 0-1,0 0 0,0 0 0,0 0 0,0 0 0,0 0 0,0 0 0,0 0 0,0 0 0,0 0 0,0 0 0,-1 0 0,1 0 0,0 0 0,0 0 0,-11 2 102,-16-5-54,11 2-52,-1 0-1,0 1 1,0 1-1,0 0 1,0 2-1,1 0 1,-1 0 0,1 2-1,0 0 1,-22 10-1,29-9-12,0 0 0,0 0 0,1 1 0,0 0 1,0 1-1,1-1 0,-8 11 0,6-6-7,-1-1-1,-21 18 1,21-22 41,-4 4-190,17-9-3,9-4-41,6-3 154,0-1 1,0-1 0,-1 0 0,20-13 0,33-14-15,-65 33 68,19-9-9,0 2 1,42-10 0,-57 16 7,0 2 1,0-1-1,0 1 1,0 0-1,0 1 1,-1-1-1,1 2 1,0-1-1,-1 2 1,1-1-1,11 5 1,-16-5 8,0-1-1,0 2 1,-1-2 0,0 1-1,0 1 1,1-1 0,-1 1 0,0-1-1,0 1 1,0 0 0,-1 0-1,1 0 1,0 1 0,-1-1 0,-1 1-1,2-1 1,-2 0 0,1 1-1,-1 0 1,1 0 0,-2-1-1,2 2 1,-1-1 0,-1-1 0,0 1-1,0 1 1,1-2 0,-2 2-1,1-1 1,0-1 0,-2 6 0,1-1 15,-1-2 9,6-11 12,4-22-3,-1 3-47,-9 27 86,2 1-68,-2-1 0,1-1 0,-1 1 0,1 0 0,-1 0 0,1 0 0,-2 0 0,2-1 0,-1 0 0,-1 1 0,1-1 0,-1 0 0,-4 3 0,-47 22-77,54-26 47,2 0 0,-1-1 0,-1 2 0,2-1 0,-1-1 0,0 1 0,1 0 0,-2-1 0,2 1 0,-1-1 0,0 0 0,2 1 0,5 2 11,7 2-24,0 0 0,0 1 0,24 13 0,-35-16 34,-1 0 1,0 1-1,0-1 1,0 1-1,-1 0 1,1-1-1,-1 1 1,0 1-1,0-2 1,0 1-1,2 8 1,11 48 31,-15-56-35,1-1 1,0 0-1,0 1 1,0-1-1,0 0 0,0 0 1,1 0-1,-1 0 1,1 0-1,0 0 1,0-1-1,0 1 0,0-1 1,0 0-1,4 4 1,0-3-5,-1 0 0,0 0 0,0 0 0,1 0 0,0-2 1,0 1-1,8 2 0,-10-3 2,-1 0 6,1-1-1,0 1 0,0 1 0,-1-1 1,1 1-1,3 1 0,-6-2 3,0 1 0,1-2 0,-2 2 0,2-1 0,-1 0 0,0 1 0,0-1 0,0 1 0,-1-1 0,1 1 0,0-1 0,0 1-1,-1-1 1,1 1 0,-1 0 0,1 2 0,2 12 39,-1 1 0,0-1-1,-2 19 1,1-32-46,0 0-1,-1-1 1,1 1 0,0 0 0,0 0-1,0-1 1,0 1 0,1-1-1,-1 1 1,1 0 0,0-1 0,-1 0-1,2 0 1,1 3 0,-1-2-1,-1 0 0,1 0-1,-1 0 1,0 1 0,0-1 0,4 7 0,-3 0 22,1 0-1,9 14 1,3 6 12,-16-27-32,2 0 1,-1 0-1,0-1 0,1 0 1,-1 0-1,1 1 1,-1-1-1,1 0 1,0 0-1,-1 1 1,2-2-1,-1 1 1,0 0-1,3 2 1,-3-4 2,-1 2 1,0-1 0,0 0 0,0 0 0,0 0 0,0 1 0,0-1-1,-1 0 1,1 1 0,0-1 0,-1 1 0,1-1 0,-1 0-1,0 0 1,1 3 0,-1-2-3,1-1 0,-1 0 0,0 0 0,1 0-1,-1 1 1,0-1 0,1 0 0,-1 0 0,1 0 0,0 0 0,-1 0-1,1 0 1,0 0 0,0 0 0,-1 0 0,1 0 0,1 0 0,-2-1-1,3 3 1,15 6-5,-14-7 5,0 0 1,0 0-1,-1 0 0,2-1 1,-1 1-1,0-1 1,1 0-1,-1 0 1,8 0-1,-2-1 19,0 1 0,-1 0-1,1 0 1,0 0 0,0 1 0,-1 1 0,13 5 0,-14-5-6,-1-1 1,1 1-1,0-1 0,-1-1 1,2 1-1,-2-1 1,1-1-1,0 1 0,0-1 1,0-1-1,0 0 1,0 1-1,0-2 1,7-2-1,-1 1-6,0 2 0,0-1 0,18 2 1,27-3 44,-51 2-36,-1 0-5,0 0 1,-1 0 0,1-1-1,-1 0 1,10-3 0,-14 3 2,-1 2-1,1-2 1,0 1 0,-1 0 0,1-1 0,-1 1 0,1-1 0,-1 1-1,1-1 1,-1 1 0,0-1 0,1 0 0,-2 1 0,1-2 0,1 2-1,-2-1 1,1-1 0,-1 2 0,1-1 0,0-1 0,-1 1 0,0-2-1,1-10 61,-1 1 0,-1-1 0,-3-21 0,-1-21 48,5 53-128,1 1 1,-1 0-1,1 0 0,0-1 1,-1 1-1,1 0 0,0 0 1,0 0-1,0 0 0,1 0 1,-1 0-1,1 1 0,-1-2 1,1 2-1,-1-1 0,1 1 1,0-1-1,-1 1 0,2-1 1,-2 1-1,5-2 0,-3 1-3,1-1 0,0 0 0,-1 1-1,0-1 1,4-4 0,-5 4 10,4-5 60,-1 1 0,0-1 0,0 0 0,6-16 0,-10 22-54,-1 1 0,0 0 0,1 0 0,-1-1 0,1 1 1,-1-1-1,0 1 0,1-1 0,-1 1 0,0-1 0,0 1 0,0-1 1,-1 1-1,1 0 0,0-1 0,-1 1 0,1-1 0,-1 1 0,1-1 1,-1 1-1,1 0 0,-1 0 0,0-1 0,0 1 0,0 0 0,0 0 1,1 0-1,-2 0 0,1 0 0,1 0 0,-2 0 0,1 0 1,0 0-1,-1 1 0,1-1 0,0 0 0,0 0 0,-1 1 0,1 0 1,-2-1-1,-1 0 7,0 0-1,0 1 1,0 0 0,0 0 0,0 0 0,-4 0 0,4 0-13,1 0-1,-1 0 1,0 0 0,0 0 0,1 0 0,-7-2-1,9 0-10,0 0 0,1-1-1,-1 0 1,0 1-1,0 0 1,1 0 0,0-1-1,0 0 1,0 1 0,0 0-1,0-1 1,0-2 0,0-6 11,0 10 3,0 1 0,0-1 1,0-1-1,0 2 0,0-1 0,0 0 1,0 0-1,0 0 0,0 0 0,0 0 1,-1 1-1,1-2 0,-1 1 0,1 1 1,-1-1-1,1 0 0,0 0 0,-1 1 1,0-1-1,0 0 0,1 0 0,-1 1 1,0-1-1,0 1 0,1-1 0,-1 0 1,0 1-1,0 0 0,1-1 0,-3 0 1,1 1-11,0 1 0,0-1 0,0 1 0,0-1 0,0 0 1,0 1-1,1 0 0,-2 0 0,2-1 0,-1 1 0,0 1 1,1-2-1,-1 2 0,-2 1 0,-1 3-12,0 0-1,0 0 1,-1 0 0,3 1 0,-2-1-1,1 1 1,1 1 0,0-1 0,-5 13-1,7-1 23,1-17-3,0 0 0,0-1 0,0 1 0,0-1 0,0 1 0,-1 0 0,1 0-1,-1-1 1,1 1 0,-1-1 0,1 1 0,-1-1 0,0 1 0,-1 1 0,-2-18-5,3 11 2,0-6-8,0 0 0,0 0 0,1 0 0,0 0 0,3-11 0,-3 18 17,0 1-1,0 0 1,0 0-1,0-1 1,0 1-1,0 0 0,0-1 1,-1 1-1,1-1 1,-1 1-1,0 1 1,1-2-1,-2 1 1,1 0-1,1 0 1,-2 0-1,1 0 0,-1 0 1,1 0-1,-1 1 1,1-1-1,-1 1 1,1-1-1,-2 1 1,2-1-1,-5-2 1,2 2 1,0-1 1,-1 1 0,1 0-1,-1 0 1,1 0 0,-2 0-1,2 1 1,-1 0 0,0 0 0,0 1-1,-6-1 1,8 1-13,0 0 0,1 0 1,-1 0-1,1 0 0,0 0 0,-1-1 0,0 1 1,0-1-1,1 1 0,0-1 0,0 0 0,-1 0 0,-3-2 1,6 3-51,1 0 12,1 0-1,-1 0 0,1 0 1,-1 1-1,1-1 0,-1 1 0,1 0 1,-2-1-1,2 0 0,-1 1 1,1 0-1,-1 0 0,2 2 1,-2-2 43,1 0 0,-1 0 1,1 0-1,-1 0 0,1 0 1,-1-1-1,1 1 0,0 0 1,-1 0-1,1-1 0,0 0 1,2 1-1,51 1-99,-23-2 74,38 7 1,-1 0 0,-64-6 24,6 0 7,0 1-1,1-2 1,-2 0 0,1 0 0,19-3 0,26-15 64,-52 18-72,0 0 0,1 0 0,-1 0 0,1 0 1,-2 0-1,2 1 0,-1 1 0,5 0 0,-4-1 1,-5-2 298,-7 5-224,-40 55-107,46-58 32,0 0-1,1 1 1,-1 0 0,0-1-1,0 1 1,1-1-1,0 1 1,-1 0 0,1 0-1,-1 1 1,-4 15-4,-12 17 17,16-30-10,-1 0 0,-1 0 0,1-1 0,0 2-1,-1-2 1,0 1 0,0-1 0,-1 0 0,-4 5 0,-8 4-7,14-12 3,-1 1-1,1 0 1,-1-1-1,1 2 1,0-1-1,0 0 1,-1 0-1,2 1 1,-1 0 0,0-1-1,1 1 1,-1-1-1,1 1 1,-2 3-1,1-1 10,1-2-1,-2 1 1,0 0 0,0 0-1,1-1 1,-1 0-1,0 0 1,-1 1-1,1-1 1,0-1 0,-1 1-1,-7 4 1,-22 19 40,19-11-32,-2 3-7,-20 15 0,30-27-3,-1-1 0,0-1 1,0 1-1,1-1 1,-2-1-1,1 0 1,-8 3-1,1-1-5,3-1 17,0-1 1,-1 0 0,1 0-1,0 0 1,-1-2-1,1 1 1,-1-2 0,-23 0-1,2-5-7,-35-9 0,59 12-9,1-1 0,-1 0 0,0 0 0,0-2-1,1 1 1,1 0 0,-2-1 0,2-1 0,-7-5-1,-13-11-15,-36-25-1,39 31 10,-27-23-41,42 27 9,9 12 38,0-1 1,-1 0-1,1 0 0,-1 1 0,1 0 1,-1-1-1,1 0 0,0 0 0,-1 1 1,1 0-1,-1-1 0,0 0 1,1 1-1,0-1 0,-1 1 0,0 0 1,0 0-1,1-1 0,-1 1 0,0 0 1,0-1-1,-1 1 0,-2-1 1,1-1-1,-2 1 1,1-1-1,1 0 0,-1 0 1,1 0-1,-1 0 1,-3-5-1,-12-5 2,14 9-5,0-1 1,1 1-1,-1 0 0,1-2 0,0 1 0,0 0 0,1 0 1,-1 0-1,-3-8 0,-1 0-5,2-2 0,-8-17 1,12 25 9,0 2-1,0-1 1,0 0 0,0 1 0,-1-1 0,0 1 0,0 0 0,0-1 0,-1 2 0,0-1 0,0 0 0,1 1 0,-2-1-1,1 1 1,-7-3 0,-19-15 13,26 18-14,0 1 1,-1 0-1,2-1 0,-2 0 0,1 1 0,-3-6 0,-15-8 7,18 14-7,0 0 0,0 0 0,0 2 0,-1-2 0,1 1 0,0 1 0,-1-1 0,1 1 0,-5 0 0,-8-2 2,14 3-2,0-1-1,-1 0 0,1 1 1,0 0-1,-1-1 0,1 1 1,-6 3-1,-11 2 4,-6 0-5,15-4 0,1 0 0,1 0 0,-17 0 0,10-3 0,13 1 0,-1 0 0,0 0 0,0 0 0,1 0 0,-1 0 0,0 0 0,0 1 0,-6 2 0,6-2 1,0-1 0,0 1 0,0-1 0,0 0 0,0-1 0,-5 0 0,-3 0 2,-14-2-3,-43-9 0,36 6-16,9-4 18,22 8-2,0 2 1,0-2-1,-1 1 0,1 0 1,-1 0-1,1 0 1,0 1-1,-1-1 1,-3 0-1,2 0 0,-1 0 0,2-1 0,-1 2 0,0-3 0,0 2 0,1-1 0,-6-3 0,5 2 0,-27-24 8,27 25-8,0-1 0,-1 1 0,1-1 0,-1 2 0,0-1 0,1 0 0,-2 1 0,2 0 0,-1 0 0,0 0 0,-6 1 0,-12-1 0,-28 3 0,9 0 0,3-4 15,-47-8 0,63 7-13,6 2-3,1 0 0,-1 2 0,1 0 1,-17 3-1,-35 2-4,55-5 1,0 0 0,0 0 1,1 1-1,0 1 0,-17 4 0,19-5 6,0 0 0,-1-1 0,-12 0 0,21-1-2,-13 0 2,1-1 0,-1 0 0,0-1 0,1 0 0,0-2 0,0 1 0,-15-7 0,-9-4-5,22 7 1,0 1-1,1 1 0,-2-1 0,1 3 0,-1 0 1,-19-2-1,19 6-3,-1 1 0,0 0-1,-23 8 1,-13 1-3,35-6 7,14-4 0,-1 1 0,1-1 0,0 0 1,-1 0-1,1 0 0,-1-1 0,1 0 0,-1 0 1,1 0-1,0-1 0,-10-2 0,14 2-6,0 0 1,1 1-1,-1 0 0,1-1 0,0 0 0,-1 0 0,1 1 0,0-1 0,-1 0 0,1 0 0,-1 1 0,1-1 0,0 0 1,0 0-1,0 1 0,0-1 0,0 0 0,0 0 0,0 1 0,0-1 0,0 0 0,0 0 0,0 1 0,1-1 1,0-1-1,6-19-144,2 6 119,0 0 0,0 0-1,1 2 1,1-1 0,1 2 0,18-18 0,-12 12 23,17-11-5,-34 28 22,0 1 0,1-1 0,-1 0 1,0 0-1,0 0 0,0 0 1,0 0-1,0 0 0,0-1 1,0 2-1,0-2 0,-1 1 1,0-1-1,1 1 0,0 0 1,0-1-1,-1 1 0,0-1 0,0 1 1,0-1-1,1 2 0,-1-2 1,0 1-1,0-1 0,0 1 1,0-1-1,-1 1 0,1-3 1,-1 2 19,-7-5 116,-8 0-139,14 6-4,1 1 0,0 0 1,0 0-1,0-1 0,-1 1 1,2-1-1,-2 0 0,1 1 1,0-1-1,0 0 1,0 0-1,-1 0 0,-1-1 2,0-1 0,0 2 0,0-1 0,0 0 0,0 1 0,0 0 0,-1-1-1,1 2 1,0-2 0,0 1 0,-5 1 0,-5-3 6,12 2-13,0 1 2,0-1 0,0 0 1,-1 1-1,1 0 1,0 0-1,0 0 0,-1 0 1,1-1-1,0 1 0,-1 0 1,2 0-1,-2 0 1,1 1-1,0-1 0,-1 0 1,1 0-1,0 0 1,0 1-1,0-1 0,-1 1 1,2 0-1,-3 0 1,3-4-14,-7 2-6,-7 3-9,13-1 30,-2-1 2,1 0 0,-1 0 0,0 1 0,0 0 0,0 0 0,1-1 0,0 1 0,-1 1 0,1-1 0,-1 1 0,-2 1 0,3-2 0,0 1 0,-1-1 0,0 1 0,0-2 0,1 2 0,-1-1 0,0-1 0,0 1 0,0 0 0,0 0 0,-3-1 0,5 0-5,1 0 0,-1 0 0,1 0 0,-1-1-1,0 1 1,1 0 0,0-1 0,-1 1 0,0-1 0,0 1-1,1 0 1,0 0 0,0-1 0,-1 0 0,0 1 0,1-1-1,-1 1 1,1 0 0,0-1 0,0 0 0,0 0-1,0 1 1,-1 0 0,1-1 0,0 0 0,0 0 0,-1 1-1,1 0 1,0-1 0,0 0 0,0 0 0,0 1 0,0-1-1,1-1 1,-1 2-3,0-2 1,0 1-1,0 0 0,0 0 0,0 0 0,1 0 1,-1-1-1,0 2 0,0-2 0,1 1 0,0 0 0,-1 0 1,1 0-1,-1 1 0,1-2 0,0 1 0,0 1 0,-1-1 1,1 0-1,0 0 0,2-1 0,11-10-14,-13 10 20,0 0 0,1 1 0,-1-1 0,1 2 0,-1-2-1,1 1 1,-1 0 0,2-1 0,-2 2 0,4-3 0,1 1-1,-6 1 0,1 1-1,1 0 0,-2 0 0,2-1 1,-1 1-1,0-1 0,0 1 0,0 0 1,1 0-1,-1 0 0,0 0 0,2 0 1,6-1-5,3-1-5,-5 3 10,-1-1 1,1 0-1,-1-1 0,12-2 1,47-7-22,-58 8 22,-1 1-2,1-1 0,-1 1 0,0-2 0,0 0 0,0 1 0,10-7 0,-4 0 10,1 0 1,14-16-1,-21 21-9,1-1 0,-1 2-1,1-1 1,0 1 0,-1 0 0,2 0-1,-1 1 1,0 0 0,1 0 0,13-1 0,9-3-6,-17 3-3,0 1 0,16-1 0,9 0-12,7-1-14,-36 4 34,0 0 0,0-1-1,0 0 1,0-1-1,14-4 1,-4-1-6,2 1 0,-1 0 0,1 2 0,-1 0 0,1 1 0,0 2 1,0-1-1,35 4 0,45 1 2,15 15 0,-107-17 4,0 0 0,0 0-1,17-1 1,8-1 0,-17 3 1,0-1-1,-1-1 0,2-1 0,-2 0 0,28-7 0,6 1 7,-38 5-3,-1 1 1,21-6-1,-25 5 4,-1 1-1,0-1 1,1 2-1,10 0 1,19-4 12,-32 4-14,0 1 0,0-1-1,0 1 1,0 0 0,-1 0 0,0 1-1,1-1 1,0 1 0,-1-1 0,1 2-1,-1-1 1,0-1 0,0 2 0,0 0-1,0-1 1,0 1 0,3 4-1,6 15 2,-9-17-2,0 1 0,0 0 0,8 9 0,-10-13-2,2 0 0,-2 0-1,1-1 1,1 1 0,-1-1 0,0 1-1,0-1 1,1 0 0,-1 0 0,0 0-1,0 0 1,1 0 0,3 0-1,3 1 3,-1 0-1,0 0 0,0 1 0,1 0 0,-2 1 1,8 4-1,-11-6-1,-1 0-1,1 0 1,-1 0 0,0 1 0,0 0 0,-1 0-1,1 0 1,-1 0 0,0 0 0,1 0 0,-1 0 0,0 1-1,0-1 1,-1 1 0,2 3 0,4 22-22,-2 0 1,3 41-1,1 6-88,-9-71 91,2-1 0,-1 2 0,0-1 0,1-1 0,-1 1-1,1 0 1,0 0 0,0-1 0,4 6 0,-4-8 8,0 0 0,-1 0 0,2-1 0,-2 1-1,1-1 1,1 1 0,-1-1 0,0 0 0,0 1 0,1-2 0,-1 2 0,0-1-1,0-1 1,1 1 0,0-1 0,-1 1 0,1-1 0,-1 1 0,6-2 0,-2 1 9,0-1-1,0 0 1,0-1 0,0 1 0,0-2 0,0 1 0,0 0-1,0 0 1,0-1 0,-1-1 0,0 1 0,8-7 0,-13 10 0,1 0-1,-1-1 1,0 1 0,1 0 0,-1 0 0,1 0 0,-1 0-1,1 0 1,-1 0 0,0 0 0,1 0 0,-1 0-1,1 0 1,0 0 0,-1 0 0,0 0 0,1 0 0,-1 0-1,1 0 1,-1 1 0,1-1 0,-1 0 0,0 1 0,1-1-1,-1 0 1,1 1 0,-1-1 0,0 0 0,1 0 0,-1 0-1,0 1 1,0-1 0,0 1 0,1 0 0,13 20-44,-2-3 40,18 15-9,-29-30 18,0-1 0,0 0 1,-1 0-1,1 1 0,0-1 0,-1 0 0,0 0 1,1 1-1,-1-1 0,-1 0 0,1 0 0,-1 5 1,-5 28 35,0 1-56,6-38 15,0 0 0,1 0 0,-1 0 0,1 1 0,-1-1 0,1 0 0,0 0 0,0 1 0,-1-1 0,3-3 0,7-14-8,-3-10 29,-3 15 17,-1 0 0,2-19 0,-4 28-29,-1 1-1,0-1 1,0 1-1,-1-1 1,0 1-1,0-1 1,1 1-1,-2-1 1,1 1-1,-1 0 1,-3-7-1,1 3 13,0 1 0,-1 1-1,0-1 1,0 1 0,-1 0-1,1 0 1,-1 0 0,0 1-1,-7-5 1,5 5-19,1-1 0,0 0 0,0 0-1,0-1 1,1 0 0,0 0 0,-9-13 0,-6-10-24,21 29 20,-1 1 1,0-1 0,1 0 0,-1 0-1,1 1 1,-1-1 0,0 0 0,0 0-1,1 1 1,-1-1 0,0 1 0,0-1-1,0 0 1,-1 1 0,-10-11 4,9 9 2,0-1 1,1 0 0,-1 1-1,0-1 1,0 0 0,0 2-1,0-1 1,0-1-1,-1 2 1,-2-2 0,3 1-8,-1 1 1,1-1-1,0 0 1,0 1-1,0-2 1,1 1-1,-1 0 1,0 0-1,0-1 1,-2-3-1,7 9-42,0-2 1,0 1-1,0 0 0,1-1 0,-1 1 1,0-1-1,0 1 0,1-1 1,-1 0-1,1 1 0,-1-2 1,3 2-1,48 12-64,-2 0 30,36 20 15,-82-32 65,0-1 1,1 0 0,-1 0 0,0-1 0,8 1 0,22 4 19,-33-5-19,0 0 0,-1 1 0,1 0 0,-1-1-1,1 1 1,-1 0 0,1 0 0,-1 0 0,1-1 0,-1 2-1,1-1 1,-1 0 0,0 0 0,0 0 0,0 1 0,2 2 0,8 10 0,-10-13 0,2 1 0,-2 0 0,1 0 1,-2 0-1,2-1 0,-1 2 0,0-1 1,1-1-1,-2 2 0,1-1 0,0 0 1,0 3-1,6 23 20,-5-23-18,-1 0 0,1-1 0,-2 2 0,1-1 0,0 5 0,-1-1-5,0 0 1,1 0-1,-1 0 1,2 0-1,-1 0 1,2 0 0,4 12-1,-5-17-1,-1-1 0,1 0 0,0 0 0,-1 0 0,2-1-1,-1 1 1,1 0 0,-1 0 0,0-1 0,1 0 0,0 0 0,0 1 0,0-2 0,0 1-1,0 0 1,0-1 0,1 1 0,-1-1 0,1 0 0,-1 0 0,7 0 0,-10-1 2,9 2-1,-2-1 0,1 2 0,13 3 0,-19-5 4,0 0-1,0 0 0,1 0 0,-2 1 0,1-1 0,0 1 0,0-1 0,0 1 0,-1-1 0,1 1 0,0 0 0,-1-1 0,0 2 0,1-1 0,-2-1 0,3 6 0,3 8 10,0 0-1,-2 0 1,0 1 0,0-1-1,0 20 1,-3-24-9,0-2 1,0 2-1,1-1 1,1 0-1,6 19 1,-9-29-2,0 1 0,0 0 0,0 0 0,0-1 0,0 0 0,1 1 0,-1 0 1,1 0-1,-1-1 0,1 0 0,-1 1 0,0 0 0,1-1 0,-1 1 0,1-1 0,0 0 1,-1 1-1,0-1 0,1 1 0,0-1 0,-1 1 0,1-1 0,-1 0 0,1 0 1,0 0-1,0 0 0,-1 0 0,1 1 0,-1-1 0,1 0 0,0 0 0,0-1 8,0 1 0,-1 0 0,1 0 0,-1-1-1,0 0 1,1 1 0,-1-1 0,1 1 0,-1 0-1,1-1 1,-1 0 0,0 0 0,0 1-1,0 0 1,0-1 0,0 0 0,1 0 0,-1 1-1,0 0 1,0-1 0,0 0 0,0 0 0,0 1-1,0-1 1,0 0 0,0 1 0,-1-1 0,1 1-1,0-1 1,0 0 0,0 1 0,0-1-1,-1 0 1,-10-37 122,5 18-112,0 1 0,-2-2 1,1 3-1,-18-31 0,-33-44-11,48 74-17,0-1 1,1 0-1,-8-31 0,16 49 4,1 1-1,-1-1 1,1 1-1,0-2 0,0 2 1,0-1-1,0 1 1,0-1-1,1 0 1,-1 1-1,1-3 0,1-10-316,15 14 187,-1 3 111,-1 0 0,1 0 0,-1 2 0,0 0 0,0 1 0,24 12 0,-33-15 29,0-1 0,1 1 1,0-1-1,0-1 0,8 2 0,-5-6 26,-8 2-27,-1 0 1,0 0-1,0 1 1,1 0-1,-1-1 1,1 1-1,-1-1 1,1 1-1,-1 0 0,4 0 1,13 2-8,10 2-2,-20-3 6,3 0 10,-11-1-11,1 0 0,-1 0 0,0 0 1,0 0-1,1 0 0,-1 0 0,0 0 1,0 0-1,0 0 0,0 0 1,0 0-1,1 1 0,-1-1 0,0 0 1,0 0-1,0 1 0,1-1 1,-1 0-1,0 0 0,0 1 0,0-1 1,0 0-1,0 0 0,1 0 0,-1 0 1,0 0-1,0 1 0,0-1 1,0 0-1,0 1 0,0-1 0,0 0 1,0 1-1,0-1 0,0 0 0,0 0 1,-1 0-1,1 0 0,0 1 1,0-1-1,0 0 0,0 0 0,0 0 1,1 0-1,-1-1 0,0 1 1,0 0-1,0 0 0,0 0 1,0 0-1,0 0 0,0 0 1,0 0-1,0 0 0,0 0 0,0 0 1,0 0-1,0 0 0,0 0 1,1 0-1,-1 0 0,0 0 1,0 0-1,0 0 0,0 0 1,0 0-1,0 0 0,1 0 1,-1 0-1,0 0 0,0 0 0,0 0 1,0 0-1,0 1 0,0-1 1,0 0-1,1 0 0,-1 0 1,0 0-1,0 0 0,0 0 1,0 0-1,0 0 0,0 1 0,0-1 1,0 0-1,0 0 0,0 0 1,0 0-1,0 0 0,0 0 1,0 1-1,0-1 0,0 0 1,0 0-1,0 0 0,0 0 0,0 0 1,0 0-1,0 0 0,0 0 1,0 0-1,0 0 0,6 13 11,0 0-9,3-4-5,-7-7 3,0 0 0,0 1-1,1-1 1,-2 0-1,1 0 1,0 1-1,-1 0 1,1 0-1,2 3 1,-2-2-3,1 0 0,0-1 0,0 0 1,0 0-1,0 0 0,1 0 0,4 2 0,14 1 1,-14-4-3,1 1 1,-1-1-1,1-1 0,13 1 1,-18-2 4,1 1 0,-1-1 0,1 1 0,-1 1 0,7 1 0,-7-1 0,1-1 0,-1 0 0,0 0 0,1 0 0,6 0 0,-9-1 1,0 0 0,1 1 0,0-1 0,-1 1-1,0-1 1,0 1 0,1 0 0,-1 0 0,0-1 0,0 2 0,0-1 0,2 2 0,8 3 3,-8-3-1,0 1 0,0 0 0,0 0 0,0 0 0,0 0 0,-1 0 0,5 9 0,-7-11 2,-1 0 1,1 0-1,0 0 0,0 1 1,-1-1-1,0 0 1,0 0-1,0 1 0,0-1 1,0 0-1,0 0 1,0 1-1,0-1 0,0 0 1,-1 0-1,0 1 1,0 1-1,-20 41 127,15-35-121,-2 6 1,-1-1-1,-1-1 1,-15 20 0,23-32-20,-1 0 23,2 1-1,-1-1 1,-1 1 0,1-2-1,0 1 1,-1 1 0,-3 0 0,4-2-8,2 0 1,-2-1-1,1 0 1,-1 1 0,1-1-1,0 0 1,-1 0-1,1 0 1,-1 0 0,2 0-1,-2 0 1,1 0-1,-1-1 1,1 1 0,0-1-1,-1 1 1,1-1 0,0 1-1,0 0 1,-1-1-1,0-1 1,-1-1-2,0 1-1,0 0 1,0 0-1,1-1 1,-1 0-1,-3-4 1,5 5-2,-1-1 0,0 2 0,1-1 0,-2 0 0,2 0 1,-1 0-1,-1 1 0,-2-3 0,4 3-6,0 1 1,-1 0-1,2 0 0,-2 0 0,1 0 0,0 0 0,-1 0 1,2 0-1,-2 0 0,1 0 0,0 0 0,-1 0 1,2 0-1,-2 1 0,1-1 0,0 1 0,0 0 0,0-1 1,0 0-1,0 1 0,0 0 0,0 0 0,0-1 0,-1 2 1,-18 15-15,15-12 19,0-1 0,0 1 1,-1-1-1,1 0 0,-1 0 1,0-1-1,0 0 0,0 0 1,-1 0-1,1-1 0,-11 2 1,-35 8 44,37-8-22,-32 4 0,27-8-21,0 0 0,-1-1 0,1-1-1,0-1 1,0-1 0,0-1 0,1-1 0,0 0 0,-35-18 0,54 24-10,0 0-1,-1 0 1,1 0-1,0 0 1,0-1-1,-1 1 1,1 0-1,0 0 1,0-1-1,0 1 1,0 0-1,0 0 1,-1 0-1,1 0 0,0 0 1,-1 0-1,1-1 1,0 1-1,-1 0 1,1 0-1,0 0 1,0 0-1,0 0 1,0 0-1,-1 0 1,1 0-1,0 0 1,-1 1-1,1-1 1,0 0-1,-1 0 1,1 0-1,0 0 1,0 0-1,0 1 1,0-1-1,0 0 1,-1 0-1,1 0 1,0 1-1,0-1 1,-1 0-1,1 0 1,0 0-1,0 0 1,0 0-1,0 1 1,-1-1-1,1 0 1,0 0-1,0 1 1,0-1-1,0 0 1,0 1-1,0-1 1,0 0-1,0 0 1,0 0-1,0 1 1,0-1-1,0 0 1,0 1-1,0-1 1,0 0-1,0 0 1,0 1-1,0-1 1,0 0-1,1 0 1,7 21-322,-7-18 416,2 3-85,0 1 0,0 0 0,-1 0 0,0 0 0,-1 0 0,1 0 0,-1 0 0,-1 1 0,1-1 0,-1 0 0,-1 8 0,-2-2 35,3-11-43,-1-1-1,1 0 0,-1 1 0,1-1 0,-1 1 0,1-1 0,0 1 1,0-1-1,0 1 0,0-1 0,0 1 0,0-1 0,0 1 0,1-1 1,-1 1-1,1-1 0,0 1 0,-1-1 0,0 1 0,2 1 1,2 3-9,-1 0-1,1-1 1,1 1 0,7 7 0,-10-10 14,0 0-1,0 0 1,0 0 0,-1 1-1,1-1 1,-1 1 0,0 0-1,0-1 1,0 5 0,6 14 6,-4-16-2,-1 0-6,1 0 0,0 0-1,0 0 1,6 6 0,-6-9-4,-1-1 0,0 0 1,0 0-1,1 0 0,-1-1 1,1 1-1,-1-1 0,1 1 1,-1-1-1,1 0 1,0 0-1,6 1 0,15 5-6,1-1 0,1-2 1,-1 0-1,1-2 0,36 0 0,49-8 27,-101 5-6,0 1 0,0-1 1,0 2-1,0 0 0,0 0 1,11 3-1,60 12-2,-76-15 0,0-1 0,1 1 0,-1-1 0,0 0 0,0 0 0,1-1 0,-2 1 0,1-1 0,1 0 0,6-3 0,0-1 14,-1 0 0,0-1 0,12-8 0,-11 8 35,-12 6-48,2 0 0,-1 0 1,-1 0-1,1-1 0,0 1 0,0-1 0,-1 1 1,1-1-1,0 1 0,0 0 0,-1-1 1,1 1-1,0-1 0,0 0 0,-1 1 1,0 0-1,1-1 0,-1 0 0,1 0 0,0 1 1,-1-1-1,0 0 0,0 0 0,1 1 1,-1-2-1,0 1 0,1 1 0,-1-1 0,0 0 1,0 0-1,0 1 0,0-3 0,-1 0 27,0 0-1,1 0 1,-2 0-1,1 1 1,-1-1-1,1 0 0,-1 1 1,1-1-1,-5-3 1,4 4-33,1-1-1,-2 0 1,2 0 0,-1 1 0,1-1 0,-1 0 0,1 0-1,-1 0 1,1-4 0,-8-31 13,2 28-1962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8"/>
    </inkml:context>
    <inkml:brush xml:id="br0">
      <inkml:brushProperty name="width" value="0.18521" units="cm"/>
      <inkml:brushProperty name="height" value="0.18521" units="cm"/>
      <inkml:brushProperty name="color" value="#FFFFFF"/>
    </inkml:brush>
  </inkml:definitions>
  <inkml:trace contextRef="#ctx0" brushRef="#br0">578 213 2825,'-2'0'612,"0"-2"0,0 1 0,-1 1 0,1 0 0,-1-1 1,1 0-1,0 1 0,-1 0 0,0 0 0,1 0 0,-1 0 1,-3 1-1,0 0-163,0-1 0,0 1 0,0 1 0,-7 1 0,7 1-427,1-1 1,-1 2-1,1-2 0,0 2 0,0-1 0,0 1 1,0 0-1,2 0 0,-2 1 0,1-1 0,-5 10 1,-20 25 69,29-40-92,0 0 1,0 0-1,0 0 1,-1 0-1,1 0 0,0 0 1,0 0-1,0 0 1,0 0-1,0 0 1,0 0-1,0 0 1,0 0-1,0 0 0,0 0 1,0 0-1,0 0 1,0 0-1,0 0 1,0-1-1,-1 1 0,1 0 1,0 0-1,0 0 1,0 0-1,0 0 1,0 0-1,0 0 1,0 0-1,0 0 0,0-1 1,0 1-1,0 0 1,-1 0-1,1 0 1,0 0-1,0 0 0,0 0 1,0 0-1,0-1 1,0 1-1,0 0 1,0 0-1,0 0 1,0 0-1,0 0 0,0 0 1,0 0-1,0 0 1,0 0-1,0 0 1,1 0-1,-1 0 0,0 0 1,0 0-1,0 0 1,0-1-1,0 1 1,0 0-1,1-14-42,3-16-42,0 21 79,0-1 0,2 1 0,-2 0 0,14-17 0,10-17 89,-42 68-94,-1 0 1,-2-1 0,0-1 0,-1 0 0,-28 26 0,42-48 20,5-6-42,6-9-27,2 4 50,0-1-1,14-22 0,-20 27 24,1 1 0,-2-1 0,1 0 0,-1 0 0,1-1 0,-2 1 0,1 0 0,1-10 0,-3 16-13,-1 0 0,1-1 0,-1 1 0,1 0 0,0 0 0,-1-1 0,1 1 0,0 0 0,0 0 0,-1 0 0,1 0 0,-1 0 0,1 0 0,-1 0 0,1 0 0,0 0 0,0 0 0,-1 0 1,1 0-1,-1 0 0,1 0 0,0 0 0,-1 0 0,1 0 0,0 1 0,0-1 0,-1 0 0,1 0 0,-1 0 0,1 1 0,0-1 0,-1 0 0,1 1 0,0-1 0,-15 8-17,5-1 11,-1 1 0,2 0 0,0 0 0,-1 1 0,2 0 1,-1 1-1,-11 18 0,13-18 59,8-16-57,10-17-55,-7 18 52,0 0 1,0-1-1,-1 1 1,2 1-1,-1-2 1,1 2-1,0 0 1,0 0-1,0 0 1,1 1-1,-1-1 1,11-3-1,-16 7 7,1 0 0,-1 0 0,0 0-1,0 1 1,0-1 0,0 0 0,0 1-1,0-1 1,0 1 0,0-1 0,0 0 0,0 0-1,0 0 1,0 0 0,0 1 0,0-1-1,0 1 1,-1-1 0,1 0 0,0 1 0,0-1-1,0 0 1,0 0 0,-1 0 0,1 0 0,0 1-1,0-1 1,-1 0 0,1 0 0,0 1-1,0-1 1,0 0 0,0 0 0,-1 1 0,1-1-1,-12 15 27,10-12-25,-27 33 46,-49 49-1,62-71-36,-1 0 1,-19 11-1,23-16-4,-1 0 1,1 0-1,1 2 0,0-1 1,-15 20-1,27-30-8,0 0-1,0 0 1,0 0 0,0 0 0,0 0 0,0 0-1,0 0 1,0 0 0,0 0 0,0 0 0,0 0-1,0 0 1,0 0 0,0 1 0,0-1-1,0 0 1,0 0 0,0 0 0,0 0 0,0 0-1,-1 0 1,1 0 0,0 0 0,0 1 0,0-1-1,0 0 1,0 0 0,0 0 0,0 0-1,0 0 1,0 0 0,-1 0 0,1 0 0,0 0-1,0 0 1,0 0 0,0 0 0,0 0-1,0 0 1,-1 0 0,1 0 0,0 0 0,0 0-1,0 0 1,0 0 0,0 0 0,0 0 0,0 0-1,0 0 1,0 0 0,0 0 0,0 0-1,0 0 1,0 0 0,0 0 0,0 0 0,0 0-1,-1-1 1,1 1 0,0 0 0,0 0 0,0 0-1,0 0 1,0 0 0,0 0 0,0 0-1,1-10-33,5-21-35,-4 24 60,-1 5 9,0-4 13,1 0 0,-2 0 0,2 0 0,-1-1 1,-1 1-1,0 0 0,0-1 0,-2-6 0,2 12-13,0 1 0,-1 0 0,1-1 1,0 1-1,0 0 0,-1 0 1,1 0-1,-1 0 0,1-1 1,-1 1-1,1 0 0,0 0 0,0-1 1,-1 1-1,0 0 0,1 0 1,-1 0-1,1 0 0,0 0 0,-1 0 1,1 0-1,-1 0 0,1 0 1,-1 0-1,1 0 0,0 1 1,-1-1-1,1 0 0,-1 0 0,1 1 1,-1-1-1,1 0 0,0 0 1,0 0-1,-1 0 0,1 1 1,-1-1-1,1 0 0,-1 1 0,-17 14-21,15-13 37,-10 4 225,13-6-238,0 0 0,-1 0 0,1-1 0,0 1 0,0 0 1,-1 0-1,1 0 0,0 0 0,0 0 0,0 0 0,0 0 0,0 0 0,0 0 0,-1-1 1,1 1-1,0 0 0,0 0 0,0-1 0,0 1 0,0 0 0,-1 0 0,1-1 0,0 1 1,0 0-1,0 0 0,0 0 0,0 0 0,0-1 0,0 1 0,0 0 0,0 0 0,0-1 1,6-27 4,-2 15 10,-3-4-19,-2 14-33,-2 12-7,-23 118 14,45-201 211,-19 70-150,-4 8-50,-2 9-41,-11 53-27,13-45 61,-12 33 1,14-49 11,-5 15-11,7-20 21,0 1 0,-1 0 0,1-1 0,0 0 0,0 0 0,0 1 0,0 0 0,0-1 0,0 1 0,0-1-1,0 0 1,0 1 0,0 0 0,1-1 0,-1 1 0,0-1 0,0 0 0,1 1 0,-1-1 0,0 1 0,0-1-1,0 1 1,0-1 0,1 0 0,-1 0 0,1 1 0,-1-1 0,1 0 0,-1 1 0,0-1 0,0 1 0,1-1-1,-1 0 1,2 0 0,0-1 8,0-1 0,1 1 0,-1-1 0,1 1 0,-2-1 0,1 0 0,1 0-1,-2 0 1,1 0 0,2-4 0,-2 4-3,5-8 9,-1 3-14,-10 16 12,-2 2-19,4-8-2,1 0 0,-1 0 0,1 0 0,-1 0 0,1 0 0,0 1 0,-1 3 0,2-6 9,0-1 0,0 1 0,0-1-1,0 0 1,0 0 0,0 0 0,0 1 0,0-1-1,0 1 1,0-1 0,0 0 0,1 1-1,-1-1 1,0 0 0,0 0 0,1 0-1,-1 1 1,0-1 0,0 0 0,1 0-1,-1 1 1,0-1 0,0 0 0,0 0 0,0 1-1,1-1 1,-1 0 0,1 0 0,-1 0-1,0 0 1,1 0 0,1 0-1,-1 0 0,2 0 1,-2 0-1,1 0 0,0 0 1,0 0-1,0 0 0,0 0 1,2-2-1,71-29-6,-62 28 12,0-1-1,-1-1 1,0 1-1,0-2 1,0 0 0,-1 0-1,0-1 1,0 0 0,-1-2-1,17-14 1,-18 13-5,0 1 0,0 0 0,21-14 1,-27 21-1,0 0 1,0-1-1,0 2 1,1-1 0,-1 1-1,1-1 1,0 1 0,-1 0-1,0 0 1,1 1-1,0-1 1,0 1 0,-1-1-1,1 1 1,0 1-1,0-1 1,-1 1 0,6 0-1,-7 0-1,-1 0-1,2 0 0,-2 0 0,1 0 0,0 1 1,-1-1-1,1 1 0,-1-1 0,1 1 1,-1-1-1,0 2 0,1-2 0,-2 1 1,2 0-1,0 3 0,14 36-11,-12-28 3,-3-11 10,1 4 1,0 0-1,1 0 1,0 0 0,0 0-1,5 7 1,-7-12 4,0 0 0,-1-1 0,1 2 0,0-1 0,0-1 1,0 1-1,0 0 0,0 0 0,0-1 0,0 0 0,0 1 0,0 0 0,0-1 0,0 1 1,0-1-1,1 0 0,-2 0 0,2 0 0,-1 0 0,0 0 0,0 0 0,0 0 0,1 0 1,-1 0-1,0 0 0,0 0 0,0 0 0,0 0 0,1-1 0,-2 1 0,2-1 1,-1 1-1,-1-1 0,2 1 0,-1-1 0,-1 0 0,2 0 0,-1 0 0,35-33 91,-30 28-96,-1 0 1,1 0-1,0 1 1,0 0-1,1 0 1,12-7-1,-19 12-1,1-1 1,-1 1 0,0 0-1,1 0 1,-1 0-1,0 0 1,0 0-1,1 0 1,-1 0-1,0 0 1,1 0-1,-1 0 1,1 0-1,-1 0 1,0 0-1,0 0 1,0 0-1,1 0 1,-1 1-1,0-1 1,1 0-1,-1 0 1,1 0-1,-1 1 1,0-1-1,0 0 1,0 1-1,0-1 1,0 0-1,1 0 1,-1 0-1,0 0 1,0 0-1,1 1 1,-1-1-1,0 1 1,0-1-1,0 0 1,1 1 0,2 19 63,-3-13-17,0-1-1,0 1 0,-1-1 0,-1 10 0,-7-1 49,4-8-19,11-10 32,-4 2-91,-2-1-1,2 1 0,-1-1 0,0 1 0,0-1 0,0 0 0,-1 0 0,1 0 1,0 0-1,0 1 0,-1-5 0,6-25 15,-6 23-21,9-30-81,-29 118-101,14-67 174,-1 6-25,7-19 25,0 0 0,0 0 1,0 0-1,0 0 0,1 0 0,-1 0 0,0 0 0,1 0 1,-1 0-1,0 0 0,0 0 0,1 0 0,-1 0 1,0 0-1,0 0 0,0 0 0,0 0 0,0 0 0,0 0 1,1 0-1,-1 0 0,0 0 0,0-1 0,1 1 0,-1 0 1,0 0-1,0 0 0,0 0 0,0-1 0,1 1 0,-1 0 1,0 0-1,0 0 0,0 0 0,0 0 0,0 0 1,0 0-1,0-1 0,0 1 0,0 0 0,0 0 0,0-1 1,8-9 38,5-21-25,-1-1 0,12-62 0,-23 93-7,-1 0 1,0 1-1,0 0 0,1-1 0,-1 0 0,0 0 0,0 1 0,0-1 0,0 1 0,0-1 0,0 0 0,0 1 0,0-1 0,0 0 0,-1 0 0,1 1 0,0 0 0,-1-1 0,1 0 0,0 0 0,0 1 0,0 0 0,-2-2 0,2 2-5,-1-1 0,1 1 0,-1 0 0,0 0 0,1 0 0,-1 0 0,1 0 0,-1 0-1,0 0 1,0 0 0,1 0 0,0 0 0,-1 0 0,0 0 0,0 0 0,1 0 0,0 1 0,-1-1 0,-1 1-1,-2 1-10,-1 0-1,1 1 0,-1 0 1,-5 6-1,5-3 2,0 0-1,1 0 1,0 0 0,0 0-1,0 1 1,1 0 0,0 0-1,-3 10 1,-5 11 2,7-20 2,1-1 1,-1 2-1,1-1 1,1 0-1,-1 1 0,1-1 1,1 1-1,-2 13 1,3-21 0,0-1 0,0 1 1,0-1-1,0 0 0,0 0 0,0 0 1,0 1-1,0-1 0,0 0 1,1 1-1,-1-1 0,0 0 0,0 1 1,0-1-1,1 0 0,-1 0 1,0 0-1,0 0 0,1 0 0,-1 1 1,0-1-1,0 0 0,0 0 0,0 0 1,1 1-1,-1-1 0,0 0 1,1 0-1,-1 0 0,1 0 0,-1 0 1,0 0-1,0 1 0,13-4-27,9-11 26,-12 6 3,-1 0-1,-1-1 1,0 0 0,0-1-1,-1 0 1,1 0-1,7-17 1,-6 9-1,19-21-1,-27 38 3,0 0 0,-1 0 0,0 1 0,1-1 0,0 0 0,0 0-1,-1 1 1,1-1 0,0 1 0,0-1 0,-1 0 0,1 1 0,0 0 0,0 0 0,2-1 0,-3 1-1,0 0 1,0 0 0,1 0 0,-1 0 0,0 0 0,1 1 0,-1-1-1,1 0 1,-1 0 0,0 0 0,0 0 0,0 0 0,0 1 0,1-1-1,-1 0 1,0 1 0,1-1 0,-1 0 0,0 1 0,0-1 0,1 0 0,-1 0-1,0 1 1,0-1 0,0 0 0,0 1 0,0-1 0,0 1 0,3 37-13,-3-18 4,0-20 8,0 1 0,0-1 0,0 1 0,0-1 0,1 0 0,-1 0 0,0 0 0,0 1 0,1-1 0,-1 1 0,0-1 0,1 0 0,-1 1 0,0-1 0,0 0 0,0 0 0,1 0 0,-1 0 0,1 0 0,-1 1 0,1-1 0,-1 0 0,0 0 0,0 0 0,1 0 0,-1 1 0,1-1 0,-1 0 0,1 0 0,-1 0 0,0 0 0,0 0 0,1 0 0,-1 0 0,1-1 0,-1 1 0,1 0 0,-1 0 0,0 0 0,0 0 0,0-1 0,1 1 0,-1 0 0,1 0 0,19-14 21,-13 9-24,42-30 13,-31 22 6,0 0 0,33-17 1,-45 28-13,-1 0 0,0-1 0,1 2 1,-1-1-1,12-1 0,-16 3-1,-1 0-1,1 0 1,0 0 0,0 0 0,-1 0-1,1 0 1,0 0 0,0 0 0,-1 0-1,1 0 1,0 0 0,0 1 0,-1-1-1,1 1 1,0-1 0,0 1 0,-1-1-1,1 0 1,-1 1 0,1-1 0,0 2-1,0-1 4,-1 0-1,1 0 1,-1 0 0,0 1-1,1-2 1,-1 2-1,0-1 1,0 0-1,0 1 1,0-2-1,0 2 1,0-1-1,-1 0 1,1 1 0,0-2-1,-1 2 1,1-1-1,-1 2 1,-62 165 116,63-166-121,-1-1 1,1-1-1,-1 1 0,1 1 1,-1-2-1,1 1 0,0 1 0,0-2 1,0 1-1,0 1 0,0-2 1,0 2-1,0-1 0,0 1 0,0-2 1,0 0-1,1 0 0,-1 0 1,1 0-1,-1 0 0,1 0 1,-1 0-1,0 0 1,0 0-1,0 0 0,1 0 1,-1-1-1,0 1 0,1 0 1,-1 0-1,1 0 0,-1-1 1,0 1-1,0 0 0,0 0 1,0 0-1,1 0 0,-1 0 1,0-1-1,0 1 0,1 0 1,-1-1-1,4-3 4,-1 1-1,0-1 1,0-1 0,4-7-1,-7 12-4,1 0-1,-1-1 0,0 0 1,0 0-1,0 1 0,1-1 1,-1 0-1,0 0 0,0 1 1,0 0-1,1-1 1,-1 0-1,1 0 0,0 1 1,-1 0-1,0-1 0,1 1 1,-1-1-1,1 1 1,0-1-1,-1 1 0,1 0 1,2 13-98,1 9 99,-4-22 3,0 1 0,0-1 0,0 0 0,0 1 0,1-1 0,-1 1 0,0-1 0,0 1 0,0-1 0,0 0 0,0 1 0,0-1 0,1 1 0,-1-1 0,0 1 0,1-1 0,-1 0 0,0 0 0,1 0 0,-1 1 0,0-1 0,0 0 0,1 0 0,-1 1 0,1-1 0,-1 0 0,1 0 0,-1 1 0,1-1 0,0 0 1,0-1 1,-1 1-1,1 0 0,0-1 1,0 0-1,-1 1 0,1 0 0,0 0 1,0-1-1,-1 0 0,0 0 1,1 1-1,0 0 0,0-1 1,-1-1-1,22-34 78,-16 24-67,2 0-36,-12 20-111,-9 14 56,11-16 84,-24 37 12,26-41 17,-2 1 0,1-1 0,-1 0 0,0 0 0,0 0 0,1-1 0,-1 2 0,-1-2-1,1 1 1,1-1 0,-2 1 0,1-2 0,0 2 0,-1-1 0,1 0 0,-4 1 0,6-2-18,-1 0 0,0 0 0,0-1 1,1 1-1,-1 0 0,0 0 0,0-1 0,0 1 0,0-1 1,0 1-1,1 0 0,0-1 0,-1 1 0,0-1 0,0 0 1,1 1-1,-1 0 0,1-1 0,-1 0 0,0 0 0,1 1 1,0-1-1,0 0 0,-1 0 0,1 1 0,-1-1 0,1 0 0,0 0 1,-1 1-1,1-2 0,-6-29 64,6 28-73,-27-170 80,26 170-79,1 0-1,-1 0 0,0 0 0,1 0 0,-1 1 0,0-1 0,0 0 0,0 1 0,-1-1 0,1 0 0,-1 1 1,0 0-1,1-1 0,-1 1 0,0 0 0,0 0 0,-1 0 0,1 0 0,0 0 0,0 0 0,-1 1 0,0-1 1,-3-1-1,1 2 2,0-1 1,-1 1 0,1 0 0,-1 0 0,0 1 0,1 0-1,-1 0 1,1 0 0,-1 0 0,1 1 0,-7 1 0,3 1-15,8-3 4,-1 1 0,1-1 0,-1 1 1,1-1-1,-1 0 0,1 0 0,-1 1 0,0-1 0,1 0 1,-2-1-1,2 0-4,0 1 0,0-1 0,1 1 0,0 0 1,-1-1-1,1 1 0,-1-1 0,1 0 0,-1 1 0,1 0 1,0-1-1,0 0 0,0 0 0,-1 1 0,1-1 1,0 0-1,0 0 0,-1 1 0,1 0 0,0-1 0,0 0 1,0 0-1,0 1 0,0-1 0,1 0 0,-1 0 0,0 1 1,1-2-1,1-14-14,2 1-1,-1-1 1,2 0 0,10-21 0,4-14 41,-19 51-22,0 0 1,0 0 0,0 0-1,0 0 1,0-1-1,0 1 1,0 0-1,0-1 1,0 1 0,0-1-1,0 1 1,0 0-1,0 0 1,0 0 0,0 0-1,0-1 1,0 1-1,0 0 1,0-1-1,0 1 1,0 0 0,0-1-1,0 1 1,0 0-1,0 0 1,0 0 0,0 0-1,-1-1 1,1 1-1,0 0 1,0 0-1,-1-1 1,1 1 0,0 0-1,-1 0 1,1 0-1,0-1 1,0 1 0,0 0-1,-1 0 1,-13 1 33,-14 11-64,24-10 17,0 1 0,1 0 0,-1 0 0,1 1 0,-1-1 0,1 1 1,0 0-1,-3 5 0,-9 10-21,30-38-130,-9 11 143,0 0 0,0 1 0,1 0 1,15-13-1,-19 18 9,-1 0 0,1 1 0,0-1 0,0 1 0,0-1 0,0 1 0,0 0 0,0 0 0,1 1 0,-1-1 0,0 0 0,0 1 0,0-1 0,0 1 0,1 0 0,-1 1 0,0-1 0,1 1 0,-1 0 0,5 1 0,-2 0-2,1 1-1,-2 0 0,1 0 0,0 0 1,-1 1-1,1 0 0,-1 0 0,0 1 1,0-1-1,7 8 0,-11-10 10,1 0-1,0-1 1,0 1 0,0-1-1,1 0 1,-1 1 0,0-2-1,0 2 1,1-1-1,0-1 1,-1 1 0,0-1-1,1 1 1,-1-1 0,1 1-1,0-1 1,-1 0 0,1-1-1,-1 1 1,4-1 0,7-1-19,0-1 0,22-8 0,-17 5 14,5-3 14,0-1-1,25-14 0,-6 4-1,-28 13-4,1 1 0,0 1 0,0 0 0,1 1 0,-1 1-1,0 0 1,31 0 0,-31 6 32,-15-3-16,1 0-1,0 1 1,-1-1 0,0 1 0,1-1-1,0 0 1,0 1 0,-1-1 0,0 0-1,1 0 1,0 0 0,0 0 0,-1 0-1,0 0 1,1 0 0,0 0 0,0 0-1,-1 0 1,0 0 0,1 0 0,0 0-1,0 0 1,-1-1 0,0 1 0,1 0-1,0-1 1,0 1 0,-1 0-1,0-1 1,1 1 0,-1 0 0,1-1-1,-1 1 1,1-1 0,-1 1 0,0-1-1,1 1 1,-1 0 0,0-1 0,1 0-1,0 0 1,2-4-25,1 0 0,0 0 0,0 1 0,0 0 1,1 0-1,0 0 0,-1 1 0,2-1 0,9-4 0,-3 0 0,51-32 46,-58 39-7,-12 9 33,-10 9 28,13-13-95,0 1 1,1-1 0,0 1 0,0 0 0,0 0 0,1 0 0,-3 8 0,-3 7-4,5-16 25,3-4-21,0 0 0,0 0 0,0 0 0,-1 0 0,1 0 0,0 1 1,0-1-1,0 0 0,0 0 0,-1 0 0,1 0 0,0 0 0,0 0 0,0 1 0,0-1 0,0 0 0,0 0 1,-1 0-1,1 0 0,0 1 0,0-1 0,0 0 0,0 0 0,0 0 0,0 0 0,0 0 0,0 0 0,0 0 0,0 0 1,0 1-1,0-1 0,0 0 0,0 0 0,0 0 0,0 1 0,0-1 0,0 0 0,0 0 0,0 0 0,0 1 1,0-1-1,1 0 0,-1 0 0,0 0 0,0 0 0,0 0 0,0 0 0,0 0 0,0 0 0,1 0 0,-1 0 0,0 0 1,0 0-1,0 1 0,0-1 0,1 0 0,-1 0 0,0 0 0,0 0 0,0 0 0,0 0 0,0 0 0,9 5-33,-6-5 33,-2 1 1,1 0 0,0 0-1,0 0 1,0-1 0,1 1-1,-2 0 1,1-1-1,1 0 1,-1 0 0,0 0-1,0 0 1,0 0 0,0 0-1,0 0 1,1-1 0,-1 1-1,-1-1 1,2 0 0,-1 1-1,0-1 1,0 0 0,0 0-1,-1 0 1,1-1 0,0 2-1,0-2 1,1-1 0,15-16 23,-12 13-25,0 0 0,0 1 1,0 0-1,9-6 0,-12 8 1,1 1 0,0 0-1,0 0 1,-1 0 0,1 1 0,0 0 0,5-2 0,-6 3-3,-1 0 0,0 0 1,1 0-1,0 1 1,-1-1-1,1 0 1,-1 1-1,0 0 0,1 0 1,-1-1-1,0 1 1,0 1-1,4 1 0,1 1 5,0 1 0,-1-2 0,1 3 0,-1-2 0,-1 1-1,1 1 1,7 9 0,-13-15 3,0 2 0,1-1 0,0-1 0,0 1 0,-1 0 1,2 0-1,-1-1 0,-1 1 0,1-1 0,0 1 0,0 0 0,0-1 0,0 0 0,0 1 0,0-1 0,1 0 0,-2 1 0,1-1 0,1 0 0,-2 0 1,2 0-1,-1 0 0,0 0 0,0 0 0,0 0 0,0 0 0,1 0 0,-2-1 0,2 1 0,-1-1 0,2 1 0,0-3 16,1 1 1,0 0-1,0 0 0,-1-1 0,0 0 0,5-5 0,-20 38 101,4-19-107,1-1 0,-1 1 0,0-2 0,-1 0 0,-15 14 0,-5 5-3,-56 68-2,72-78 9,-2-2 0,0 1 0,-2-2 0,1 0 0,-2-1 0,0-1 1,0-1-1,-30 15 0,-9 6 16,49-29-22,-1-1 1,-16 5-1,16-6-1,0 0-1,-17 8 1,13-3-19,1 0 0,0 1 0,0 1 0,1 0 0,0 0 0,-15 17 0,2-4 22,18-18-19,1 1 0,0 0 1,0 0-1,-6 7 0,9-9-4,-4 7-81,7-7-2,7-4-40,-1-2 122,-1 0 0,1-1 0,0 1 0,-1-1 0,8-7 0,21-10-29,-16 12 12,1 3 0,-1 0 0,34-6-1,-44 11 24,0 1-1,-1 0 1,1 0-1,-1 1 1,1 0-1,-1 1 1,1 0-1,0 0 1,-1 1-1,9 4 1,-3-2-4,1 0 0,15 2-1,-14-4 29,-9-1 23,0-2 0,-1 2 0,1-2 0,10 0 0,-14 0-31,0-1 0,0 0 0,0 1 0,0-1 0,0 0 0,0 0 0,0-1 0,0 1 0,-1-1 0,1 1 0,-1-1 0,1 0 0,2-3 0,24-11 81,-29 16-70,-11 1 423,2 6-447,-2 0 0,1 0-1,1 1 1,0 0 0,-9 10 0,18-17-5,0-1 1,0 0 0,-1 0-1,1 1 1,0-1 0,-1 0-1,1 0 1,0 0-1,-1 0 1,1 0 0,0 1-1,0-1 1,0 1 0,0-1-1,0 0 1,-1 1 0,1-1-1,0 0 1,0 0 0,0 1-1,0-1 1,0 0-1,0 1 1,0-1 0,0 1-1,-1-1 1,2 0 0,-1 0-1,0 1 1,0-1 0,0 1-1,0-1 1,0 1 0,0-1-1,0 0 1,1 0-1,12 3-98,19-10 68,3-2 0,1 2 0,67-6 0,-28 5 38,-47 4 8,0 1 1,0 2 0,46 2-1,-63 2 3,-5-2 253,1-13-131,3-28-86,-10 32-55,2 1 0,0-1 0,0 1-1,1 0 1,-1-1 0,1 2 0,5-11 0,13-10 16,-19 21 89,3-4 59,-2 8-151,-1-1-1,0 0 1,0 0 0,0 0 0,0 0 0,-1 0 0,1 0 0,-1-1 0,2-5-1,-3 8 6,1 0 0,-1 0 0,0 1 0,1-1 0,-1 0 0,0 0-1,0 1 1,0-1 0,0 0 0,0 0 0,0 1 0,0-1 0,0 0 0,0 0-1,-1 1 1,0-2 0,-12-5 72,7 4-94,-14-5 81,19 8-80,1 0-1,-1-1 1,0 1-1,0 0 1,1 0-1,0-1 1,-1 1-1,0-1 1,0 0-1,1 1 1,0 0-1,-1-1 1,0 0-1,1 0 1,-1 1-1,1 0 1,0-1-1,0 0 1,-1 0-1,1 1 1,-1-2-1,3 0 5,-2 0-1,1 0 0,1 0 1,-2 0-1,2 0 0,-1 1 1,1-1-1,-1 0 0,1 0 1,0 1-1,0-1 0,-1 2 1,1-2-1,0 1 0,0 0 1,4-2-1,2-1 5,-1 0 0,1 0 1,6-7-1,6-2 0,-10 7-2,0 1 0,0 0 0,1 1 0,0 0 1,-1 1-1,2 0 0,12-2 0,-1-1 11,-18 5 5,8-3-39,-10 3 91,-5 1 112,-1 2-184,-1 1 0,1 1-1,1-1 1,-1 0 0,-3 6 0,5-9 2,0 1 1,0 0 0,1 0-1,-1 0 1,0 0 0,0 0-1,1 0 1,-1 0 0,1 0-1,-1 0 1,1 0 0,-1 0-1,1 0 1,0 1 0,0-2-1,0 2 1,0-1 0,-1 2-1,2-3 3,-1 1-1,0-1 1,0 1-1,0 0 1,1-1-1,-1 0 1,1 0-1,-1 1 1,1-1-1,-1 0 1,0 1-1,1-1 1,-1 1-1,1-1 1,0 0-1,-1 0 1,0 0-1,1 0 1,-1 0-1,1 0 1,0 0-1,-1 0 1,0 0-1,1 0 1,0 0-1,0 0 1,2 0 4,0 0-1,-1 0 1,0 0 0,1-1-1,-1 1 1,1-1 0,0 0-1,-1 0 1,0 0 0,0 0 0,1 0-1,-1-1 1,0 1 0,3-4-1,1 1 9,-1-1 0,0 0 0,1 1 0,8-6 0,10-7 12,-24 13 34,-4 11 3,2-2-54,-1 0-1,1 0 1,0 0-1,-1 0 1,0 0-1,0-1 0,-7 7 1,-30 30 38,18-20-33,-6 1-9,24-18 0,-2-1 0,2 2 0,-1-2 0,1 2 0,-1-1 0,2 1 0,-2-1 0,-4 10 0,4-1-2,4-10 2,0-1-1,1 1 0,-2-1 0,1 1 1,0-1-1,-1 1 0,1-1 1,-1 0-1,0 0 0,-3 4 0,-6 15-10,8-11 8,-2 14-84,4-22 84,1 0-1,0-1 1,0 1 0,0 0-1,0 0 1,0-1 0,0 1-1,0 0 1,0-1 0,0 2-1,0-2 1,1 1 0,-1-1-1,1 1 1,0 1 0,5 21 7,-6-24-4,6 2 7,0-1 0,0 0 0,-1 1 0,1 0 0,-1-1 0,9 6 0,-8-4-2,-1-1-1,1 1 0,-1-1 1,1 0-1,0 0 0,9 0 1,16 3-2,2 0 2,-5-13-13,6-7 24,-30 14-6,-1 0 1,1-1-1,-1 1 0,0-1 1,0 0-1,0 1 0,0-2 1,-1 1-1,1 0 1,-1 0-1,1-1 0,-1 0 1,4-4-1,-3 2-1,0 1 1,0-1-1,-1-1 0,0 2 0,3-9 1,-5 11-1,1 0 1,0-1 0,0 1-1,-1 0 1,0-1-1,0 1 1,1-1 0,-1 1-1,0-1 1,0 1-1,-1 0 1,1-1 0,0 0-1,0 1 1,-3-5-1,-4-3 103,5 8-105,1 0 0,-1 0-1,1 0 1,-1 0 0,2 0 0,-2 0 0,1-1-1,1 1 1,-1-1 0,0 1 0,0 0-1,1-1 1,0 1 0,0-1 0,-1-4 0,-4-2-40,4 5-187,10 7 241,-7-2-21,0-1 0,-1 2 0,1-1 0,0 0 0,-1 1 0,1-1 0,-1 0 0,0 0 0,1 1 0,-1 0 0,0 0 0,0-1 1,0 1-1,0 0 0,1 2 0,7 31 37,-3-10-65,-4-24 25,-2 1 0,2-1 0,-1 0 0,1 0 0,-1 1 0,0-1 0,1 0 0,-1 0 0,1 0 0,0-1 0,-1 2 0,1-1 0,-1-1-1,5 1 1,5 4-8,1 7 11,-7-4 0,12 14-16,-10-11 16,-6-10 10,0-1 0,-1 2 0,1-1-1,-1-1 1,1 2 0,0-1 0,-1-1 0,0 2 0,1-1-1,-1 0 1,1 0 0,0 2 0,0 22 259,-14-28 72,-8 0-386,20 3 40,1 0 0,-1 0 0,0 0 1,1 0-1,-1 1 0,0-1 0,1 0 0,-1 1 0,1-1 0,-1 1 0,1-1 0,-1 0 0,0 0 0,1 1 0,0-1 0,-1 1 0,1-1 0,-1 1 1,0-1-1,1 0 0,0 1 0,0 0 0,0 0 0,-1-1 0,1 0 0,0 1 0,-1 0 0,1 0 0,0 0 0,-2 10 19,2-10 0,-1 0-1,1 0 1,0 1-1,-1-1 1,1 0-1,0 1 1,-1-1 0,1 0-1,-1 0 1,0 0-1,-1 2 1,1-2-6,0 0 0,-1-1-1,1 1 1,-1 0 0,2-1 0,-2 1 0,1-1 0,-1 0 0,1 0 0,-1 0-1,1 0 1,-1 0 0,1 0 0,-2 0 0,-2 1-5,0 0 0,0 0 0,0 0 0,1 1-1,-1-1 1,0 1 0,0 0 0,1 0 0,0 0 0,0 1 0,-5 3 0,5-3 1,-1 1 0,0-2 0,0 1 0,0 0 0,0-1 0,0 0 0,0 0 0,-10 1 0,13-3-13,0 0 1,0 0 0,-1 0-1,1 0 1,1 0 0,-2 0-1,1-1 1,0 0 0,0 0 0,-1 1-1,2-1 1,-1 0 0,0 0-1,0 0 1,0-1 0,-3-1-1,10-8-63,5-7 57,-1 3 26,-1 0 0,1-1 0,-3 0 0,11-34 0,-16 47 11,-1 0-1,0 0 0,-1 0 1,1 0-1,-1 0 0,0-1 1,1 1-1,-3-4 0,1-1 86,2 8-105,-1-1-1,1 1 1,-1 0 0,0-1-1,1 1 1,-1 0 0,1 0-1,-1 0 1,0 0 0,0 0-1,1 0 1,0 0 0,-1 0-1,0 0 1,0 0 0,1 0-1,-1 0 1,0 0 0,0 0-1,1 0 1,0 0 0,-1 0-1,0 1 1,0 0 0,-17 5-25,-8 11 8,22-14 21,1-1 0,0 1 0,-1 0 0,0-1 0,0-1 0,0 2 0,0-2-1,0 1 1,0-1 0,-7 2 0,10-3-7,1 0 0,0 0 0,-1 0 0,1 0 0,-1-1 0,1 1-1,0 0 1,0 0 0,0 0 0,0 0 0,-1 0 0,1 0 0,-1 0-1,1 0 1,0 0 0,-1 0 0,1-1 0,0 1 0,0 0 0,0-1 0,0 1-1,0 0 1,0-1 0,-1 1 0,1 0 0,0 0 0,0 0 0,0 0-1,0-1 1,-1 1 0,1-1 0,0 1 0,0 0 0,0-1 0,0 1-1,0 0 1,0 0 0,0 0 0,0-1 0,0 1 0,0-1 0,0 1 0,0 0-1,1-1 1,-1 1 0,0 0 0,0 0 0,0 0 0,0-1 0,1 1-1,-1 0 1,0 0 0,0-1 0,9-17-90,-9 17 91,10-15-15,1 0 0,0 0 0,23-23 0,-40 45 10,0 0 0,0 1-1,-6 11 1,-40 48-3,45-55-1,0 1-1,1 0 1,0 0-1,1 0 1,0 0-1,1 0 1,0 1-1,1 0 1,1 0-1,-2 14 1,4-18 1,0 0 0,1-1 0,1 0 0,-2 1 0,6 14 0,-4-18 15,-1-1 1,0 2-1,0-1 1,0-1-1,-1 2 0,0-1 1,0 0-1,0 0 0,-1 0 1,0 0-1,0 0 1,-2 7-1,3-12-3,0 0 0,0 0-1,0 0 1,0 0 0,0 0 0,0 0 0,0 0-1,0 0 1,0 0 0,0 1 0,0-1-1,0 0 1,0 0 0,0 0 0,0 0 0,0 0-1,-1 0 1,1 0 0,0 0 0,0 1 0,0-1-1,0 0 1,0 0 0,-1 0 0,1 0-1,0 0 1,0 0 0,0 0 0,0 0 0,0 0-1,-1 0 1,1 0 0,0 0 0,0 0 0,0 0-1,0 0 1,0 0 0,0 0 0,0 0-1,0 0 1,0 0 0,0-1 0,0 1 0,0 0-1,-1 0 1,1 0 0,0 0 0,0 0 0,0 0-1,0 0 1,0 0 0,0-1 0,0 1-1,-1 0 1,1 0 0,-4-9 33,1-9-53,-3-9 19,2 0-1,-1-36 0,14 138-575,4 52 627,-13-116-45,0-8-5,-1 0 0,1 0 0,0 0 0,0 0 0,0-1 0,1 1 0,-1 0 0,1 0 0,0 0-1,-1 0 1,3 4 0,-2-8 1,0 1-1,0-1 1,-1 0-1,0 1 1,1 0 0,0-1-1,-1 0 1,1 0-1,-1 1 1,0 0-1,1-1 1,-1 0-1,1 0 1,-1 1-1,1-1 1,-1 0 0,0 0-1,0 1 1,0-2-1,0 1 1,0 0-1,2-4 6,19-61 13,16-39-60,-26 80 36,-2 5 27,13-40 0,-22 60-22,0-1 0,0 1 0,0-1-1,0 0 1,0 1 0,1 0 0,-1-1 0,0 0 0,0 0-1,0 1 1,0 0 0,0-1 0,0 0 0,0 0 0,0 1 0,-1 0-1,1-1 1,0 0 0,0 0 0,0 1 0,0 0 0,-1-2-1,1 2-4,-1 0 0,0 0 0,1 0-1,0 0 1,0 0 0,-1 0 0,0 0 0,1 0-1,-1 0 1,1 0 0,0 1 0,-1-1-1,1 0 1,-1 0 0,1 1 0,-1-1-1,1 0 1,0 0 0,0 0 0,-1 0-1,0 1 1,-18 20-112,10-4 72,2-1 0,0 1 0,2 0 0,0 1 0,0-1 0,1 1 0,1 0 0,2 0 0,-1 0 0,2 0 0,0 1 0,5 25 0,-5-42 34,0 0 0,1 0 0,-1 0 0,0 1 0,1-2 0,0 1 0,0 1 0,-1-2 0,1 1 0,0 0 0,0-1 0,0 2 0,1-2 0,-1 1 0,0-1 0,0 1 0,3 1 0,-3-3 3,0 0 1,-1 1-1,1-1 0,0 0 1,0 0-1,-1 1 0,1-1 1,0 0-1,0 0 0,-1 0 0,1 0 1,0 0-1,0 0 0,-1 0 1,1 0-1,0-1 0,0 1 0,0-1 1,1 1-1,1-1 1,-1-1-1,0 1 1,0-1 0,0 2-1,0-3 1,0 2-1,1-3 1,12-12 3,-2 0 0,0-1 0,15-28 0,27-61 0,-47 90 1,-4 6 0,1 0 0,0 1-1,8-12 1,-13 20-3,0 1 0,0 0 0,0 0 1,0 0-1,0 0 0,0-1 0,0 1 0,0 0 1,0 0-1,0 0 0,0 0 0,0 0 0,0 0 1,0 0-1,0 0 0,0 0 0,0-1 0,1 1 0,-1 0 1,0 0-1,0 0 0,0 0 0,0 0 0,0 0 1,1 0-1,-1-1 0,0 1 0,0 0 0,0 0 1,0 0-1,1 0 0,-1 0 0,0 0 0,0 0 1,0 0-1,0 0 0,0 0 0,0 0 0,0 0 1,0 0-1,0 0 0,1 0 0,-1 0 0,0 0 1,0 0-1,0 0 0,1 0 0,-1 0 0,0 1 0,0-1 1,0 0-1,-1 10-50,-5 13 26,-32 72-17,23-60 40,-20 64 1,35-97-5,-1 0 1,1 1 0,-1-1 0,1 1-1,0 0 1,0-1 0,0 0-1,0 0 1,0 1 0,2 3-1,-2-6 5,0 0-1,0 1 1,0-1-1,0 0 1,0 0-1,0 1 1,0-1-1,0 0 1,0 0-1,0 0 1,0 1-1,1-1 0,-1 0 1,0 0-1,0 0 1,0 0-1,1 0 1,-1 0-1,0 0 1,0 0-1,1 0 1,-1 0-1,0 0 1,0 0-1,0 0 1,0 0-1,0 1 1,0-1-1,1 0 0,-1 0 1,0 0-1,1-1 1,-1 1-1,0 0 1,0 0-1,1 0 1,-1 0-1,0 0 1,0 0-1,12-13-26,2-10 26,12-28 0,-16 30-5,0 0-1,18-24 1,46-58 29,-63 92-28,-11 11 6,1 0 1,-1 0 0,0 0 0,0 0-1,0 0 1,0 0 0,1 0 0,-1 0 0,0 0-1,1 0 1,-1 0 0,0 0 0,1 0-1,-1 0 1,0 0 0,0 0 0,0 0-1,0 0 1,1 0 0,-1 1 0,0-1-1,0 0 1,1 0 0,-1 0 0,0 1-1,0-1 1,1 0 0,-1 0 0,0 1 0,0 0 1,1 1 1,0-2-1,-1 2 1,1-1-1,-1 1 1,0-1-1,0 0 1,0 1-1,0-1 1,0 1-1,0-1 1,0 1-1,0-1 1,0 0-1,-1 3 1,-5 14 10,-1 0 1,-1 0-1,-19 32 1,16-31-9,0 2 1,-11 27 0,14-21-27,-10 54 0,18-81 19,0 0 1,0 0 0,1-1-1,-1 1 1,0 0 0,0 0-1,1 0 1,-1 0 0,0-1-1,0 1 1,0 0 0,0 0-1,0 0 1,0 0 0,1 0-1,-1 0 1,0 0 0,1 0-1,-1 0 1,0 0 0,1 0-1,-1 0 1,0 0 0,0 0-1,0 0 1,0 0-1,0 0 1,1 0 0,-1 0-1,0 0 1,0 0 0,1 0-1,-1 0 1,0 1 0,0-1-1,1 0 1,-1 0 0,0 0-1,0 1 1,0-1 0,0 0-1,0 0 1,0 0 0,0 0-1,0 0 1,1 0 0,-1 1-1,0-1 1,0 0 0,0 0-1,0 1 1,0-1 0,0 0-1,0 1 1,0-1 0,0 0-1,0 0 1,0 0 0,0 0-1,0 0 1,0 1 0,0-1-1,0 0 1,0 0 0,0 1-1,0-1 1,0 0-1,-1 1 1,1-1 0,15-12-6,9-21 10,0-1 1,27-55-1,-17 28 7,-23 39 3,-8 17-5,-1-1 0,1 1-1,0-1 1,4-5 0,-17 47-40,-19 47 2,-22 51 47,29-96-13,17-30 3,-1-1-1,2 1 1,0-1-1,0 1 1,-5 16-1,9-24 13,-2 1 0,1 0-1,1 0 1,-2-1 0,1 1 0,0 0-1,-1-1 1,2 1 0,-2-1-1,1 0 1,0 0 0,-1 1-1,1-1 1,0 0 0,0 0 0,-1 0-1,1 0 1,0 0 0,-1 0-1,0-1 1,-32-2 14,19-1 56,1-1 0,0 1 1,0-2-1,-25-14 0,35 17-88,-1 0 0,2 0 0,-2 0 0,1-1 0,0 0 0,0 0 0,0 1 1,1-1-1,-6-10 0,10 14-26,0 0 1,0 0 0,-1 0-1,1 0 1,0 0-1,0 0 1,-1 0 0,0 0-1,1 0 1,0 0-1,0 0 1,-1 0 0,1 1-1,0-1 1,0 0-1,-1 1 1,1-1 0,-1 1-1,1-1 1,0 1-1,9 6 23,0 0 0,-1 2 0,0-1 0,-1 0 0,0 1 0,0 1 0,-1 0 0,11 17-1,-15-22 1,0-1 0,0 0 0,1 1 0,0-2 0,0 1 0,0 0 0,0-1 0,0 1 0,1-1 0,-1 0 0,2-1 0,-2 0 0,1 0 0,7 3 0,-12-5 2,9 4 1,0-1-1,-1 0 1,1 0 0,0-1 0,17 2 0,-23-4 6,0 0 1,0 0 0,0 0-1,0 0 1,0 0 0,0 0-1,0-1 1,0 0 0,0 0-1,0 0 1,0 0 0,0 0-1,-1-1 1,1 1-1,0-1 1,0 1 0,-1-2-1,0 2 1,0-1 0,1-1-1,2-3 1,6-10 117,0-2 0,-2 1 0,0-2-1,10-26 1,-17 40-112,3-7 18,7-24 51,-12 36-84,0 0 0,0 0 0,0 0 0,0 1 0,0-1 0,0 0 0,0 0 0,0 0 0,0 0 0,0 0 0,0 0 0,0 0 0,0 0 0,0 0 0,0 0 0,0 0 0,0 0 0,0 0 0,0 0 0,1 0 0,-1 0 1,0 0-1,0 0 0,0 0 0,0 0 0,0 0 0,0 0 0,0 0 0,0 0 0,0 0 0,0 0 0,0 0 0,0 0 0,0 0 0,0 0 0,0 0 0,0 0 0,0 0 0,0 0 0,0 0 0,0 0 0,0 0 0,0 0 0,0 0 0,0 0 0,0 0 1,0 0-1,0 0 0,0 0 0,0 0 0,0 0 0,0 0 0,3 8-24,1 7 36,-5-9-13,1 0 0,-1 0 1,-1 0-1,1 0 0,-1 0 0,0 0 1,-5 10-1,-4 11 10,4 0-11,-4 35 1,11-61 1,0-1 0,0 0 0,-1 0 0,1 1 0,0-1 1,0 0-1,0 1 0,0-1 0,0 0 0,0 0 1,0 0-1,0 1 0,0-1 0,0 0 0,0 1 0,0-1 1,0 0-1,0 1 0,0-1 0,0 0 0,1 0 1,-1 0-1,0 0 0,0 0 0,0 1 0,0-1 1,1 0-1,-1 1 0,0-1 0,0 0 0,1 0 0,-1 1 1,0-1-1,0 0 0,9-5-22,6-14 46,48-110 194,-61 123-205,-1 1 1,2 0 0,-2-1 0,1 0 0,-2 1 0,2-8 0,-1 6-2,-1 0 0,2 1 0,-1-1 0,4-9 0,11-36 4,-9 22-10,-1 19-8,-1-1-1,2 2 1,0-2 0,0 2-1,1-1 1,11-10-1,-14 15 5,-3 3-2,1 0-1,0 0 0,0 0 0,1 0 0,-1 0 1,1 1-1,-1-1 0,1 2 0,0-2 1,4 0-1,-8 3 5,1 0-1,-1 0 1,0 0 0,1 0 0,-1 1 0,0-1-1,0 0 1,0 1 0,0-1 0,0 0 0,0 1-1,0-1 1,0 0 0,1 0 0,-1 0-1,0 0 1,0 1 0,0-1 0,0 0 0,0 1-1,0-1 1,0 1 0,0-1 0,0 0 0,0 0-1,0 0 1,0 0 0,0 1 0,0-1-1,-1 0 1,1 1 0,0-1 0,0 0 0,0 1-1,-3 11 52,-7 6-42,6-12-8,1-1 0,0 0 0,0 0 0,1 1 0,-1 0 0,1 0 1,0-1-1,1 1 0,-1 0 0,0 10 0,3-19 2,-1 1 1,2-1-1,-1 1 1,0 0-1,1-1 1,-1 1-1,4-4 1,8-19 23,-9 16-30,-1 1 0,1-1 0,1 1 0,-1 0 0,2-1 1,7-9-1,-11 15-4,1 0 1,0 0-1,0 1 0,0-1 1,1 1-1,-1 0 1,1 0-1,0 0 1,-1 0-1,0 1 1,1-1-1,0 2 1,0-2-1,0 1 0,0 1 1,0 0-1,0-1 1,4 1-1,-3 0 2,-1 0 0,1 1 0,0-1-1,0 1 1,8 3 0,-11-3 7,1-1 0,-1 0-1,0 0 1,0 0 0,1-1 0,0 1-1,-1-1 1,2 0 0,-3 1 7,0 0-1,-1 0 1,1 0 0,-1 0 0,0 0-1,0 0 1,1 0 0,0 0-1,-1 0 1,1 0 0,-1 0-1,0-1 1,0 1 0,1 0-1,-1 0 1,1-1 0,-1 1-1,1-1 1,-1 1 0,0 0-1,0 0 1,1 0 0,-1-1 0,0 1-1,1-1 1,-1 1 0,0-1-1,0 1 1,1 0 0,-1 0-1,0-1 1,0 1 0,0-1-1,0 0 1,0 1 0,0 0-1,0 0 1,0-1 0,0 0 0,0 1-1,0-1 1,0 1 0,0 0-1,0-1 1,0 0 0,-2 0-9,1 0 0,-1 0 0,1 0 0,-1 0 0,1 0-1,-2 0 1,2 1 0,-1-1 0,1 1 0,-1-1 0,0 1 0,0-1 0,0 1 0,1 0 0,-1 0 0,0 0 0,-2 0 0,-5 1 8,1 0 1,-1-1-1,1 0 1,0-1-1,-1 0 1,1 0-1,-9-3 0,-7 0 4,22 4-13,1-1 0,-1 0-1,2 1 1,-2-1 0,1 1 0,-1-1-1,1 0 1,0 0 0,0 1 0,0-1-1,0-1 1,-1 2 0,2-1 0,-1-1-1,0 2 1,0-2 0,0 1 0,-1-2 0,2 2-1,-1-1 1,-1 1 0,2-1 0,-2 1 0,1-1 0,0 1-1,-1 0 1,1 0 0,-1 0 0,1-1 0,-1 2 0,1-1 0,-4-1-1,-6-1 1,1 0-1,-2 2 0,2-1 0,-1 2 1,-1-1-1,2 2 0,-1-1 0,-1 1 1,-18 4-1,21-3 0,0 0 10,0 0 0,0-2-1,0 1 1,0-1 0,0 0-1,0 0 1,0-1 0,0 0-1,-15-4 1,-1-4-5,-32-16 0,33 14-3,19 9-1,0 0 1,1 0-1,-2-1 1,2 1 0,-1-1-1,1 0 1,0 0 0,0-1-1,0 1 1,0 0-1,-4-6 1,5 4 14,1 1-1,-1-1 0,1 1 1,0-2-1,0 2 1,-1-8-1,-11-23 37,-11-20-10,22 48-29,-1 1 0,-1 0 0,1 0 0,-1 0 0,0 1 0,0 0 0,-9-7 0,7 9-10,0 1-1,0 0 0,1 0 0,-2 2 1,1-1-1,0 0 0,-1 1 0,2 0 0,-2 0 1,-6 2-1,7 0-9,0 0 0,1 0 0,0 1 0,0 0 0,0 0 1,0 0-1,0 1 0,0 0 0,0 0 0,-4 6 0,5-7 14,2 0 0,-2 0 0,1-1 0,-1 1 0,1-1-1,-2 0 1,2 0 0,-1-1 0,0 1 0,-8 0 0,-8 0 28,-24 0 0,42-1-32,-6-2 8,0 1-1,0-2 1,0 1 0,0-2 0,0 1 0,0 0 0,0-2-1,1 1 1,0-1 0,-9-5 0,-20-9-13,34 16-61,-1 1 1,0 0-1,1-1 0,-1 2 0,0-1 1,0 0-1,1 1 0,-1 0 0,0-1 0,0 1 1,1 1-1,-1-1 0,0 1 0,0 0 1,1-1-1,-8 4 0,1 4-316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9"/>
    </inkml:context>
    <inkml:brush xml:id="br0">
      <inkml:brushProperty name="width" value="0.18521" units="cm"/>
      <inkml:brushProperty name="height" value="0.18521" units="cm"/>
      <inkml:brushProperty name="color" value="#FFFFFF"/>
    </inkml:brush>
  </inkml:definitions>
  <inkml:trace contextRef="#ctx0" brushRef="#br0">374 6 2481,'0'0'188,"-2"0"0,1-1 1,-1 1-1,1-1 1,-1 1-1,1 0 1,0 0-1,-1 0 1,1 0-1,-1 0 1,1 0-1,-1 0 1,1 1-1,0-1 1,0 1-1,-1-1 1,1 0-1,-1 1 0,1-1 1,0 1-1,-1 0 1,2-1-1,-2 2 1,1-1-1,0-1 1,0 1-1,0 1 1,0-2-1,0 2 1,0-1-1,1 0 1,-1 0-1,-1 3 0,-3 5-192,0 0 0,0 0 0,-4 15-1,6-18 292,-2 6-180,0-2 1,-1 1-1,-1-1 1,0 1-1,0-2 1,-16 16-1,33-35-38,-1 1 1,-1-2-1,13-20 0,-18 27-63,-1 0 1,0 0-1,0 1 0,0-2 1,-1 1-1,1 0 1,-1-1-1,0 1 0,0-1 1,0 1-1,-1-1 0,0 1 1,0-1-1,0 1 1,-1-7-1,1 10 5,0 0 0,0 0 0,-1 0 1,1 0-1,0 0 0,0 1 0,-1 0 0,1-1 1,0 0-1,0 0 0,-1 1 0,1-1 1,-1 0-1,0 0 0,1 1 0,0 0 0,-1-1 1,0 0-1,1 1 0,-1-1 0,1 1 0,-1 0 1,0 0-1,0-1 0,1 1 0,-1-1 0,0 1 1,0 0-1,0-1 0,-1 2-4,1-1 0,-1 0 1,0 1-1,1 0 0,-1-1 0,1 0 1,0 1-1,-1 0 0,1 0 0,-1 0 1,1 0-1,0 0 0,-2 2 0,-4 3-10,0 2 0,0 0-1,-7 12 1,-18 34-13,23-37 26,-2 0 0,1 0 0,-20 21 0,24-35-50,5-11-6,5-19-18,-1 15 75,-3 12 3,0-1-1,0-1 0,0 2 1,0-1-1,0-1 1,0 2-1,0-2 0,0 1 1,0 1-1,-1-2 1,1 1-1,0 1 0,-1-2 1,0 1-1,1 1 0,0-1 1,-1-1-1,1 2 1,-2-3-1,2 3 1,-1 0 0,0 0 0,0 0 0,1-1 0,0 1 0,-1 0 1,0 0-1,0-1 0,1 1 0,-1 0 0,0 0 0,0 0 0,1 0 0,-1 0 0,0 0 0,1 0 0,-1 1 1,1-1-1,-1 0 0,0 0 0,0 1 0,-2 0-1,0 1 0,0-2-1,0 3 1,1-2 0,0 1 0,-1 0 0,1-1 0,-1 2 0,1-1 0,1 0 0,-4 4-1,4-4 0,-1 0 0,1-1-1,-1 1 1,1-1-1,-1 1 1,1-1 0,-2 1-1,2-1 1,-1 0-1,-3 1 1,5-1-7,0-1 0,-1 0 1,1 0-1,0 0 0,0 0 0,0 1 1,0-1-1,-1 0 0,1 0 0,-1 0 0,1 0 1,0 0-1,-1 0 0,1 0 0,0 0 1,0 0-1,0 0 0,-1 0 0,1 0 1,0-1-1,-1 1 0,1 0 0,-1 0 1,1 0-1,0 0 0,0-1 0,0 1 1,-1 0-1,1-1 0,0 0 0,-1 0 0,1 1 0,0-1 0,0 0 0,0 0 0,0 1 0,0 0 0,0-1 0,0 0 0,0 0 0,0 1 0,1-1 0,-1 0 0,0 0 0,1 0 0,3-13-1,-2 8 5,1-1 0,-1 0 0,-1 0 0,1 0 0,-1 0 0,0-8 1,-1 15-7,0 0 0,0 0 1,0-1-1,0 1 0,0 0 1,0 0-1,0 0 1,-1 0-1,1 0 0,0-1 1,0 1-1,0 0 0,0 0 1,0 0-1,0-1 1,0 1-1,0 0 0,0 0 1,0 0-1,0-1 0,0 1 1,-1 0-1,1 0 1,0 0-1,0 0 0,0 0 1,-1 0-1,1 0 0,0 0 1,0 0-1,-1 0 1,1 0-1,0 0 0,0 0 1,0 0-1,0 0 0,0 0 1,-1 0-1,1 0 1,0 0-1,0 0 0,-1 0 1,1 0-1,0 0 0,0 0 1,-1 0-1,1 0 1,0 0-1,0 0 0,-9 8 115,8-4-74,-1 2-1,1-2 1,-1 1-1,-1 0 1,0-1-1,1 1 1,-1-1-1,0 0 1,0 1-1,-1-2 1,1 1-1,-1 0 1,0-1-1,0 1 1,0-1 0,-1 0-1,1-1 1,-5 3-1,21-10-152,-2 0 99,-1 2 1,1-1-1,0 1 0,0 0 0,1 1 1,-1 0-1,15 0 0,-23 2 10,-2 0 0,1 0 0,0 0-1,0 0 1,0 0 0,0 1 0,0-1-1,-1 0 1,1 0 0,0 0 0,0 1-1,-1 0 1,1-1 0,0 1-1,0-1 1,-1 0 0,1 1 0,0 0-1,0 0 1,-1-1 0,0 1 0,1 0-1,0 0 1,-1-1 0,1 1 0,-1 0-1,0 0 1,0-1 0,1 1 0,-1 1-1,0-2 1,1 1 0,-1 0 0,0 0-1,0 0 1,0 1 0,-1 4 15,0 1-1,1-1 1,-2 0 0,-2 10 0,-1 0 2,4-1-1,1-15-16,0 0 1,0 0-1,0 0 1,0 0-1,0 0 0,0 0 1,0 0-1,0 0 1,0 0-1,0 0 1,0 0-1,0 0 0,0 0 1,0 0-1,0 0 1,0 0-1,0 0 1,0 0-1,0 0 0,0 0 1,0 0-1,0 0 1,0 0-1,0 0 1,0 0-1,0 0 0,0 0 1,0 0-1,0 0 1,0 0-1,0 0 0,0 0 1,0 0-1,0 0 1,0 0-1,0 0 1,0 0-1,0 0 0,8-21 28,-1 2-18,-2 8-10,-3 5-3,0 0 0,1-1 1,0 1-1,0 0 0,1 1 0,0-1 0,7-9 1,-20 38 194,5-15-108,-2 0 0,0-1 0,0 1 1,0-2-1,0 1 0,-12 7 0,15-11-30,0 0 1,-1-1-1,0-1 0,1 2 0,-1-2 1,1 1-1,-9 1 0,10-3-31,1 0 0,-2 1 0,1-1-1,1 0 1,-2 0 0,2 0 0,-1 0-1,0-1 1,0 1 0,0 0 0,0-1 0,1 1-1,-2-1 1,2 0 0,-1 1 0,0-2 0,-1 0-1,2 2-26,1 0 0,0 0 0,0-1 0,-1 1 0,1 0-1,-1-1 1,1 1 0,0 0 0,-1 0 0,1 0-1,0-1 1,0 1 0,0-1 0,0 1 0,0-1 0,-1 1-1,1 0 1,0 0 0,0-1 0,0 1 0,0-1 0,0 1-1,-1-1 1,1 1 0,0 0 0,0 0 0,0-1 0,1 1-1,-1-1 1,0 1 0,0-1 0,0 1 0,1-1-1,11-12-127,20-3-3,-7 5 60,2 0 12,39-12 1,-3 12 72,-45 8 3,1 0-1,27-8 1,-42 9-10,-1 2 0,0-2 1,0 1-1,1 1 0,0 0 0,-1 0 0,1-1 0,-1 1 1,1 0-1,-1 1 0,1-1 0,6 2 0,-3 1 5,1 1 0,0-1 0,-1 1-1,8 6 1,-13-9-6,0 0 0,0 0 1,1 0-1,-1 0 0,0 0 0,0 0 1,1-1-1,0 0 0,-1 1 0,0-1 0,1 1 1,-1-1-1,1 0 0,-1-1 0,1 1 0,-1 0 1,0-1-1,1 1 0,-1-1 0,0 0 1,1 0-1,-1 1 0,1-2 0,-2 1 0,1 0 1,1-1-1,-1 1 0,-1-1 0,2 1 1,-2-1-1,2-1 0,5-6 5,-1 1 0,1-1-1,-2 0 1,0-1 0,6-13 0,-11 22-5,16-28 9,-16 27-3,1 0 0,-1 0 0,1 0 0,-1 0 0,1 1 0,0-1 0,-1 0 0,2 1 0,-2-1 0,1 1 0,4-2 0,-6 3 43,-7 16 173,0-1-172,-15 26-1,19-36-37,0 1 0,-2-1-1,1 0 1,0 0-1,-1 0 1,0 0 0,-9 6-1,14-11-14,0 0 1,0 0-1,0 0 0,0 0 0,0 0 1,0 0-1,0 0 0,0 0 0,-1 0 1,1 1-1,0-1 0,0 0 0,0 0 1,0 0-1,0 0 0,0 0 0,-1 0 1,1 0-1,0 0 0,0 0 0,0 0 1,0 0-1,0 0 0,0 0 0,0 0 1,0 0-1,0 0 0,0-1 0,0 1 1,0 0-1,0 0 0,0 0 0,0 0 1,-1 0-1,1 0 0,0 0 0,0 0 1,0 0-1,0 0 0,0 0 0,0-1 1,0 1-1,0 0 0,0 0 0,0 0 1,0 0-1,0 0 0,0 0 0,-1-1 1,1-6-42,4-13-33,-3 17 61,2-28-32,-3 25 11,0 0 1,0 1-1,1-1 0,1 0 0,-2 0 0,2 1 0,0-1 0,0 1 0,3-6 0,-3 6-95,-4 7 29,-7 13-222,-19 99-7030,23-93 5921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50"/>
    </inkml:context>
    <inkml:brush xml:id="br0">
      <inkml:brushProperty name="width" value="0.18521" units="cm"/>
      <inkml:brushProperty name="height" value="0.18521" units="cm"/>
      <inkml:brushProperty name="color" value="#FFFFFF"/>
    </inkml:brush>
  </inkml:definitions>
  <inkml:trace contextRef="#ctx0" brushRef="#br0">1651 221 2048,'9'-25'3808,"-14"35"-3087,-1 3-702,-1-1-1,0 0 0,-1-1 1,0 1-1,-1-1 1,0-1-1,-1 0 0,0 0 1,0-1-1,-1 0 0,-1-1 1,-18 11-1,0 3 6,21-16-10,-1 1-1,-16 8 0,25-15-15,1 1 0,-1-1-1,1 1 1,-1-1 0,1 0 0,-1 0 0,1 0-1,-1 0 1,0 0 0,1 0 0,0 0-1,-1 1 1,0-1 0,0 0 0,1 0 0,0 0-1,-1-1 1,0 1 0,1 0 0,-1 0-1,1 0 1,-1 0 0,1 0 0,-1 0-1,0 0 1,1-1 0,0 1 0,-2-1 0,2 0-15,-1 0 1,1 0 0,0 0 0,-1 0 0,1 0 0,-1 0-1,1 0 1,0 0 0,0 0 0,-1 0 0,1 0 0,0 0-1,0 0 1,1-1 0,0-8-148,0 0-1,6-15 0,-5 17 137,21-77 2712,-24 88-2465,-12 34 365,-2 0 0,-33 62 0,44-92-442,4-6-137,0-1 0,0 0 1,0 0-1,0 0 0,0 0 1,0 1-1,0-1 1,0 0-1,0 0 0,0 0 1,0 0-1,0 1 0,0-1 1,-1 0-1,1 0 1,0 0-1,0 0 0,0 0 1,0 0-1,0 0 0,0 0 1,0 0-1,-1 0 1,1 0-1,0 0 0,0 1 1,0-1-1,0 0 0,0 0 1,0 0-1,0 0 0,0 0 1,0 0-1,0 0 1,0 0-1,-1 0 0,1 0 1,0 0-1,0 0 0,0 0 1,0 0-1,-1 0 1,1 0-1,0 0 0,0 0 1,0 0-1,-1 0 0,1 0 1,0 0-1,-1-9 106,2-12-86,3 8-35,1 1-1,-1-1 1,1 1 0,1 0 0,9-14 0,3-9-9,-6 7 7,-9 19 10,1 0 0,1 0 0,-1 0 0,1 0 0,1 1 0,9-13 0,-15 21 3,0 0 0,1-1 0,-1 1 0,0 0 1,0 0-1,0 0 0,0 0 0,0 0 0,1 0 0,-1-1 0,0 1 0,0 0 0,0 0 0,1 0 0,-1 0 0,0-1 0,0 1 0,0 0 0,0 0 0,0 0 0,1 0 0,-1 0 0,0 0 0,0 0 0,1-1 0,-1 1 0,0 0 0,1 0 0,-1 0 0,0 0 0,0 0 0,0 0 0,0 1 0,0-1 0,1 0 0,-1 0 0,0 0 0,0 0 0,1 0 1,-1 0-1,0 0 0,0 0 0,1 1 0,-1-1 0,0 0 0,0 0 0,0 1 0,1 12 53,-6 20 36,-4-4-1,-2 0 0,0-1-1,-2-1 1,-1 0 0,-19 27 0,32-51-80,-11 14 46,12-16-51,0-1 0,-1 1 0,1-1 0,-1 1 0,0 0 0,1-1 1,0 0-1,-1 1 0,1 0 0,-1-1 0,0 1 0,1-1 0,-1 0 0,0 0 0,0 1 0,1-1 0,-1 0 0,1 1 0,-1-1 0,0 0 1,-1 0-1,1 0-6,1 0 1,0 0 0,0-1 0,0 1-1,0-1 1,-1 1 0,1 0 0,0 0-1,-1 0 1,1-1 0,0 1 0,0-1-1,0 1 1,-1 0 0,1-1 0,0 1 0,0 0-1,0 0 1,0-1 0,0 1 0,0-1-1,0 1 1,0-1 0,0 1 0,0 0-1,0 0 1,0-1 0,0 1 0,0-1-1,1 0 1,4-14-56,-3 10 27,6-22-6,2 0 0,0 2-1,2-2 1,28-42 0,-33 57 519,-14 12 765,6 0-1218,0 0 0,0 0 0,0 0 0,0 1 0,-1-1 1,1 0-1,0 0 0,0 0 0,-1 0 0,1 0 0,0-1 0,0 1 1,0 0-1,0 0 0,-1 0 0,1-1 0,0 0 0,0 1 1,-2-1-1,-17-11 66,18 12-94,0-1-1,-1-1 1,1 2-1,0-2 1,0 1-1,-1 0 1,2-1-1,-1 1 1,0-1-1,0 1 1,0-1-1,1 0 1,-3-2-1,-6-8-17,8 11 14,1 0 0,0 0 0,0 0 0,0-1 0,0 2 0,0-2 0,0 1 0,1 0 0,-1-1 0,0 2 0,0-4 0,0 3 4,1 0-1,-1 1 1,0-1-1,1 0 1,0 0-1,-1 1 1,1 0-1,-1-1 1,0 1-1,1-1 1,-1 0 0,0 1-1,0 0 1,1 0-1,0 0 1,-1-1-1,0 1 1,0 0-1,1-1 1,-3 1-1,-20-3 61,7 1-28,10 0-19,0 1 1,0 0-1,0 0 1,0 1-1,-11 0 1,-14 0 27,-2-7-1,-4-1 4,31 7-33,0 0 0,0 0 0,0-1 0,0 1 0,0-2-1,0 1 1,1 0 0,-1 0 0,0-1 0,1-1 0,0 1 0,0-1 0,0 0 0,-8-8-1,12 11-3,-1-1 0,1 1-1,-1 0 1,0 0-1,1 0 1,-2-1-1,2 2 1,-1-1-1,-1 0 1,2 0-1,-1 1 1,-1 0-1,2-1 1,-1 1 0,-1 0-1,-1-1 1,-37 5 96,20-2-46,-61 2 77,77-4-132,1 1 0,-1-1 0,0 1 0,1 0 0,-1 0 0,-5 3 0,5-2 0,0-1-1,0 1 1,1-1-1,-1 0 1,-9 0-1,-18 8-3,25-8-1,1 1 0,1-1 0,-1 1 0,0-1 0,-6 4 0,8-2 0,0-2 0,0 1 0,-1-1 1,1 1-1,-1-1 0,1 0 0,0 0 0,0-1 0,-1 0 0,1 0 0,-7 0 0,5-5 24,5 4-22,1 1-1,0-1 1,0 1 0,-1-1 0,0 0 0,0 1 0,1 0 0,0-1 0,-1 1 0,0-1 0,0 1 0,1-1 0,-1 1 0,0 0 0,0 0 0,1 0 0,-1-1 0,0 1 0,0 0 0,-1 0 0,-4 1-3,-1 2 0,1-1 0,0 1 0,0 0 0,0 0 1,0 0-1,0 1 0,0 0 0,1 0 0,-5 5 0,-2 0-11,11-8 12,-1 1-1,2-1 1,-2 1 0,1-1-1,0 1 1,0-1 0,0 1-1,0 0 1,0 0-1,0 3 1,0-4 3,0 1 0,1-1 0,-1 1 0,1-1 0,-1 1 0,0-1 0,0 1 0,0-1 0,0 0 0,0 1-1,0-2 1,0 2 0,0-1 0,-1 0 0,-1 1 0,-28 16 5,19-11 7,0 1 1,0-2-1,-17 6 0,-28 8 17,32-8-55,22-10 25,0 0 0,0-1 0,0 1 0,0-1-1,0 1 1,0-2 0,0 2 0,-4-1 0,7-1-1,-6 1 19,0 0 1,0 0-1,0-1 0,1 0 1,-1 0-1,0-1 0,0 0 1,0 0-1,-8-2 0,13 2-17,-1 0 0,1 0 0,-1 1 0,1 0 0,-1-1 0,1 1 0,-1-1 0,1 1 0,-1 0 0,1 0 0,-1 0 0,1 0 0,-1 0 0,1 0-1,-1 1 1,0-1 0,-2 1 0,-23 14 24,10-5-23,17-10-2,-1 1-1,1-1 0,0 0 0,0 0 1,0 0-1,0 0 0,-1 0 0,1 0 1,0 0-1,0 0 0,0 0 0,0 0 0,0 0 1,0 0-1,0 0 0,0 0 0,0 0 1,0 0-1,0 0 0,-1 0 0,1-1 1,0 1-1,0 0 0,0 0 0,0 0 1,0 0-1,0 0 0,-1 0 0,1 0 1,0 0-1,0 0 0,0-1 0,0 1 1,0 0-1,0 0 0,0 0 0,0 0 1,0 0-1,-1 0 0,1 0 0,0 0 1,0 0-1,0 0 0,0 0 0,0 0 1,0-1-1,0 1 0,0-11-1,3-7-2,-3 18 7,0 0-1,0 0 1,0 0-1,0 0 1,0 0 0,0 0-1,0-1 1,0 1-1,0 0 1,0 0-1,0 0 1,0 0-1,0-1 1,0 1-1,0 0 1,0 0-1,0 0 1,0 0-1,0 0 1,0-1 0,0 1-1,0 0 1,0 0-1,0 0 1,0 0-1,0 0 1,0 0-1,0 0 1,0 0-1,-1 0 1,1 0-1,0 0 1,0 0 0,0 0-1,0 0 1,0 0-1,-1 0 1,1 0-1,0 0 1,0 0-1,0 0 1,0 0-1,-1 0 1,1 0-1,0 0 1,0 0-1,0 0 1,0 0 0,-12 1 47,-10 5-116,21-5 63,1-1-1,-1 1 1,1-1-1,0 0 1,-1 1-1,1 0 1,-1 0-1,1-1 1,0 0-1,-1 1 1,1 0-1,0 0 1,0-1-1,0 1 1,0 0-1,0-1 1,0 1-1,0-1 1,0 1-1,0 0 0,0 0 1,0-1-1,0 1 1,0 0-1,0 0 1,1 0-1,6 17-49,-5-13 55,0-4 1,-1 1 1,0-1 0,0 1 0,0-1-1,0 1 1,0 0 0,0 0-1,-1 0 1,1-1 0,0 1 0,-1 1-1,0-2 1,1 1 0,-1 0-1,0 0 1,0 0 0,0 0-1,0 0 1,-1 0 0,1 0 0,0-1-1,-1 5 1,-19 45 6,15-39-4,4-12-8,1 2 1,-1-1-1,0 0 1,0 1-1,1-2 1,0 2-1,-1-1 1,1 0 0,0 1-1,-1-1 1,1 1-1,0-2 1,0 2-1,0-1 1,0 1-1,0-1 1,1 2-1,-2 0 1,0-1 0,1 1 0,-1-1 0,0 1 0,0-1 0,-1 1 0,1 0 0,0-1 0,-1 0 0,0 0 0,1 1 0,-4 1 0,-1 4 0,3-3 3,-1-1 0,0 2 0,-1-2 0,1 1 0,-8 4 0,-8 3 47,17-11-48,0 1 0,0-1-1,1 1 1,-1 0 0,1-1 0,-1 2 0,1-1 0,-1 0 0,1 0 0,-2 4-1,-5 5-3,7-8-4,0 0 1,0-1-1,0 1 0,1 0 1,-2 0-1,2 1 1,0-1-1,0 0 0,0 1 1,-1-1-1,2 0 0,-1 0 1,0 7-1,0-1-7,1-6 6,-1-1 1,1 1-1,-1 0 1,1 0-1,0-1 0,0 1 1,0-1-1,1 1 1,0 3-1,0-4 1,0-2-1,0 1 0,0 0 0,0 0 1,0 0-1,1 0 0,-1 0 1,0-1-1,1 0 0,-1 1 0,1 0 1,-1-1-1,0 1 0,0-1 0,1 0 1,-1 0-1,1 0 0,-1 0 1,1 0-1,-1 0 0,1 0 0,-1 0 1,1 0-1,1-1 0,1 0 4,-1 0 0,1 0 0,0 0 0,0 0 0,-1-1 0,0 1 0,6-5 0,56-41-13,-46 37 19,-18 10-3,1 0 1,-1 0-1,1-1 0,-1 1 0,1-1 1,-2 0-1,2 1 0,-1-1 0,0 0 1,1 0-1,-2 1 0,2-1 1,-1-1-1,0 2 0,0-1 0,0-1 1,-1 2-1,1-2 0,1-1 0,0 1 2,-1 0-1,2 0 1,-2 0-1,1 0 0,1 1 1,-1-1-1,0 0 1,0 1-1,1 0 0,-1-1 1,1 1-1,-1 0 1,0 0-1,1 1 1,3-2-1,28 19 24,-29-16-27,1 0 0,0-1-1,0 1 1,0-1-1,-1-1 1,1 1 0,0-1-1,-1 0 1,10-3 0,1-1 3,-1-1 0,15-9 0,-16 8 11,0 0 0,21-6 0,-172 64 949,133-48-964,-1 0 0,1 0 0,-1 0 0,1 0 0,0 0 0,0 0 0,1 1 0,-1 0 0,-4 6 0,6-7-7,0 0 1,0 0-1,-1 0 1,2 0 0,-1 0-1,0 1 1,1 0-1,0 0 1,0-1 0,0 0-1,0 1 1,1 0 0,-1 6-1,1-10 3,0 0 0,0 0 0,0 0 0,0 0 0,0 1 0,1-1-1,-1 0 1,0 0 0,0 0 0,0 1 0,1-1 0,-1 0 0,0 0 0,0 0 0,0 0 0,0 0-1,0 1 1,0-1 0,1 0 0,-1 0 0,0 0 0,0 0 0,1 0 0,-1 0 0,0 0 0,0 0-1,1 0 1,-1 0 0,0 0 0,0 0 0,0 0 0,0 0 0,0 0 0,1 0 0,-1-1 0,0 1-1,1 0 1,14-5-49,15-10 41,16-18-21,-38 26 33,-1 1 1,2 0-1,-1 1 1,0-1-1,1 2 1,0-1-1,11-2 1,-17 6 4,0 0 1,0 1-1,0 0 1,1-1 0,-1 1-1,0 0 1,0 1-1,1-1 1,-1 0-1,0 1 1,0 0 0,0 0-1,0-1 1,0 2-1,0-1 1,0 0-1,3 3 1,19 7-19,-16-9 8,0 0-1,1-1 1,15 1-1,6 1-5,-24-2 22,-1-1 0,1 0-1,-1 0 1,1-1-1,8-2 1,-9 2-1,0 0 0,0 1 1,0-1-1,0 1 0,0 0 0,10 1 0,-8 0-5,-2 0 0,2-1-1,-1 0 1,11-2-1,-13 1 3,0 1-1,0-1 0,-1 1 0,1 0 0,0 0 1,-1 0-1,2 1 0,-2 0 0,1 0 1,-1 0-1,7 3 0,13 17 30,-12-9-33,-8-9 2,0 0 0,0-1-1,1 0 1,-1 0-1,1 0 1,-1 0-1,2-1 1,6 2-1,12 4 1,-17-5-1,0-1 0,0 0 0,0 0 0,0 0 0,0-1 0,0 0 0,1-1 0,-2 0 0,13-2 0,-14 1 10,1 0 1,-1-1-1,0 0 1,0 0-1,1 0 0,6-7 1,-1 2 2,2 0-1,2 0-1,0 1 0,0 0 1,0 2-1,16-5 0,22-8 52,-16 0 2,-27 14-36,-1-1 0,1 1-1,0 0 1,19-4 0,-18 6-15,0-1 0,0 3 0,0-2 0,0 2 0,0 0 0,1 1 0,18 3 0,-29-3 2,0 1-1,0-2 1,0 2 0,0-1 0,0 0 0,-1 1 0,0-2 0,1 2 0,0-1 0,-1 0 0,1 1 0,-1-1 0,0 1 0,0-1 0,0 2 0,3 23 9,-3-20-24,0 0 0,0-1 0,0 1 0,0 0 0,1-1 1,3 11-1,-3-15-2,-1-1 0,0 1 0,0 0 0,1 0 0,0 0 0,-1 0 0,1 0 0,-1-1 0,1 1 0,0 0 0,0-1 0,-1 1 0,1-1 0,0 1 0,0-1 0,-1 1 0,1 0 0,0-1 0,0 0 0,0 0 0,0 1 0,0-1 0,-1 0 0,2 0 0,-1 1 0,-1-1 0,2 0 0,-1 0 0,-1 0 0,1 0 0,1-1 0,-2 1 0,1 0 0,0 0 0,0-1 0,0 1 0,0 0 0,0 0 0,1-2 0,5-2 0,-1 1 0,0-2 0,0 1 0,8-8 0,0 1 0,51-28 138,-65 38-119,0 1-1,1 0 0,-1 0 0,0 0 1,0 0-1,0 0 0,1 0 0,-1 0 1,0 0-1,0 0 0,0 0 0,1 0 1,-1 0-1,0-1 0,0 1 0,0 0 1,0 0-1,0 0 0,0-1 0,0 1 1,0 0-1,0 0 0,0-1 0,0 1 1,0 0-1,0 0 0,0 0 0,0 0 1,0 0-1,0 0 0,0-1 0,0 1 1,0 0-1,0 0 0,0-1 0,0 1 1,0 0-1,0 0 0,0 0 0,0-1 1,0 1-1,0 0 0,0 0 0,-1 0 1,1 0-1,0 0 0,0 0 0,0 0 1,-13-6 540,-14 3-336,14 2-214,1 1 0,-1 1-1,0 0 1,0 1 0,1 0 0,0 0 0,0 2 0,0 0 0,-16 6 0,22-8-9,-14 8 8,-2-1-1,1-1 1,-35 7 0,55-15-9,-1 0 0,0 0 0,0 0 0,0 0 0,1 0 0,-1 0 0,0 0 0,1-1 0,-2 0 0,2 0 0,-1 1 0,0 0 0,1-2 0,-1 1 0,1 1 0,-1-1 0,1-1 0,-1 2 0,1-2 0,0 1 0,-1-1 0,2 1 0,-2 0 0,1-1 0,0 1 0,0-1 0,0 0 0,1 1 0,-1-1 0,0 1 0,0-2 0,1 0 0,-3-6-12,1 2-1,1-1 1,-1 0-1,1 0 1,1 0-1,0-9 1,0 14 21,0-1 1,0 1-1,-1-1 0,1 0 1,-1 1-1,0-1 0,1 1 1,-1 0-1,-1-1 1,1 1-1,-1-1 0,1 1 1,-1 0-1,0 0 0,-2-4 1,2 6-7,0-1 1,0 1-1,1-1 1,-1 1 0,-1-1-1,2 2 1,-1-2-1,-1 1 1,1 1 0,0-1-1,0 0 1,0 0-1,0 1 1,0 0 0,-1 0-1,0-1 1,1 1-1,0 0 1,0 1 0,-1-1-1,1 0 1,0 0-1,0 0 1,-4 3 0,-4 0-8,0 1-1,0 1 1,1-1 0,0 1 0,0 1 0,-9 8 0,-31 17-14,49-31 18,-1 0-1,0 1 1,1 0-1,0-1 1,-1 0-1,0 1 1,1-1 0,-1 0-1,1 0 1,-1 0-1,0 0 1,1 1-1,-1-1 1,1 0 0,-1 0-1,0 0 1,1 0-1,-1 0 1,1 0-1,-1 0 1,0 0 0,0 0-1,1-1 1,0 1-1,-1 0 1,0 0-1,0 0 1,1 0 0,0-1-1,-1 1 1,1-1-1,-1 1 1,0-1-1,1 1 1,0 0 0,-1 0-1,1-1 1,-1 0-1,1 1 1,-1-1-1,1 1 1,0 0 0,0-1-1,0 0 1,0 0-1,-1 0 1,0-4-18,0-1-1,1 1 1,0 0-1,0 0 1,0-7 0,0-10-23,-1 39-43,-1 0 1,0 0 0,-2 0 0,-5 20-1,9-36 85,-3 4-4,2 0 0,-1 0-1,2 0 1,-2 0 0,1 0 0,1 1 0,0 6 0,-2-34 62,2 18-55,0 0 0,-1 0-1,1 0 1,0 0 0,-1 0 0,0 0-1,-2-5 1,-1 0 6,1 0 1,0 0-1,0 0 0,0-1 1,-1-17-1,2 21 0,0-2-1,0 1 1,0 1-1,-1-2 1,0 2 0,-1-1-1,0 1 1,0 0-1,0 0 1,-1 0 0,1 0-1,-11-8 1,14 13-9,0 1-1,1-1 1,-1 1 0,0-1-1,0 0 1,1 1 0,-1 0-1,0 0 1,0 0 0,0-1-1,0 1 1,0 0 0,0 0-1,0-1 1,0 1 0,1 0 0,-2 1-1,1-1 1,1 0 0,-1 0-1,-1 0 1,2 1 0,-3-1-1,2 1-1,-1 0-1,0 0 0,0 1 0,0-1 1,1 0-1,-1 1 0,0-1 0,1 1 1,-3 3-1,-2 5-10,1-1 0,-1 0 0,-3 14 0,6-18 12,2-3 1,-10 19 17,11-21-17,0 1 0,-1 0 1,1-1-1,-1 1 0,0-1 1,1 0-1,0 1 0,0-1 1,-1 1-1,0-1 0,1 1 1,-1-1-1,1 0 0,-1 0 1,1 0-1,-1 0 1,0 1-1,1-1 0,0 0 1,-1 0-1,0 0 0,0 0 1,1 0-1,-1 0 0,1 0 1,-1 0-1,0 0 0,1 0 1,-1 0-1,1 0 0,-1-1 1,0 1-1,0-2-8,0 1 0,0-1 0,1 0 0,-1 0 0,1 0 0,-1 1 0,1-2 0,0 2 0,-1-1 0,1 0 0,1 0 0,-1 0 0,0 0 0,1-2 0,0-6-28,-2-2 15,1 0 1,0-1-1,1 1 1,1 0-1,-1 0 0,5-13 1,-3 14 27,0-1-1,-1 0 1,-1 0 0,1-22-1,-8 40-49,-4 12-29,6-11 53,-3 5 9,-1-1 1,-1 1 0,-21 18 0,18-18 2,-21 27 0,-6 28 86,33-62-59,3-10-59,2-12-85,2 2 104,2 1 1,0-1 0,0 0-1,2 1 1,-1 1-1,2-2 1,0 2 0,1 0-1,0 0 1,17-23-1,-49 65 72,12-15-52,1 1 0,-1 0 0,-11 20 0,-10 34 34,30-65-93,5-10-18,6-13-37,-7 17 110,9-20-28,1 0-1,1 1 0,17-25 1,-55 97 25,3-6 16,16-27-3,-1-1-1,-1 0 1,-19 25 0,29-42-5,-1 1 0,1-1 1,0 1-1,-1 0 0,1 0 0,-1-1 1,0 1-1,1-1 0,0 1 0,-1 0 0,0-1 1,0 0-1,1 0 0,-1 1 0,0-1 1,0 1-1,1-1 0,-1 1 0,0-1 0,0 0 1,1 0-1,-1 0 0,0 0 0,0 0 1,-1 0-1,2 0-5,-1-1-1,1 0 1,0 0 0,0 1 0,0-1 0,0 0 0,-1 0-1,1 1 1,0 0 0,0-1 0,0 0 0,0 0-1,0 1 1,0-1 0,0 0 0,0 0 0,1 1-1,-1-1 1,0 0 0,0 0 0,0 1 0,0-1-1,1 1 1,-1-1 0,1 0 0,0 0 0,3-10 28,0 0 1,0 0 0,-1 0 0,-1-1-1,-1 1 1,1-1 0,-1 1 0,-1-21-1,0 32-18,0-1 0,0 1-1,0-1 1,0 0-1,0 1 1,0 0 0,-1 0-1,1-1 1,0 0 0,0 1-1,-1-1 1,1 1-1,0 0 1,-1 0 0,1-1-1,0 1 1,0-1-1,0 1 1,-1-1 0,1 1-1,-1 0 1,0 0 0,1 0-1,0 0 1,0-1-1,-1 1 1,1 0 0,-1 0-1,0-1 1,-19 0 53,-20 11-36,38-9-16,-1 0-5,0-1 1,0 1-1,0-1 1,0 0 0,0 1-1,0-2 1,0 1-1,0 0 1,0-1-1,0 1 1,-5-3 0,-32-13 38,23 7-33,16 9-9,0-1 0,1 0-1,-1 1 1,0-1 0,0 1 0,1-1 0,0 0 0,-1 1 0,0-1-1,1 0 1,-1 0 0,1 1 0,0-1 0,0-1 0,-1 1 0,-6-10-13,-3 5 0,-2-1-24,12 6 37,-1 1 0,1 0 0,0 0 0,-1-1 1,1 1-1,0 0 0,0 0 0,-1 0 0,1 0 0,0 0 0,0-1 1,0 1-1,0-1 0,0 1 0,0 0 0,0-1 0,0 1 0,0 0 1,-1 0-1,1 0 0,0-1 0,0 1 0,0-1 0,0 1 1,0 0-1,0-1 0,1 1 0,-1 0 0,0 0 0,0 0 0,0-1 1,0 0-1,2-7-14,-2 7 12,0 1 1,0 0 0,0-1-1,0 1 1,0 0-1,0 0 1,0 0-1,0 0 1,0 0-1,0-1 1,0 1-1,0 0 1,0-1-1,0 1 1,0 0-1,1-1 1,-1 1-1,0 0 1,0 0-1,0 0 1,0 0-1,0 0 1,0 0-1,0 0 1,0-1-1,1 1 1,-1 0-1,0 0 1,1 0-1,-1 0 1,0-1-1,0 1 1,1 0-1,-1 0 1,0 0-1,0 0 1,0 0-1,1 0 1,21-7-169,-21 7 169,2 0 1,-1 0-1,-1 0 0,2-1 0,-2 0 1,1 0-1,0 1 0,0-1 0,0-1 1,0 2-1,-1-2 0,3 0 0,9-10-6,18-23 0,-24 26 4,1 0 1,-1 1 0,1 1 0,1-1 0,0 1 0,15-10 0,51-20-5,-9-5 0,-42 30-5,-7 4 8,-1 1 0,1 1 0,21-6 1,-27 8 1,-1 0 0,1 0 1,-2-1-1,12-5 1,0-2-1,-18 11 5,2-1 1,-1 1-1,2-1 1,-2 2 0,1-1-1,-1 1 1,1-1-1,0 1 1,-1 0 0,1 1-1,0-1 1,0 1-1,4 1 1,-1 0 2,0 0 0,0 1 0,0 0 0,0 0 0,0 1-1,10 7 1,-17-10-6,1 0-1,-2 0 0,2 1 1,-1-1-1,0 0 0,0 1 1,0-1-1,-1 1 0,1-1 1,0 1-1,1 2 1,-2-2 0,1-1 0,0 1 0,0 0 0,0-1 0,0 1 0,0-1 0,0 1 1,0-1-1,0 1 0,4 2 0,2 2-9,1-1-1,0 0 1,0 0-1,1-1 1,-1 0-1,1 0 1,0-1-1,1-1 1,-1 0-1,0 0 1,1 0-1,15 0 1,-8-3 30,-1 1 0,0-2 0,25-5 0,2 0 65,-7 14 81,-36-7-81,-10 4 457,-82 52-337,21-11-161,8-9-12,-77 33 0,133-65-40,0 0 0,0 0 1,1 0-1,-1 1 0,1-1 0,0 1 1,1 1-1,-1 0 0,0-1 0,2 1 1,-1 1-1,1-1 0,-1 0 0,2 1 1,-1 0-1,1 0 0,0 1 0,1-1 1,-1 0-1,1 1 0,-2 15 0,4-22-2,0 0-1,0 0 1,-1 0 0,1 0-1,0 1 1,0-2-1,0 2 1,0-1 0,0 0-1,0 0 1,0 0 0,0 0-1,1 1 1,-1-2-1,0 2 1,0-1 0,1-1-1,0 2 1,-1-1-1,1-1 1,-1 2 0,1-1-1,1 1 1,-1-2 0,0 1 1,0-1 0,0 0 0,1 0 0,-2 1-1,2-1 1,-1 0 0,0 0 0,0 0-1,0 0 1,0 0 0,1 0 0,-2 0-1,2 0 1,-1-1 0,0 1 0,0 0-1,2-1 1,5-3-15,0 0-1,1 0 0,-1-1 1,9-7-1,27-21 12,-18 12 3,53-32 0,-77 52 13,0 0-1,0 0 1,1 0 0,-1 1 0,0-1 0,0 1-1,1-1 1,-1 1 0,0 0 0,0-1 0,1 1-1,-1 1 1,0-1 0,5 2 0,-6-2-2,-1 0 0,1 0 1,0 0-1,0 1 0,-1-1 1,1 1-1,0-1 0,0 1 1,-1-1-1,1 1 0,0-1 1,0 1-1,-1 0 0,0-1 1,1 1-1,0 0 0,-1 0 1,1-1-1,-1 1 0,0 0 0,0 0 1,1-1-1,-1 1 0,0 1 1,0-2-1,1 1 0,-1 0 1,0 0-1,0-1 0,0 1 1,0 1-1,0-2 0,-1 1 1,1 0-1,0 0 0,0-1 1,-1 1-1,1 0 0,0 0 1,-1 2-1,-23 53 51,-56 96 0,80-150-52,-3 0-6,2 0 0,-1 1 0,1-1 0,0 1 0,0 0 0,0 0 0,0-1 0,0 1 1,1 0-1,-1 0 0,0 0 0,1-1 0,0 6 0,0-8 3,0 0 0,0 0 1,0 0-1,0 0 0,0 0 0,0 0 0,0 1 0,0-1 0,1 0 1,-1 0-1,0 0 0,0 1 0,0-1 0,0 0 0,0 0 0,0 0 0,1 0 1,-1 0-1,0 0 0,0 1 0,0-1 0,0 0 0,0 0 0,0 0 1,0 0-1,0 0 0,0 0 0,1 0 0,-1 0 0,0 0 0,0 0 1,0 0-1,1 0 0,-1 0 0,0 0 0,0 0 0,1 0 0,-1 0 0,0 0 1,0 0-1,0 0 0,0 0 0,9-6-67,3-9 11,4-3 21,1 1-1,-1 1 1,36-26-1,-2 2 14,-33 24 23,21-25-1,-30 30 3,1 0 0,0 1-1,1 1 1,0-1 0,1 2 0,0-1 0,17-9 0,20-3 16,-44 20-14,1-1 1,0 2 0,0-2-1,-1 1 1,1 1 0,0 0-1,0 0 1,7 0 0,-12 0 0,1 0 0,0 0 1,-1 0-1,1 0 1,0 1-1,-1-1 0,1 0 1,-1 1-1,1-1 0,-1 0 1,1 1-1,0-1 0,-1 0 1,0 1-1,0-1 0,1 1 1,0-1-1,-1 1 0,1-1 1,-1 1-1,0-1 1,0 1-1,0 0 0,1-1 1,-1 2-1,0 18 82,-1-15-69,0 0 1,-1 0-1,1 0 1,-1 0-1,-5 8 0,3-6-14,0 1 0,1-1 0,0 1 0,0 0 0,1 0 0,1 0 0,-2 12 0,-3 9 0,1 7-36,5-35 32,0 0 0,0-1 0,0 0 0,0 1 0,0 0 0,1-1-1,-1 1 1,0-1 0,0 0 0,0 1 0,1 0 0,-1 0 0,0-1-1,0 0 1,0 0 0,1 1 0,-1 0 0,1-1 0,-1 1 0,1-1 0,-1 0-1,0 0 1,1 1 0,-1-1 0,1 0 0,0 1 0,-1-1 0,1 1-1,20 8-57,-12-5 54,-4-1 0,3 2 3,-1-1 0,1 1-1,-1 1 1,11 11 0,-14-14-2,-1 0-1,0 0 1,1-1 0,0 0 0,-1 1-1,1-1 1,0 0 0,0 0 0,-1 0 0,2-1-1,-1 0 1,0 1 0,0-2 0,0 1-1,5 0 1,-2-1 6,-1 0-1,1 0 1,-1-1-1,1 0 1,-1 1-1,0-2 1,0 1-1,0-2 1,10-3-1,82-38 80,-89 41-71,1-1-1,0 2 1,0 0 0,0 0-1,0 1 1,0 0 0,0 0-1,1 1 1,15 3 0,-25-3 3,1 0 1,-1 1 0,1-1-1,-1 1 1,1 0-1,-1-1 1,0 1 0,1 1-1,-2-2 1,2 1-1,-1 1 1,0-2 0,0 2-1,0-1 1,1 2-1,-1-3-7,-1 1-1,0-1 1,0 1-1,0 0 1,1-1-1,-1 0 1,0 0-1,0 1 1,0-1-1,1 1 1,-1 0-1,0-1 0,0 0 1,0 1-1,0-1 1,0 1-1,0 0 1,0-1-1,0 0 1,0 0-1,0 1 1,0 0-1,-1-1 0,1 1 1,0-1-1,0 0 1,-1 1-1,1-1 1,0 1-1,0-1 1,0 1-1,0-1 1,-1 0-1,1 0 0,-1 1 1,1-1-1,-1 1 1,1-1-1,0 0 1,0 1-1,-1-1 1,0 0-1,1 0 1,-1 0-1,1 0 1,0 0-1,-1 0 0,1 0 1,-1 0-1,1 0 1,-1 0-1,0 0 0,1 0 0,-1 0-1,1 0 1,-1 0-1,1 0 1,0 0 0,0 0-1,-1 0 1,1 0 0,-1 0-1,1 0 1,-1 0 0,1 0-1,0-1 1,0 1 0,0 0-1,-1-1 1,1 1 0,0 0-1,-1-1 1,1 1 0,0 0-1,-1 0 1,1-1 0,0 1-1,0-1 1,0 1-1,0 0 1,0-1 0,0 1-1,0 0 1,0 0 0,0-1-1,0 0 1,0 1 0,0-1-1,0 1 1,0 0 0,0 0-1,0-1 1,0 1 0,0-1-1,0 0 1,3-24-40,-2 14 37,1-10-2,-1 15 28,0-2-1,-1 1 0,0-1 0,-1-8 0,1 16-18,0-2 0,-1 1 0,1 0 0,0 0 0,0 0 0,0 0 0,0 0 0,-1 0 0,0 0 0,1 0 0,-1 0-1,1 0 1,-1 0 0,0 0 0,0 1 0,1-1 0,-1 0 0,0 0 0,0 1 0,1-1 0,-1 0 0,-1 0 0,2 1 0,-1 0-1,-1-1 1,2 1 0,-1-1 0,-1 1 0,2-1 0,-2 1 0,1 0 0,0 0 0,-1 0 0,-1 0-1,0 1 0,1-1 1,-1 1-1,1 0 0,-1-1 1,1 2-1,-1-1 0,1 0 1,-3 2-1,-12 5 9,-78 30 5,73-28-27,59-58-529,-30 41 532,0-1 0,0 2 1,1-1-1,-1 0 0,1 1 0,1 0 1,0 1-1,-1 0 0,1 0 0,1 1 1,-1 0-1,0 1 0,1 0 0,0 0 1,0 1-1,14-1 0,-23 2 12,0 1 0,0-1 0,-1 0 0,1 1 0,0 0 0,0-1 0,-1 1 0,0-1 0,1 0 0,0 1 0,-1-1 0,1 0 0,-1 0 0,0 1 0,1-1 0,-1 0 0,1 0 0,-1 1 0,0-1 0,1 0 0,-1 0 0,0 1 0,0-1 0,0 0 0,0 0 0,0 0 0,0 0 0,0 0 0,0 1 0,0-1 0,0 0 0,-1 0 0,0-1 0,-6-29 131,-8 7-8,13 23-131,1-1-1,-1 0 0,1 0 1,0 0-1,-1 0 0,2 0 0,-1 0 1,-1-1-1,2 1 0,-1 0 1,1 0-1,-1-1 0,0 1 1,1-1-1,0 1 0,0 0 0,0-1 1,0 1-1,0-3 0,0 4-8,0 1 0,0-1 1,0 1-1,0-1 0,0 0 0,1 0 0,-1 1 0,0-1 0,0 1 0,0-1 0,1 0 0,-1 1 0,0-1 0,1 1 0,-1-1 0,0 0 0,0 1 0,1 0 0,-1-1 1,1 0-1,0 1 0,-1-1 0,0 1 0,1 0 0,-1 0 0,1-1 0,0 1 0,-1-1 0,2 1 0,-1 0-3,0 1 1,1-1-1,-1 1 1,0-1-1,0 1 0,1 0 1,-1 0-1,0-1 1,0 1-1,0 0 0,0 0 1,0-1-1,0 2 1,-1-1-1,3 2 0,5 6-11,-4-3 23,0 0 0,1 0 0,0 0 1,0-1-1,0 0 0,1 0 0,0-1 0,0 1 1,0-2-1,0 1 0,0 0 0,13 3 1,-22-8 54,0-1 1,0 0 0,0 0-1,1 0 1,0-1 0,-1 0-1,0 1 1,1-1 0,-2-4-1,-2 0-58,0-1-1,0 0 0,2 0 1,-1-1-1,1 0 0,-5-15 1,16 42-79,0 0 0,2 0 0,0-1 0,1 0 0,15 19 0,-25-36 89,0 0 0,0 0 0,0 0 0,0 0 0,1 1 0,-1-1 0,0 0 1,0 0-1,0 0 0,0 0 0,0 0 0,0 0 0,0 1 0,0-1 0,0 0 0,0 0 0,0 0 0,0 0 0,0 0 0,0 1 0,0-1 0,0 0 0,0 0 0,0 0 0,0 0 0,0 0 0,0 0 0,0 0 0,0 0 0,0 0 0,-1 0 0,1 0 0,0 0 0,0 0 0,0 0 0,0 1 0,0-1 1,0 0-1,0 0 0,0 0 0,0 0 0,0 0 0,0 0 0,0 0 0,0 0 0,0 0 0,0 0 0,0 0 0,-1 0 0,1 0 0,0 0 0,0 0 0,-11 2 102,-16-5-54,11 2-52,-1 0-1,0 1 1,0 1-1,0 0 1,0 2-1,1 0 1,-1 0 0,1 2-1,0 0 1,-22 10-1,29-9-12,0 0 0,0 0 0,1 1 0,0 0 1,0 1-1,1-1 0,-8 11 0,6-6-7,-1-1-1,-21 18 1,21-22 41,-4 4-190,17-9-3,9-4-41,6-3 154,0-1 1,0-1 0,-1 0 0,20-13 0,33-14-15,-65 33 68,19-9-9,0 2 1,42-10 0,-57 16 7,0 2 1,0-1-1,0 1 1,0 0-1,0 1 1,-1-1-1,1 2 1,0-1-1,-1 2 1,1-1-1,11 5 1,-16-5 8,0-1-1,0 2 1,-1-2 0,0 1-1,0 1 1,1-1 0,-1 1 0,0-1-1,0 1 1,0 0 0,-1 0-1,1 0 1,0 1 0,-1-1 0,-1 1-1,2-1 1,-2 0 0,1 1-1,-1 0 1,1 0 0,-2-1-1,2 2 1,-1-1 0,-1-1 0,0 1-1,0 1 1,1-2 0,-2 2-1,1-1 1,0-1 0,-2 6 0,1-1 15,-1-2 9,6-11 12,4-22-3,-1 3-47,-9 27 86,2 1-68,-2-1 0,1-1 0,-1 1 0,1 0 0,-1 0 0,1 0 0,-2 0 0,2-1 0,-1 0 0,-1 1 0,1-1 0,-1 0 0,-4 3 0,-47 22-77,54-26 47,2 0 0,-1-1 0,-1 2 0,2-1 0,-1-1 0,0 1 0,1 0 0,-2-1 0,2 1 0,-1-1 0,0 0 0,2 1 0,5 2 11,7 2-24,0 0 0,0 1 0,24 13 0,-35-16 34,-1 0 1,0 1-1,0-1 1,0 1-1,-1 0 1,1-1-1,-1 1 1,0 1-1,0-2 1,0 1-1,2 8 1,11 48 31,-15-56-35,1-1 1,0 0-1,0 1 1,0-1-1,0 0 0,0 0 1,1 0-1,-1 0 1,1 0-1,0 0 1,0-1-1,0 1 0,0-1 1,0 0-1,4 4 1,0-3-5,-1 0 0,0 0 0,0 0 0,1 0 0,0-2 1,0 1-1,8 2 0,-10-3 2,-1 0 6,1-1-1,0 1 0,0 1 0,-1-1 1,1 1-1,3 1 0,-6-2 3,0 1 0,1-2 0,-2 2 0,2-1 0,-1 0 0,0 1 0,0-1 0,0 1 0,-1-1 0,1 1 0,0-1 0,0 1-1,-1-1 1,1 1 0,-1 0 0,1 2 0,2 12 39,-1 1 0,0-1-1,-2 19 1,1-32-46,0 0-1,-1-1 1,1 1 0,0 0 0,0 0-1,0-1 1,0 1 0,1-1-1,-1 1 1,1 0 0,0-1 0,-1 0-1,2 0 1,1 3 0,-1-2-1,-1 0 0,1 0-1,-1 0 1,0 1 0,0-1 0,4 7 0,-3 0 22,1 0-1,9 14 1,3 6 12,-16-27-32,2 0 1,-1 0-1,0-1 0,1 0 1,-1 0-1,1 1 1,-1-1-1,1 0 1,0 0-1,-1 1 1,2-2-1,-1 1 1,0 0-1,3 2 1,-3-4 2,-1 2 1,0-1 0,0 0 0,0 0 0,0 0 0,0 1 0,0-1-1,-1 0 1,1 1 0,0-1 0,-1 1 0,1-1 0,-1 0-1,0 0 1,1 3 0,-1-2-3,1-1 0,-1 0 0,0 0 0,1 0-1,-1 1 1,0-1 0,1 0 0,-1 0 0,1 0 0,0 0 0,-1 0-1,1 0 1,0 0 0,0 0 0,-1 0 0,1 0 0,1 0 0,-2-1-1,3 3 1,15 6-5,-14-7 5,0 0 1,0 0-1,-1 0 0,2-1 1,-1 1-1,0-1 1,1 0-1,-1 0 1,8 0-1,-2-1 19,0 1 0,-1 0-1,1 0 1,0 0 0,0 1 0,-1 1 0,13 5 0,-14-5-6,-1-1 1,1 1-1,0-1 0,-1-1 1,2 1-1,-2-1 1,1-1-1,0 1 0,0-1 1,0-1-1,0 0 1,0 1-1,0-2 1,7-2-1,-1 1-6,0 2 0,0-1 0,18 2 1,27-3 44,-51 2-36,-1 0-5,0 0 1,-1 0 0,1-1-1,-1 0 1,10-3 0,-14 3 2,-1 2-1,1-2 1,0 1 0,-1 0 0,1-1 0,-1 1 0,1-1 0,-1 1-1,1-1 1,-1 1 0,0-1 0,1 0 0,-2 1 0,1-2 0,1 2-1,-2-1 1,1-1 0,-1 2 0,1-1 0,0-1 0,-1 1 0,0-2-1,1-10 61,-1 1 0,-1-1 0,-3-21 0,-1-21 48,5 53-128,1 1 1,-1 0-1,1 0 0,0-1 1,-1 1-1,1 0 0,0 0 1,0 0-1,0 0 0,1 0 1,-1 0-1,1 1 0,-1-2 1,1 2-1,-1-1 0,1 1 1,0-1-1,-1 1 0,2-1 1,-2 1-1,5-2 0,-3 1-3,1-1 0,0 0 0,-1 1-1,0-1 1,4-4 0,-5 4 10,4-5 60,-1 1 0,0-1 0,0 0 0,6-16 0,-10 22-54,-1 1 0,0 0 0,1 0 0,-1-1 0,1 1 1,-1-1-1,0 1 0,1-1 0,-1 1 0,0-1 0,0 1 0,0-1 1,-1 1-1,1 0 0,0-1 0,-1 1 0,1-1 0,-1 1 0,1-1 1,-1 1-1,1 0 0,-1 0 0,0-1 0,0 1 0,0 0 0,0 0 1,1 0-1,-2 0 0,1 0 0,1 0 0,-2 0 0,1 0 1,0 0-1,-1 1 0,1-1 0,0 0 0,0 0 0,-1 1 0,1 0 1,-2-1-1,-1 0 7,0 0-1,0 1 1,0 0 0,0 0 0,0 0 0,-4 0 0,4 0-13,1 0-1,-1 0 1,0 0 0,0 0 0,1 0 0,-7-2-1,9 0-10,0 0 0,1-1-1,-1 0 1,0 1-1,0 0 1,1 0 0,0-1-1,0 0 1,0 1 0,0 0-1,0-1 1,0-2 0,0-6 11,0 10 3,0 1 0,0-1 1,0-1-1,0 2 0,0-1 0,0 0 1,0 0-1,0 0 0,0 0 0,0 0 1,-1 1-1,1-2 0,-1 1 0,1 1 1,-1-1-1,1 0 0,0 0 0,-1 1 1,0-1-1,0 0 0,1 0 0,-1 1 1,0-1-1,0 1 0,1-1 0,-1 0 1,0 1-1,0 0 0,1-1 0,-3 0 1,1 1-11,0 1 0,0-1 0,0 1 0,0-1 0,0 0 1,0 1-1,1 0 0,-2 0 0,2-1 0,-1 1 0,0 1 1,1-2-1,-1 2 0,-2 1 0,-1 3-12,0 0-1,0 0 1,-1 0 0,3 1 0,-2-1-1,1 1 1,1 1 0,0-1 0,-5 13-1,7-1 23,1-17-3,0 0 0,0-1 0,0 1 0,0-1 0,0 1 0,-1 0 0,1 0-1,-1-1 1,1 1 0,-1-1 0,1 1 0,-1-1 0,0 1 0,-1 1 0,-2-18-5,3 11 2,0-6-8,0 0 0,0 0 0,1 0 0,0 0 0,3-11 0,-3 18 17,0 1-1,0 0 1,0 0-1,0-1 1,0 1-1,0 0 0,0-1 1,-1 1-1,1-1 1,-1 1-1,0 1 1,1-2-1,-2 1 1,1 0-1,1 0 1,-2 0-1,1 0 0,-1 0 1,1 0-1,-1 1 1,1-1-1,-1 1 1,1-1-1,-2 1 1,2-1-1,-5-2 1,2 2 1,0-1 1,-1 1 0,1 0-1,-1 0 1,1 0 0,-2 0-1,2 1 1,-1 0 0,0 0 0,0 1-1,-6-1 1,8 1-13,0 0 0,1 0 1,-1 0-1,1 0 0,0 0 0,-1-1 0,0 1 1,0-1-1,1 1 0,0-1 0,0 0 0,-1 0 0,-3-2 1,6 3-51,1 0 12,1 0-1,-1 0 0,1 0 1,-1 1-1,1-1 0,-1 1 0,1 0 1,-2-1-1,2 0 0,-1 1 1,1 0-1,-1 0 0,2 2 1,-2-2 43,1 0 0,-1 0 1,1 0-1,-1 0 0,1 0 1,-1-1-1,1 1 0,0 0 1,-1 0-1,1-1 0,0 0 1,2 1-1,51 1-99,-23-2 74,38 7 1,-1 0 0,-64-6 24,6 0 7,0 1-1,1-2 1,-2 0 0,1 0 0,19-3 0,26-15 64,-52 18-72,0 0 0,1 0 0,-1 0 0,1 0 1,-2 0-1,2 1 0,-1 1 0,5 0 0,-4-1 1,-5-2 298,-7 5-224,-40 55-107,46-58 32,0 0-1,1 1 1,-1 0 0,0-1-1,0 1 1,1-1-1,0 1 1,-1 0 0,1 0-1,-1 1 1,-4 15-4,-12 17 17,16-30-10,-1 0 0,-1 0 0,1-1 0,0 2-1,-1-2 1,0 1 0,0-1 0,-1 0 0,-4 5 0,-8 4-7,14-12 3,-1 1-1,1 0 1,-1-1-1,1 2 1,0-1-1,0 0 1,-1 0-1,2 1 1,-1 0 0,0-1-1,1 1 1,-1-1-1,1 1 1,-2 3-1,1-1 10,1-2-1,-2 1 1,0 0 0,0 0-1,1-1 1,-1 0-1,0 0 1,-1 1-1,1-1 1,0-1 0,-1 1-1,-7 4 1,-22 19 40,19-11-32,-2 3-7,-20 15 0,30-27-3,-1-1 0,0-1 1,0 1-1,1-1 1,-2-1-1,1 0 1,-8 3-1,1-1-5,3-1 17,0-1 1,-1 0 0,1 0-1,0 0 1,-1-2-1,1 1 1,-1-2 0,-23 0-1,2-5-7,-35-9 0,59 12-9,1-1 0,-1 0 0,0 0 0,0-2-1,1 1 1,1 0 0,-2-1 0,2-1 0,-7-5-1,-13-11-15,-36-25-1,39 31 10,-27-23-41,42 27 9,9 12 38,0-1 1,-1 0-1,1 0 0,-1 1 0,1 0 1,-1-1-1,1 0 0,0 0 0,-1 1 1,1 0-1,-1-1 0,0 0 1,1 1-1,0-1 0,-1 1 0,0 0 1,0 0-1,1-1 0,-1 1 0,0 0 1,0-1-1,-1 1 0,-2-1 1,1-1-1,-2 1 1,1-1-1,1 0 0,-1 0 1,1 0-1,-1 0 1,-3-5-1,-12-5 2,14 9-5,0-1 1,1 1-1,-1 0 0,1-2 0,0 1 0,0 0 0,1 0 1,-1 0-1,-3-8 0,-1 0-5,2-2 0,-8-17 1,12 25 9,0 2-1,0-1 1,0 0 0,0 1 0,-1-1 0,0 1 0,0 0 0,0-1 0,-1 2 0,0-1 0,0 0 0,1 1 0,-2-1-1,1 1 1,-7-3 0,-19-15 13,26 18-14,0 1 1,-1 0-1,2-1 0,-2 0 0,1 1 0,-3-6 0,-15-8 7,18 14-7,0 0 0,0 0 0,0 2 0,-1-2 0,1 1 0,0 1 0,-1-1 0,1 1 0,-5 0 0,-8-2 2,14 3-2,0-1-1,-1 0 0,1 1 1,0 0-1,-1-1 0,1 1 1,-6 3-1,-11 2 4,-6 0-5,15-4 0,1 0 0,1 0 0,-17 0 0,10-3 0,13 1 0,-1 0 0,0 0 0,0 0 0,1 0 0,-1 0 0,0 0 0,0 1 0,-6 2 0,6-2 1,0-1 0,0 1 0,0-1 0,0 0 0,0-1 0,-5 0 0,-3 0 2,-14-2-3,-43-9 0,36 6-16,9-4 18,22 8-2,0 2 1,0-2-1,-1 1 0,1 0 1,-1 0-1,1 0 1,0 1-1,-1-1 1,-3 0-1,2 0 0,-1 0 0,2-1 0,-1 2 0,0-3 0,0 2 0,1-1 0,-6-3 0,5 2 0,-27-24 8,27 25-8,0-1 0,-1 1 0,1-1 0,-1 2 0,0-1 0,1 0 0,-2 1 0,2 0 0,-1 0 0,0 0 0,-6 1 0,-12-1 0,-28 3 0,9 0 0,3-4 15,-47-8 0,63 7-13,6 2-3,1 0 0,-1 2 0,1 0 1,-17 3-1,-35 2-4,55-5 1,0 0 0,0 0 1,1 1-1,0 1 0,-17 4 0,19-5 6,0 0 0,-1-1 0,-12 0 0,21-1-2,-13 0 2,1-1 0,-1 0 0,0-1 0,1 0 0,0-2 0,0 1 0,-15-7 0,-9-4-5,22 7 1,0 1-1,1 1 0,-2-1 0,1 3 0,-1 0 1,-19-2-1,19 6-3,-1 1 0,0 0-1,-23 8 1,-13 1-3,35-6 7,14-4 0,-1 1 0,1-1 0,0 0 1,-1 0-1,1 0 0,-1-1 0,1 0 0,-1 0 1,1 0-1,0-1 0,-10-2 0,14 2-6,0 0 1,1 1-1,-1 0 0,1-1 0,0 0 0,-1 0 0,1 1 0,0-1 0,-1 0 0,1 0 0,-1 1 0,1-1 0,0 0 1,0 0-1,0 1 0,0-1 0,0 0 0,0 0 0,0 1 0,0-1 0,0 0 0,0 0 0,0 1 0,1-1 1,0-1-1,6-19-144,2 6 119,0 0 0,0 0-1,1 2 1,1-1 0,1 2 0,18-18 0,-12 12 23,17-11-5,-34 28 22,0 1 0,1-1 0,-1 0 1,0 0-1,0 0 0,0 0 1,0 0-1,0 0 0,0-1 1,0 2-1,0-2 0,-1 1 1,0-1-1,1 1 0,0 0 1,0-1-1,-1 1 0,0-1 0,0 1 1,0-1-1,1 2 0,-1-2 1,0 1-1,0-1 0,0 1 1,0-1-1,-1 1 0,1-3 1,-1 2 19,-7-5 116,-8 0-139,14 6-4,1 1 0,0 0 1,0 0-1,0-1 0,-1 1 1,2-1-1,-2 0 0,1 1 1,0-1-1,0 0 1,0 0-1,-1 0 0,-1-1 2,0-1 0,0 2 0,0-1 0,0 0 0,0 1 0,0 0 0,-1-1-1,1 2 1,0-2 0,0 1 0,-5 1 0,-5-3 6,12 2-13,0 1 2,0-1 0,0 0 1,-1 1-1,1 0 1,0 0-1,0 0 0,-1 0 1,1-1-1,0 1 0,-1 0 1,2 0-1,-2 0 1,1 1-1,0-1 0,-1 0 1,1 0-1,0 0 1,0 1-1,0-1 0,-1 1 1,2 0-1,-3 0 1,3-4-14,-7 2-6,-7 3-9,13-1 30,-2-1 2,1 0 0,-1 0 0,0 1 0,0 0 0,0 0 0,1-1 0,0 1 0,-1 1 0,1-1 0,-1 1 0,-2 1 0,3-2 0,0 1 0,-1-1 0,0 1 0,0-2 0,1 2 0,-1-1 0,0-1 0,0 1 0,0 0 0,0 0 0,-3-1 0,5 0-5,1 0 0,-1 0 0,1 0 0,-1-1-1,0 1 1,1 0 0,0-1 0,-1 1 0,0-1 0,0 1-1,1 0 1,0 0 0,0-1 0,-1 0 0,0 1 0,1-1-1,-1 1 1,1 0 0,0-1 0,0 0 0,0 0-1,0 1 1,-1 0 0,1-1 0,0 0 0,0 0 0,-1 1-1,1 0 1,0-1 0,0 0 0,0 0 0,0 1 0,0-1-1,1-1 1,-1 2-3,0-2 1,0 1-1,0 0 0,0 0 0,0 0 0,1 0 1,-1-1-1,0 2 0,0-2 0,1 1 0,0 0 0,-1 0 1,1 0-1,-1 1 0,1-2 0,0 1 0,0 1 0,-1-1 1,1 0-1,0 0 0,2-1 0,11-10-14,-13 10 20,0 0 0,1 1 0,-1-1 0,1 2 0,-1-2-1,1 1 1,-1 0 0,2-1 0,-2 2 0,4-3 0,1 1-1,-6 1 0,1 1-1,1 0 0,-2 0 0,2-1 1,-1 1-1,0-1 0,0 1 0,0 0 1,1 0-1,-1 0 0,0 0 0,2 0 1,6-1-5,3-1-5,-5 3 10,-1-1 1,1 0-1,-1-1 0,12-2 1,47-7-22,-58 8 22,-1 1-2,1-1 0,-1 1 0,0-2 0,0 0 0,0 1 0,10-7 0,-4 0 10,1 0 1,14-16-1,-21 21-9,1-1 0,-1 2-1,1-1 1,0 1 0,-1 0 0,2 0-1,-1 1 1,0 0 0,1 0 0,13-1 0,9-3-6,-17 3-3,0 1 0,16-1 0,9 0-12,7-1-14,-36 4 34,0 0 0,0-1-1,0 0 1,0-1-1,14-4 1,-4-1-6,2 1 0,-1 0 0,1 2 0,-1 0 0,1 1 0,0 2 1,0-1-1,35 4 0,45 1 2,15 15 0,-107-17 4,0 0 0,0 0-1,17-1 1,8-1 0,-17 3 1,0-1-1,-1-1 0,2-1 0,-2 0 0,28-7 0,6 1 7,-38 5-3,-1 1 1,21-6-1,-25 5 4,-1 1-1,0-1 1,1 2-1,10 0 1,19-4 12,-32 4-14,0 1 0,0-1-1,0 1 1,0 0 0,-1 0 0,0 1-1,1-1 1,0 1 0,-1-1 0,1 2-1,-1-1 1,0-1 0,0 2 0,0 0-1,0-1 1,0 1 0,3 4-1,6 15 2,-9-17-2,0 1 0,0 0 0,8 9 0,-10-13-2,2 0 0,-2 0-1,1-1 1,1 1 0,-1-1 0,0 1-1,0-1 1,1 0 0,-1 0 0,0 0-1,0 0 1,1 0 0,3 0-1,3 1 3,-1 0-1,0 0 0,0 1 0,1 0 0,-2 1 1,8 4-1,-11-6-1,-1 0-1,1 0 1,-1 0 0,0 1 0,0 0 0,-1 0-1,1 0 1,-1 0 0,0 0 0,1 0 0,-1 0 0,0 1-1,0-1 1,-1 1 0,2 3 0,4 22-22,-2 0 1,3 41-1,1 6-88,-9-71 91,2-1 0,-1 2 0,0-1 0,1-1 0,-1 1-1,1 0 1,0 0 0,0-1 0,4 6 0,-4-8 8,0 0 0,-1 0 0,2-1 0,-2 1-1,1-1 1,1 1 0,-1-1 0,0 0 0,0 1 0,1-2 0,-1 2 0,0-1-1,0-1 1,1 1 0,0-1 0,-1 1 0,1-1 0,-1 1 0,6-2 0,-2 1 9,0-1-1,0 0 1,0-1 0,0 1 0,0-2 0,0 1 0,0 0-1,0 0 1,0-1 0,-1-1 0,0 1 0,8-7 0,-13 10 0,1 0-1,-1-1 1,0 1 0,1 0 0,-1 0 0,1 0 0,-1 0-1,1 0 1,-1 0 0,0 0 0,1 0 0,-1 0-1,1 0 1,0 0 0,-1 0 0,0 0 0,1 0 0,-1 0-1,1 0 1,-1 1 0,1-1 0,-1 0 0,0 1 0,1-1-1,-1 0 1,1 1 0,-1-1 0,0 0 0,1 0 0,-1 0-1,0 1 1,0-1 0,0 1 0,1 0 0,13 20-44,-2-3 40,18 15-9,-29-30 18,0-1 0,0 0 1,-1 0-1,1 1 0,0-1 0,-1 0 0,0 0 1,1 1-1,-1-1 0,-1 0 0,1 0 0,-1 5 1,-5 28 35,0 1-56,6-38 15,0 0 0,1 0 0,-1 0 0,1 1 0,-1-1 0,1 0 0,0 0 0,0 1 0,-1-1 0,3-3 0,7-14-8,-3-10 29,-3 15 17,-1 0 0,2-19 0,-4 28-29,-1 1-1,0-1 1,0 1-1,-1-1 1,0 1-1,0-1 1,1 1-1,-2-1 1,1 1-1,-1 0 1,-3-7-1,1 3 13,0 1 0,-1 1-1,0-1 1,0 1 0,-1 0-1,1 0 1,-1 0 0,0 1-1,-7-5 1,5 5-19,1-1 0,0 0 0,0 0-1,0-1 1,1 0 0,0 0 0,-9-13 0,-6-10-24,21 29 20,-1 1 1,0-1 0,1 0 0,-1 0-1,1 1 1,-1-1 0,0 0 0,0 0-1,1 1 1,-1-1 0,0 1 0,0-1-1,0 0 1,-1 1 0,-10-11 4,9 9 2,0-1 1,1 0 0,-1 1-1,0-1 1,0 0 0,0 2-1,0-1 1,0-1-1,-1 2 1,-2-2 0,3 1-8,-1 1 1,1-1-1,0 0 1,0 1-1,0-2 1,1 1-1,-1 0 1,0 0-1,0-1 1,-2-3-1,7 9-42,0-2 1,0 1-1,0 0 0,1-1 0,-1 1 1,0-1-1,0 1 0,1-1 1,-1 0-1,1 1 0,-1-2 1,3 2-1,48 12-64,-2 0 30,36 20 15,-82-32 65,0-1 1,1 0 0,-1 0 0,0-1 0,8 1 0,22 4 19,-33-5-19,0 0 0,-1 1 0,1 0 0,-1-1-1,1 1 1,-1 0 0,1 0 0,-1 0 0,1-1 0,-1 2-1,1-1 1,-1 0 0,0 0 0,0 0 0,0 1 0,2 2 0,8 10 0,-10-13 0,2 1 0,-2 0 0,1 0 1,-2 0-1,2-1 0,-1 2 0,0-1 1,1-1-1,-2 2 0,1-1 0,0 0 1,0 3-1,6 23 20,-5-23-18,-1 0 0,1-1 0,-2 2 0,1-1 0,0 5 0,-1-1-5,0 0 1,1 0-1,-1 0 1,2 0-1,-1 0 1,2 0 0,4 12-1,-5-17-1,-1-1 0,1 0 0,0 0 0,-1 0 0,2-1-1,-1 1 1,1 0 0,-1 0 0,0-1 0,1 0 0,0 0 0,0 1 0,0-2 0,0 1-1,0 0 1,0-1 0,1 1 0,-1-1 0,1 0 0,-1 0 0,7 0 0,-10-1 2,9 2-1,-2-1 0,1 2 0,13 3 0,-19-5 4,0 0-1,0 0 0,1 0 0,-2 1 0,1-1 0,0 1 0,0-1 0,0 1 0,-1-1 0,1 1 0,0 0 0,-1-1 0,0 2 0,1-1 0,-2-1 0,3 6 0,3 8 10,0 0-1,-2 0 1,0 1 0,0-1-1,0 20 1,-3-24-9,0-2 1,0 2-1,1-1 1,1 0-1,6 19 1,-9-29-2,0 1 0,0 0 0,0 0 0,0-1 0,0 0 0,1 1 0,-1 0 1,1 0-1,-1-1 0,1 0 0,-1 1 0,0 0 0,1-1 0,-1 1 0,1-1 0,0 0 1,-1 1-1,0-1 0,1 1 0,0-1 0,-1 1 0,1-1 0,-1 0 0,1 0 1,0 0-1,0 0 0,-1 0 0,1 1 0,-1-1 0,1 0 0,0 0 0,0-1 8,0 1 0,-1 0 0,1 0 0,-1-1-1,0 0 1,1 1 0,-1-1 0,1 1 0,-1 0-1,1-1 1,-1 0 0,0 0 0,0 1-1,0 0 1,0-1 0,0 0 0,1 0 0,-1 1-1,0 0 1,0-1 0,0 0 0,0 0 0,0 1-1,0-1 1,0 0 0,0 1 0,-1-1 0,1 1-1,0-1 1,0 0 0,0 1 0,0-1-1,-1 0 1,-10-37 122,5 18-112,0 1 0,-2-2 1,1 3-1,-18-31 0,-33-44-11,48 74-17,0-1 1,1 0-1,-8-31 0,16 49 4,1 1-1,-1-1 1,1 1-1,0-2 0,0 2 1,0-1-1,0 1 1,0-1-1,1 0 1,-1 1-1,1-3 0,1-10-316,15 14 187,-1 3 111,-1 0 0,1 0 0,-1 2 0,0 0 0,0 1 0,24 12 0,-33-15 29,0-1 0,1 1 1,0-1-1,0-1 0,8 2 0,-5-6 26,-8 2-27,-1 0 1,0 0-1,0 1 1,1 0-1,-1-1 1,1 1-1,-1-1 1,1 1-1,-1 0 0,4 0 1,13 2-8,10 2-2,-20-3 6,3 0 10,-11-1-11,1 0 0,-1 0 0,0 0 1,0 0-1,1 0 0,-1 0 0,0 0 1,0 0-1,0 0 0,0 0 1,0 0-1,1 1 0,-1-1 0,0 0 1,0 0-1,0 1 0,1-1 1,-1 0-1,0 0 0,0 1 0,0-1 1,0 0-1,0 0 0,1 0 0,-1 0 1,0 0-1,0 1 0,0-1 1,0 0-1,0 1 0,0-1 0,0 0 1,0 1-1,0-1 0,0 0 0,0 0 1,-1 0-1,1 0 0,0 1 1,0-1-1,0 0 0,0 0 0,0 0 1,1 0-1,-1-1 0,0 1 1,0 0-1,0 0 0,0 0 1,0 0-1,0 0 0,0 0 1,0 0-1,0 0 0,0 0 0,0 0 1,0 0-1,0 0 0,0 0 1,1 0-1,-1 0 0,0 0 1,0 0-1,0 0 0,0 0 1,0 0-1,0 0 0,1 0 1,-1 0-1,0 0 0,0 0 0,0 0 1,0 0-1,0 1 0,0-1 1,0 0-1,1 0 0,-1 0 1,0 0-1,0 0 0,0 0 1,0 0-1,0 0 0,0 1 0,0-1 1,0 0-1,0 0 0,0 0 1,0 0-1,0 0 0,0 0 1,0 1-1,0-1 0,0 0 1,0 0-1,0 0 0,0 0 0,0 0 1,0 0-1,0 0 0,0 0 1,0 0-1,0 0 0,6 13 11,0 0-9,3-4-5,-7-7 3,0 0 0,0 1-1,1-1 1,-2 0-1,1 0 1,0 1-1,-1 0 1,1 0-1,2 3 1,-2-2-3,1 0 0,0-1 0,0 0 1,0 0-1,0 0 0,1 0 0,4 2 0,14 1 1,-14-4-3,1 1 1,-1-1-1,1-1 0,13 1 1,-18-2 4,1 1 0,-1-1 0,1 1 0,-1 1 0,7 1 0,-7-1 0,1-1 0,-1 0 0,0 0 0,1 0 0,6 0 0,-9-1 1,0 0 0,1 1 0,0-1 0,-1 1-1,0-1 1,0 1 0,1 0 0,-1 0 0,0-1 0,0 2 0,0-1 0,2 2 0,8 3 3,-8-3-1,0 1 0,0 0 0,0 0 0,0 0 0,0 0 0,-1 0 0,5 9 0,-7-11 2,-1 0 1,1 0-1,0 0 0,0 1 1,-1-1-1,0 0 1,0 0-1,0 1 0,0-1 1,0 0-1,0 0 1,0 1-1,0-1 0,0 0 1,-1 0-1,0 1 1,0 1-1,-20 41 127,15-35-121,-2 6 1,-1-1-1,-1-1 1,-15 20 0,23-32-20,-1 0 23,2 1-1,-1-1 1,-1 1 0,1-2-1,0 1 1,-1 1 0,-3 0 0,4-2-8,2 0 1,-2-1-1,1 0 1,-1 1 0,1-1-1,0 0 1,-1 0-1,1 0 1,-1 0 0,2 0-1,-2 0 1,1 0-1,-1-1 1,1 1 0,0-1-1,-1 1 1,1-1 0,0 1-1,0 0 1,-1-1-1,0-1 1,-1-1-2,0 1-1,0 0 1,0 0-1,1-1 1,-1 0-1,-3-4 1,5 5-2,-1-1 0,0 2 0,1-1 0,-2 0 0,2 0 1,-1 0-1,-1 1 0,-2-3 0,4 3-6,0 1 1,-1 0-1,2 0 0,-2 0 0,1 0 0,0 0 0,-1 0 1,2 0-1,-2 0 0,1 0 0,0 0 0,-1 0 1,2 0-1,-2 1 0,1-1 0,0 1 0,0 0 0,0-1 1,0 0-1,0 1 0,0 0 0,0 0 0,0-1 0,-1 2 1,-18 15-15,15-12 19,0-1 0,0 1 1,-1-1-1,1 0 0,-1 0 1,0-1-1,0 0 0,0 0 1,-1 0-1,1-1 0,-11 2 1,-35 8 44,37-8-22,-32 4 0,27-8-21,0 0 0,-1-1 0,1-1-1,0-1 1,0-1 0,0-1 0,1-1 0,0 0 0,-35-18 0,54 24-10,0 0-1,-1 0 1,1 0-1,0 0 1,0-1-1,-1 1 1,1 0-1,0 0 1,0-1-1,0 1 1,0 0-1,0 0 1,-1 0-1,1 0 0,0 0 1,-1 0-1,1-1 1,0 1-1,-1 0 1,1 0-1,0 0 1,0 0-1,0 0 1,0 0-1,-1 0 1,1 0-1,0 0 1,-1 1-1,1-1 1,0 0-1,-1 0 1,1 0-1,0 0 1,0 0-1,0 1 1,0-1-1,0 0 1,-1 0-1,1 0 1,0 1-1,0-1 1,-1 0-1,1 0 1,0 0-1,0 0 1,0 0-1,0 1 1,-1-1-1,1 0 1,0 0-1,0 1 1,0-1-1,0 0 1,0 1-1,0-1 1,0 0-1,0 0 1,0 0-1,0 1 1,0-1-1,0 0 1,0 1-1,0-1 1,0 0-1,0 0 1,0 1-1,0-1 1,0 0-1,1 0 1,7 21-322,-7-18 416,2 3-85,0 1 0,0 0 0,-1 0 0,0 0 0,-1 0 0,1 0 0,-1 0 0,-1 1 0,1-1 0,-1 0 0,-1 8 0,-2-2 35,3-11-43,-1-1-1,1 0 0,-1 1 0,1-1 0,-1 1 0,1-1 0,0 1 1,0-1-1,0 1 0,0-1 0,0 1 0,0-1 0,0 1 0,1-1 1,-1 1-1,1-1 0,0 1 0,-1-1 0,0 1 0,2 1 1,2 3-9,-1 0-1,1-1 1,1 1 0,7 7 0,-10-10 14,0 0-1,0 0 1,0 0 0,-1 1-1,1-1 1,-1 1 0,0 0-1,0-1 1,0 5 0,6 14 6,-4-16-2,-1 0-6,1 0 0,0 0-1,0 0 1,6 6 0,-6-9-4,-1-1 0,0 0 1,0 0-1,1 0 0,-1-1 1,1 1-1,-1-1 0,1 1 1,-1-1-1,1 0 1,0 0-1,6 1 0,15 5-6,1-1 0,1-2 1,-1 0-1,1-2 0,36 0 0,49-8 27,-101 5-6,0 1 0,0-1 1,0 2-1,0 0 0,0 0 1,11 3-1,60 12-2,-76-15 0,0-1 0,1 1 0,-1-1 0,0 0 0,0 0 0,1-1 0,-2 1 0,1-1 0,1 0 0,6-3 0,0-1 14,-1 0 0,0-1 0,12-8 0,-11 8 35,-12 6-48,2 0 0,-1 0 1,-1 0-1,1-1 0,0 1 0,0-1 0,-1 1 1,1-1-1,0 1 0,0 0 0,-1-1 1,1 1-1,0-1 0,0 0 0,-1 1 1,0 0-1,1-1 0,-1 0 0,1 0 0,0 1 1,-1-1-1,0 0 0,0 0 0,1 1 1,-1-2-1,0 1 0,1 1 0,-1-1 0,0 0 1,0 0-1,0 1 0,0-3 0,-1 0 27,0 0-1,1 0 1,-2 0-1,1 1 1,-1-1-1,1 0 0,-1 1 1,1-1-1,-5-3 1,4 4-33,1-1-1,-2 0 1,2 0 0,-1 1 0,1-1 0,-1 0 0,1 0-1,-1 0 1,1-4 0,-8-31 13,2 28-1962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6-27T13:57:53.046"/>
    </inkml:context>
    <inkml:brush xml:id="br0">
      <inkml:brushProperty name="width" value="0.2" units="cm"/>
      <inkml:brushProperty name="height" value="0.2" units="cm"/>
      <inkml:brushProperty name="color" value="#FFFFFF"/>
      <inkml:brushProperty name="ignorePressure" value="1"/>
    </inkml:brush>
  </inkml:definitions>
  <inkml:trace contextRef="#ctx0" brushRef="#br0">0 0,'2'0,"-1"0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7"/>
    </inkml:context>
    <inkml:brush xml:id="br0">
      <inkml:brushProperty name="width" value="0.18521" units="cm"/>
      <inkml:brushProperty name="height" value="0.18521" units="cm"/>
      <inkml:brushProperty name="color" value="#FFFFFF"/>
    </inkml:brush>
  </inkml:definitions>
  <inkml:trace contextRef="#ctx0" brushRef="#br0">591 345 1112,'-1'-1'196,"1"1"-1,-1-1 0,0 0 1,0 0-1,1 0 0,-1 0 0,0 0 1,0 0-1,1 0 0,0 0 1,-1 0-1,1-1 0,-1 2 1,0-3-1,1 0 73,0 1-1,-1 1 1,-1-2 0,2 1-1,-1 1 1,-1-2 0,1 1-1,0 1 1,-3-4 0,-1 33 301,1-4-216,1-10-145,0 0 1,0 19-1,3-35-186,1 1 1,1-2-1,-2 1 0,1 0 1,1 0-1,-1 0 1,1 0-1,-1 0 1,3-1-1,9-17 10,-4 2-10,-8 16-10,1 0 0,-1-1 0,0 0 0,0 0-1,0 1 1,0-1 0,1-4 0,-2 7-11,0 0 0,0 0 1,0 0-1,0 0 0,0 0 0,0 0 0,0-1 0,0 1 0,0 0 1,0 0-1,0 0 0,0 0 0,0 0 0,0-1 0,0 1 1,0 0-1,0 0 0,0 0 0,0 0 0,0-1 0,0 1 0,0 0 1,0 0-1,0 0 0,0 0 0,0 0 0,0 0 0,0 0 0,0 0 1,0 0-1,-1 0 0,1 0 0,0 0 0,0 0 0,0 0 0,0 0 1,0-1-1,0 1 0,0 0 0,0 0 0,0 0 0,0 0 0,0 0 1,0 0-1,0 0 0,-1 0 0,1 0 0,0 0 0,0 0 0,0 0 1,-6 5 85,-5 9 26,8-6-80,0 0 1,0 0-1,0 0 0,0 0 1,2 0-1,-1 1 0,1 0 1,-1 10-1,18-53 372,-9 8-315,-7 26-86,0-1-1,0 1 0,0 0 0,0-1 1,0 1-1,1-1 0,-1 1 1,0-1-1,-1 1 0,1 0 0,0-1 1,0 1-1,0-1 0,0 1 1,0-1-1,0 1 0,-1 0 0,1 0 1,0-1-1,-1 1 0,1-1 1,0 1-1,0-1 0,0 1 0,0 0 1,-1 0-1,1 0 0,-1-1 1,1 1-1,-1 0 0,1-1 0,0 1 1,0 0-1,-1 0 0,1 0 1,-1-1-1,1 1 0,-1 0 0,1 0 1,0 0-1,0 0 0,-1 0 1,0 0-1,1 0 0,-1 0 0,1 0 1,0 0-1,0 0 0,-1 0 1,0 1-1,0 0-3,-1 0 0,1-1 1,0 1-1,-1 0 1,2 0-1,-2 0 0,1 0 1,1 0-1,-2 0 0,1 1 1,1-2-1,-1 2 0,-1 2 1,-10 20-10,9-20 13,0 2 7,0 1 1,1 0-1,0-1 1,0 1 0,-1 10-1,19-59 125,-11 18-74,-5 23-49,0-1 0,0 2 0,0-1 1,0 0-1,0 0 0,0 0 0,0 0 1,0 0-1,0 0 0,0 0 1,0 0-1,0 0 0,0 0 0,-1 0 1,1 0-1,-1 0 0,1 0 0,-1 1 1,1-2-1,-2 1 0,4 23-126,-2-22 118,0 0 0,0 0 1,0 0-1,1 0 0,-1 0 1,0-1-1,0 1 0,0 0 1,0 0-1,0 0 0,0 0 1,0 0-1,1 0 0,-1 0 1,0 0-1,0 0 0,0 0 1,0 0-1,0 0 0,1 0 0,-1 0 1,0 0-1,0 0 0,0 0 1,0 0-1,0 0 0,0 0 1,0 0-1,0 1 0,0-1 1,0 0-1,0 0 0,0 0 1,0 0-1,0 0 0,0 0 0,0 0 1,1 0-1,-1 0 0,0 1 1,0-1-1,0 0 0,0 0 1,0 0-1,0 0 0,0 0 1,0 0-1,0 0 0,0 1 1,0-1-1,0 0 0,0 0 0,0 0 1,0 0-1,0 0 0,0 0 1,0 0-1,0 0 0,0 0 1,0 0-1,0 0 0,0 0 1,0 0-1,0 1 0,0-1 1,4-12 92,2-21-46,-6 17 7,0 0-1,-2-18 0,0 31-2,-2 8-68,0 10-37,-2 18 174,4-23 546,6-29-222,4-15-355,14-58 7,-21 86-87,0 0 0,0 0 0,0 0 0,-1 0 0,0 0 1,0-1-1,-2-5 0,2 8 12,0 1 1,-1 0 0,0-1 0,0 1 0,1 0 0,-2 0-1,1 0 1,0 0 0,-1 0 0,0 0 0,1 0-1,-1 0 1,-5-4 0,6 6-11,-1 0-1,1 1 0,-1-1 1,2 1-1,-2-1 1,0 1-1,0-1 1,1 1-1,-1 0 0,1 0 1,-1 0-1,1 0 1,-1 0-1,1 0 1,-1 1-1,1-1 1,-1 1-1,1-1 0,-1 1 1,1-1-1,-1 1 1,1-1-1,-1 2 1,2-2-1,-2 1 0,-1 1 1,2 0-8,-1-1 0,1-1 1,0 1-1,-1 1 0,1-2 0,-1 0 0,1 1 1,-1 0-1,1 0 0,-1-1 0,0 0 0,1 0 1,-1 0-1,1 0 0,-1 1 0,0-1 0,0-1 1,1 1-1,-1 0 0,1 0 0,-1 0 0,-1-1 1,2 0-12,1 0 1,-1 1-1,1 0 1,-1-1 0,1 0-1,0 0 1,0 1 0,0-1-1,0 1 1,-1-1-1,1 0 1,0 1 0,0-1-1,0 0 1,0 0 0,0 1-1,0-1 1,0 1 0,0-1-1,0 0 1,1 1-1,-1-1 1,0 0 0,0 0-1,0 1 1,0 0 0,1-1-1,-1 0 1,1 0-1,-1 1 1,1 0 0,-1-1-1,0 1 1,1-1 0,1 0-1,16-20-109,-10 15 112,-1 1-1,2 0 1,-1 0-1,0 1 1,1-1-1,0 2 0,0 0 1,0 0-1,0 0 1,1 1-1,0 1 1,-1 0-1,0 0 1,12 0-1,-40 4 130,0-1 0,0 2 0,1-1 1,-22 10-1,-5 13-128,22-11 7,49-31-238,-11 5 200,25-10 1,-35 18 35,0 1 1,1 0-1,-1 0 1,1 1-1,0 0 1,0 0-1,0 1 1,11-1-1,-17 1-4,0 0 0,-1 0 0,1 0 0,0 0 0,0 0 0,0 0 0,0 0 0,0 0 0,0 1 0,0-1 0,0 0 0,0 0 0,0 0 0,0 0 0,0 0 0,0 0 0,0 0 0,0 0 0,0 0 0,0 0 0,0 0 0,0 0 0,0 0 0,0 0 0,0 0 0,0 0 0,0 0 0,0 0 0,0 0 0,0 0 0,1 0 0,-1 0 0,0 0 0,0 0 0,0 0 0,0 0 0,0 0 0,0 0 0,0 0 0,0 1 0,0-1 0,0 0 0,0 0 0,0 0 0,0 0 0,0 0 0,0 0 0,1 0 0,-1 0 0,0 0 0,0 0 0,0 0 0,0 0 0,0 0 0,0 0 0,0 0 0,-8 4 107,-10 3-4,-131 30 543,153-38-675,2-2 0,-2 1 0,1 0-1,0-1 1,-1 0 0,1 0 0,-1 0-1,0-1 1,0 0 0,3-4 0,-2 4 34,0-1 0,0 1 1,0-1-1,0 1 0,1 1 0,-1-1 1,9-3-1,-10 8 120,-7 6-41,-13 9-9,14-14-72,-2 3 0,-2 0-13,0 0 1,1 1-1,-1 0 1,1 0-1,1 1 0,-1 0 1,1 0-1,1-1 1,-1 2-1,1-1 1,0 0-1,-2 9 0,5-15 6,0-1-1,0 0 0,0 0 1,0 1-1,0 0 0,-1-1 0,1 1 1,0-1-1,0 0 0,0 1 1,0-1-1,0 1 0,0-1 0,0 1 1,1-1-1,-1 0 0,0 1 0,0-1 1,0 1-1,0-1 0,0 1 1,0-1-1,0 0 0,1 0 0,0 1 1,8-3-13,9-15 51,39-70 152,-57 87-183,0 0-1,1 0 1,-1 0-1,0 0 1,0 0-1,0 0 1,0-1-1,0 1 1,0 0 0,0 0-1,0 0 1,0 0-1,0 0 1,0 0-1,0 0 1,0 0-1,0 0 1,0-1-1,0 1 1,0 0 0,0 0-1,0 0 1,0 0-1,0 0 1,0 0-1,0 0 1,0 0-1,0 0 1,0-1-1,0 1 1,0 0 0,0 0-1,0 0 1,0 0-1,-1 0 1,1 0-1,0 0 1,0 0-1,0 0 1,0 0-1,0 0 1,0 0-1,0 0 1,0 0 0,0 0-1,0 0 1,-1 0-1,1 0 1,0 0-1,0 0 1,0 0-1,0 0 1,0 0-1,0 0 1,0 0 0,0 0-1,0 0 1,-1 0-1,1 0 1,-8 0 101,-9 6-49,6 1-14,-1 1-1,1 1 1,0 0-1,-13 15 1,-4 2 114,4-9-8,21-17-123,16-11-95,31-30 14,7-4 109,-62 54 9,1 2 1,0-1-1,1 2 1,-10 12-1,10-11-62,0 0 1,-2-1-1,2-1 1,-3 0-1,-14 12 0,26-23 0,0 0-1,0 0 0,0 0 0,0 0 1,0 0-1,0-1 0,0 1 0,1 0 1,-1 0-1,0 0 0,0 0 0,0 0 1,0 0-1,0-1 0,0 1 0,0 0 0,0 0 1,0 0-1,0 0 0,0 0 0,0 0 1,0 0-1,0 0 0,0 0 0,0 0 1,0 0-1,0 0 0,-1 0 0,1-1 1,0 1-1,0 0 0,0 0 0,0 0 1,0 0-1,0 0 0,0 0 0,0 0 0,0 0 1,0-1-1,-1 1 0,1 0 0,0 0 1,0 0-1,0 0 0,0 0 0,0 0 1,0 0-1,0 0 0,0 0 0,0 0 1,0 0-1,0 0 0,0 0 0,0 0 1,0 0-1,-1 0 0,1 0 0,0 0 0,0 0 1,0 0-1,0 0 0,-1 0 0,6-10-45,0 4 24,7-9 10,-1 0-1,15-24 1,-65 73 112,10 0-92,22-25 8,1-1 0,-1 0 0,-1 0 0,0-1 0,0 0 0,0 0-1,-15 8 1,-5 6-71,25-18 53,0 0 0,1 0 1,-1 0-1,1 0 0,0 0 1,-1 1-1,2-1 0,-1 0 1,0 1-1,1 0 0,-2 5 1,2-7 3,0 0 1,0 0 0,0-1 0,-1 2-1,1-2 1,-1 1 0,1 0-1,-1-1 1,1 1 0,-1-1-1,0 1 1,-2 1 0,-29 14 23,26-13-24,0-1 0,0 1 0,-8 6-1,9-5 7,-1 1-22,1-1 1,0 0 0,1 1 0,-1 0-1,-3 7 1,-17 21-12,42-61-117,-14 24 145,0 0 0,0 0 0,-1 0 0,1 0 0,-1 0 0,0 0 1,0 0-1,0-1 0,0 1 0,0-5 0,-21 32-19,15-15-8,1-2-1,0 1 0,-5 15 1,7-17-19,15-31 46,-10 21-2,-1 0 0,1-1-1,0 1 1,-2-1 0,4-7 0,12-73 43,-22 107-108,-2-1 1,0 0-1,-1-1 0,-16 29 0,21-44 77,5-12-61,2-3-2,23-87-31,-21 73 81,-4 16 10,0 1 0,0-1 0,-1 1 0,1-1 0,-1 1 0,-1-1 1,0-10-1,0 17-10,0 1 0,0-1 0,0 1 1,0-1-1,0 1 0,0 0 0,-1 0 0,1 0 1,0-1-1,0 1 0,0-1 0,-1 1 1,1-1-1,0 1 0,0 0 0,-1 0 0,1 0 1,0-1-1,0 1 0,0 0 0,0 0 1,-1-1-1,1 1 0,-1 0 0,1 0 0,0-1 1,-1 1-1,1 0 0,0 0 0,0 0 1,-1 0-1,1 0 0,-1 0 0,1 0 1,-1 0-1,1 0 0,0 0 0,0 0 0,-1 0 1,0 0-9,0 0 1,1 0-1,0 1 1,0-1-1,-1 1 0,1-1 1,-1 0-1,1 1 1,-1-1-1,1 0 1,0 0-1,0 1 1,0-1-1,-1 1 1,1 0-1,0-1 1,0 0-1,-1 0 1,1 1-1,0 0 1,0-1-1,0 1 1,0-1-1,-1 0 0,1 1 1,0 0-1,0-1 1,1 1-1,-1-1 1,0 1-1,1 10-29,0 0-1,-3 20 1,1-23 39,0 0 0,1 0-1,0 0 1,1-1 0,-1 2 0,1-2 0,3 10 0,7-51 58,7-64 14,-18 97-74,0 1 0,1-1 1,-1 0-1,0 1 1,0 0-1,0-1 0,0 0 1,0 0-1,1 1 1,-1 0-1,-1-1 0,1 0 1,0 0-1,0 1 0,0 0 1,0-1-1,-1 0 1,1 0-1,0 1 0,0 0 1,-1-1-1,1 0 1,0 1-1,0-1 0,-1 1 1,1 0-1,-1-1 1,1 1-1,-1-1 0,1 1 1,0-1-1,-1 1 0,0 0 1,1 0-1,-1 0 1,1-1-1,0 1 0,-1 0 1,0-1-1,0 1 1,1 0-1,0 0 0,-1 0 1,-1 0-1,1 0-5,0 1 0,0-1 0,0 1 0,-1-1 0,2 0 0,-2 1-1,1 0 1,1-1 0,-2 1 0,1-1 0,1 1 0,-1 0 0,0 0 0,0 0 0,0 0-1,0 0 1,1 0 0,-1 0 0,1 0 0,-1 0 0,1 0 0,-2 2 0,-4 16-12,0-1 0,2 1 0,0 0 0,-2 24 0,0 6 16,11-52 20,0-7-10,14-58 2,-12 44 6,0 0 0,5-36 0,-12 59-16,0 1 0,0 0 0,1-1 0,-1 1 0,0-1 0,0 0 0,0 1 1,0 0-1,0-1 0,0 1 0,0-1 0,0 0 0,0 1 0,0 0 0,0-1 0,0 1 0,0-1 1,-1 0-1,1 1 0,0 0 0,0-1 0,-1 1 0,1-1 0,-1 1 0,1-1 0,0 1 1,-9 9-24,-8 23-55,1 21 36,-14 42 24,24-75 14,6-19 2,-1-1 0,1 1 0,0-1 0,0 1 1,-1 0-1,1-1 0,0 1 0,0-1 0,0 1 0,0 0 0,0-1 0,0 1 1,0-1-1,1 1 0,-1 0 0,0-1 0,0 0 0,1 1 0,-1 0 0,0 0 1,0-1-1,0 0 0,1 2 0,0-3 4,0 0 0,-1 1 0,1-1 0,-1 0 0,1 0 0,0 1 0,-1-1 0,0 0 0,1 0 0,-1 1 0,0-1 0,1 0 0,-1 0 0,0 0 0,1 0 0,-1 0 1,0-1-1,0-3 6,9-18-2,-3-1 0,6-36 0,-7 29-6,1 14-66,-4 15 16,-2 11 18,-22 146 70,22-153-51,0-1-75,-1-1 0,1 1 0,0 0 1,-1 0-1,1 0 0,0 0 0,0 0 0,0-1 0,0 1 0,0 0 1,0 0-1,0 0 0,0 0 0,1 0 0,-1-1 0,0 1 1,1 0-1,-1 0 0,0-1 0,0 1 0,1 0 0,-1 0 0,2 0 1,3 1-678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8"/>
    </inkml:context>
    <inkml:brush xml:id="br0">
      <inkml:brushProperty name="width" value="0.18521" units="cm"/>
      <inkml:brushProperty name="height" value="0.18521" units="cm"/>
      <inkml:brushProperty name="color" value="#FFFFFF"/>
    </inkml:brush>
  </inkml:definitions>
  <inkml:trace contextRef="#ctx0" brushRef="#br0">578 213 2825,'-2'0'612,"0"-2"0,0 1 0,-1 1 0,1 0 0,-1-1 1,1 0-1,0 1 0,-1 0 0,0 0 0,1 0 0,-1 0 1,-3 1-1,0 0-163,0-1 0,0 1 0,0 1 0,-7 1 0,7 1-427,1-1 1,-1 2-1,1-2 0,0 2 0,0-1 0,0 1 1,0 0-1,2 0 0,-2 1 0,1-1 0,-5 10 1,-20 25 69,29-40-92,0 0 1,0 0-1,0 0 1,-1 0-1,1 0 0,0 0 1,0 0-1,0 0 1,0 0-1,0 0 1,0 0-1,0 0 1,0 0-1,0 0 0,0 0 1,0 0-1,0 0 1,0 0-1,0 0 1,0-1-1,-1 1 0,1 0 1,0 0-1,0 0 1,0 0-1,0 0 1,0 0-1,0 0 1,0 0-1,0 0 0,0-1 1,0 1-1,0 0 1,-1 0-1,1 0 1,0 0-1,0 0 0,0 0 1,0 0-1,0-1 1,0 1-1,0 0 1,0 0-1,0 0 1,0 0-1,0 0 0,0 0 1,0 0-1,0 0 1,0 0-1,0 0 1,1 0-1,-1 0 0,0 0 1,0 0-1,0 0 1,0-1-1,0 1 1,0 0-1,1-14-42,3-16-42,0 21 79,0-1 0,2 1 0,-2 0 0,14-17 0,10-17 89,-42 68-94,-1 0 1,-2-1 0,0-1 0,-1 0 0,-28 26 0,42-48 20,5-6-42,6-9-27,2 4 50,0-1-1,14-22 0,-20 27 24,1 1 0,-2-1 0,1 0 0,-1 0 0,1-1 0,-2 1 0,1 0 0,1-10 0,-3 16-13,-1 0 0,1-1 0,-1 1 0,1 0 0,0 0 0,-1-1 0,1 1 0,0 0 0,0 0 0,-1 0 0,1 0 0,-1 0 0,1 0 0,-1 0 0,1 0 0,0 0 0,0 0 0,-1 0 1,1 0-1,-1 0 0,1 0 0,0 0 0,-1 0 0,1 0 0,0 1 0,0-1 0,-1 0 0,1 0 0,-1 0 0,1 1 0,0-1 0,-1 0 0,1 1 0,0-1 0,-15 8-17,5-1 11,-1 1 0,2 0 0,0 0 0,-1 1 0,2 0 1,-1 1-1,-11 18 0,13-18 59,8-16-57,10-17-55,-7 18 52,0 0 1,0-1-1,-1 1 1,2 1-1,-1-2 1,1 2-1,0 0 1,0 0-1,0 0 1,1 1-1,-1-1 1,11-3-1,-16 7 7,1 0 0,-1 0 0,0 0-1,0 1 1,0-1 0,0 0 0,0 1-1,0-1 1,0 1 0,0-1 0,0 0 0,0 0-1,0 0 1,0 0 0,0 1 0,0-1-1,0 1 1,-1-1 0,1 0 0,0 1 0,0-1-1,0 0 1,0 0 0,-1 0 0,1 0 0,0 1-1,0-1 1,-1 0 0,1 0 0,0 1-1,0-1 1,0 0 0,0 0 0,-1 1 0,1-1-1,-12 15 27,10-12-25,-27 33 46,-49 49-1,62-71-36,-1 0 1,-19 11-1,23-16-4,-1 0 1,1 0-1,1 2 0,0-1 1,-15 20-1,27-30-8,0 0-1,0 0 1,0 0 0,0 0 0,0 0 0,0 0-1,0 0 1,0 0 0,0 0 0,0 0 0,0 0-1,0 0 1,0 0 0,0 1 0,0-1-1,0 0 1,0 0 0,0 0 0,0 0 0,0 0-1,-1 0 1,1 0 0,0 0 0,0 1 0,0-1-1,0 0 1,0 0 0,0 0 0,0 0-1,0 0 1,0 0 0,-1 0 0,1 0 0,0 0-1,0 0 1,0 0 0,0 0 0,0 0-1,0 0 1,-1 0 0,1 0 0,0 0 0,0 0-1,0 0 1,0 0 0,0 0 0,0 0 0,0 0-1,0 0 1,0 0 0,0 0 0,0 0-1,0 0 1,0 0 0,0 0 0,0 0 0,0 0-1,-1-1 1,1 1 0,0 0 0,0 0 0,0 0-1,0 0 1,0 0 0,0 0 0,0 0-1,1-10-33,5-21-35,-4 24 60,-1 5 9,0-4 13,1 0 0,-2 0 0,2 0 0,-1-1 1,-1 1-1,0 0 0,0-1 0,-2-6 0,2 12-13,0 1 0,-1 0 0,1-1 1,0 1-1,0 0 0,-1 0 1,1 0-1,-1 0 0,1-1 1,-1 1-1,1 0 0,0 0 0,0-1 1,-1 1-1,0 0 0,1 0 1,-1 0-1,1 0 0,0 0 0,-1 0 1,1 0-1,-1 0 0,1 0 1,-1 0-1,1 0 0,0 1 1,-1-1-1,1 0 0,-1 0 0,1 1 1,-1-1-1,1 0 0,0 0 1,0 0-1,-1 0 0,1 1 1,-1-1-1,1 0 0,-1 1 0,-17 14-21,15-13 37,-10 4 225,13-6-238,0 0 0,-1 0 0,1-1 0,0 1 0,0 0 1,-1 0-1,1 0 0,0 0 0,0 0 0,0 0 0,0 0 0,0 0 0,0 0 0,-1-1 1,1 1-1,0 0 0,0 0 0,0-1 0,0 1 0,0 0 0,-1 0 0,1-1 0,0 1 1,0 0-1,0 0 0,0 0 0,0 0 0,0-1 0,0 1 0,0 0 0,0 0 0,0-1 1,6-27 4,-2 15 10,-3-4-19,-2 14-33,-2 12-7,-23 118 14,45-201 211,-19 70-150,-4 8-50,-2 9-41,-11 53-27,13-45 61,-12 33 1,14-49 11,-5 15-11,7-20 21,0 1 0,-1 0 0,1-1 0,0 0 0,0 0 0,0 1 0,0 0 0,0-1 0,0 1 0,0-1-1,0 0 1,0 1 0,0 0 0,1-1 0,-1 1 0,0-1 0,0 0 0,1 1 0,-1-1 0,0 1 0,0-1-1,0 1 1,0-1 0,1 0 0,-1 0 0,1 1 0,-1-1 0,1 0 0,-1 1 0,0-1 0,0 1 0,1-1-1,-1 0 1,2 0 0,0-1 8,0-1 0,1 1 0,-1-1 0,1 1 0,-2-1 0,1 0 0,1 0-1,-2 0 1,1 0 0,2-4 0,-2 4-3,5-8 9,-1 3-14,-10 16 12,-2 2-19,4-8-2,1 0 0,-1 0 0,1 0 0,-1 0 0,1 0 0,0 1 0,-1 3 0,2-6 9,0-1 0,0 1 0,0-1-1,0 0 1,0 0 0,0 0 0,0 1 0,0-1-1,0 1 1,0-1 0,0 0 0,1 1-1,-1-1 1,0 0 0,0 0 0,1 0-1,-1 1 1,0-1 0,0 0 0,1 0-1,-1 1 1,0-1 0,0 0 0,0 0 0,0 1-1,1-1 1,-1 0 0,1 0 0,-1 0-1,0 0 1,1 0 0,1 0-1,-1 0 0,2 0 1,-2 0-1,1 0 0,0 0 1,0 0-1,0 0 0,0 0 1,2-2-1,71-29-6,-62 28 12,0-1-1,-1-1 1,0 1-1,0-2 1,0 0 0,-1 0-1,0-1 1,0 0 0,-1-2-1,17-14 1,-18 13-5,0 1 0,0 0 0,21-14 1,-27 21-1,0 0 1,0-1-1,0 2 1,1-1 0,-1 1-1,1-1 1,0 1 0,-1 0-1,0 0 1,1 1-1,0-1 1,0 1 0,-1-1-1,1 1 1,0 1-1,0-1 1,-1 1 0,6 0-1,-7 0-1,-1 0-1,2 0 0,-2 0 0,1 0 0,0 1 1,-1-1-1,1 1 0,-1-1 0,1 1 1,-1-1-1,0 2 0,1-2 0,-2 1 1,2 0-1,0 3 0,14 36-11,-12-28 3,-3-11 10,1 4 1,0 0-1,1 0 1,0 0 0,0 0-1,5 7 1,-7-12 4,0 0 0,-1-1 0,1 2 0,0-1 0,0-1 1,0 1-1,0 0 0,0 0 0,0-1 0,0 0 0,0 1 0,0 0 0,0-1 0,0 1 1,0-1-1,1 0 0,-2 0 0,2 0 0,-1 0 0,0 0 0,0 0 0,0 0 0,1 0 1,-1 0-1,0 0 0,0 0 0,0 0 0,0 0 0,1-1 0,-2 1 0,2-1 1,-1 1-1,-1-1 0,2 1 0,-1-1 0,-1 0 0,2 0 0,-1 0 0,35-33 91,-30 28-96,-1 0 1,1 0-1,0 1 1,0 0-1,1 0 1,12-7-1,-19 12-1,1-1 1,-1 1 0,0 0-1,1 0 1,-1 0-1,0 0 1,0 0-1,1 0 1,-1 0-1,0 0 1,1 0-1,-1 0 1,1 0-1,-1 0 1,0 0-1,0 0 1,0 0-1,1 0 1,-1 1-1,0-1 1,1 0-1,-1 0 1,1 0-1,-1 1 1,0-1-1,0 0 1,0 1-1,0-1 1,0 0-1,1 0 1,-1 0-1,0 0 1,0 0-1,1 1 1,-1-1-1,0 1 1,0-1-1,0 0 1,1 1 0,2 19 63,-3-13-17,0-1-1,0 1 0,-1-1 0,-1 10 0,-7-1 49,4-8-19,11-10 32,-4 2-91,-2-1-1,2 1 0,-1-1 0,0 1 0,0-1 0,0 0 0,-1 0 0,1 0 1,0 0-1,0 1 0,-1-5 0,6-25 15,-6 23-21,9-30-81,-29 118-101,14-67 174,-1 6-25,7-19 25,0 0 0,0 0 1,0 0-1,0 0 0,1 0 0,-1 0 0,0 0 0,1 0 1,-1 0-1,0 0 0,0 0 0,1 0 0,-1 0 1,0 0-1,0 0 0,0 0 0,0 0 0,0 0 0,0 0 1,1 0-1,-1 0 0,0 0 0,0-1 0,1 1 0,-1 0 1,0 0-1,0 0 0,0 0 0,0-1 0,1 1 0,-1 0 1,0 0-1,0 0 0,0 0 0,0 0 0,0 0 1,0 0-1,0-1 0,0 1 0,0 0 0,0 0 0,0-1 1,8-9 38,5-21-25,-1-1 0,12-62 0,-23 93-7,-1 0 1,0 1-1,0 0 0,1-1 0,-1 0 0,0 0 0,0 1 0,0-1 0,0 1 0,0-1 0,0 0 0,0 1 0,0-1 0,0 0 0,-1 0 0,1 1 0,0 0 0,-1-1 0,1 0 0,0 0 0,0 1 0,0 0 0,-2-2 0,2 2-5,-1-1 0,1 1 0,-1 0 0,0 0 0,1 0 0,-1 0 0,1 0 0,-1 0-1,0 0 1,0 0 0,1 0 0,0 0 0,-1 0 0,0 0 0,0 0 0,1 0 0,0 1 0,-1-1 0,-1 1-1,-2 1-10,-1 0-1,1 1 0,-1 0 1,-5 6-1,5-3 2,0 0-1,1 0 1,0 0 0,0 0-1,0 1 1,1 0 0,0 0-1,-3 10 1,-5 11 2,7-20 2,1-1 1,-1 2-1,1-1 1,1 0-1,-1 1 0,1-1 1,1 1-1,-2 13 1,3-21 0,0-1 0,0 1 1,0-1-1,0 0 0,0 0 0,0 0 1,0 1-1,0-1 0,0 0 1,1 1-1,-1-1 0,0 0 0,0 1 1,0-1-1,1 0 0,-1 0 1,0 0-1,0 0 0,1 0 0,-1 1 1,0-1-1,0 0 0,0 0 0,0 0 1,1 1-1,-1-1 0,0 0 1,1 0-1,-1 0 0,1 0 0,-1 0 1,0 0-1,0 1 0,13-4-27,9-11 26,-12 6 3,-1 0-1,-1-1 1,0 0 0,0-1-1,-1 0 1,1 0-1,7-17 1,-6 9-1,19-21-1,-27 38 3,0 0 0,-1 0 0,0 1 0,1-1 0,0 0 0,0 0-1,-1 1 1,1-1 0,0 1 0,0-1 0,-1 0 0,1 1 0,0 0 0,0 0 0,2-1 0,-3 1-1,0 0 1,0 0 0,1 0 0,-1 0 0,0 0 0,1 1 0,-1-1-1,1 0 1,-1 0 0,0 0 0,0 0 0,0 0 0,0 1 0,1-1-1,-1 0 1,0 1 0,1-1 0,-1 0 0,0 1 0,0-1 0,1 0 0,-1 0-1,0 1 1,0-1 0,0 0 0,0 1 0,0-1 0,0 1 0,3 37-13,-3-18 4,0-20 8,0 1 0,0-1 0,0 1 0,0-1 0,1 0 0,-1 0 0,0 0 0,0 1 0,1-1 0,-1 1 0,0-1 0,1 0 0,-1 1 0,0-1 0,0 0 0,0 0 0,1 0 0,-1 0 0,1 0 0,-1 1 0,1-1 0,-1 0 0,0 0 0,0 0 0,1 0 0,-1 1 0,1-1 0,-1 0 0,1 0 0,-1 0 0,0 0 0,0 0 0,1 0 0,-1 0 0,1-1 0,-1 1 0,1 0 0,-1 0 0,0 0 0,0 0 0,0-1 0,1 1 0,-1 0 0,1 0 0,19-14 21,-13 9-24,42-30 13,-31 22 6,0 0 0,33-17 1,-45 28-13,-1 0 0,0-1 0,1 2 1,-1-1-1,12-1 0,-16 3-1,-1 0-1,1 0 1,0 0 0,0 0 0,-1 0-1,1 0 1,0 0 0,0 0 0,-1 0-1,1 0 1,0 0 0,0 1 0,-1-1-1,1 1 1,0-1 0,0 1 0,-1-1-1,1 0 1,-1 1 0,1-1 0,0 2-1,0-1 4,-1 0-1,1 0 1,-1 0 0,0 1-1,1-2 1,-1 2-1,0-1 1,0 0-1,0 1 1,0-2-1,0 2 1,0-1-1,-1 0 1,1 1 0,0-2-1,-1 2 1,1-1-1,-1 2 1,-62 165 116,63-166-121,-1-1 1,1-1-1,-1 1 0,1 1 1,-1-2-1,1 1 0,0 1 0,0-2 1,0 1-1,0 1 0,0-2 1,0 2-1,0-1 0,0 1 0,0-2 1,0 0-1,1 0 0,-1 0 1,1 0-1,-1 0 0,1 0 1,-1 0-1,0 0 1,0 0-1,0 0 0,1 0 1,-1-1-1,0 1 0,1 0 1,-1 0-1,1 0 0,-1-1 1,0 1-1,0 0 0,0 0 1,0 0-1,1 0 0,-1 0 1,0-1-1,0 1 0,1 0 1,-1-1-1,4-3 4,-1 1-1,0-1 1,0-1 0,4-7-1,-7 12-4,1 0-1,-1-1 0,0 0 1,0 0-1,0 1 0,1-1 1,-1 0-1,0 0 0,0 1 1,0 0-1,1-1 1,-1 0-1,1 0 0,0 1 1,-1 0-1,0-1 0,1 1 1,-1-1-1,1 1 1,0-1-1,-1 1 0,1 0 1,2 13-98,1 9 99,-4-22 3,0 1 0,0-1 0,0 0 0,0 1 0,1-1 0,-1 1 0,0-1 0,0 1 0,0-1 0,0 0 0,0 1 0,0-1 0,1 1 0,-1-1 0,0 1 0,1-1 0,-1 0 0,0 0 0,1 0 0,-1 1 0,0-1 0,0 0 0,1 0 0,-1 1 0,1-1 0,-1 0 0,1 0 0,-1 1 0,1-1 0,0 0 1,0-1 1,-1 1-1,1 0 0,0-1 1,0 0-1,-1 1 0,1 0 0,0 0 1,0-1-1,-1 0 0,0 0 1,1 1-1,0 0 0,0-1 1,-1-1-1,22-34 78,-16 24-67,2 0-36,-12 20-111,-9 14 56,11-16 84,-24 37 12,26-41 17,-2 1 0,1-1 0,-1 0 0,0 0 0,0 0 0,1-1 0,-1 2 0,-1-2-1,1 1 1,1-1 0,-2 1 0,1-2 0,0 2 0,-1-1 0,1 0 0,-4 1 0,6-2-18,-1 0 0,0 0 0,0-1 1,1 1-1,-1 0 0,0 0 0,0-1 0,0 1 0,0-1 1,0 1-1,1 0 0,0-1 0,-1 1 0,0-1 0,0 0 1,1 1-1,-1 0 0,1-1 0,-1 0 0,0 0 0,1 1 1,0-1-1,0 0 0,-1 0 0,1 1 0,-1-1 0,1 0 0,0 0 1,-1 1-1,1-2 0,-6-29 64,6 28-73,-27-170 80,26 170-79,1 0-1,-1 0 0,0 0 0,1 0 0,-1 1 0,0-1 0,0 0 0,0 1 0,-1-1 0,1 0 0,-1 1 1,0 0-1,1-1 0,-1 1 0,0 0 0,0 0 0,-1 0 0,1 0 0,0 0 0,0 0 0,-1 1 0,0-1 1,-3-1-1,1 2 2,0-1 1,-1 1 0,1 0 0,-1 0 0,0 1 0,1 0-1,-1 0 1,1 0 0,-1 0 0,1 1 0,-7 1 0,3 1-15,8-3 4,-1 1 0,1-1 0,-1 1 1,1-1-1,-1 0 0,1 0 0,-1 1 0,0-1 0,1 0 1,-2-1-1,2 0-4,0 1 0,0-1 0,1 1 0,0 0 1,-1-1-1,1 1 0,-1-1 0,1 0 0,-1 1 0,1 0 1,0-1-1,0 0 0,0 0 0,-1 1 0,1-1 1,0 0-1,0 0 0,-1 1 0,1 0 0,0-1 0,0 0 1,0 0-1,0 1 0,0-1 0,1 0 0,-1 0 0,0 1 1,1-2-1,1-14-14,2 1-1,-1-1 1,2 0 0,10-21 0,4-14 41,-19 51-22,0 0 1,0 0 0,0 0-1,0 0 1,0-1-1,0 1 1,0 0-1,0-1 1,0 1 0,0-1-1,0 1 1,0 0-1,0 0 1,0 0 0,0 0-1,0-1 1,0 1-1,0 0 1,0-1-1,0 1 1,0 0 0,0-1-1,0 1 1,0 0-1,0 0 1,0 0 0,0 0-1,-1-1 1,1 1-1,0 0 1,0 0-1,-1-1 1,1 1 0,0 0-1,-1 0 1,1 0-1,0-1 1,0 1 0,0 0-1,-1 0 1,-13 1 33,-14 11-64,24-10 17,0 1 0,1 0 0,-1 0 0,1 1 0,-1-1 0,1 1 1,0 0-1,-3 5 0,-9 10-21,30-38-130,-9 11 143,0 0 0,0 1 0,1 0 1,15-13-1,-19 18 9,-1 0 0,1 1 0,0-1 0,0 1 0,0-1 0,0 1 0,0 0 0,0 0 0,1 1 0,-1-1 0,0 0 0,0 1 0,0-1 0,0 1 0,1 0 0,-1 1 0,0-1 0,1 1 0,-1 0 0,5 1 0,-2 0-2,1 1-1,-2 0 0,1 0 0,0 0 1,-1 1-1,1 0 0,-1 0 0,0 1 1,0-1-1,7 8 0,-11-10 10,1 0-1,0-1 1,0 1 0,0-1-1,1 0 1,-1 1 0,0-2-1,0 2 1,1-1-1,0-1 1,-1 1 0,0-1-1,1 1 1,-1-1 0,1 1-1,0-1 1,-1 0 0,1-1-1,-1 1 1,4-1 0,7-1-19,0-1 0,22-8 0,-17 5 14,5-3 14,0-1-1,25-14 0,-6 4-1,-28 13-4,1 1 0,0 1 0,0 0 0,1 1 0,-1 1-1,0 0 1,31 0 0,-31 6 32,-15-3-16,1 0-1,0 1 1,-1-1 0,0 1 0,1-1-1,0 0 1,0 1 0,-1-1 0,0 0-1,1 0 1,0 0 0,0 0 0,-1 0-1,0 0 1,1 0 0,0 0 0,0 0-1,-1 0 1,0 0 0,1 0 0,0 0-1,0 0 1,-1-1 0,0 1 0,1 0-1,0-1 1,0 1 0,-1 0-1,0-1 1,1 1 0,-1 0 0,1-1-1,-1 1 1,1-1 0,-1 1 0,0-1-1,1 1 1,-1 0 0,0-1 0,1 0-1,0 0 1,2-4-25,1 0 0,0 0 0,0 1 0,0 0 1,1 0-1,0 0 0,-1 1 0,2-1 0,9-4 0,-3 0 0,51-32 46,-58 39-7,-12 9 33,-10 9 28,13-13-95,0 1 1,1-1 0,0 1 0,0 0 0,0 0 0,1 0 0,-3 8 0,-3 7-4,5-16 25,3-4-21,0 0 0,0 0 0,0 0 0,-1 0 0,1 0 0,0 1 1,0-1-1,0 0 0,0 0 0,-1 0 0,1 0 0,0 0 0,0 0 0,0 1 0,0-1 0,0 0 0,0 0 1,-1 0-1,1 0 0,0 1 0,0-1 0,0 0 0,0 0 0,0 0 0,0 0 0,0 0 0,0 0 0,0 0 0,0 0 1,0 1-1,0-1 0,0 0 0,0 0 0,0 0 0,0 1 0,0-1 0,0 0 0,0 0 0,0 0 0,0 1 1,0-1-1,1 0 0,-1 0 0,0 0 0,0 0 0,0 0 0,0 0 0,0 0 0,0 0 0,1 0 0,-1 0 0,0 0 1,0 0-1,0 1 0,0-1 0,1 0 0,-1 0 0,0 0 0,0 0 0,0 0 0,0 0 0,0 0 0,9 5-33,-6-5 33,-2 1 1,1 0 0,0 0-1,0 0 1,0-1 0,1 1-1,-2 0 1,1-1-1,1 0 1,-1 0 0,0 0-1,0 0 1,0 0 0,0 0-1,0 0 1,1-1 0,-1 1-1,-1-1 1,2 0 0,-1 1-1,0-1 1,0 0 0,0 0-1,-1 0 1,1-1 0,0 2-1,0-2 1,1-1 0,15-16 23,-12 13-25,0 0 0,0 1 1,0 0-1,9-6 0,-12 8 1,1 1 0,0 0-1,0 0 1,-1 0 0,1 1 0,0 0 0,5-2 0,-6 3-3,-1 0 0,0 0 1,1 0-1,0 1 1,-1-1-1,1 0 1,-1 1-1,0 0 0,1 0 1,-1-1-1,0 1 1,0 1-1,4 1 0,1 1 5,0 1 0,-1-2 0,1 3 0,-1-2 0,-1 1-1,1 1 1,7 9 0,-13-15 3,0 2 0,1-1 0,0-1 0,0 1 0,-1 0 1,2 0-1,-1-1 0,-1 1 0,1-1 0,0 1 0,0 0 0,0-1 0,0 0 0,0 1 0,0-1 0,1 0 0,-2 1 0,1-1 0,1 0 0,-2 0 1,2 0-1,-1 0 0,0 0 0,0 0 0,0 0 0,0 0 0,1 0 0,-2-1 0,2 1 0,-1-1 0,2 1 0,0-3 16,1 1 1,0 0-1,0 0 0,-1-1 0,0 0 0,5-5 0,-20 38 101,4-19-107,1-1 0,-1 1 0,0-2 0,-1 0 0,-15 14 0,-5 5-3,-56 68-2,72-78 9,-2-2 0,0 1 0,-2-2 0,1 0 0,-2-1 0,0-1 1,0-1-1,-30 15 0,-9 6 16,49-29-22,-1-1 1,-16 5-1,16-6-1,0 0-1,-17 8 1,13-3-19,1 0 0,0 1 0,0 1 0,1 0 0,0 0 0,-15 17 0,2-4 22,18-18-19,1 1 0,0 0 1,0 0-1,-6 7 0,9-9-4,-4 7-81,7-7-2,7-4-40,-1-2 122,-1 0 0,1-1 0,0 1 0,-1-1 0,8-7 0,21-10-29,-16 12 12,1 3 0,-1 0 0,34-6-1,-44 11 24,0 1-1,-1 0 1,1 0-1,-1 1 1,1 0-1,-1 1 1,1 0-1,0 0 1,-1 1-1,9 4 1,-3-2-4,1 0 0,15 2-1,-14-4 29,-9-1 23,0-2 0,-1 2 0,1-2 0,10 0 0,-14 0-31,0-1 0,0 0 0,0 1 0,0-1 0,0 0 0,0 0 0,0-1 0,0 1 0,-1-1 0,1 1 0,-1-1 0,1 0 0,2-3 0,24-11 81,-29 16-70,-11 1 423,2 6-447,-2 0 0,1 0-1,1 1 1,0 0 0,-9 10 0,18-17-5,0-1 1,0 0 0,-1 0-1,1 1 1,0-1 0,-1 0-1,1 0 1,0 0-1,-1 0 1,1 0 0,0 1-1,0-1 1,0 1 0,0-1-1,0 0 1,-1 1 0,1-1-1,0 0 1,0 0 0,0 1-1,0-1 1,0 0-1,0 1 1,0-1 0,0 1-1,-1-1 1,2 0 0,-1 0-1,0 1 1,0-1 0,0 1-1,0-1 1,0 1 0,0-1-1,0 0 1,1 0-1,12 3-98,19-10 68,3-2 0,1 2 0,67-6 0,-28 5 38,-47 4 8,0 1 1,0 2 0,46 2-1,-63 2 3,-5-2 253,1-13-131,3-28-86,-10 32-55,2 1 0,0-1 0,0 1-1,1 0 1,-1-1 0,1 2 0,5-11 0,13-10 16,-19 21 89,3-4 59,-2 8-151,-1-1-1,0 0 1,0 0 0,0 0 0,0 0 0,-1 0 0,1 0 0,-1-1 0,2-5-1,-3 8 6,1 0 0,-1 0 0,0 1 0,1-1 0,-1 0 0,0 0-1,0 1 1,0-1 0,0 0 0,0 0 0,0 1 0,0-1 0,0 0 0,0 0-1,-1 1 1,0-2 0,-12-5 72,7 4-94,-14-5 81,19 8-80,1 0-1,-1-1 1,0 1-1,0 0 1,1 0-1,0-1 1,-1 1-1,0-1 1,0 0-1,1 1 1,0 0-1,-1-1 1,0 0-1,1 0 1,-1 1-1,1 0 1,0-1-1,0 0 1,-1 0-1,1 1 1,-1-2-1,3 0 5,-2 0-1,1 0 0,1 0 1,-2 0-1,2 0 0,-1 1 1,1-1-1,-1 0 0,1 0 1,0 1-1,0-1 0,-1 2 1,1-2-1,0 1 0,0 0 1,4-2-1,2-1 5,-1 0 0,1 0 1,6-7-1,6-2 0,-10 7-2,0 1 0,0 0 0,1 1 0,0 0 1,-1 1-1,2 0 0,12-2 0,-1-1 11,-18 5 5,8-3-39,-10 3 91,-5 1 112,-1 2-184,-1 1 0,1 1-1,1-1 1,-1 0 0,-3 6 0,5-9 2,0 1 1,0 0 0,1 0-1,-1 0 1,0 0 0,0 0-1,1 0 1,-1 0 0,1 0-1,-1 0 1,1 0 0,-1 0-1,1 0 1,0 1 0,0-2-1,0 2 1,0-1 0,-1 2-1,2-3 3,-1 1-1,0-1 1,0 1-1,0 0 1,1-1-1,-1 0 1,1 0-1,-1 1 1,1-1-1,-1 0 1,0 1-1,1-1 1,-1 1-1,1-1 1,0 0-1,-1 0 1,0 0-1,1 0 1,-1 0-1,1 0 1,0 0-1,-1 0 1,0 0-1,1 0 1,0 0-1,0 0 1,2 0 4,0 0-1,-1 0 1,0 0 0,1-1-1,-1 1 1,1-1 0,0 0-1,-1 0 1,0 0 0,0 0 0,1 0-1,-1-1 1,0 1 0,3-4-1,1 1 9,-1-1 0,0 0 0,1 1 0,8-6 0,10-7 12,-24 13 34,-4 11 3,2-2-54,-1 0-1,1 0 1,0 0-1,-1 0 1,0 0-1,0-1 0,-7 7 1,-30 30 38,18-20-33,-6 1-9,24-18 0,-2-1 0,2 2 0,-1-2 0,1 2 0,-1-1 0,2 1 0,-2-1 0,-4 10 0,4-1-2,4-10 2,0-1-1,1 1 0,-2-1 0,1 1 1,0-1-1,-1 1 0,1-1 1,-1 0-1,0 0 0,-3 4 0,-6 15-10,8-11 8,-2 14-84,4-22 84,1 0-1,0-1 1,0 1 0,0 0-1,0 0 1,0-1 0,0 1-1,0 0 1,0-1 0,0 2-1,0-2 1,1 1 0,-1-1-1,1 1 1,0 1 0,5 21 7,-6-24-4,6 2 7,0-1 0,0 0 0,-1 1 0,1 0 0,-1-1 0,9 6 0,-8-4-2,-1-1-1,1 1 0,-1-1 1,1 0-1,0 0 0,9 0 1,16 3-2,2 0 2,-5-13-13,6-7 24,-30 14-6,-1 0 1,1-1-1,-1 1 0,0-1 1,0 0-1,0 1 0,0-2 1,-1 1-1,1 0 1,-1 0-1,1-1 0,-1 0 1,4-4-1,-3 2-1,0 1 1,0-1-1,-1-1 0,0 2 0,3-9 1,-5 11-1,1 0 1,0-1 0,0 1-1,-1 0 1,0-1-1,0 1 1,1-1 0,-1 1-1,0-1 1,0 1-1,-1 0 1,1-1 0,0 0-1,0 1 1,-3-5-1,-4-3 103,5 8-105,1 0 0,-1 0-1,1 0 1,-1 0 0,2 0 0,-2 0 0,1-1-1,1 1 1,-1-1 0,0 1 0,0 0-1,1-1 1,0 1 0,0-1 0,-1-4 0,-4-2-40,4 5-187,10 7 241,-7-2-21,0-1 0,-1 2 0,1-1 0,0 0 0,-1 1 0,1-1 0,-1 0 0,0 0 0,1 1 0,-1 0 0,0 0 0,0-1 1,0 1-1,0 0 0,1 2 0,7 31 37,-3-10-65,-4-24 25,-2 1 0,2-1 0,-1 0 0,1 0 0,-1 1 0,0-1 0,1 0 0,-1 0 0,1 0 0,0-1 0,-1 2 0,1-1 0,-1-1-1,5 1 1,5 4-8,1 7 11,-7-4 0,12 14-16,-10-11 16,-6-10 10,0-1 0,-1 2 0,1-1-1,-1-1 1,1 2 0,0-1 0,-1-1 0,0 2 0,1-1-1,-1 0 1,1 0 0,0 2 0,0 22 259,-14-28 72,-8 0-386,20 3 40,1 0 0,-1 0 0,0 0 1,1 0-1,-1 1 0,0-1 0,1 0 0,-1 1 0,1-1 0,-1 1 0,1-1 0,-1 0 0,0 0 0,1 1 0,0-1 0,-1 1 0,1-1 0,-1 1 1,0-1-1,1 0 0,0 1 0,0 0 0,0 0 0,-1-1 0,1 0 0,0 1 0,-1 0 0,1 0 0,0 0 0,-2 10 19,2-10 0,-1 0-1,1 0 1,0 1-1,-1-1 1,1 0-1,0 1 1,-1-1 0,1 0-1,-1 0 1,0 0-1,-1 2 1,1-2-6,0 0 0,-1-1-1,1 1 1,-1 0 0,2-1 0,-2 1 0,1-1 0,-1 0 0,1 0 0,-1 0-1,1 0 1,-1 0 0,1 0 0,-2 0 0,-2 1-5,0 0 0,0 0 0,0 0 0,1 1-1,-1-1 1,0 1 0,0 0 0,1 0 0,0 0 0,0 1 0,-5 3 0,5-3 1,-1 1 0,0-2 0,0 1 0,0 0 0,0-1 0,0 0 0,0 0 0,-10 1 0,13-3-13,0 0 1,0 0 0,-1 0-1,1 0 1,1 0 0,-2 0-1,1-1 1,0 0 0,0 0 0,-1 1-1,2-1 1,-1 0 0,0 0-1,0 0 1,0-1 0,-3-1-1,10-8-63,5-7 57,-1 3 26,-1 0 0,1-1 0,-3 0 0,11-34 0,-16 47 11,-1 0-1,0 0 0,-1 0 1,1 0-1,-1 0 0,0-1 1,1 1-1,-3-4 0,1-1 86,2 8-105,-1-1-1,1 1 1,-1 0 0,0-1-1,1 1 1,-1 0 0,1 0-1,-1 0 1,0 0 0,0 0-1,1 0 1,0 0 0,-1 0-1,0 0 1,0 0 0,1 0-1,-1 0 1,0 0 0,0 0-1,1 0 1,0 0 0,-1 0-1,0 1 1,0 0 0,-17 5-25,-8 11 8,22-14 21,1-1 0,0 1 0,-1 0 0,0-1 0,0-1 0,0 2 0,0-2-1,0 1 1,0-1 0,-7 2 0,10-3-7,1 0 0,0 0 0,-1 0 0,1 0 0,-1-1 0,1 1-1,0 0 1,0 0 0,0 0 0,0 0 0,-1 0 0,1 0 0,-1 0-1,1 0 1,0 0 0,-1 0 0,1-1 0,0 1 0,0 0 0,0-1 0,0 1-1,0 0 1,0-1 0,-1 1 0,1 0 0,0 0 0,0 0 0,0 0-1,0-1 1,-1 1 0,1-1 0,0 1 0,0 0 0,0-1 0,0 1-1,0 0 1,0 0 0,0 0 0,0-1 0,0 1 0,0-1 0,0 1 0,0 0-1,1-1 1,-1 1 0,0 0 0,0 0 0,0 0 0,0-1 0,1 1-1,-1 0 1,0 0 0,0-1 0,9-17-90,-9 17 91,10-15-15,1 0 0,0 0 0,23-23 0,-40 45 10,0 0 0,0 1-1,-6 11 1,-40 48-3,45-55-1,0 1-1,1 0 1,0 0-1,1 0 1,0 0-1,1 0 1,0 1-1,1 0 1,1 0-1,-2 14 1,4-18 1,0 0 0,1-1 0,1 0 0,-2 1 0,6 14 0,-4-18 15,-1-1 1,0 2-1,0-1 1,0-1-1,-1 2 0,0-1 1,0 0-1,0 0 0,-1 0 1,0 0-1,0 0 1,-2 7-1,3-12-3,0 0 0,0 0-1,0 0 1,0 0 0,0 0 0,0 0 0,0 0-1,0 0 1,0 0 0,0 1 0,0-1-1,0 0 1,0 0 0,0 0 0,0 0 0,0 0-1,-1 0 1,1 0 0,0 0 0,0 1 0,0-1-1,0 0 1,0 0 0,-1 0 0,1 0-1,0 0 1,0 0 0,0 0 0,0 0 0,0 0-1,-1 0 1,1 0 0,0 0 0,0 0 0,0 0-1,0 0 1,0 0 0,0 0 0,0 0-1,0 0 1,0 0 0,0-1 0,0 1 0,0 0-1,-1 0 1,1 0 0,0 0 0,0 0 0,0 0-1,0 0 1,0 0 0,0-1 0,0 1-1,-1 0 1,1 0 0,-4-9 33,1-9-53,-3-9 19,2 0-1,-1-36 0,14 138-575,4 52 627,-13-116-45,0-8-5,-1 0 0,1 0 0,0 0 0,0 0 0,0-1 0,1 1 0,-1 0 0,1 0 0,0 0-1,-1 0 1,3 4 0,-2-8 1,0 1-1,0-1 1,-1 0-1,0 1 1,1 0 0,0-1-1,-1 0 1,1 0-1,-1 1 1,0 0-1,1-1 1,-1 0-1,1 0 1,-1 1-1,1-1 1,-1 0 0,0 0-1,0 1 1,0-2-1,0 1 1,0 0-1,2-4 6,19-61 13,16-39-60,-26 80 36,-2 5 27,13-40 0,-22 60-22,0-1 0,0 1 0,0-1-1,0 0 1,0 1 0,1 0 0,-1-1 0,0 0 0,0 0-1,0 1 1,0 0 0,0-1 0,0 0 0,0 0 0,0 1 0,-1 0-1,1-1 1,0 0 0,0 0 0,0 1 0,0 0 0,-1-2-1,1 2-4,-1 0 0,0 0 0,1 0-1,0 0 1,0 0 0,-1 0 0,0 0 0,1 0-1,-1 0 1,1 0 0,0 1 0,-1-1-1,1 0 1,-1 0 0,1 1 0,-1-1-1,1 0 1,0 0 0,0 0 0,-1 0-1,0 1 1,-18 20-112,10-4 72,2-1 0,0 1 0,2 0 0,0 1 0,0-1 0,1 1 0,1 0 0,2 0 0,-1 0 0,2 0 0,0 1 0,5 25 0,-5-42 34,0 0 0,1 0 0,-1 0 0,0 1 0,1-2 0,0 1 0,0 1 0,-1-2 0,1 1 0,0 0 0,0-1 0,0 2 0,1-2 0,-1 1 0,0-1 0,0 1 0,3 1 0,-3-3 3,0 0 1,-1 1-1,1-1 0,0 0 1,0 0-1,-1 1 0,1-1 1,0 0-1,0 0 0,-1 0 0,1 0 1,0 0-1,0 0 0,-1 0 1,1 0-1,0-1 0,0 1 0,0-1 1,1 1-1,1-1 1,-1-1-1,0 1 1,0-1 0,0 2-1,0-3 1,0 2-1,1-3 1,12-12 3,-2 0 0,0-1 0,15-28 0,27-61 0,-47 90 1,-4 6 0,1 0 0,0 1-1,8-12 1,-13 20-3,0 1 0,0 0 0,0 0 1,0 0-1,0 0 0,0-1 0,0 1 0,0 0 1,0 0-1,0 0 0,0 0 0,0 0 0,0 0 1,0 0-1,0 0 0,0 0 0,0-1 0,1 1 0,-1 0 1,0 0-1,0 0 0,0 0 0,0 0 0,0 0 1,1 0-1,-1-1 0,0 1 0,0 0 0,0 0 1,0 0-1,1 0 0,-1 0 0,0 0 0,0 0 1,0 0-1,0 0 0,0 0 0,0 0 0,0 0 1,0 0-1,0 0 0,1 0 0,-1 0 0,0 0 1,0 0-1,0 0 0,1 0 0,-1 0 0,0 1 0,0-1 1,0 0-1,-1 10-50,-5 13 26,-32 72-17,23-60 40,-20 64 1,35-97-5,-1 0 1,1 1 0,-1-1 0,1 1-1,0 0 1,0-1 0,0 0-1,0 0 1,0 1 0,2 3-1,-2-6 5,0 0-1,0 1 1,0-1-1,0 0 1,0 0-1,0 1 1,0-1-1,0 0 1,0 0-1,0 0 1,0 1-1,1-1 0,-1 0 1,0 0-1,0 0 1,0 0-1,1 0 1,-1 0-1,0 0 1,0 0-1,1 0 1,-1 0-1,0 0 1,0 0-1,0 0 1,0 0-1,0 1 1,0-1-1,1 0 0,-1 0 1,0 0-1,1-1 1,-1 1-1,0 0 1,0 0-1,1 0 1,-1 0-1,0 0 1,0 0-1,12-13-26,2-10 26,12-28 0,-16 30-5,0 0-1,18-24 1,46-58 29,-63 92-28,-11 11 6,1 0 1,-1 0 0,0 0 0,0 0-1,0 0 1,0 0 0,1 0 0,-1 0 0,0 0-1,1 0 1,-1 0 0,0 0 0,1 0-1,-1 0 1,0 0 0,0 0 0,0 0-1,0 0 1,1 0 0,-1 1 0,0-1-1,0 0 1,1 0 0,-1 0 0,0 1-1,0-1 1,1 0 0,-1 0 0,0 1 0,0 0 1,1 1 1,0-2-1,-1 2 1,1-1-1,-1 1 1,0-1-1,0 0 1,0 1-1,0-1 1,0 1-1,0-1 1,0 1-1,0-1 1,0 0-1,-1 3 1,-5 14 10,-1 0 1,-1 0-1,-19 32 1,16-31-9,0 2 1,-11 27 0,14-21-27,-10 54 0,18-81 19,0 0 1,0 0 0,1-1-1,-1 1 1,0 0 0,0 0-1,1 0 1,-1 0 0,0-1-1,0 1 1,0 0 0,0 0-1,0 0 1,0 0 0,1 0-1,-1 0 1,0 0 0,1 0-1,-1 0 1,0 0 0,1 0-1,-1 0 1,0 0 0,0 0-1,0 0 1,0 0-1,0 0 1,1 0 0,-1 0-1,0 0 1,0 0 0,1 0-1,-1 0 1,0 1 0,0-1-1,1 0 1,-1 0 0,0 0-1,0 1 1,0-1 0,0 0-1,0 0 1,0 0 0,0 0-1,0 0 1,1 0 0,-1 1-1,0-1 1,0 0 0,0 0-1,0 1 1,0-1 0,0 0-1,0 1 1,0-1 0,0 0-1,0 0 1,0 0 0,0 0-1,0 0 1,0 1 0,0-1-1,0 0 1,0 0 0,0 1-1,0-1 1,0 0-1,-1 1 1,1-1 0,15-12-6,9-21 10,0-1 1,27-55-1,-17 28 7,-23 39 3,-8 17-5,-1-1 0,1 1-1,0-1 1,4-5 0,-17 47-40,-19 47 2,-22 51 47,29-96-13,17-30 3,-1-1-1,2 1 1,0-1-1,0 1 1,-5 16-1,9-24 13,-2 1 0,1 0-1,1 0 1,-2-1 0,1 1 0,0 0-1,-1-1 1,2 1 0,-2-1-1,1 0 1,0 0 0,-1 1-1,1-1 1,0 0 0,0 0 0,-1 0-1,1 0 1,0 0 0,-1 0-1,0-1 1,-32-2 14,19-1 56,1-1 0,0 1 1,0-2-1,-25-14 0,35 17-88,-1 0 0,2 0 0,-2 0 0,1-1 0,0 0 0,0 0 0,0 1 1,1-1-1,-6-10 0,10 14-26,0 0 1,0 0 0,-1 0-1,1 0 1,0 0-1,0 0 1,-1 0 0,0 0-1,1 0 1,0 0-1,0 0 1,-1 0 0,1 1-1,0-1 1,0 0-1,-1 1 1,1-1 0,-1 1-1,1-1 1,0 1-1,9 6 23,0 0 0,-1 2 0,0-1 0,-1 0 0,0 1 0,0 1 0,-1 0 0,11 17-1,-15-22 1,0-1 0,0 0 0,1 1 0,0-2 0,0 1 0,0 0 0,0-1 0,0 1 0,1-1 0,-1 0 0,2-1 0,-2 0 0,1 0 0,7 3 0,-12-5 2,9 4 1,0-1-1,-1 0 1,1 0 0,0-1 0,17 2 0,-23-4 6,0 0 1,0 0 0,0 0-1,0 0 1,0 0 0,0 0-1,0-1 1,0 0 0,0 0-1,0 0 1,0 0 0,0 0-1,-1-1 1,1 1-1,0-1 1,0 1 0,-1-2-1,0 2 1,0-1 0,1-1-1,2-3 1,6-10 117,0-2 0,-2 1 0,0-2-1,10-26 1,-17 40-112,3-7 18,7-24 51,-12 36-84,0 0 0,0 0 0,0 0 0,0 1 0,0-1 0,0 0 0,0 0 0,0 0 0,0 0 0,0 0 0,0 0 0,0 0 0,0 0 0,0 0 0,0 0 0,0 0 0,0 0 0,0 0 0,0 0 0,1 0 0,-1 0 1,0 0-1,0 0 0,0 0 0,0 0 0,0 0 0,0 0 0,0 0 0,0 0 0,0 0 0,0 0 0,0 0 0,0 0 0,0 0 0,0 0 0,0 0 0,0 0 0,0 0 0,0 0 0,0 0 0,0 0 0,0 0 0,0 0 0,0 0 0,0 0 0,0 0 1,0 0-1,0 0 0,0 0 0,0 0 0,0 0 0,0 0 0,3 8-24,1 7 36,-5-9-13,1 0 0,-1 0 1,-1 0-1,1 0 0,-1 0 0,0 0 1,-5 10-1,-4 11 10,4 0-11,-4 35 1,11-61 1,0-1 0,0 0 0,-1 0 0,1 1 0,0-1 1,0 0-1,0 1 0,0-1 0,0 0 0,0 0 1,0 0-1,0 1 0,0-1 0,0 0 0,0 1 0,0-1 1,0 0-1,0 1 0,0-1 0,0 0 0,1 0 1,-1 0-1,0 0 0,0 0 0,0 1 0,0-1 1,1 0-1,-1 1 0,0-1 0,0 0 0,1 0 0,-1 1 1,0-1-1,0 0 0,9-5-22,6-14 46,48-110 194,-61 123-205,-1 1 1,2 0 0,-2-1 0,1 0 0,-2 1 0,2-8 0,-1 6-2,-1 0 0,2 1 0,-1-1 0,4-9 0,11-36 4,-9 22-10,-1 19-8,-1-1-1,2 2 1,0-2 0,0 2-1,1-1 1,11-10-1,-14 15 5,-3 3-2,1 0-1,0 0 0,0 0 0,1 0 0,-1 0 1,1 1-1,-1-1 0,1 2 0,0-2 1,4 0-1,-8 3 5,1 0-1,-1 0 1,0 0 0,1 0 0,-1 1 0,0-1-1,0 0 1,0 1 0,0-1 0,0 0 0,0 1-1,0-1 1,0 0 0,1 0 0,-1 0-1,0 0 1,0 1 0,0-1 0,0 0 0,0 1-1,0-1 1,0 1 0,0-1 0,0 0 0,0 0-1,0 0 1,0 0 0,0 1 0,0-1-1,-1 0 1,1 1 0,0-1 0,0 0 0,0 1-1,-3 11 52,-7 6-42,6-12-8,1-1 0,0 0 0,0 0 0,1 1 0,-1 0 0,1 0 1,0-1-1,1 1 0,-1 0 0,0 10 0,3-19 2,-1 1 1,2-1-1,-1 1 1,0 0-1,1-1 1,-1 1-1,4-4 1,8-19 23,-9 16-30,-1 1 0,1-1 0,1 1 0,-1 0 0,2-1 1,7-9-1,-11 15-4,1 0 1,0 0-1,0 1 0,0-1 1,1 1-1,-1 0 1,1 0-1,0 0 1,-1 0-1,0 1 1,1-1-1,0 2 1,0-2-1,0 1 0,0 1 1,0 0-1,0-1 1,4 1-1,-3 0 2,-1 0 0,1 1 0,0-1-1,0 1 1,8 3 0,-11-3 7,1-1 0,-1 0-1,0 0 1,0 0 0,1-1 0,0 1-1,-1-1 1,2 0 0,-3 1 7,0 0-1,-1 0 1,1 0 0,-1 0 0,0 0-1,0 0 1,1 0 0,0 0-1,-1 0 1,1 0 0,-1 0-1,0-1 1,0 1 0,1 0-1,-1 0 1,1-1 0,-1 1-1,1-1 1,-1 1 0,0 0-1,0 0 1,1 0 0,-1-1 0,0 1-1,1-1 1,-1 1 0,0-1-1,0 1 1,1 0 0,-1 0-1,0-1 1,0 1 0,0-1-1,0 0 1,0 1 0,0 0-1,0 0 1,0-1 0,0 0 0,0 1-1,0-1 1,0 1 0,0 0-1,0-1 1,0 0 0,-2 0-9,1 0 0,-1 0 0,1 0 0,-1 0 0,1 0-1,-2 0 1,2 1 0,-1-1 0,1 1 0,-1-1 0,0 1 0,0-1 0,0 1 0,1 0 0,-1 0 0,0 0 0,-2 0 0,-5 1 8,1 0 1,-1-1-1,1 0 1,0-1-1,-1 0 1,1 0-1,-9-3 0,-7 0 4,22 4-13,1-1 0,-1 0-1,2 1 1,-2-1 0,1 1 0,-1-1-1,1 0 1,0 0 0,0 1 0,0-1-1,0-1 1,-1 2 0,2-1 0,-1-1-1,0 2 1,0-2 0,0 1 0,-1-2 0,2 2-1,-1-1 1,-1 1 0,2-1 0,-2 1 0,1-1 0,0 1-1,-1 0 1,1 0 0,-1 0 0,1-1 0,-1 2 0,1-1 0,-4-1-1,-6-1 1,1 0-1,-2 2 0,2-1 0,-1 2 1,-1-1-1,2 2 0,-1-1 0,-1 1 1,-18 4-1,21-3 0,0 0 10,0 0 0,0-2-1,0 1 1,0-1 0,0 0-1,0 0 1,0-1 0,0 0-1,-15-4 1,-1-4-5,-32-16 0,33 14-3,19 9-1,0 0 1,1 0-1,-2-1 1,2 1 0,-1-1-1,1 0 1,0 0 0,0-1-1,0 1 1,0 0-1,-4-6 1,5 4 14,1 1-1,-1-1 0,1 1 1,0-2-1,0 2 1,-1-8-1,-11-23 37,-11-20-10,22 48-29,-1 1 0,-1 0 0,1 0 0,-1 0 0,0 1 0,0 0 0,-9-7 0,7 9-10,0 1-1,0 0 0,1 0 0,-2 2 1,1-1-1,0 0 0,-1 1 0,2 0 0,-2 0 1,-6 2-1,7 0-9,0 0 0,1 0 0,0 1 0,0 0 0,0 0 1,0 0-1,0 1 0,0 0 0,0 0 0,-4 6 0,5-7 14,2 0 0,-2 0 0,1-1 0,-1 1 0,1-1-1,-2 0 1,2 0 0,-1-1 0,0 1 0,-8 0 0,-8 0 28,-24 0 0,42-1-32,-6-2 8,0 1-1,0-2 1,0 1 0,0-2 0,0 1 0,0 0 0,0-2-1,1 1 1,0-1 0,-9-5 0,-20-9-13,34 16-61,-1 1 1,0 0-1,1-1 0,-1 2 0,0-1 1,0 0-1,1 1 0,-1 0 0,0-1 0,0 1 1,1 1-1,-1-1 0,0 1 0,0 0 1,1-1-1,-8 4 0,1 4-316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6-27T13:57:53.049"/>
    </inkml:context>
    <inkml:brush xml:id="br0">
      <inkml:brushProperty name="width" value="0.18521" units="cm"/>
      <inkml:brushProperty name="height" value="0.18521" units="cm"/>
      <inkml:brushProperty name="color" value="#FFFFFF"/>
    </inkml:brush>
  </inkml:definitions>
  <inkml:trace contextRef="#ctx0" brushRef="#br0">374 6 2481,'0'0'188,"-2"0"0,1-1 1,-1 1-1,1-1 1,-1 1-1,1 0 1,0 0-1,-1 0 1,1 0-1,-1 0 1,1 0-1,-1 0 1,1 1-1,0-1 1,0 1-1,-1-1 1,1 0-1,-1 1 0,1-1 1,0 1-1,-1 0 1,2-1-1,-2 2 1,1-1-1,0-1 1,0 1-1,0 1 1,0-2-1,0 2 1,0-1-1,1 0 1,-1 0-1,-1 3 0,-3 5-192,0 0 0,0 0 0,-4 15-1,6-18 292,-2 6-180,0-2 1,-1 1-1,-1-1 1,0 1-1,0-2 1,-16 16-1,33-35-38,-1 1 1,-1-2-1,13-20 0,-18 27-63,-1 0 1,0 0-1,0 1 0,0-2 1,-1 1-1,1 0 1,-1-1-1,0 1 0,0-1 1,0 1-1,-1-1 0,0 1 1,0-1-1,0 1 1,-1-7-1,1 10 5,0 0 0,0 0 0,-1 0 1,1 0-1,0 0 0,0 1 0,-1 0 0,1-1 1,0 0-1,0 0 0,-1 1 0,1-1 1,-1 0-1,0 0 0,1 1 0,0 0 0,-1-1 1,0 0-1,1 1 0,-1-1 0,1 1 0,-1 0 1,0 0-1,0-1 0,1 1 0,-1-1 0,0 1 1,0 0-1,0-1 0,-1 2-4,1-1 0,-1 0 1,0 1-1,1 0 0,-1-1 0,1 0 1,0 1-1,-1 0 0,1 0 0,-1 0 1,1 0-1,0 0 0,-2 2 0,-4 3-10,0 2 0,0 0-1,-7 12 1,-18 34-13,23-37 26,-2 0 0,1 0 0,-20 21 0,24-35-50,5-11-6,5-19-18,-1 15 75,-3 12 3,0-1-1,0-1 0,0 2 1,0-1-1,0-1 1,0 2-1,0-2 0,0 1 1,0 1-1,-1-2 1,1 1-1,0 1 0,-1-2 1,0 1-1,1 1 0,0-1 1,-1-1-1,1 2 1,-2-3-1,2 3 1,-1 0 0,0 0 0,0 0 0,1-1 0,0 1 0,-1 0 1,0 0-1,0-1 0,1 1 0,-1 0 0,0 0 0,0 0 0,1 0 0,-1 0 0,0 0 0,1 0 0,-1 1 1,1-1-1,-1 0 0,0 0 0,0 1 0,-2 0-1,0 1 0,0-2-1,0 3 1,1-2 0,0 1 0,-1 0 0,1-1 0,-1 2 0,1-1 0,1 0 0,-4 4-1,4-4 0,-1 0 0,1-1-1,-1 1 1,1-1-1,-1 1 1,1-1 0,-2 1-1,2-1 1,-1 0-1,-3 1 1,5-1-7,0-1 0,-1 0 1,1 0-1,0 0 0,0 0 0,0 1 1,0-1-1,-1 0 0,1 0 0,-1 0 0,1 0 1,0 0-1,-1 0 0,1 0 0,0 0 1,0 0-1,0 0 0,-1 0 0,1 0 1,0-1-1,-1 1 0,1 0 0,-1 0 1,1 0-1,0 0 0,0-1 0,0 1 1,-1 0-1,1-1 0,0 0 0,-1 0 0,1 1 0,0-1 0,0 0 0,0 0 0,0 1 0,0 0 0,0-1 0,0 0 0,0 0 0,0 1 0,1-1 0,-1 0 0,0 0 0,1 0 0,3-13-1,-2 8 5,1-1 0,-1 0 0,-1 0 0,1 0 0,-1 0 0,0-8 1,-1 15-7,0 0 0,0 0 1,0-1-1,0 1 0,0 0 1,0 0-1,0 0 1,-1 0-1,1 0 0,0-1 1,0 1-1,0 0 0,0 0 1,0 0-1,0-1 1,0 1-1,0 0 0,0 0 1,0 0-1,0-1 0,0 1 1,-1 0-1,1 0 1,0 0-1,0 0 0,0 0 1,-1 0-1,1 0 0,0 0 1,0 0-1,-1 0 1,1 0-1,0 0 0,0 0 1,0 0-1,0 0 0,0 0 1,-1 0-1,1 0 1,0 0-1,0 0 0,-1 0 1,1 0-1,0 0 0,0 0 1,-1 0-1,1 0 1,0 0-1,0 0 0,-9 8 115,8-4-74,-1 2-1,1-2 1,-1 1-1,-1 0 1,0-1-1,1 1 1,-1-1-1,0 0 1,0 1-1,-1-2 1,1 1-1,-1 0 1,0-1-1,0 1 1,0-1 0,-1 0-1,1-1 1,-5 3-1,21-10-152,-2 0 99,-1 2 1,1-1-1,0 1 0,0 0 0,1 1 1,-1 0-1,15 0 0,-23 2 10,-2 0 0,1 0 0,0 0-1,0 0 1,0 0 0,0 1 0,0-1-1,-1 0 1,1 0 0,0 0 0,0 1-1,-1 0 1,1-1 0,0 1-1,0-1 1,-1 0 0,1 1 0,0 0-1,0 0 1,-1-1 0,0 1 0,1 0-1,0 0 1,-1-1 0,1 1 0,-1 0-1,0 0 1,0-1 0,1 1 0,-1 1-1,0-2 1,1 1 0,-1 0 0,0 0-1,0 0 1,0 1 0,-1 4 15,0 1-1,1-1 1,-2 0 0,-2 10 0,-1 0 2,4-1-1,1-15-16,0 0 1,0 0-1,0 0 1,0 0-1,0 0 0,0 0 1,0 0-1,0 0 1,0 0-1,0 0 1,0 0-1,0 0 0,0 0 1,0 0-1,0 0 1,0 0-1,0 0 1,0 0-1,0 0 0,0 0 1,0 0-1,0 0 1,0 0-1,0 0 1,0 0-1,0 0 0,0 0 1,0 0-1,0 0 1,0 0-1,0 0 0,0 0 1,0 0-1,0 0 1,0 0-1,0 0 1,0 0-1,0 0 0,8-21 28,-1 2-18,-2 8-10,-3 5-3,0 0 0,1-1 1,0 1-1,0 0 0,1 1 0,0-1 0,7-9 1,-20 38 194,5-15-108,-2 0 0,0-1 0,0 1 1,0-2-1,0 1 0,-12 7 0,15-11-30,0 0 1,-1-1-1,0-1 0,1 2 0,-1-2 1,1 1-1,-9 1 0,10-3-31,1 0 0,-2 1 0,1-1-1,1 0 1,-2 0 0,2 0 0,-1 0-1,0-1 1,0 1 0,0 0 0,0-1 0,1 1-1,-2-1 1,2 0 0,-1 1 0,0-2 0,-1 0-1,2 2-26,1 0 0,0 0 0,0-1 0,-1 1 0,1 0-1,-1-1 1,1 1 0,0 0 0,-1 0 0,1 0-1,0-1 1,0 1 0,0-1 0,0 1 0,0-1 0,-1 1-1,1 0 1,0 0 0,0-1 0,0 1 0,0-1 0,0 1-1,-1-1 1,1 1 0,0 0 0,0 0 0,0-1 0,1 1-1,-1-1 1,0 1 0,0-1 0,0 1 0,1-1-1,11-12-127,20-3-3,-7 5 60,2 0 12,39-12 1,-3 12 72,-45 8 3,1 0-1,27-8 1,-42 9-10,-1 2 0,0-2 1,0 1-1,1 1 0,0 0 0,-1 0 0,1-1 0,-1 1 1,1 0-1,-1 1 0,1-1 0,6 2 0,-3 1 5,1 1 0,0-1 0,-1 1-1,8 6 1,-13-9-6,0 0 0,0 0 1,1 0-1,-1 0 0,0 0 0,0 0 1,1-1-1,0 0 0,-1 1 0,0-1 0,1 1 1,-1-1-1,1 0 0,-1-1 0,1 1 0,-1 0 1,0-1-1,1 1 0,-1-1 0,0 0 1,1 0-1,-1 1 0,1-2 0,-2 1 0,1 0 1,1-1-1,-1 1 0,-1-1 0,2 1 1,-2-1-1,2-1 0,5-6 5,-1 1 0,1-1-1,-2 0 1,0-1 0,6-13 0,-11 22-5,16-28 9,-16 27-3,1 0 0,-1 0 0,1 0 0,-1 0 0,1 1 0,0-1 0,-1 0 0,2 1 0,-2-1 0,1 1 0,4-2 0,-6 3 43,-7 16 173,0-1-172,-15 26-1,19-36-37,0 1 0,-2-1-1,1 0 1,0 0-1,-1 0 1,0 0 0,-9 6-1,14-11-14,0 0 1,0 0-1,0 0 0,0 0 0,0 0 1,0 0-1,0 0 0,0 0 0,-1 0 1,1 1-1,0-1 0,0 0 0,0 0 1,0 0-1,0 0 0,0 0 0,-1 0 1,1 0-1,0 0 0,0 0 0,0 0 1,0 0-1,0 0 0,0 0 0,0 0 1,0 0-1,0 0 0,0-1 0,0 1 1,0 0-1,0 0 0,0 0 0,0 0 1,-1 0-1,1 0 0,0 0 0,0 0 1,0 0-1,0 0 0,0 0 0,0-1 1,0 1-1,0 0 0,0 0 0,0 0 1,0 0-1,0 0 0,0 0 0,-1-1 1,1-6-42,4-13-33,-3 17 61,2-28-32,-3 25 11,0 0 1,0 1-1,1-1 0,1 0 0,-2 0 0,2 1 0,0-1 0,0 1 0,3-6 0,-3 6-95,-4 7 29,-7 13-222,-19 99-7030,23-93 5921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4302918" cy="339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24598" y="2"/>
            <a:ext cx="4302918" cy="339725"/>
          </a:xfrm>
          <a:prstGeom prst="rect">
            <a:avLst/>
          </a:prstGeom>
        </p:spPr>
        <p:txBody>
          <a:bodyPr vert="horz" lIns="91440" tIns="45720" rIns="91440" bIns="45720" rtlCol="0"/>
          <a:lstStyle>
            <a:lvl1pPr algn="r">
              <a:defRPr sz="1200"/>
            </a:lvl1pPr>
          </a:lstStyle>
          <a:p>
            <a:fld id="{916B779C-37C0-4F16-9FCE-80E822171783}" type="datetimeFigureOut">
              <a:rPr lang="en-US" smtClean="0"/>
              <a:t>10/30/23</a:t>
            </a:fld>
            <a:endParaRPr lang="en-US"/>
          </a:p>
        </p:txBody>
      </p:sp>
      <p:sp>
        <p:nvSpPr>
          <p:cNvPr id="4" name="Slide Image Placeholder 3"/>
          <p:cNvSpPr>
            <a:spLocks noGrp="1" noRot="1" noChangeAspect="1"/>
          </p:cNvSpPr>
          <p:nvPr>
            <p:ph type="sldImg" idx="2"/>
          </p:nvPr>
        </p:nvSpPr>
        <p:spPr>
          <a:xfrm>
            <a:off x="2700338" y="509588"/>
            <a:ext cx="4529137" cy="254793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92982" y="3227389"/>
            <a:ext cx="7943850" cy="3057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453598"/>
            <a:ext cx="4302918" cy="339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24598" y="6453598"/>
            <a:ext cx="4302918" cy="339725"/>
          </a:xfrm>
          <a:prstGeom prst="rect">
            <a:avLst/>
          </a:prstGeom>
        </p:spPr>
        <p:txBody>
          <a:bodyPr vert="horz" lIns="91440" tIns="45720" rIns="91440" bIns="45720" rtlCol="0" anchor="b"/>
          <a:lstStyle>
            <a:lvl1pPr algn="r">
              <a:defRPr sz="1200"/>
            </a:lvl1pPr>
          </a:lstStyle>
          <a:p>
            <a:fld id="{136AC201-0382-4E84-974B-D8E27376C21C}" type="slidenum">
              <a:rPr lang="en-US" smtClean="0"/>
              <a:t>‹#›</a:t>
            </a:fld>
            <a:endParaRPr lang="en-US"/>
          </a:p>
        </p:txBody>
      </p:sp>
    </p:spTree>
    <p:extLst>
      <p:ext uri="{BB962C8B-B14F-4D97-AF65-F5344CB8AC3E}">
        <p14:creationId xmlns:p14="http://schemas.microsoft.com/office/powerpoint/2010/main" val="2446610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Thanks for </a:t>
            </a:r>
            <a:r>
              <a:rPr lang="en-DE"/>
              <a:t>introduction.</a:t>
            </a:r>
            <a:endParaRPr lang="en-GB" dirty="0"/>
          </a:p>
          <a:p>
            <a:r>
              <a:rPr lang="en-GB" dirty="0"/>
              <a:t> My name is Elena and I am a research fellow at the Walker Institute. I did my PhD at Reading and studied predictability and variability of the southern hemisphere large scale circulation using  causal network methods. </a:t>
            </a:r>
          </a:p>
          <a:p>
            <a:endParaRPr lang="en-GB" dirty="0"/>
          </a:p>
          <a:p>
            <a:r>
              <a:rPr lang="en-GB" dirty="0"/>
              <a:t>In this talk I will present the work done in the last year of my PhD, which is currently in preparation for Journal of Climate. </a:t>
            </a:r>
            <a:endParaRPr lang="en-US" dirty="0"/>
          </a:p>
        </p:txBody>
      </p:sp>
      <p:sp>
        <p:nvSpPr>
          <p:cNvPr id="4" name="Slide Number Placeholder 3"/>
          <p:cNvSpPr>
            <a:spLocks noGrp="1"/>
          </p:cNvSpPr>
          <p:nvPr>
            <p:ph type="sldNum" sz="quarter" idx="10"/>
          </p:nvPr>
        </p:nvSpPr>
        <p:spPr/>
        <p:txBody>
          <a:bodyPr/>
          <a:lstStyle/>
          <a:p>
            <a:fld id="{136AC201-0382-4E84-974B-D8E27376C21C}" type="slidenum">
              <a:rPr lang="en-US" smtClean="0"/>
              <a:t>1</a:t>
            </a:fld>
            <a:endParaRPr lang="en-US"/>
          </a:p>
        </p:txBody>
      </p:sp>
    </p:spTree>
    <p:extLst>
      <p:ext uri="{BB962C8B-B14F-4D97-AF65-F5344CB8AC3E}">
        <p14:creationId xmlns:p14="http://schemas.microsoft.com/office/powerpoint/2010/main" val="1740619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For some </a:t>
            </a:r>
            <a:r>
              <a:rPr lang="en-DE" dirty="0" err="1"/>
              <a:t>intu</a:t>
            </a:r>
            <a:r>
              <a:rPr lang="de-DE" dirty="0"/>
              <a:t>i</a:t>
            </a:r>
            <a:r>
              <a:rPr lang="en-DE" dirty="0" err="1"/>
              <a:t>tion</a:t>
            </a:r>
            <a:r>
              <a:rPr lang="en-DE" dirty="0"/>
              <a:t> how scientific theory and data analysis can be combined, consider this simple real-data example from my latest paper.</a:t>
            </a:r>
          </a:p>
          <a:p>
            <a:endParaRPr lang="en-DE" dirty="0"/>
          </a:p>
          <a:p>
            <a:r>
              <a:rPr lang="en-DE" dirty="0"/>
              <a:t>Here I consider </a:t>
            </a:r>
            <a:r>
              <a:rPr lang="en-DE" dirty="0" err="1"/>
              <a:t>precipation</a:t>
            </a:r>
            <a:r>
              <a:rPr lang="en-DE" dirty="0"/>
              <a:t> in summer in </a:t>
            </a:r>
            <a:r>
              <a:rPr lang="en-DE" dirty="0" err="1"/>
              <a:t>denkmark</a:t>
            </a:r>
            <a:r>
              <a:rPr lang="en-DE" dirty="0"/>
              <a:t> and the </a:t>
            </a:r>
            <a:r>
              <a:rPr lang="en-DE" dirty="0" err="1"/>
              <a:t>mediteranntean</a:t>
            </a:r>
            <a:r>
              <a:rPr lang="en-DE" dirty="0"/>
              <a:t>, which are significantly negatively </a:t>
            </a:r>
            <a:r>
              <a:rPr lang="en-DE" dirty="0" err="1"/>
              <a:t>correltion</a:t>
            </a:r>
            <a:r>
              <a:rPr lang="en-DE" dirty="0"/>
              <a:t> of -0.25</a:t>
            </a:r>
          </a:p>
          <a:p>
            <a:endParaRPr lang="en-DE" dirty="0"/>
          </a:p>
          <a:p>
            <a:r>
              <a:rPr lang="en-DE" dirty="0"/>
              <a:t>Of course we would not </a:t>
            </a:r>
            <a:r>
              <a:rPr lang="en-DE" dirty="0" err="1"/>
              <a:t>i</a:t>
            </a:r>
            <a:r>
              <a:rPr lang="de-DE" dirty="0"/>
              <a:t>n</a:t>
            </a:r>
            <a:r>
              <a:rPr lang="en-DE" dirty="0" err="1"/>
              <a:t>terpret</a:t>
            </a:r>
            <a:r>
              <a:rPr lang="en-DE" dirty="0"/>
              <a:t> this causally. Instead we know that precipitation in these regions is determined by the position of the </a:t>
            </a:r>
            <a:r>
              <a:rPr lang="en-DE" dirty="0" err="1"/>
              <a:t>atlantic</a:t>
            </a:r>
            <a:r>
              <a:rPr lang="en-DE" dirty="0"/>
              <a:t> storm tracks as e.g. </a:t>
            </a:r>
            <a:r>
              <a:rPr lang="de-DE" dirty="0"/>
              <a:t>E</a:t>
            </a:r>
            <a:r>
              <a:rPr lang="en-DE" dirty="0" err="1"/>
              <a:t>xpressed</a:t>
            </a:r>
            <a:r>
              <a:rPr lang="en-DE" dirty="0"/>
              <a:t> by the North </a:t>
            </a:r>
            <a:r>
              <a:rPr lang="en-DE" dirty="0" err="1"/>
              <a:t>Atl</a:t>
            </a:r>
            <a:r>
              <a:rPr lang="en-DE" dirty="0"/>
              <a:t> </a:t>
            </a:r>
            <a:r>
              <a:rPr lang="en-DE" dirty="0" err="1"/>
              <a:t>oscialltion</a:t>
            </a:r>
            <a:r>
              <a:rPr lang="en-DE" dirty="0"/>
              <a:t> (NAO).</a:t>
            </a:r>
          </a:p>
          <a:p>
            <a:endParaRPr lang="en-DE" dirty="0"/>
          </a:p>
          <a:p>
            <a:r>
              <a:rPr lang="en-DE" dirty="0"/>
              <a:t>In the linear case, we can con</a:t>
            </a:r>
            <a:r>
              <a:rPr lang="de-DE" dirty="0"/>
              <a:t>t</a:t>
            </a:r>
            <a:r>
              <a:rPr lang="en-DE" dirty="0"/>
              <a:t>rolling for the eff</a:t>
            </a:r>
            <a:r>
              <a:rPr lang="de-DE" dirty="0"/>
              <a:t>e</a:t>
            </a:r>
            <a:r>
              <a:rPr lang="en-DE" dirty="0" err="1"/>
              <a:t>ct</a:t>
            </a:r>
            <a:r>
              <a:rPr lang="en-DE" dirty="0"/>
              <a:t> of he common driver NAO by </a:t>
            </a:r>
            <a:r>
              <a:rPr lang="en-DE" dirty="0" err="1"/>
              <a:t>calcultating</a:t>
            </a:r>
            <a:r>
              <a:rPr lang="en-DE" dirty="0"/>
              <a:t> partial </a:t>
            </a:r>
            <a:r>
              <a:rPr lang="en-DE" dirty="0" err="1"/>
              <a:t>regreeions</a:t>
            </a:r>
            <a:r>
              <a:rPr lang="en-DE" dirty="0"/>
              <a:t>. </a:t>
            </a:r>
            <a:r>
              <a:rPr lang="de-DE" dirty="0"/>
              <a:t>A</a:t>
            </a:r>
            <a:r>
              <a:rPr lang="en-DE" dirty="0" err="1"/>
              <a:t>nd</a:t>
            </a:r>
            <a:r>
              <a:rPr lang="en-DE" dirty="0"/>
              <a:t> indeed, if we regress it out the correlation drops to zero.</a:t>
            </a:r>
          </a:p>
          <a:p>
            <a:endParaRPr lang="en-DE" dirty="0"/>
          </a:p>
          <a:p>
            <a:r>
              <a:rPr lang="en-GB" dirty="0"/>
              <a:t>W</a:t>
            </a:r>
            <a:r>
              <a:rPr lang="en-DE" dirty="0"/>
              <a:t>e can further.. </a:t>
            </a:r>
          </a:p>
          <a:p>
            <a:endParaRPr lang="en-DE" dirty="0"/>
          </a:p>
          <a:p>
            <a:r>
              <a:rPr lang="en-GB" dirty="0"/>
              <a:t>T</a:t>
            </a:r>
            <a:r>
              <a:rPr lang="en-DE" dirty="0"/>
              <a:t>his </a:t>
            </a:r>
            <a:r>
              <a:rPr lang="en-DE" dirty="0" err="1"/>
              <a:t>exampler</a:t>
            </a:r>
            <a:r>
              <a:rPr lang="en-DE" dirty="0"/>
              <a:t> illustrates that causal knowledge...</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11</a:t>
            </a:fld>
            <a:endParaRPr lang="en-US"/>
          </a:p>
        </p:txBody>
      </p:sp>
    </p:spTree>
    <p:extLst>
      <p:ext uri="{BB962C8B-B14F-4D97-AF65-F5344CB8AC3E}">
        <p14:creationId xmlns:p14="http://schemas.microsoft.com/office/powerpoint/2010/main" val="3228836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b="1" dirty="0">
                <a:latin typeface="Calibri Light" panose="020F0302020204030204" pitchFamily="34" charset="0"/>
                <a:cs typeface="Calibri Light" panose="020F0302020204030204" pitchFamily="34" charset="0"/>
              </a:rPr>
              <a:t>Results are conditional on causal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dirty="0">
                <a:latin typeface="Calibri Light" panose="020F0302020204030204" pitchFamily="34" charset="0"/>
                <a:cs typeface="Calibri Light" panose="020F0302020204030204" pitchFamily="34" charset="0"/>
              </a:rPr>
              <a:t>Causal knowledge is needed to understand both causal and non-causal associations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Calibri Light" panose="020F0302020204030204" pitchFamily="34" charset="0"/>
                <a:cs typeface="Calibri Light" panose="020F0302020204030204" pitchFamily="34" charset="0"/>
              </a:rPr>
              <a:t>W</a:t>
            </a:r>
            <a:r>
              <a:rPr lang="en-DE" sz="1200" dirty="0">
                <a:latin typeface="Calibri Light" panose="020F0302020204030204" pitchFamily="34" charset="0"/>
                <a:cs typeface="Calibri Light" panose="020F0302020204030204" pitchFamily="34" charset="0"/>
              </a:rPr>
              <a:t>e can decompose the correlations</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12</a:t>
            </a:fld>
            <a:endParaRPr lang="en-US"/>
          </a:p>
        </p:txBody>
      </p:sp>
    </p:spTree>
    <p:extLst>
      <p:ext uri="{BB962C8B-B14F-4D97-AF65-F5344CB8AC3E}">
        <p14:creationId xmlns:p14="http://schemas.microsoft.com/office/powerpoint/2010/main" val="598431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This is another simple example, but one in which control</a:t>
            </a:r>
            <a:r>
              <a:rPr lang="de-DE" dirty="0"/>
              <a:t>l</a:t>
            </a:r>
            <a:r>
              <a:rPr lang="en-DE" dirty="0" err="1"/>
              <a:t>ing</a:t>
            </a:r>
            <a:r>
              <a:rPr lang="en-DE" dirty="0"/>
              <a:t> for another process is harmful. </a:t>
            </a:r>
          </a:p>
          <a:p>
            <a:endParaRPr lang="en-DE" dirty="0"/>
          </a:p>
          <a:p>
            <a:r>
              <a:rPr lang="en-DE" dirty="0"/>
              <a:t>This causal network on the right summarizes a large body of </a:t>
            </a:r>
            <a:r>
              <a:rPr lang="en-DE" dirty="0" err="1"/>
              <a:t>literat</a:t>
            </a:r>
            <a:r>
              <a:rPr lang="de-DE" dirty="0"/>
              <a:t>u</a:t>
            </a:r>
            <a:r>
              <a:rPr lang="en-DE" dirty="0"/>
              <a:t>re how ENSO affects California precipitation in winter, via altering the position of the pacific </a:t>
            </a:r>
            <a:r>
              <a:rPr lang="de-DE" dirty="0"/>
              <a:t>J</a:t>
            </a:r>
            <a:r>
              <a:rPr lang="en-DE" dirty="0" err="1"/>
              <a:t>etstream</a:t>
            </a:r>
            <a:r>
              <a:rPr lang="en-DE" dirty="0"/>
              <a:t>. </a:t>
            </a:r>
          </a:p>
          <a:p>
            <a:endParaRPr lang="en-DE" dirty="0"/>
          </a:p>
          <a:p>
            <a:r>
              <a:rPr lang="en-DE" dirty="0"/>
              <a:t>Assume we </a:t>
            </a:r>
            <a:r>
              <a:rPr lang="en-GB" dirty="0"/>
              <a:t>are interested in the </a:t>
            </a:r>
            <a:r>
              <a:rPr lang="en-DE" dirty="0"/>
              <a:t>causal </a:t>
            </a:r>
            <a:r>
              <a:rPr lang="en-GB" dirty="0"/>
              <a:t>effect of ENSO on CA.</a:t>
            </a:r>
          </a:p>
          <a:p>
            <a:endParaRPr lang="en-DE" dirty="0"/>
          </a:p>
          <a:p>
            <a:r>
              <a:rPr lang="en-DE" dirty="0"/>
              <a:t>What is often done </a:t>
            </a:r>
            <a:r>
              <a:rPr lang="en-DE" dirty="0" err="1"/>
              <a:t>navivel</a:t>
            </a:r>
            <a:r>
              <a:rPr lang="en-DE" dirty="0"/>
              <a:t> is to </a:t>
            </a:r>
            <a:r>
              <a:rPr lang="en-DE" dirty="0" err="1"/>
              <a:t>th</a:t>
            </a:r>
            <a:r>
              <a:rPr lang="en-GB" dirty="0" err="1"/>
              <a:t>ro</a:t>
            </a:r>
            <a:r>
              <a:rPr lang="en-DE" dirty="0"/>
              <a:t>ugh in all indices in a linear regression model . </a:t>
            </a:r>
            <a:r>
              <a:rPr lang="en-GB" dirty="0"/>
              <a:t>I</a:t>
            </a:r>
            <a:r>
              <a:rPr lang="en-DE" dirty="0"/>
              <a:t>f we do this, we find the regression </a:t>
            </a:r>
            <a:r>
              <a:rPr lang="en-DE" dirty="0" err="1"/>
              <a:t>coeff</a:t>
            </a:r>
            <a:r>
              <a:rPr lang="en-DE" dirty="0"/>
              <a:t>. </a:t>
            </a:r>
            <a:r>
              <a:rPr lang="en-GB" dirty="0"/>
              <a:t>O</a:t>
            </a:r>
            <a:r>
              <a:rPr lang="en-DE" dirty="0"/>
              <a:t>f </a:t>
            </a:r>
            <a:r>
              <a:rPr lang="en-DE" dirty="0" err="1"/>
              <a:t>enso</a:t>
            </a:r>
            <a:r>
              <a:rPr lang="en-DE" dirty="0"/>
              <a:t> to be close to zero, suggest</a:t>
            </a:r>
            <a:r>
              <a:rPr lang="en-GB" dirty="0" err="1"/>
              <a:t>i</a:t>
            </a:r>
            <a:r>
              <a:rPr lang="en-DE" dirty="0"/>
              <a:t>ng a tiny effect on ca</a:t>
            </a:r>
          </a:p>
          <a:p>
            <a:r>
              <a:rPr lang="en-GB" dirty="0"/>
              <a:t>H</a:t>
            </a:r>
            <a:r>
              <a:rPr lang="en-DE" dirty="0" err="1"/>
              <a:t>owever</a:t>
            </a:r>
            <a:r>
              <a:rPr lang="en-DE" dirty="0"/>
              <a:t>, we must not interpret this </a:t>
            </a:r>
            <a:r>
              <a:rPr lang="en-DE" dirty="0" err="1"/>
              <a:t>cauaalliy</a:t>
            </a:r>
            <a:r>
              <a:rPr lang="en-DE" dirty="0"/>
              <a:t>. </a:t>
            </a:r>
            <a:r>
              <a:rPr lang="en-GB" dirty="0"/>
              <a:t>W</a:t>
            </a:r>
            <a:r>
              <a:rPr lang="en-DE" dirty="0"/>
              <a:t>hat happened that by including jet in the regression model, we blocked </a:t>
            </a:r>
            <a:r>
              <a:rPr lang="en-GB" dirty="0"/>
              <a:t>out the </a:t>
            </a:r>
            <a:r>
              <a:rPr lang="en-GB" dirty="0" err="1"/>
              <a:t>informatin</a:t>
            </a:r>
            <a:r>
              <a:rPr lang="en-GB" dirty="0"/>
              <a:t> from ENSO</a:t>
            </a:r>
            <a:r>
              <a:rPr lang="en-DE" dirty="0"/>
              <a:t> being mediated </a:t>
            </a:r>
            <a:r>
              <a:rPr lang="en-GB" dirty="0"/>
              <a:t>by</a:t>
            </a:r>
            <a:r>
              <a:rPr lang="en-DE" dirty="0"/>
              <a:t> jet. </a:t>
            </a:r>
          </a:p>
          <a:p>
            <a:endParaRPr lang="en-DE" dirty="0"/>
          </a:p>
          <a:p>
            <a:r>
              <a:rPr lang="en-DE" dirty="0"/>
              <a:t>Thus, here the correct way to estimate the effect is to simply regression </a:t>
            </a:r>
            <a:r>
              <a:rPr lang="en-DE" dirty="0" err="1"/>
              <a:t>cali</a:t>
            </a:r>
            <a:r>
              <a:rPr lang="en-DE" dirty="0"/>
              <a:t> on </a:t>
            </a:r>
            <a:r>
              <a:rPr lang="en-DE" dirty="0" err="1"/>
              <a:t>enso</a:t>
            </a:r>
            <a:r>
              <a:rPr lang="en-DE" dirty="0"/>
              <a:t>, </a:t>
            </a:r>
            <a:r>
              <a:rPr lang="en-DE" dirty="0" err="1"/>
              <a:t>withour</a:t>
            </a:r>
            <a:r>
              <a:rPr lang="en-DE" dirty="0"/>
              <a:t> control</a:t>
            </a:r>
            <a:r>
              <a:rPr lang="de-DE" dirty="0"/>
              <a:t>l</a:t>
            </a:r>
            <a:r>
              <a:rPr lang="en-DE" dirty="0" err="1"/>
              <a:t>ing</a:t>
            </a:r>
            <a:r>
              <a:rPr lang="en-DE" dirty="0"/>
              <a:t> for jet. </a:t>
            </a:r>
          </a:p>
          <a:p>
            <a:endParaRPr lang="en-DE" dirty="0"/>
          </a:p>
          <a:p>
            <a:r>
              <a:rPr lang="en-DE" dirty="0"/>
              <a:t>We would get the same results if we would estimate the two pathways </a:t>
            </a:r>
            <a:r>
              <a:rPr lang="en-DE" dirty="0" err="1"/>
              <a:t>sep</a:t>
            </a:r>
            <a:r>
              <a:rPr lang="de-DE" dirty="0" err="1"/>
              <a:t>arate</a:t>
            </a:r>
            <a:r>
              <a:rPr lang="en-DE" dirty="0" err="1"/>
              <a:t>ly</a:t>
            </a:r>
            <a:r>
              <a:rPr lang="en-DE" dirty="0"/>
              <a:t> and then </a:t>
            </a:r>
            <a:r>
              <a:rPr lang="en-DE" dirty="0" err="1"/>
              <a:t>mutpliying</a:t>
            </a:r>
            <a:r>
              <a:rPr lang="en-DE" dirty="0"/>
              <a:t> them</a:t>
            </a:r>
            <a:r>
              <a:rPr lang="en-GB" dirty="0"/>
              <a:t>, following the path tracing rules</a:t>
            </a:r>
            <a:endParaRPr lang="en-DE" dirty="0"/>
          </a:p>
          <a:p>
            <a:endParaRPr lang="en-DE" dirty="0"/>
          </a:p>
          <a:p>
            <a:r>
              <a:rPr lang="en-GB" dirty="0"/>
              <a:t>I</a:t>
            </a:r>
            <a:r>
              <a:rPr lang="en-DE" dirty="0" err="1"/>
              <a:t>mportantly</a:t>
            </a:r>
            <a:r>
              <a:rPr lang="en-DE" dirty="0"/>
              <a:t>… </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13</a:t>
            </a:fld>
            <a:endParaRPr lang="en-US"/>
          </a:p>
        </p:txBody>
      </p:sp>
    </p:spTree>
    <p:extLst>
      <p:ext uri="{BB962C8B-B14F-4D97-AF65-F5344CB8AC3E}">
        <p14:creationId xmlns:p14="http://schemas.microsoft.com/office/powerpoint/2010/main" val="10958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This is another simple example, but one in which control</a:t>
            </a:r>
            <a:r>
              <a:rPr lang="de-DE" dirty="0"/>
              <a:t>l</a:t>
            </a:r>
            <a:r>
              <a:rPr lang="en-DE" dirty="0" err="1"/>
              <a:t>ing</a:t>
            </a:r>
            <a:r>
              <a:rPr lang="en-DE" dirty="0"/>
              <a:t> for another process is harmful. </a:t>
            </a:r>
          </a:p>
          <a:p>
            <a:endParaRPr lang="en-DE" dirty="0"/>
          </a:p>
          <a:p>
            <a:r>
              <a:rPr lang="en-DE" dirty="0"/>
              <a:t>This causal network on the right summarizes a large body of </a:t>
            </a:r>
            <a:r>
              <a:rPr lang="en-DE" dirty="0" err="1"/>
              <a:t>literat</a:t>
            </a:r>
            <a:r>
              <a:rPr lang="de-DE" dirty="0"/>
              <a:t>u</a:t>
            </a:r>
            <a:r>
              <a:rPr lang="en-DE" dirty="0"/>
              <a:t>re how ENSO affects California precipitation in winter, via altering the position of the pacific </a:t>
            </a:r>
            <a:r>
              <a:rPr lang="de-DE" dirty="0"/>
              <a:t>J</a:t>
            </a:r>
            <a:r>
              <a:rPr lang="en-DE" dirty="0" err="1"/>
              <a:t>etstream</a:t>
            </a:r>
            <a:r>
              <a:rPr lang="en-DE" dirty="0"/>
              <a:t>. </a:t>
            </a:r>
          </a:p>
          <a:p>
            <a:endParaRPr lang="en-DE" dirty="0"/>
          </a:p>
          <a:p>
            <a:r>
              <a:rPr lang="en-DE" dirty="0"/>
              <a:t>Assume we </a:t>
            </a:r>
            <a:r>
              <a:rPr lang="en-GB" dirty="0"/>
              <a:t>are interested in the </a:t>
            </a:r>
            <a:r>
              <a:rPr lang="en-DE" dirty="0"/>
              <a:t>causal </a:t>
            </a:r>
            <a:r>
              <a:rPr lang="en-GB" dirty="0"/>
              <a:t>effect of ENSO on CA.</a:t>
            </a:r>
          </a:p>
          <a:p>
            <a:endParaRPr lang="en-DE" dirty="0"/>
          </a:p>
          <a:p>
            <a:r>
              <a:rPr lang="en-DE" dirty="0"/>
              <a:t>What is often done </a:t>
            </a:r>
            <a:r>
              <a:rPr lang="en-DE" dirty="0" err="1"/>
              <a:t>navivel</a:t>
            </a:r>
            <a:r>
              <a:rPr lang="en-DE" dirty="0"/>
              <a:t> is to </a:t>
            </a:r>
            <a:r>
              <a:rPr lang="en-DE" dirty="0" err="1"/>
              <a:t>th</a:t>
            </a:r>
            <a:r>
              <a:rPr lang="en-GB" dirty="0" err="1"/>
              <a:t>ro</a:t>
            </a:r>
            <a:r>
              <a:rPr lang="en-DE" dirty="0"/>
              <a:t>ugh in all indices in a linear regression model . </a:t>
            </a:r>
            <a:r>
              <a:rPr lang="en-GB" dirty="0"/>
              <a:t>I</a:t>
            </a:r>
            <a:r>
              <a:rPr lang="en-DE" dirty="0"/>
              <a:t>f we do this, we find the regression </a:t>
            </a:r>
            <a:r>
              <a:rPr lang="en-DE" dirty="0" err="1"/>
              <a:t>coeff</a:t>
            </a:r>
            <a:r>
              <a:rPr lang="en-DE" dirty="0"/>
              <a:t>. </a:t>
            </a:r>
            <a:r>
              <a:rPr lang="en-GB" dirty="0"/>
              <a:t>O</a:t>
            </a:r>
            <a:r>
              <a:rPr lang="en-DE" dirty="0"/>
              <a:t>f </a:t>
            </a:r>
            <a:r>
              <a:rPr lang="en-DE" dirty="0" err="1"/>
              <a:t>enso</a:t>
            </a:r>
            <a:r>
              <a:rPr lang="en-DE" dirty="0"/>
              <a:t> to be close to zero, suggest</a:t>
            </a:r>
            <a:r>
              <a:rPr lang="en-GB" dirty="0" err="1"/>
              <a:t>i</a:t>
            </a:r>
            <a:r>
              <a:rPr lang="en-DE" dirty="0"/>
              <a:t>ng a tiny effect on ca</a:t>
            </a:r>
          </a:p>
          <a:p>
            <a:r>
              <a:rPr lang="en-GB" dirty="0"/>
              <a:t>H</a:t>
            </a:r>
            <a:r>
              <a:rPr lang="en-DE" dirty="0" err="1"/>
              <a:t>owever</a:t>
            </a:r>
            <a:r>
              <a:rPr lang="en-DE" dirty="0"/>
              <a:t>, we must not interpret this </a:t>
            </a:r>
            <a:r>
              <a:rPr lang="en-DE" dirty="0" err="1"/>
              <a:t>cauaalliy</a:t>
            </a:r>
            <a:r>
              <a:rPr lang="en-DE" dirty="0"/>
              <a:t>. </a:t>
            </a:r>
            <a:r>
              <a:rPr lang="en-GB" dirty="0"/>
              <a:t>W</a:t>
            </a:r>
            <a:r>
              <a:rPr lang="en-DE" dirty="0"/>
              <a:t>hat happened that by including jet in the regression model, we blocked </a:t>
            </a:r>
            <a:r>
              <a:rPr lang="en-GB" dirty="0"/>
              <a:t>out the </a:t>
            </a:r>
            <a:r>
              <a:rPr lang="en-GB" dirty="0" err="1"/>
              <a:t>informatin</a:t>
            </a:r>
            <a:r>
              <a:rPr lang="en-GB" dirty="0"/>
              <a:t> from ENSO</a:t>
            </a:r>
            <a:r>
              <a:rPr lang="en-DE" dirty="0"/>
              <a:t> being mediated </a:t>
            </a:r>
            <a:r>
              <a:rPr lang="en-GB" dirty="0"/>
              <a:t>by</a:t>
            </a:r>
            <a:r>
              <a:rPr lang="en-DE" dirty="0"/>
              <a:t> jet. </a:t>
            </a:r>
          </a:p>
          <a:p>
            <a:endParaRPr lang="en-DE" dirty="0"/>
          </a:p>
          <a:p>
            <a:r>
              <a:rPr lang="en-DE" dirty="0"/>
              <a:t>Thus, here the correct way to estimate the effect is to simply regression </a:t>
            </a:r>
            <a:r>
              <a:rPr lang="en-DE" dirty="0" err="1"/>
              <a:t>cali</a:t>
            </a:r>
            <a:r>
              <a:rPr lang="en-DE" dirty="0"/>
              <a:t> on </a:t>
            </a:r>
            <a:r>
              <a:rPr lang="en-DE" dirty="0" err="1"/>
              <a:t>enso</a:t>
            </a:r>
            <a:r>
              <a:rPr lang="en-DE" dirty="0"/>
              <a:t>, </a:t>
            </a:r>
            <a:r>
              <a:rPr lang="en-DE" dirty="0" err="1"/>
              <a:t>withour</a:t>
            </a:r>
            <a:r>
              <a:rPr lang="en-DE" dirty="0"/>
              <a:t> control</a:t>
            </a:r>
            <a:r>
              <a:rPr lang="de-DE" dirty="0"/>
              <a:t>l</a:t>
            </a:r>
            <a:r>
              <a:rPr lang="en-DE" dirty="0" err="1"/>
              <a:t>ing</a:t>
            </a:r>
            <a:r>
              <a:rPr lang="en-DE" dirty="0"/>
              <a:t> for jet. </a:t>
            </a:r>
          </a:p>
          <a:p>
            <a:endParaRPr lang="en-DE" dirty="0"/>
          </a:p>
          <a:p>
            <a:r>
              <a:rPr lang="en-DE" dirty="0"/>
              <a:t>We would get the same results if we would estimate the two pathways </a:t>
            </a:r>
            <a:r>
              <a:rPr lang="en-DE" dirty="0" err="1"/>
              <a:t>sep</a:t>
            </a:r>
            <a:r>
              <a:rPr lang="de-DE" dirty="0" err="1"/>
              <a:t>arate</a:t>
            </a:r>
            <a:r>
              <a:rPr lang="en-DE" dirty="0" err="1"/>
              <a:t>ly</a:t>
            </a:r>
            <a:r>
              <a:rPr lang="en-DE" dirty="0"/>
              <a:t> and then </a:t>
            </a:r>
            <a:r>
              <a:rPr lang="en-DE" dirty="0" err="1"/>
              <a:t>mutpliying</a:t>
            </a:r>
            <a:r>
              <a:rPr lang="en-DE" dirty="0"/>
              <a:t> them</a:t>
            </a:r>
            <a:r>
              <a:rPr lang="en-GB" dirty="0"/>
              <a:t>, following the path tracing rules</a:t>
            </a:r>
            <a:endParaRPr lang="en-DE" dirty="0"/>
          </a:p>
          <a:p>
            <a:endParaRPr lang="en-DE" dirty="0"/>
          </a:p>
          <a:p>
            <a:r>
              <a:rPr lang="en-GB" dirty="0"/>
              <a:t>I</a:t>
            </a:r>
            <a:r>
              <a:rPr lang="en-DE" dirty="0" err="1"/>
              <a:t>mportantly</a:t>
            </a:r>
            <a:r>
              <a:rPr lang="en-DE" dirty="0"/>
              <a:t>… </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14</a:t>
            </a:fld>
            <a:endParaRPr lang="en-US"/>
          </a:p>
        </p:txBody>
      </p:sp>
    </p:spTree>
    <p:extLst>
      <p:ext uri="{BB962C8B-B14F-4D97-AF65-F5344CB8AC3E}">
        <p14:creationId xmlns:p14="http://schemas.microsoft.com/office/powerpoint/2010/main" val="413990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This is another simple example, but one in which control</a:t>
            </a:r>
            <a:r>
              <a:rPr lang="de-DE" dirty="0"/>
              <a:t>l</a:t>
            </a:r>
            <a:r>
              <a:rPr lang="en-DE" dirty="0" err="1"/>
              <a:t>ing</a:t>
            </a:r>
            <a:r>
              <a:rPr lang="en-DE" dirty="0"/>
              <a:t> for another process is harmful. </a:t>
            </a:r>
          </a:p>
          <a:p>
            <a:endParaRPr lang="en-DE" dirty="0"/>
          </a:p>
          <a:p>
            <a:r>
              <a:rPr lang="en-DE" dirty="0"/>
              <a:t>This causal network on the right summarizes a large body of </a:t>
            </a:r>
            <a:r>
              <a:rPr lang="en-DE" dirty="0" err="1"/>
              <a:t>literat</a:t>
            </a:r>
            <a:r>
              <a:rPr lang="de-DE" dirty="0"/>
              <a:t>u</a:t>
            </a:r>
            <a:r>
              <a:rPr lang="en-DE" dirty="0"/>
              <a:t>re how ENSO affects California precipitation in winter, via altering the position of the pacific </a:t>
            </a:r>
            <a:r>
              <a:rPr lang="de-DE" dirty="0"/>
              <a:t>J</a:t>
            </a:r>
            <a:r>
              <a:rPr lang="en-DE" dirty="0" err="1"/>
              <a:t>etstream</a:t>
            </a:r>
            <a:r>
              <a:rPr lang="en-DE" dirty="0"/>
              <a:t>. </a:t>
            </a:r>
          </a:p>
          <a:p>
            <a:endParaRPr lang="en-DE" dirty="0"/>
          </a:p>
          <a:p>
            <a:r>
              <a:rPr lang="en-DE" dirty="0"/>
              <a:t>Assume we </a:t>
            </a:r>
            <a:r>
              <a:rPr lang="en-GB" dirty="0"/>
              <a:t>are interested in the </a:t>
            </a:r>
            <a:r>
              <a:rPr lang="en-DE" dirty="0"/>
              <a:t>causal </a:t>
            </a:r>
            <a:r>
              <a:rPr lang="en-GB" dirty="0"/>
              <a:t>effect of ENSO on CA.</a:t>
            </a:r>
          </a:p>
          <a:p>
            <a:endParaRPr lang="en-DE" dirty="0"/>
          </a:p>
          <a:p>
            <a:r>
              <a:rPr lang="en-DE" dirty="0"/>
              <a:t>What is often done </a:t>
            </a:r>
            <a:r>
              <a:rPr lang="en-DE" dirty="0" err="1"/>
              <a:t>navivel</a:t>
            </a:r>
            <a:r>
              <a:rPr lang="en-DE" dirty="0"/>
              <a:t> is to </a:t>
            </a:r>
            <a:r>
              <a:rPr lang="en-DE" dirty="0" err="1"/>
              <a:t>th</a:t>
            </a:r>
            <a:r>
              <a:rPr lang="en-GB" dirty="0" err="1"/>
              <a:t>ro</a:t>
            </a:r>
            <a:r>
              <a:rPr lang="en-DE" dirty="0"/>
              <a:t>ugh in all indices in a linear regression model . </a:t>
            </a:r>
            <a:r>
              <a:rPr lang="en-GB" dirty="0"/>
              <a:t>I</a:t>
            </a:r>
            <a:r>
              <a:rPr lang="en-DE" dirty="0"/>
              <a:t>f we do this, we find the regression </a:t>
            </a:r>
            <a:r>
              <a:rPr lang="en-DE" dirty="0" err="1"/>
              <a:t>coeff</a:t>
            </a:r>
            <a:r>
              <a:rPr lang="en-DE" dirty="0"/>
              <a:t>. </a:t>
            </a:r>
            <a:r>
              <a:rPr lang="en-GB" dirty="0"/>
              <a:t>O</a:t>
            </a:r>
            <a:r>
              <a:rPr lang="en-DE" dirty="0"/>
              <a:t>f </a:t>
            </a:r>
            <a:r>
              <a:rPr lang="en-DE" dirty="0" err="1"/>
              <a:t>enso</a:t>
            </a:r>
            <a:r>
              <a:rPr lang="en-DE" dirty="0"/>
              <a:t> to be close to zero, suggest</a:t>
            </a:r>
            <a:r>
              <a:rPr lang="en-GB" dirty="0" err="1"/>
              <a:t>i</a:t>
            </a:r>
            <a:r>
              <a:rPr lang="en-DE" dirty="0"/>
              <a:t>ng a tiny effect on ca</a:t>
            </a:r>
          </a:p>
          <a:p>
            <a:r>
              <a:rPr lang="en-GB" dirty="0"/>
              <a:t>H</a:t>
            </a:r>
            <a:r>
              <a:rPr lang="en-DE" dirty="0" err="1"/>
              <a:t>owever</a:t>
            </a:r>
            <a:r>
              <a:rPr lang="en-DE" dirty="0"/>
              <a:t>, we must not interpret this </a:t>
            </a:r>
            <a:r>
              <a:rPr lang="en-DE" dirty="0" err="1"/>
              <a:t>cauaalliy</a:t>
            </a:r>
            <a:r>
              <a:rPr lang="en-DE" dirty="0"/>
              <a:t>. </a:t>
            </a:r>
            <a:r>
              <a:rPr lang="en-GB" dirty="0"/>
              <a:t>W</a:t>
            </a:r>
            <a:r>
              <a:rPr lang="en-DE" dirty="0"/>
              <a:t>hat happened that by including jet in the regression model, we blocked </a:t>
            </a:r>
            <a:r>
              <a:rPr lang="en-GB" dirty="0"/>
              <a:t>out the </a:t>
            </a:r>
            <a:r>
              <a:rPr lang="en-GB" dirty="0" err="1"/>
              <a:t>informatin</a:t>
            </a:r>
            <a:r>
              <a:rPr lang="en-GB" dirty="0"/>
              <a:t> from ENSO</a:t>
            </a:r>
            <a:r>
              <a:rPr lang="en-DE" dirty="0"/>
              <a:t> being mediated </a:t>
            </a:r>
            <a:r>
              <a:rPr lang="en-GB" dirty="0"/>
              <a:t>by</a:t>
            </a:r>
            <a:r>
              <a:rPr lang="en-DE" dirty="0"/>
              <a:t> jet. </a:t>
            </a:r>
          </a:p>
          <a:p>
            <a:endParaRPr lang="en-DE" dirty="0"/>
          </a:p>
          <a:p>
            <a:r>
              <a:rPr lang="en-DE" dirty="0"/>
              <a:t>Thus, here the correct way to estimate the effect is to simply regression </a:t>
            </a:r>
            <a:r>
              <a:rPr lang="en-DE" dirty="0" err="1"/>
              <a:t>cali</a:t>
            </a:r>
            <a:r>
              <a:rPr lang="en-DE" dirty="0"/>
              <a:t> on </a:t>
            </a:r>
            <a:r>
              <a:rPr lang="en-DE" dirty="0" err="1"/>
              <a:t>enso</a:t>
            </a:r>
            <a:r>
              <a:rPr lang="en-DE" dirty="0"/>
              <a:t>, </a:t>
            </a:r>
            <a:r>
              <a:rPr lang="en-DE" dirty="0" err="1"/>
              <a:t>withour</a:t>
            </a:r>
            <a:r>
              <a:rPr lang="en-DE" dirty="0"/>
              <a:t> control</a:t>
            </a:r>
            <a:r>
              <a:rPr lang="de-DE" dirty="0"/>
              <a:t>l</a:t>
            </a:r>
            <a:r>
              <a:rPr lang="en-DE" dirty="0" err="1"/>
              <a:t>ing</a:t>
            </a:r>
            <a:r>
              <a:rPr lang="en-DE" dirty="0"/>
              <a:t> for jet. </a:t>
            </a:r>
          </a:p>
          <a:p>
            <a:endParaRPr lang="en-DE" dirty="0"/>
          </a:p>
          <a:p>
            <a:r>
              <a:rPr lang="en-DE" dirty="0"/>
              <a:t>We would get the same results if we would estimate the two pathways </a:t>
            </a:r>
            <a:r>
              <a:rPr lang="en-DE" dirty="0" err="1"/>
              <a:t>sep</a:t>
            </a:r>
            <a:r>
              <a:rPr lang="de-DE" dirty="0" err="1"/>
              <a:t>arate</a:t>
            </a:r>
            <a:r>
              <a:rPr lang="en-DE" dirty="0" err="1"/>
              <a:t>ly</a:t>
            </a:r>
            <a:r>
              <a:rPr lang="en-DE" dirty="0"/>
              <a:t> and then </a:t>
            </a:r>
            <a:r>
              <a:rPr lang="en-DE" dirty="0" err="1"/>
              <a:t>mutpliying</a:t>
            </a:r>
            <a:r>
              <a:rPr lang="en-DE" dirty="0"/>
              <a:t> them</a:t>
            </a:r>
            <a:r>
              <a:rPr lang="en-GB" dirty="0"/>
              <a:t>, following the path tracing rules</a:t>
            </a:r>
            <a:endParaRPr lang="en-DE" dirty="0"/>
          </a:p>
          <a:p>
            <a:endParaRPr lang="en-DE" dirty="0"/>
          </a:p>
          <a:p>
            <a:r>
              <a:rPr lang="en-GB" dirty="0"/>
              <a:t>I</a:t>
            </a:r>
            <a:r>
              <a:rPr lang="en-DE" dirty="0" err="1"/>
              <a:t>mportantly</a:t>
            </a:r>
            <a:r>
              <a:rPr lang="en-DE" dirty="0"/>
              <a:t>… </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15</a:t>
            </a:fld>
            <a:endParaRPr lang="en-US"/>
          </a:p>
        </p:txBody>
      </p:sp>
    </p:spTree>
    <p:extLst>
      <p:ext uri="{BB962C8B-B14F-4D97-AF65-F5344CB8AC3E}">
        <p14:creationId xmlns:p14="http://schemas.microsoft.com/office/powerpoint/2010/main" val="12397515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This is another simple example, but one in which control</a:t>
            </a:r>
            <a:r>
              <a:rPr lang="de-DE" dirty="0"/>
              <a:t>l</a:t>
            </a:r>
            <a:r>
              <a:rPr lang="en-DE" dirty="0" err="1"/>
              <a:t>ing</a:t>
            </a:r>
            <a:r>
              <a:rPr lang="en-DE" dirty="0"/>
              <a:t> for another process is harmful. </a:t>
            </a:r>
          </a:p>
          <a:p>
            <a:endParaRPr lang="en-DE" dirty="0"/>
          </a:p>
          <a:p>
            <a:r>
              <a:rPr lang="en-DE" dirty="0"/>
              <a:t>This causal network on the right summarizes a large body of </a:t>
            </a:r>
            <a:r>
              <a:rPr lang="en-DE" dirty="0" err="1"/>
              <a:t>literat</a:t>
            </a:r>
            <a:r>
              <a:rPr lang="de-DE" dirty="0"/>
              <a:t>u</a:t>
            </a:r>
            <a:r>
              <a:rPr lang="en-DE" dirty="0"/>
              <a:t>re how ENSO affects California precipitation in winter, via altering the position of the pacific </a:t>
            </a:r>
            <a:r>
              <a:rPr lang="de-DE" dirty="0"/>
              <a:t>J</a:t>
            </a:r>
            <a:r>
              <a:rPr lang="en-DE" dirty="0" err="1"/>
              <a:t>etstream</a:t>
            </a:r>
            <a:r>
              <a:rPr lang="en-DE" dirty="0"/>
              <a:t>. </a:t>
            </a:r>
          </a:p>
          <a:p>
            <a:endParaRPr lang="en-DE" dirty="0"/>
          </a:p>
          <a:p>
            <a:r>
              <a:rPr lang="en-DE" dirty="0"/>
              <a:t>Assume we </a:t>
            </a:r>
            <a:r>
              <a:rPr lang="en-GB" dirty="0"/>
              <a:t>are interested in the </a:t>
            </a:r>
            <a:r>
              <a:rPr lang="en-DE" dirty="0"/>
              <a:t>causal </a:t>
            </a:r>
            <a:r>
              <a:rPr lang="en-GB" dirty="0"/>
              <a:t>effect of ENSO on CA.</a:t>
            </a:r>
          </a:p>
          <a:p>
            <a:endParaRPr lang="en-DE" dirty="0"/>
          </a:p>
          <a:p>
            <a:r>
              <a:rPr lang="en-DE" dirty="0"/>
              <a:t>What is often done </a:t>
            </a:r>
            <a:r>
              <a:rPr lang="en-DE" dirty="0" err="1"/>
              <a:t>navivel</a:t>
            </a:r>
            <a:r>
              <a:rPr lang="en-DE" dirty="0"/>
              <a:t> is to </a:t>
            </a:r>
            <a:r>
              <a:rPr lang="en-DE" dirty="0" err="1"/>
              <a:t>th</a:t>
            </a:r>
            <a:r>
              <a:rPr lang="en-GB" dirty="0" err="1"/>
              <a:t>ro</a:t>
            </a:r>
            <a:r>
              <a:rPr lang="en-DE" dirty="0"/>
              <a:t>ugh in all indices in a linear regression model . </a:t>
            </a:r>
            <a:r>
              <a:rPr lang="en-GB" dirty="0"/>
              <a:t>I</a:t>
            </a:r>
            <a:r>
              <a:rPr lang="en-DE" dirty="0"/>
              <a:t>f we do this, we find the regression </a:t>
            </a:r>
            <a:r>
              <a:rPr lang="en-DE" dirty="0" err="1"/>
              <a:t>coeff</a:t>
            </a:r>
            <a:r>
              <a:rPr lang="en-DE" dirty="0"/>
              <a:t>. </a:t>
            </a:r>
            <a:r>
              <a:rPr lang="en-GB" dirty="0"/>
              <a:t>O</a:t>
            </a:r>
            <a:r>
              <a:rPr lang="en-DE" dirty="0"/>
              <a:t>f </a:t>
            </a:r>
            <a:r>
              <a:rPr lang="en-DE" dirty="0" err="1"/>
              <a:t>enso</a:t>
            </a:r>
            <a:r>
              <a:rPr lang="en-DE" dirty="0"/>
              <a:t> to be close to zero, suggest</a:t>
            </a:r>
            <a:r>
              <a:rPr lang="en-GB" dirty="0" err="1"/>
              <a:t>i</a:t>
            </a:r>
            <a:r>
              <a:rPr lang="en-DE" dirty="0"/>
              <a:t>ng a tiny effect on ca</a:t>
            </a:r>
          </a:p>
          <a:p>
            <a:r>
              <a:rPr lang="en-GB" dirty="0"/>
              <a:t>H</a:t>
            </a:r>
            <a:r>
              <a:rPr lang="en-DE" dirty="0" err="1"/>
              <a:t>owever</a:t>
            </a:r>
            <a:r>
              <a:rPr lang="en-DE" dirty="0"/>
              <a:t>, we must not interpret this </a:t>
            </a:r>
            <a:r>
              <a:rPr lang="en-DE" dirty="0" err="1"/>
              <a:t>cauaalliy</a:t>
            </a:r>
            <a:r>
              <a:rPr lang="en-DE" dirty="0"/>
              <a:t>. </a:t>
            </a:r>
            <a:r>
              <a:rPr lang="en-GB" dirty="0"/>
              <a:t>W</a:t>
            </a:r>
            <a:r>
              <a:rPr lang="en-DE" dirty="0"/>
              <a:t>hat happened that by including jet in the regression model, we blocked </a:t>
            </a:r>
            <a:r>
              <a:rPr lang="en-GB" dirty="0"/>
              <a:t>out the </a:t>
            </a:r>
            <a:r>
              <a:rPr lang="en-GB" dirty="0" err="1"/>
              <a:t>informatin</a:t>
            </a:r>
            <a:r>
              <a:rPr lang="en-GB" dirty="0"/>
              <a:t> from ENSO</a:t>
            </a:r>
            <a:r>
              <a:rPr lang="en-DE" dirty="0"/>
              <a:t> being mediated </a:t>
            </a:r>
            <a:r>
              <a:rPr lang="en-GB" dirty="0"/>
              <a:t>by</a:t>
            </a:r>
            <a:r>
              <a:rPr lang="en-DE" dirty="0"/>
              <a:t> jet. </a:t>
            </a:r>
          </a:p>
          <a:p>
            <a:endParaRPr lang="en-DE" dirty="0"/>
          </a:p>
          <a:p>
            <a:r>
              <a:rPr lang="en-DE" dirty="0"/>
              <a:t>Thus, here the correct way to estimate the effect is to simply regression </a:t>
            </a:r>
            <a:r>
              <a:rPr lang="en-DE" dirty="0" err="1"/>
              <a:t>cali</a:t>
            </a:r>
            <a:r>
              <a:rPr lang="en-DE" dirty="0"/>
              <a:t> on </a:t>
            </a:r>
            <a:r>
              <a:rPr lang="en-DE" dirty="0" err="1"/>
              <a:t>enso</a:t>
            </a:r>
            <a:r>
              <a:rPr lang="en-DE" dirty="0"/>
              <a:t>, </a:t>
            </a:r>
            <a:r>
              <a:rPr lang="en-DE" dirty="0" err="1"/>
              <a:t>withour</a:t>
            </a:r>
            <a:r>
              <a:rPr lang="en-DE" dirty="0"/>
              <a:t> control</a:t>
            </a:r>
            <a:r>
              <a:rPr lang="de-DE" dirty="0"/>
              <a:t>l</a:t>
            </a:r>
            <a:r>
              <a:rPr lang="en-DE" dirty="0" err="1"/>
              <a:t>ing</a:t>
            </a:r>
            <a:r>
              <a:rPr lang="en-DE" dirty="0"/>
              <a:t> for jet. </a:t>
            </a:r>
          </a:p>
          <a:p>
            <a:endParaRPr lang="en-DE" dirty="0"/>
          </a:p>
          <a:p>
            <a:r>
              <a:rPr lang="en-DE" dirty="0"/>
              <a:t>We would get the same results if we would estimate the two pathways </a:t>
            </a:r>
            <a:r>
              <a:rPr lang="en-DE" dirty="0" err="1"/>
              <a:t>sep</a:t>
            </a:r>
            <a:r>
              <a:rPr lang="de-DE" dirty="0" err="1"/>
              <a:t>arate</a:t>
            </a:r>
            <a:r>
              <a:rPr lang="en-DE" dirty="0" err="1"/>
              <a:t>ly</a:t>
            </a:r>
            <a:r>
              <a:rPr lang="en-DE" dirty="0"/>
              <a:t> and then </a:t>
            </a:r>
            <a:r>
              <a:rPr lang="en-DE" dirty="0" err="1"/>
              <a:t>mutpliying</a:t>
            </a:r>
            <a:r>
              <a:rPr lang="en-DE" dirty="0"/>
              <a:t> them</a:t>
            </a:r>
            <a:r>
              <a:rPr lang="en-GB" dirty="0"/>
              <a:t>, following the path tracing rules</a:t>
            </a:r>
            <a:endParaRPr lang="en-DE" dirty="0"/>
          </a:p>
          <a:p>
            <a:endParaRPr lang="en-DE" dirty="0"/>
          </a:p>
          <a:p>
            <a:r>
              <a:rPr lang="en-GB" dirty="0"/>
              <a:t>I</a:t>
            </a:r>
            <a:r>
              <a:rPr lang="en-DE" dirty="0" err="1"/>
              <a:t>mportantly</a:t>
            </a:r>
            <a:r>
              <a:rPr lang="en-DE" dirty="0"/>
              <a:t>… </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16</a:t>
            </a:fld>
            <a:endParaRPr lang="en-US"/>
          </a:p>
        </p:txBody>
      </p:sp>
    </p:spTree>
    <p:extLst>
      <p:ext uri="{BB962C8B-B14F-4D97-AF65-F5344CB8AC3E}">
        <p14:creationId xmlns:p14="http://schemas.microsoft.com/office/powerpoint/2010/main" val="3176446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 </a:t>
            </a:r>
            <a:r>
              <a:rPr lang="en-GB" dirty="0"/>
              <a:t>In this case we look at a combination of mediator and common driver effect </a:t>
            </a:r>
            <a:r>
              <a:rPr lang="en-DE" dirty="0"/>
              <a:t>. </a:t>
            </a:r>
            <a:r>
              <a:rPr lang="en-GB" dirty="0"/>
              <a:t>We are interested in the</a:t>
            </a:r>
            <a:r>
              <a:rPr lang="en-DE" dirty="0"/>
              <a:t> effect of </a:t>
            </a:r>
            <a:r>
              <a:rPr lang="en-DE" dirty="0" err="1"/>
              <a:t>enso</a:t>
            </a:r>
            <a:r>
              <a:rPr lang="en-DE" dirty="0"/>
              <a:t> on the jet</a:t>
            </a:r>
            <a:r>
              <a:rPr lang="en-GB" dirty="0"/>
              <a:t> </a:t>
            </a:r>
            <a:r>
              <a:rPr lang="en-GB" dirty="0" err="1"/>
              <a:t>strwam</a:t>
            </a:r>
            <a:r>
              <a:rPr lang="en-GB" dirty="0"/>
              <a:t> in the </a:t>
            </a:r>
            <a:r>
              <a:rPr lang="en-DE" dirty="0"/>
              <a:t>SH</a:t>
            </a:r>
            <a:r>
              <a:rPr lang="en-GB" dirty="0"/>
              <a:t> spring-to-summer months</a:t>
            </a:r>
            <a:r>
              <a:rPr lang="en-DE" dirty="0"/>
              <a:t>.</a:t>
            </a:r>
            <a:r>
              <a:rPr lang="en-GB" dirty="0"/>
              <a:t> According to the literature, there are 2 main ways ENSO influences Jet: directly via the troposphere and indirectly via the stratosphere, mediated by the polar vortex.</a:t>
            </a:r>
          </a:p>
          <a:p>
            <a:endParaRPr lang="en-GB" dirty="0"/>
          </a:p>
          <a:p>
            <a:endParaRPr lang="en-GB" dirty="0"/>
          </a:p>
          <a:p>
            <a:r>
              <a:rPr lang="en-GB" dirty="0"/>
              <a:t>We note that here there is no testable implication because there are no conditional independencies.</a:t>
            </a:r>
          </a:p>
          <a:p>
            <a:endParaRPr lang="en-GB" dirty="0"/>
          </a:p>
          <a:p>
            <a:r>
              <a:rPr lang="en-GB" dirty="0" err="1"/>
              <a:t>Tknow</a:t>
            </a:r>
            <a:r>
              <a:rPr lang="en-GB" dirty="0"/>
              <a:t> the effect of ENSO on Jet You could regress Jet on ENSO and obtain 0.14. This is the total effect, and we can compute it this way because there are no common driver of ENSO and Jet.  However, the network structures makes you aware that this is the total effect, not the direct only. </a:t>
            </a:r>
            <a:r>
              <a:rPr lang="en-DE" dirty="0"/>
              <a:t> </a:t>
            </a:r>
          </a:p>
          <a:p>
            <a:endParaRPr lang="en-GB" dirty="0"/>
          </a:p>
          <a:p>
            <a:r>
              <a:rPr lang="en-GB" dirty="0"/>
              <a:t>If we ARE INTERESTED IN The direct effect of ENSO on </a:t>
            </a:r>
            <a:r>
              <a:rPr lang="en-GB" dirty="0" err="1"/>
              <a:t>JEt</a:t>
            </a:r>
            <a:r>
              <a:rPr lang="en-GB" dirty="0"/>
              <a:t>, we need to block the indirect path, </a:t>
            </a:r>
            <a:r>
              <a:rPr lang="en-GB" dirty="0" err="1"/>
              <a:t>ans</a:t>
            </a:r>
            <a:r>
              <a:rPr lang="en-GB" dirty="0"/>
              <a:t> this is achieve by </a:t>
            </a:r>
            <a:r>
              <a:rPr lang="en-GB" dirty="0" err="1"/>
              <a:t>regressin</a:t>
            </a:r>
            <a:r>
              <a:rPr lang="en-GB" dirty="0"/>
              <a:t> gout SPV too. find a direct causal effect of 0.04 which is much smaller that 0.14</a:t>
            </a:r>
          </a:p>
          <a:p>
            <a:endParaRPr lang="en-GB" dirty="0"/>
          </a:p>
          <a:p>
            <a:r>
              <a:rPr lang="en-GB" dirty="0"/>
              <a:t>Finally , we can also look at the indirect stratospheric effect of ENSO on Jet by computing the yellow links strengths’ and the multiplying them following the path rule.</a:t>
            </a:r>
          </a:p>
          <a:p>
            <a:endParaRPr lang="en-GB" dirty="0"/>
          </a:p>
          <a:p>
            <a:r>
              <a:rPr lang="en-US" dirty="0" err="1"/>
              <a:t>Strato</a:t>
            </a:r>
            <a:r>
              <a:rPr lang="en-US" dirty="0"/>
              <a:t> more important than direct </a:t>
            </a:r>
            <a:r>
              <a:rPr lang="en-US" dirty="0" err="1"/>
              <a:t>tropo</a:t>
            </a:r>
            <a:r>
              <a:rPr lang="en-US" dirty="0"/>
              <a:t> (0.10&gt;0.04)</a:t>
            </a:r>
          </a:p>
          <a:p>
            <a:r>
              <a:rPr lang="en-US" dirty="0"/>
              <a:t>Total effect is equal to sum of </a:t>
            </a:r>
            <a:r>
              <a:rPr lang="en-US" dirty="0" err="1"/>
              <a:t>tropo</a:t>
            </a:r>
            <a:r>
              <a:rPr lang="en-US" dirty="0"/>
              <a:t> and </a:t>
            </a:r>
            <a:r>
              <a:rPr lang="en-US" dirty="0" err="1"/>
              <a:t>strato</a:t>
            </a:r>
            <a:r>
              <a:rPr lang="en-US" dirty="0"/>
              <a:t>: so good agreement between model and data</a:t>
            </a:r>
          </a:p>
          <a:p>
            <a:endParaRPr lang="en-GB" dirty="0"/>
          </a:p>
          <a:p>
            <a:r>
              <a:rPr lang="en-GB" dirty="0"/>
              <a:t>Only because we acknowledge the correct causal structure fist we know what to variables to use in our conditioning.  </a:t>
            </a:r>
          </a:p>
          <a:p>
            <a:endParaRPr lang="en-GB" dirty="0"/>
          </a:p>
          <a:p>
            <a:endParaRPr lang="en-US" dirty="0"/>
          </a:p>
        </p:txBody>
      </p:sp>
      <p:sp>
        <p:nvSpPr>
          <p:cNvPr id="4" name="Slide Number Placeholder 3"/>
          <p:cNvSpPr>
            <a:spLocks noGrp="1"/>
          </p:cNvSpPr>
          <p:nvPr>
            <p:ph type="sldNum" sz="quarter" idx="5"/>
          </p:nvPr>
        </p:nvSpPr>
        <p:spPr/>
        <p:txBody>
          <a:bodyPr/>
          <a:lstStyle/>
          <a:p>
            <a:fld id="{136AC201-0382-4E84-974B-D8E27376C21C}" type="slidenum">
              <a:rPr lang="en-US" smtClean="0"/>
              <a:t>18</a:t>
            </a:fld>
            <a:endParaRPr lang="en-US"/>
          </a:p>
        </p:txBody>
      </p:sp>
    </p:spTree>
    <p:extLst>
      <p:ext uri="{BB962C8B-B14F-4D97-AF65-F5344CB8AC3E}">
        <p14:creationId xmlns:p14="http://schemas.microsoft.com/office/powerpoint/2010/main" val="366821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p:txBody>
      </p:sp>
      <p:sp>
        <p:nvSpPr>
          <p:cNvPr id="4" name="Foliennummernplatzhalter 3"/>
          <p:cNvSpPr>
            <a:spLocks noGrp="1"/>
          </p:cNvSpPr>
          <p:nvPr>
            <p:ph type="sldNum" sz="quarter" idx="5"/>
          </p:nvPr>
        </p:nvSpPr>
        <p:spPr/>
        <p:txBody>
          <a:bodyPr/>
          <a:lstStyle/>
          <a:p>
            <a:fld id="{78381C3C-DD02-4ABD-9F62-93C8936B7978}" type="slidenum">
              <a:rPr lang="en-DE" smtClean="0"/>
              <a:t>19</a:t>
            </a:fld>
            <a:endParaRPr lang="en-DE"/>
          </a:p>
        </p:txBody>
      </p:sp>
    </p:spTree>
    <p:extLst>
      <p:ext uri="{BB962C8B-B14F-4D97-AF65-F5344CB8AC3E}">
        <p14:creationId xmlns:p14="http://schemas.microsoft.com/office/powerpoint/2010/main" val="2983757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p:txBody>
      </p:sp>
      <p:sp>
        <p:nvSpPr>
          <p:cNvPr id="4" name="Foliennummernplatzhalter 3"/>
          <p:cNvSpPr>
            <a:spLocks noGrp="1"/>
          </p:cNvSpPr>
          <p:nvPr>
            <p:ph type="sldNum" sz="quarter" idx="5"/>
          </p:nvPr>
        </p:nvSpPr>
        <p:spPr/>
        <p:txBody>
          <a:bodyPr/>
          <a:lstStyle/>
          <a:p>
            <a:fld id="{78381C3C-DD02-4ABD-9F62-93C8936B7978}" type="slidenum">
              <a:rPr lang="en-DE" smtClean="0"/>
              <a:t>20</a:t>
            </a:fld>
            <a:endParaRPr lang="en-DE"/>
          </a:p>
        </p:txBody>
      </p:sp>
    </p:spTree>
    <p:extLst>
      <p:ext uri="{BB962C8B-B14F-4D97-AF65-F5344CB8AC3E}">
        <p14:creationId xmlns:p14="http://schemas.microsoft.com/office/powerpoint/2010/main" val="3266271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p:txBody>
      </p:sp>
      <p:sp>
        <p:nvSpPr>
          <p:cNvPr id="4" name="Foliennummernplatzhalter 3"/>
          <p:cNvSpPr>
            <a:spLocks noGrp="1"/>
          </p:cNvSpPr>
          <p:nvPr>
            <p:ph type="sldNum" sz="quarter" idx="5"/>
          </p:nvPr>
        </p:nvSpPr>
        <p:spPr/>
        <p:txBody>
          <a:bodyPr/>
          <a:lstStyle/>
          <a:p>
            <a:fld id="{78381C3C-DD02-4ABD-9F62-93C8936B7978}" type="slidenum">
              <a:rPr lang="en-DE" smtClean="0"/>
              <a:t>21</a:t>
            </a:fld>
            <a:endParaRPr lang="en-DE"/>
          </a:p>
        </p:txBody>
      </p:sp>
    </p:spTree>
    <p:extLst>
      <p:ext uri="{BB962C8B-B14F-4D97-AF65-F5344CB8AC3E}">
        <p14:creationId xmlns:p14="http://schemas.microsoft.com/office/powerpoint/2010/main" val="318570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36AC201-0382-4E84-974B-D8E27376C21C}" type="slidenum">
              <a:rPr lang="en-US" smtClean="0"/>
              <a:t>2</a:t>
            </a:fld>
            <a:endParaRPr lang="en-US"/>
          </a:p>
        </p:txBody>
      </p:sp>
    </p:spTree>
    <p:extLst>
      <p:ext uri="{BB962C8B-B14F-4D97-AF65-F5344CB8AC3E}">
        <p14:creationId xmlns:p14="http://schemas.microsoft.com/office/powerpoint/2010/main" val="2471338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To jump right in. This is a reminder that teleconnections are sources of predictability of regional weather and climate</a:t>
            </a:r>
          </a:p>
          <a:p>
            <a:endParaRPr lang="en-DE" dirty="0"/>
          </a:p>
          <a:p>
            <a:r>
              <a:rPr lang="de-DE" dirty="0"/>
              <a:t>F</a:t>
            </a:r>
            <a:r>
              <a:rPr lang="en-DE" dirty="0"/>
              <a:t>or example, enhanced </a:t>
            </a:r>
            <a:r>
              <a:rPr lang="en-DE" dirty="0" err="1"/>
              <a:t>sst</a:t>
            </a:r>
            <a:r>
              <a:rPr lang="en-DE" dirty="0"/>
              <a:t> in tropical pacific can trigger an </a:t>
            </a:r>
            <a:r>
              <a:rPr lang="en-DE" dirty="0" err="1"/>
              <a:t>atmo</a:t>
            </a:r>
            <a:r>
              <a:rPr lang="en-DE" dirty="0"/>
              <a:t> wave train to mid lats, and affect regional weather patterns there and for instance lead to heat waves in western </a:t>
            </a:r>
            <a:r>
              <a:rPr lang="de-DE" dirty="0"/>
              <a:t>C</a:t>
            </a:r>
            <a:r>
              <a:rPr lang="en-DE" dirty="0" err="1"/>
              <a:t>anada</a:t>
            </a:r>
            <a:r>
              <a:rPr lang="en-DE" dirty="0"/>
              <a:t> and heave precipitation in the southern US. </a:t>
            </a:r>
            <a:r>
              <a:rPr lang="de-DE" dirty="0"/>
              <a:t>T</a:t>
            </a:r>
            <a:r>
              <a:rPr lang="en-DE" dirty="0"/>
              <a:t>his is associated with the </a:t>
            </a:r>
            <a:r>
              <a:rPr lang="en-DE" dirty="0" err="1"/>
              <a:t>el</a:t>
            </a:r>
            <a:r>
              <a:rPr lang="en-DE" dirty="0"/>
              <a:t> </a:t>
            </a:r>
            <a:r>
              <a:rPr lang="en-DE" dirty="0" err="1"/>
              <a:t>nino</a:t>
            </a:r>
            <a:r>
              <a:rPr lang="en-DE" dirty="0"/>
              <a:t> so</a:t>
            </a:r>
          </a:p>
          <a:p>
            <a:endParaRPr lang="en-DE" dirty="0"/>
          </a:p>
          <a:p>
            <a:r>
              <a:rPr lang="en-DE" dirty="0" err="1"/>
              <a:t>Qunatifying</a:t>
            </a:r>
            <a:r>
              <a:rPr lang="en-DE" dirty="0"/>
              <a:t> the contributions of teleconnections is key to ...</a:t>
            </a:r>
          </a:p>
          <a:p>
            <a:endParaRPr lang="en-DE" dirty="0"/>
          </a:p>
          <a:p>
            <a:r>
              <a:rPr lang="de-DE" dirty="0"/>
              <a:t>T</a:t>
            </a:r>
            <a:r>
              <a:rPr lang="en-DE" dirty="0"/>
              <a:t>his includes a range of tasks such as reducing </a:t>
            </a:r>
            <a:r>
              <a:rPr lang="en-DE" dirty="0" err="1"/>
              <a:t>uncertaint</a:t>
            </a:r>
            <a:r>
              <a:rPr lang="de-DE" dirty="0"/>
              <a:t>i</a:t>
            </a:r>
            <a:r>
              <a:rPr lang="en-DE" dirty="0"/>
              <a:t>es of near and long term predictions, climate model evaluation, or to make better attribution statements of extreme events.</a:t>
            </a:r>
          </a:p>
          <a:p>
            <a:endParaRPr lang="en-DE" dirty="0"/>
          </a:p>
          <a:p>
            <a:r>
              <a:rPr lang="de-DE" dirty="0"/>
              <a:t>T</a:t>
            </a:r>
            <a:r>
              <a:rPr lang="en-DE" dirty="0"/>
              <a:t>he problem, however, is that also </a:t>
            </a:r>
            <a:r>
              <a:rPr lang="en-DE" dirty="0" err="1"/>
              <a:t>sst</a:t>
            </a:r>
            <a:r>
              <a:rPr lang="en-DE" dirty="0"/>
              <a:t> in other regions as well as boundary conditions such as soil moisture or snow cover can also affect weather around the globe and these teleconnections are also partially interconnected making it difficult to </a:t>
            </a:r>
            <a:r>
              <a:rPr lang="en-DE" dirty="0" err="1"/>
              <a:t>disentang</a:t>
            </a:r>
            <a:r>
              <a:rPr lang="de-DE" dirty="0"/>
              <a:t>le</a:t>
            </a:r>
            <a:r>
              <a:rPr lang="en-DE" dirty="0"/>
              <a:t> the different contributions. </a:t>
            </a:r>
            <a:r>
              <a:rPr lang="de-DE" dirty="0"/>
              <a:t>I</a:t>
            </a:r>
            <a:r>
              <a:rPr lang="en-DE" dirty="0"/>
              <a:t>n other words, extracting this causal information from data is usually a very challenging.</a:t>
            </a:r>
          </a:p>
          <a:p>
            <a:endParaRPr lang="en-DE" dirty="0"/>
          </a:p>
        </p:txBody>
      </p:sp>
      <p:sp>
        <p:nvSpPr>
          <p:cNvPr id="4" name="Foliennummernplatzhalter 3"/>
          <p:cNvSpPr>
            <a:spLocks noGrp="1"/>
          </p:cNvSpPr>
          <p:nvPr>
            <p:ph type="sldNum" sz="quarter" idx="5"/>
          </p:nvPr>
        </p:nvSpPr>
        <p:spPr/>
        <p:txBody>
          <a:bodyPr/>
          <a:lstStyle/>
          <a:p>
            <a:fld id="{561114EA-E918-4002-885E-3565DB2384D6}" type="slidenum">
              <a:rPr lang="en-DE" smtClean="0"/>
              <a:t>4</a:t>
            </a:fld>
            <a:endParaRPr lang="en-DE"/>
          </a:p>
        </p:txBody>
      </p:sp>
    </p:spTree>
    <p:extLst>
      <p:ext uri="{BB962C8B-B14F-4D97-AF65-F5344CB8AC3E}">
        <p14:creationId xmlns:p14="http://schemas.microsoft.com/office/powerpoint/2010/main" val="1446275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For some </a:t>
            </a:r>
            <a:r>
              <a:rPr lang="en-DE" dirty="0" err="1"/>
              <a:t>intu</a:t>
            </a:r>
            <a:r>
              <a:rPr lang="de-DE" dirty="0"/>
              <a:t>i</a:t>
            </a:r>
            <a:r>
              <a:rPr lang="en-DE" dirty="0" err="1"/>
              <a:t>tion</a:t>
            </a:r>
            <a:r>
              <a:rPr lang="en-DE" dirty="0"/>
              <a:t> how scientific theory and data analysis can be combined, consider this simple real-data example from my latest paper.</a:t>
            </a:r>
          </a:p>
          <a:p>
            <a:endParaRPr lang="en-DE" dirty="0"/>
          </a:p>
          <a:p>
            <a:r>
              <a:rPr lang="en-DE" dirty="0"/>
              <a:t>Here I consider </a:t>
            </a:r>
            <a:r>
              <a:rPr lang="en-DE" dirty="0" err="1"/>
              <a:t>precipation</a:t>
            </a:r>
            <a:r>
              <a:rPr lang="en-DE" dirty="0"/>
              <a:t> in summer in </a:t>
            </a:r>
            <a:r>
              <a:rPr lang="en-DE" dirty="0" err="1"/>
              <a:t>denkmark</a:t>
            </a:r>
            <a:r>
              <a:rPr lang="en-DE" dirty="0"/>
              <a:t> and the </a:t>
            </a:r>
            <a:r>
              <a:rPr lang="en-DE" dirty="0" err="1"/>
              <a:t>mediteranntean</a:t>
            </a:r>
            <a:r>
              <a:rPr lang="en-DE" dirty="0"/>
              <a:t>, which are significantly negatively </a:t>
            </a:r>
            <a:r>
              <a:rPr lang="en-DE" dirty="0" err="1"/>
              <a:t>correltion</a:t>
            </a:r>
            <a:r>
              <a:rPr lang="en-DE" dirty="0"/>
              <a:t> of -0.25</a:t>
            </a:r>
          </a:p>
          <a:p>
            <a:endParaRPr lang="en-DE" dirty="0"/>
          </a:p>
          <a:p>
            <a:r>
              <a:rPr lang="en-DE" dirty="0"/>
              <a:t>Of course we would not </a:t>
            </a:r>
            <a:r>
              <a:rPr lang="en-DE" dirty="0" err="1"/>
              <a:t>i</a:t>
            </a:r>
            <a:r>
              <a:rPr lang="de-DE" dirty="0"/>
              <a:t>n</a:t>
            </a:r>
            <a:r>
              <a:rPr lang="en-DE" dirty="0" err="1"/>
              <a:t>terpret</a:t>
            </a:r>
            <a:r>
              <a:rPr lang="en-DE" dirty="0"/>
              <a:t> this causally. Instead we know that precipitation in these regions is determined by the position of the </a:t>
            </a:r>
            <a:r>
              <a:rPr lang="en-DE" dirty="0" err="1"/>
              <a:t>atlantic</a:t>
            </a:r>
            <a:r>
              <a:rPr lang="en-DE" dirty="0"/>
              <a:t> storm tracks as e.g. </a:t>
            </a:r>
            <a:r>
              <a:rPr lang="de-DE" dirty="0"/>
              <a:t>E</a:t>
            </a:r>
            <a:r>
              <a:rPr lang="en-DE" dirty="0" err="1"/>
              <a:t>xpressed</a:t>
            </a:r>
            <a:r>
              <a:rPr lang="en-DE" dirty="0"/>
              <a:t> by the North </a:t>
            </a:r>
            <a:r>
              <a:rPr lang="en-DE" dirty="0" err="1"/>
              <a:t>Atl</a:t>
            </a:r>
            <a:r>
              <a:rPr lang="en-DE" dirty="0"/>
              <a:t> </a:t>
            </a:r>
            <a:r>
              <a:rPr lang="en-DE" dirty="0" err="1"/>
              <a:t>oscialltion</a:t>
            </a:r>
            <a:r>
              <a:rPr lang="en-DE" dirty="0"/>
              <a:t> (NAO).</a:t>
            </a:r>
          </a:p>
          <a:p>
            <a:endParaRPr lang="en-DE" dirty="0"/>
          </a:p>
          <a:p>
            <a:r>
              <a:rPr lang="en-DE" dirty="0"/>
              <a:t>In the linear case, we can con</a:t>
            </a:r>
            <a:r>
              <a:rPr lang="de-DE" dirty="0"/>
              <a:t>t</a:t>
            </a:r>
            <a:r>
              <a:rPr lang="en-DE" dirty="0"/>
              <a:t>rolling for the eff</a:t>
            </a:r>
            <a:r>
              <a:rPr lang="de-DE" dirty="0"/>
              <a:t>e</a:t>
            </a:r>
            <a:r>
              <a:rPr lang="en-DE" dirty="0" err="1"/>
              <a:t>ct</a:t>
            </a:r>
            <a:r>
              <a:rPr lang="en-DE" dirty="0"/>
              <a:t> of he common driver NAO by </a:t>
            </a:r>
            <a:r>
              <a:rPr lang="en-DE" dirty="0" err="1"/>
              <a:t>calcultating</a:t>
            </a:r>
            <a:r>
              <a:rPr lang="en-DE" dirty="0"/>
              <a:t> partial </a:t>
            </a:r>
            <a:r>
              <a:rPr lang="en-DE" dirty="0" err="1"/>
              <a:t>regreeions</a:t>
            </a:r>
            <a:r>
              <a:rPr lang="en-DE" dirty="0"/>
              <a:t>. </a:t>
            </a:r>
            <a:r>
              <a:rPr lang="de-DE" dirty="0"/>
              <a:t>A</a:t>
            </a:r>
            <a:r>
              <a:rPr lang="en-DE" dirty="0" err="1"/>
              <a:t>nd</a:t>
            </a:r>
            <a:r>
              <a:rPr lang="en-DE" dirty="0"/>
              <a:t> indeed, if we regress it out the correlation drops to zero.</a:t>
            </a:r>
          </a:p>
          <a:p>
            <a:endParaRPr lang="en-DE" dirty="0"/>
          </a:p>
          <a:p>
            <a:r>
              <a:rPr lang="en-GB" dirty="0"/>
              <a:t>W</a:t>
            </a:r>
            <a:r>
              <a:rPr lang="en-DE" dirty="0"/>
              <a:t>e can further.. </a:t>
            </a:r>
          </a:p>
          <a:p>
            <a:endParaRPr lang="en-DE" dirty="0"/>
          </a:p>
          <a:p>
            <a:r>
              <a:rPr lang="en-GB" dirty="0"/>
              <a:t>T</a:t>
            </a:r>
            <a:r>
              <a:rPr lang="en-DE" dirty="0"/>
              <a:t>his </a:t>
            </a:r>
            <a:r>
              <a:rPr lang="en-DE" dirty="0" err="1"/>
              <a:t>exampler</a:t>
            </a:r>
            <a:r>
              <a:rPr lang="en-DE" dirty="0"/>
              <a:t> illustrates that causal knowledge...</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5</a:t>
            </a:fld>
            <a:endParaRPr lang="en-US"/>
          </a:p>
        </p:txBody>
      </p:sp>
    </p:spTree>
    <p:extLst>
      <p:ext uri="{BB962C8B-B14F-4D97-AF65-F5344CB8AC3E}">
        <p14:creationId xmlns:p14="http://schemas.microsoft.com/office/powerpoint/2010/main" val="2423809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This is another simple example, but one in which control</a:t>
            </a:r>
            <a:r>
              <a:rPr lang="de-DE" dirty="0"/>
              <a:t>l</a:t>
            </a:r>
            <a:r>
              <a:rPr lang="en-DE" dirty="0" err="1"/>
              <a:t>ing</a:t>
            </a:r>
            <a:r>
              <a:rPr lang="en-DE" dirty="0"/>
              <a:t> for another process is harmful. </a:t>
            </a:r>
          </a:p>
          <a:p>
            <a:endParaRPr lang="en-DE" dirty="0"/>
          </a:p>
          <a:p>
            <a:r>
              <a:rPr lang="en-DE" dirty="0"/>
              <a:t>This causal network on the right summarizes a large body of </a:t>
            </a:r>
            <a:r>
              <a:rPr lang="en-DE" dirty="0" err="1"/>
              <a:t>literat</a:t>
            </a:r>
            <a:r>
              <a:rPr lang="de-DE" dirty="0"/>
              <a:t>u</a:t>
            </a:r>
            <a:r>
              <a:rPr lang="en-DE" dirty="0"/>
              <a:t>re how ENSO affects California precipitation in winter, via altering the position of the pacific </a:t>
            </a:r>
            <a:r>
              <a:rPr lang="de-DE" dirty="0"/>
              <a:t>J</a:t>
            </a:r>
            <a:r>
              <a:rPr lang="en-DE" dirty="0" err="1"/>
              <a:t>etstream</a:t>
            </a:r>
            <a:r>
              <a:rPr lang="en-DE" dirty="0"/>
              <a:t>. </a:t>
            </a:r>
          </a:p>
          <a:p>
            <a:endParaRPr lang="en-DE" dirty="0"/>
          </a:p>
          <a:p>
            <a:r>
              <a:rPr lang="en-DE" dirty="0"/>
              <a:t>Assume we </a:t>
            </a:r>
            <a:r>
              <a:rPr lang="en-GB" dirty="0"/>
              <a:t>are interested in the </a:t>
            </a:r>
            <a:r>
              <a:rPr lang="en-DE" dirty="0"/>
              <a:t>causal </a:t>
            </a:r>
            <a:r>
              <a:rPr lang="en-GB" dirty="0"/>
              <a:t>effect of ENSO on CA.</a:t>
            </a:r>
          </a:p>
          <a:p>
            <a:endParaRPr lang="en-DE" dirty="0"/>
          </a:p>
          <a:p>
            <a:r>
              <a:rPr lang="en-DE" dirty="0"/>
              <a:t>What is often done </a:t>
            </a:r>
            <a:r>
              <a:rPr lang="en-DE" dirty="0" err="1"/>
              <a:t>navivel</a:t>
            </a:r>
            <a:r>
              <a:rPr lang="en-DE" dirty="0"/>
              <a:t> is to </a:t>
            </a:r>
            <a:r>
              <a:rPr lang="en-DE" dirty="0" err="1"/>
              <a:t>th</a:t>
            </a:r>
            <a:r>
              <a:rPr lang="en-GB" dirty="0" err="1"/>
              <a:t>ro</a:t>
            </a:r>
            <a:r>
              <a:rPr lang="en-DE" dirty="0"/>
              <a:t>ugh in all indices in a linear regression model . </a:t>
            </a:r>
            <a:r>
              <a:rPr lang="en-GB" dirty="0"/>
              <a:t>I</a:t>
            </a:r>
            <a:r>
              <a:rPr lang="en-DE" dirty="0"/>
              <a:t>f we do this, we find the regression </a:t>
            </a:r>
            <a:r>
              <a:rPr lang="en-DE" dirty="0" err="1"/>
              <a:t>coeff</a:t>
            </a:r>
            <a:r>
              <a:rPr lang="en-DE" dirty="0"/>
              <a:t>. </a:t>
            </a:r>
            <a:r>
              <a:rPr lang="en-GB" dirty="0"/>
              <a:t>O</a:t>
            </a:r>
            <a:r>
              <a:rPr lang="en-DE" dirty="0"/>
              <a:t>f </a:t>
            </a:r>
            <a:r>
              <a:rPr lang="en-DE" dirty="0" err="1"/>
              <a:t>enso</a:t>
            </a:r>
            <a:r>
              <a:rPr lang="en-DE" dirty="0"/>
              <a:t> to be close to zero, suggest</a:t>
            </a:r>
            <a:r>
              <a:rPr lang="en-GB" dirty="0" err="1"/>
              <a:t>i</a:t>
            </a:r>
            <a:r>
              <a:rPr lang="en-DE" dirty="0"/>
              <a:t>ng a tiny effect on ca</a:t>
            </a:r>
          </a:p>
          <a:p>
            <a:r>
              <a:rPr lang="en-GB" dirty="0"/>
              <a:t>H</a:t>
            </a:r>
            <a:r>
              <a:rPr lang="en-DE" dirty="0" err="1"/>
              <a:t>owever</a:t>
            </a:r>
            <a:r>
              <a:rPr lang="en-DE" dirty="0"/>
              <a:t>, we must not interpret this </a:t>
            </a:r>
            <a:r>
              <a:rPr lang="en-DE" dirty="0" err="1"/>
              <a:t>cauaalliy</a:t>
            </a:r>
            <a:r>
              <a:rPr lang="en-DE" dirty="0"/>
              <a:t>. </a:t>
            </a:r>
            <a:r>
              <a:rPr lang="en-GB" dirty="0"/>
              <a:t>W</a:t>
            </a:r>
            <a:r>
              <a:rPr lang="en-DE" dirty="0"/>
              <a:t>hat happened that by including jet in the regression model, we blocked </a:t>
            </a:r>
            <a:r>
              <a:rPr lang="en-GB" dirty="0"/>
              <a:t>out the </a:t>
            </a:r>
            <a:r>
              <a:rPr lang="en-GB" dirty="0" err="1"/>
              <a:t>informatin</a:t>
            </a:r>
            <a:r>
              <a:rPr lang="en-GB" dirty="0"/>
              <a:t> from ENSO</a:t>
            </a:r>
            <a:r>
              <a:rPr lang="en-DE" dirty="0"/>
              <a:t> being mediated </a:t>
            </a:r>
            <a:r>
              <a:rPr lang="en-GB" dirty="0"/>
              <a:t>by</a:t>
            </a:r>
            <a:r>
              <a:rPr lang="en-DE" dirty="0"/>
              <a:t> jet. </a:t>
            </a:r>
          </a:p>
          <a:p>
            <a:endParaRPr lang="en-DE" dirty="0"/>
          </a:p>
          <a:p>
            <a:r>
              <a:rPr lang="en-DE" dirty="0"/>
              <a:t>Thus, here the correct way to estimate the effect is to simply regression </a:t>
            </a:r>
            <a:r>
              <a:rPr lang="en-DE" dirty="0" err="1"/>
              <a:t>cali</a:t>
            </a:r>
            <a:r>
              <a:rPr lang="en-DE" dirty="0"/>
              <a:t> on </a:t>
            </a:r>
            <a:r>
              <a:rPr lang="en-DE" dirty="0" err="1"/>
              <a:t>enso</a:t>
            </a:r>
            <a:r>
              <a:rPr lang="en-DE" dirty="0"/>
              <a:t>, </a:t>
            </a:r>
            <a:r>
              <a:rPr lang="en-DE" dirty="0" err="1"/>
              <a:t>withour</a:t>
            </a:r>
            <a:r>
              <a:rPr lang="en-DE" dirty="0"/>
              <a:t> control</a:t>
            </a:r>
            <a:r>
              <a:rPr lang="de-DE" dirty="0"/>
              <a:t>l</a:t>
            </a:r>
            <a:r>
              <a:rPr lang="en-DE" dirty="0" err="1"/>
              <a:t>ing</a:t>
            </a:r>
            <a:r>
              <a:rPr lang="en-DE" dirty="0"/>
              <a:t> for jet. </a:t>
            </a:r>
          </a:p>
          <a:p>
            <a:endParaRPr lang="en-DE" dirty="0"/>
          </a:p>
          <a:p>
            <a:r>
              <a:rPr lang="en-DE" dirty="0"/>
              <a:t>We would get the same results if we would estimate the two pathways </a:t>
            </a:r>
            <a:r>
              <a:rPr lang="en-DE" dirty="0" err="1"/>
              <a:t>sep</a:t>
            </a:r>
            <a:r>
              <a:rPr lang="de-DE" dirty="0" err="1"/>
              <a:t>arate</a:t>
            </a:r>
            <a:r>
              <a:rPr lang="en-DE" dirty="0" err="1"/>
              <a:t>ly</a:t>
            </a:r>
            <a:r>
              <a:rPr lang="en-DE" dirty="0"/>
              <a:t> and then </a:t>
            </a:r>
            <a:r>
              <a:rPr lang="en-DE" dirty="0" err="1"/>
              <a:t>mutpliying</a:t>
            </a:r>
            <a:r>
              <a:rPr lang="en-DE" dirty="0"/>
              <a:t> them</a:t>
            </a:r>
            <a:r>
              <a:rPr lang="en-GB" dirty="0"/>
              <a:t>, following the path tracing rules</a:t>
            </a:r>
            <a:endParaRPr lang="en-DE" dirty="0"/>
          </a:p>
          <a:p>
            <a:endParaRPr lang="en-DE" dirty="0"/>
          </a:p>
          <a:p>
            <a:r>
              <a:rPr lang="en-GB" dirty="0"/>
              <a:t>I</a:t>
            </a:r>
            <a:r>
              <a:rPr lang="en-DE" dirty="0" err="1"/>
              <a:t>mportantly</a:t>
            </a:r>
            <a:r>
              <a:rPr lang="en-DE" dirty="0"/>
              <a:t>… </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6</a:t>
            </a:fld>
            <a:endParaRPr lang="en-US"/>
          </a:p>
        </p:txBody>
      </p:sp>
    </p:spTree>
    <p:extLst>
      <p:ext uri="{BB962C8B-B14F-4D97-AF65-F5344CB8AC3E}">
        <p14:creationId xmlns:p14="http://schemas.microsoft.com/office/powerpoint/2010/main" val="39086491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dirty="0"/>
              <a:t> </a:t>
            </a:r>
            <a:r>
              <a:rPr lang="en-GB" dirty="0"/>
              <a:t>In this case we look at a combination of mediator and common driver effect </a:t>
            </a:r>
            <a:r>
              <a:rPr lang="en-DE" dirty="0"/>
              <a:t>. </a:t>
            </a:r>
            <a:r>
              <a:rPr lang="en-GB" dirty="0"/>
              <a:t>We are interested in the</a:t>
            </a:r>
            <a:r>
              <a:rPr lang="en-DE" dirty="0"/>
              <a:t> effect of </a:t>
            </a:r>
            <a:r>
              <a:rPr lang="en-DE" dirty="0" err="1"/>
              <a:t>enso</a:t>
            </a:r>
            <a:r>
              <a:rPr lang="en-DE" dirty="0"/>
              <a:t> on the </a:t>
            </a:r>
            <a:r>
              <a:rPr lang="en-DE"/>
              <a:t>jet</a:t>
            </a:r>
            <a:r>
              <a:rPr lang="en-GB" dirty="0"/>
              <a:t> stream in the </a:t>
            </a:r>
            <a:r>
              <a:rPr lang="en-DE" dirty="0"/>
              <a:t>SH</a:t>
            </a:r>
            <a:r>
              <a:rPr lang="en-GB" dirty="0"/>
              <a:t> spring-to-summer months</a:t>
            </a:r>
            <a:r>
              <a:rPr lang="en-DE" dirty="0"/>
              <a:t>.</a:t>
            </a:r>
            <a:r>
              <a:rPr lang="en-GB" dirty="0"/>
              <a:t> According to the literature, there are 2 main ways ENSO influences Jet: directly via the troposphere and indirectly via the stratosphere, mediated by the polar vortex.</a:t>
            </a:r>
          </a:p>
          <a:p>
            <a:endParaRPr lang="en-GB" dirty="0"/>
          </a:p>
          <a:p>
            <a:endParaRPr lang="en-GB" dirty="0"/>
          </a:p>
          <a:p>
            <a:r>
              <a:rPr lang="en-GB" dirty="0"/>
              <a:t>We note that here there is no testable implication because there are no conditional independencies.</a:t>
            </a:r>
          </a:p>
          <a:p>
            <a:endParaRPr lang="en-GB" dirty="0"/>
          </a:p>
          <a:p>
            <a:r>
              <a:rPr lang="en-GB" dirty="0" err="1"/>
              <a:t>Tknow</a:t>
            </a:r>
            <a:r>
              <a:rPr lang="en-GB" dirty="0"/>
              <a:t> the effect of ENSO on Jet You could regress Jet on ENSO and obtain 0.14. This is the total effect, and we can compute it this way because there are no common driver of ENSO and Jet.  However, the network structures makes you aware that this is the total effect, not the direct only. </a:t>
            </a:r>
            <a:r>
              <a:rPr lang="en-DE" dirty="0"/>
              <a:t> </a:t>
            </a:r>
          </a:p>
          <a:p>
            <a:endParaRPr lang="en-GB" dirty="0"/>
          </a:p>
          <a:p>
            <a:r>
              <a:rPr lang="en-GB" dirty="0"/>
              <a:t>If we ARE INTERESTED IN The direct effect of ENSO on </a:t>
            </a:r>
            <a:r>
              <a:rPr lang="en-GB" dirty="0" err="1"/>
              <a:t>JEt</a:t>
            </a:r>
            <a:r>
              <a:rPr lang="en-GB" dirty="0"/>
              <a:t>, we need to block the indirect path, </a:t>
            </a:r>
            <a:r>
              <a:rPr lang="en-GB" dirty="0" err="1"/>
              <a:t>ans</a:t>
            </a:r>
            <a:r>
              <a:rPr lang="en-GB" dirty="0"/>
              <a:t> this is achieve by </a:t>
            </a:r>
            <a:r>
              <a:rPr lang="en-GB" dirty="0" err="1"/>
              <a:t>regressin</a:t>
            </a:r>
            <a:r>
              <a:rPr lang="en-GB" dirty="0"/>
              <a:t> gout SPV too. find a direct causal effect of 0.04 which is much smaller that 0.14</a:t>
            </a:r>
          </a:p>
          <a:p>
            <a:endParaRPr lang="en-GB" dirty="0"/>
          </a:p>
          <a:p>
            <a:r>
              <a:rPr lang="en-GB" dirty="0"/>
              <a:t>Finally , we can also look at the indirect stratospheric effect of ENSO on Jet by computing the yellow links strengths’ and the multiplying them following the path rule.</a:t>
            </a:r>
          </a:p>
          <a:p>
            <a:endParaRPr lang="en-GB" dirty="0"/>
          </a:p>
          <a:p>
            <a:r>
              <a:rPr lang="en-US" dirty="0" err="1"/>
              <a:t>Strato</a:t>
            </a:r>
            <a:r>
              <a:rPr lang="en-US" dirty="0"/>
              <a:t> more important than direct </a:t>
            </a:r>
            <a:r>
              <a:rPr lang="en-US" dirty="0" err="1"/>
              <a:t>tropo</a:t>
            </a:r>
            <a:r>
              <a:rPr lang="en-US" dirty="0"/>
              <a:t> (0.10&gt;0.04)</a:t>
            </a:r>
          </a:p>
          <a:p>
            <a:r>
              <a:rPr lang="en-US" dirty="0"/>
              <a:t>Total effect is equal to sum of </a:t>
            </a:r>
            <a:r>
              <a:rPr lang="en-US" dirty="0" err="1"/>
              <a:t>tropo</a:t>
            </a:r>
            <a:r>
              <a:rPr lang="en-US" dirty="0"/>
              <a:t> and </a:t>
            </a:r>
            <a:r>
              <a:rPr lang="en-US" dirty="0" err="1"/>
              <a:t>strato</a:t>
            </a:r>
            <a:r>
              <a:rPr lang="en-US" dirty="0"/>
              <a:t>: so good agreement between model and data</a:t>
            </a:r>
          </a:p>
          <a:p>
            <a:endParaRPr lang="en-GB" dirty="0"/>
          </a:p>
          <a:p>
            <a:r>
              <a:rPr lang="en-GB" dirty="0"/>
              <a:t>Only because we acknowledge the correct causal structure fist we know what to variables to use in our conditioning.  </a:t>
            </a:r>
          </a:p>
          <a:p>
            <a:endParaRPr lang="en-GB" dirty="0"/>
          </a:p>
          <a:p>
            <a:endParaRPr lang="en-US" dirty="0"/>
          </a:p>
        </p:txBody>
      </p:sp>
      <p:sp>
        <p:nvSpPr>
          <p:cNvPr id="4" name="Slide Number Placeholder 3"/>
          <p:cNvSpPr>
            <a:spLocks noGrp="1"/>
          </p:cNvSpPr>
          <p:nvPr>
            <p:ph type="sldNum" sz="quarter" idx="5"/>
          </p:nvPr>
        </p:nvSpPr>
        <p:spPr/>
        <p:txBody>
          <a:bodyPr/>
          <a:lstStyle/>
          <a:p>
            <a:fld id="{136AC201-0382-4E84-974B-D8E27376C21C}" type="slidenum">
              <a:rPr lang="en-US" smtClean="0"/>
              <a:t>7</a:t>
            </a:fld>
            <a:endParaRPr lang="en-US"/>
          </a:p>
        </p:txBody>
      </p:sp>
    </p:spTree>
    <p:extLst>
      <p:ext uri="{BB962C8B-B14F-4D97-AF65-F5344CB8AC3E}">
        <p14:creationId xmlns:p14="http://schemas.microsoft.com/office/powerpoint/2010/main" val="1288120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DE" dirty="0"/>
          </a:p>
        </p:txBody>
      </p:sp>
      <p:sp>
        <p:nvSpPr>
          <p:cNvPr id="4" name="Foliennummernplatzhalter 3"/>
          <p:cNvSpPr>
            <a:spLocks noGrp="1"/>
          </p:cNvSpPr>
          <p:nvPr>
            <p:ph type="sldNum" sz="quarter" idx="5"/>
          </p:nvPr>
        </p:nvSpPr>
        <p:spPr/>
        <p:txBody>
          <a:bodyPr/>
          <a:lstStyle/>
          <a:p>
            <a:fld id="{78381C3C-DD02-4ABD-9F62-93C8936B7978}" type="slidenum">
              <a:rPr lang="en-DE" smtClean="0"/>
              <a:t>8</a:t>
            </a:fld>
            <a:endParaRPr lang="en-DE"/>
          </a:p>
        </p:txBody>
      </p:sp>
    </p:spTree>
    <p:extLst>
      <p:ext uri="{BB962C8B-B14F-4D97-AF65-F5344CB8AC3E}">
        <p14:creationId xmlns:p14="http://schemas.microsoft.com/office/powerpoint/2010/main" val="989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DE" dirty="0"/>
              <a:t>For some </a:t>
            </a:r>
            <a:r>
              <a:rPr lang="en-DE" dirty="0" err="1"/>
              <a:t>intu</a:t>
            </a:r>
            <a:r>
              <a:rPr lang="de-DE" dirty="0"/>
              <a:t>i</a:t>
            </a:r>
            <a:r>
              <a:rPr lang="en-DE" dirty="0" err="1"/>
              <a:t>tion</a:t>
            </a:r>
            <a:r>
              <a:rPr lang="en-DE" dirty="0"/>
              <a:t> how scientific theory and data analysis can be combined, consider this simple real-data example from my latest paper.</a:t>
            </a:r>
          </a:p>
          <a:p>
            <a:endParaRPr lang="en-DE" dirty="0"/>
          </a:p>
          <a:p>
            <a:r>
              <a:rPr lang="en-DE" dirty="0"/>
              <a:t>Here I consider </a:t>
            </a:r>
            <a:r>
              <a:rPr lang="en-DE" dirty="0" err="1"/>
              <a:t>precipation</a:t>
            </a:r>
            <a:r>
              <a:rPr lang="en-DE" dirty="0"/>
              <a:t> in summer in </a:t>
            </a:r>
            <a:r>
              <a:rPr lang="en-DE" dirty="0" err="1"/>
              <a:t>denkmark</a:t>
            </a:r>
            <a:r>
              <a:rPr lang="en-DE" dirty="0"/>
              <a:t> and the </a:t>
            </a:r>
            <a:r>
              <a:rPr lang="en-DE" dirty="0" err="1"/>
              <a:t>mediteranntean</a:t>
            </a:r>
            <a:r>
              <a:rPr lang="en-DE" dirty="0"/>
              <a:t>, which are significantly negatively </a:t>
            </a:r>
            <a:r>
              <a:rPr lang="en-DE" dirty="0" err="1"/>
              <a:t>correltion</a:t>
            </a:r>
            <a:r>
              <a:rPr lang="en-DE" dirty="0"/>
              <a:t> of -0.25</a:t>
            </a:r>
          </a:p>
          <a:p>
            <a:endParaRPr lang="en-DE" dirty="0"/>
          </a:p>
          <a:p>
            <a:r>
              <a:rPr lang="en-DE" dirty="0"/>
              <a:t>Of course we would not </a:t>
            </a:r>
            <a:r>
              <a:rPr lang="en-DE" dirty="0" err="1"/>
              <a:t>i</a:t>
            </a:r>
            <a:r>
              <a:rPr lang="de-DE" dirty="0"/>
              <a:t>n</a:t>
            </a:r>
            <a:r>
              <a:rPr lang="en-DE" dirty="0" err="1"/>
              <a:t>terpret</a:t>
            </a:r>
            <a:r>
              <a:rPr lang="en-DE" dirty="0"/>
              <a:t> this causally. Instead we know that precipitation in these regions is determined by the position of the </a:t>
            </a:r>
            <a:r>
              <a:rPr lang="en-DE" dirty="0" err="1"/>
              <a:t>atlantic</a:t>
            </a:r>
            <a:r>
              <a:rPr lang="en-DE" dirty="0"/>
              <a:t> storm tracks as e.g. </a:t>
            </a:r>
            <a:r>
              <a:rPr lang="de-DE" dirty="0"/>
              <a:t>E</a:t>
            </a:r>
            <a:r>
              <a:rPr lang="en-DE" dirty="0" err="1"/>
              <a:t>xpressed</a:t>
            </a:r>
            <a:r>
              <a:rPr lang="en-DE" dirty="0"/>
              <a:t> by the North </a:t>
            </a:r>
            <a:r>
              <a:rPr lang="en-DE" dirty="0" err="1"/>
              <a:t>Atl</a:t>
            </a:r>
            <a:r>
              <a:rPr lang="en-DE" dirty="0"/>
              <a:t> </a:t>
            </a:r>
            <a:r>
              <a:rPr lang="en-DE" dirty="0" err="1"/>
              <a:t>oscialltion</a:t>
            </a:r>
            <a:r>
              <a:rPr lang="en-DE" dirty="0"/>
              <a:t> (NAO).</a:t>
            </a:r>
          </a:p>
          <a:p>
            <a:endParaRPr lang="en-DE" dirty="0"/>
          </a:p>
          <a:p>
            <a:r>
              <a:rPr lang="en-DE" dirty="0"/>
              <a:t>In the linear case, we can con</a:t>
            </a:r>
            <a:r>
              <a:rPr lang="de-DE" dirty="0"/>
              <a:t>t</a:t>
            </a:r>
            <a:r>
              <a:rPr lang="en-DE" dirty="0"/>
              <a:t>rolling for the eff</a:t>
            </a:r>
            <a:r>
              <a:rPr lang="de-DE" dirty="0"/>
              <a:t>e</a:t>
            </a:r>
            <a:r>
              <a:rPr lang="en-DE" dirty="0" err="1"/>
              <a:t>ct</a:t>
            </a:r>
            <a:r>
              <a:rPr lang="en-DE" dirty="0"/>
              <a:t> of he common driver NAO by </a:t>
            </a:r>
            <a:r>
              <a:rPr lang="en-DE" dirty="0" err="1"/>
              <a:t>calcultating</a:t>
            </a:r>
            <a:r>
              <a:rPr lang="en-DE" dirty="0"/>
              <a:t> partial </a:t>
            </a:r>
            <a:r>
              <a:rPr lang="en-DE" dirty="0" err="1"/>
              <a:t>regreeions</a:t>
            </a:r>
            <a:r>
              <a:rPr lang="en-DE" dirty="0"/>
              <a:t>. </a:t>
            </a:r>
            <a:r>
              <a:rPr lang="de-DE" dirty="0"/>
              <a:t>A</a:t>
            </a:r>
            <a:r>
              <a:rPr lang="en-DE" dirty="0" err="1"/>
              <a:t>nd</a:t>
            </a:r>
            <a:r>
              <a:rPr lang="en-DE" dirty="0"/>
              <a:t> indeed, if we regress it out the correlation drops to zero.</a:t>
            </a:r>
          </a:p>
          <a:p>
            <a:endParaRPr lang="en-DE" dirty="0"/>
          </a:p>
          <a:p>
            <a:r>
              <a:rPr lang="en-GB" dirty="0"/>
              <a:t>W</a:t>
            </a:r>
            <a:r>
              <a:rPr lang="en-DE" dirty="0"/>
              <a:t>e can further.. </a:t>
            </a:r>
          </a:p>
          <a:p>
            <a:endParaRPr lang="en-DE" dirty="0"/>
          </a:p>
          <a:p>
            <a:r>
              <a:rPr lang="en-GB" dirty="0"/>
              <a:t>T</a:t>
            </a:r>
            <a:r>
              <a:rPr lang="en-DE" dirty="0"/>
              <a:t>his </a:t>
            </a:r>
            <a:r>
              <a:rPr lang="en-DE" dirty="0" err="1"/>
              <a:t>exampler</a:t>
            </a:r>
            <a:r>
              <a:rPr lang="en-DE" dirty="0"/>
              <a:t> illustrates that causal knowledge...</a:t>
            </a:r>
          </a:p>
          <a:p>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9</a:t>
            </a:fld>
            <a:endParaRPr lang="en-US"/>
          </a:p>
        </p:txBody>
      </p:sp>
    </p:spTree>
    <p:extLst>
      <p:ext uri="{BB962C8B-B14F-4D97-AF65-F5344CB8AC3E}">
        <p14:creationId xmlns:p14="http://schemas.microsoft.com/office/powerpoint/2010/main" val="3347219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latin typeface="Calibri Light" panose="020F0302020204030204" pitchFamily="34" charset="0"/>
                <a:cs typeface="Calibri Light" panose="020F0302020204030204" pitchFamily="34" charset="0"/>
              </a:rPr>
              <a:t>N</a:t>
            </a:r>
            <a:r>
              <a:rPr lang="en-DE" sz="1200" dirty="0">
                <a:latin typeface="Calibri Light" panose="020F0302020204030204" pitchFamily="34" charset="0"/>
                <a:cs typeface="Calibri Light" panose="020F0302020204030204" pitchFamily="34" charset="0"/>
              </a:rPr>
              <a:t>o confounders present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DE" sz="1200" dirty="0">
                <a:latin typeface="Calibri Light" panose="020F0302020204030204" pitchFamily="34" charset="0"/>
                <a:cs typeface="Calibri Light" panose="020F0302020204030204" pitchFamily="34" charset="0"/>
              </a:rPr>
              <a:t>Causal knowledge is needed to understand both causal and non-causal associations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DE" sz="1200" dirty="0">
              <a:latin typeface="Calibri Light" panose="020F0302020204030204" pitchFamily="34" charset="0"/>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latin typeface="Calibri Light" panose="020F0302020204030204" pitchFamily="34" charset="0"/>
                <a:cs typeface="Calibri Light" panose="020F0302020204030204" pitchFamily="34" charset="0"/>
              </a:rPr>
              <a:t>R</a:t>
            </a:r>
            <a:endParaRPr lang="en-DE" dirty="0"/>
          </a:p>
        </p:txBody>
      </p:sp>
      <p:sp>
        <p:nvSpPr>
          <p:cNvPr id="4" name="Foliennummernplatzhalter 3"/>
          <p:cNvSpPr>
            <a:spLocks noGrp="1"/>
          </p:cNvSpPr>
          <p:nvPr>
            <p:ph type="sldNum" sz="quarter" idx="5"/>
          </p:nvPr>
        </p:nvSpPr>
        <p:spPr/>
        <p:txBody>
          <a:bodyPr/>
          <a:lstStyle/>
          <a:p>
            <a:fld id="{136AC201-0382-4E84-974B-D8E27376C21C}" type="slidenum">
              <a:rPr lang="en-US" smtClean="0"/>
              <a:t>10</a:t>
            </a:fld>
            <a:endParaRPr lang="en-US"/>
          </a:p>
        </p:txBody>
      </p:sp>
    </p:spTree>
    <p:extLst>
      <p:ext uri="{BB962C8B-B14F-4D97-AF65-F5344CB8AC3E}">
        <p14:creationId xmlns:p14="http://schemas.microsoft.com/office/powerpoint/2010/main" val="3430184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0" cap="small" baseline="0">
                <a:latin typeface="Calibri Light" panose="020F030202020403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normAutofit/>
          </a:bodyPr>
          <a:lstStyle>
            <a:lvl1pPr marL="0" indent="0" algn="ctr">
              <a:buNone/>
              <a:defRPr sz="2800">
                <a:solidFill>
                  <a:schemeClr val="tx1">
                    <a:tint val="75000"/>
                  </a:schemeClr>
                </a:solidFill>
                <a:latin typeface="Calibri Light" panose="020F0302020204030204" pitchFamily="34" charset="0"/>
                <a:cs typeface="Calibri Light" panose="020F03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317235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DB33A0-76D9-45EB-962C-00AA994433E5}" type="datetime1">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1933096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5151AD-D000-470B-AB60-29231072CD42}" type="datetime1">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31768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30" y="205979"/>
            <a:ext cx="8229600" cy="637579"/>
          </a:xfrm>
        </p:spPr>
        <p:txBody>
          <a:bodyPr>
            <a:noAutofit/>
          </a:bodyPr>
          <a:lstStyle>
            <a:lvl1pPr algn="l">
              <a:defRPr sz="3200" b="1" cap="small" baseline="0">
                <a:solidFill>
                  <a:schemeClr val="accent5">
                    <a:lumMod val="50000"/>
                  </a:schemeClr>
                </a:solidFill>
                <a:latin typeface="Calibri Light" panose="020F0302020204030204" pitchFamily="34" charset="0"/>
              </a:defRPr>
            </a:lvl1pPr>
          </a:lstStyle>
          <a:p>
            <a:r>
              <a:rPr lang="en-US" dirty="0"/>
              <a:t>Click to edit Master title style</a:t>
            </a:r>
          </a:p>
        </p:txBody>
      </p:sp>
      <p:sp>
        <p:nvSpPr>
          <p:cNvPr id="3" name="Content Placeholder 2"/>
          <p:cNvSpPr>
            <a:spLocks noGrp="1"/>
          </p:cNvSpPr>
          <p:nvPr>
            <p:ph idx="1"/>
          </p:nvPr>
        </p:nvSpPr>
        <p:spPr>
          <a:xfrm>
            <a:off x="276230" y="1200151"/>
            <a:ext cx="8229600" cy="3394472"/>
          </a:xfrm>
        </p:spPr>
        <p:txBody>
          <a:bodyPr>
            <a:normAutofit/>
          </a:bodyPr>
          <a:lstStyle>
            <a:lvl1pPr marL="342900" indent="-342900">
              <a:buFont typeface="Wingdings" panose="05000000000000000000" pitchFamily="2" charset="2"/>
              <a:buChar char="§"/>
              <a:defRPr sz="1400">
                <a:latin typeface="Calibri Light" panose="020F0302020204030204" pitchFamily="34" charset="0"/>
                <a:cs typeface="Calibri Light" panose="020F0302020204030204" pitchFamily="34" charset="0"/>
              </a:defRPr>
            </a:lvl1pPr>
            <a:lvl2pPr>
              <a:defRPr sz="1200">
                <a:latin typeface="Calibri Light" panose="020F0302020204030204" pitchFamily="34" charset="0"/>
                <a:cs typeface="Calibri Light" panose="020F0302020204030204" pitchFamily="34" charset="0"/>
              </a:defRPr>
            </a:lvl2pPr>
            <a:lvl3pPr>
              <a:defRPr sz="1100">
                <a:latin typeface="Calibri Light" panose="020F0302020204030204" pitchFamily="34" charset="0"/>
                <a:cs typeface="Calibri Light" panose="020F0302020204030204" pitchFamily="34" charset="0"/>
              </a:defRPr>
            </a:lvl3pPr>
            <a:lvl4pPr>
              <a:defRPr sz="1050">
                <a:latin typeface="Calibri Light" panose="020F0302020204030204" pitchFamily="34" charset="0"/>
                <a:cs typeface="Calibri Light" panose="020F0302020204030204" pitchFamily="34" charset="0"/>
              </a:defRPr>
            </a:lvl4pPr>
            <a:lvl5pPr>
              <a:defRPr sz="1050">
                <a:latin typeface="Calibri Light" panose="020F0302020204030204" pitchFamily="34" charset="0"/>
                <a:cs typeface="Calibri Light" panose="020F03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0"/>
          </p:nvPr>
        </p:nvSpPr>
        <p:spPr/>
        <p:txBody>
          <a:bodyPr/>
          <a:lstStyle>
            <a:lvl1pPr>
              <a:defRPr>
                <a:latin typeface="Calibri Light" panose="020F0302020204030204" pitchFamily="34" charset="0"/>
              </a:defRPr>
            </a:lvl1pPr>
          </a:lstStyle>
          <a:p>
            <a:fld id="{9407EC68-C399-45D6-9709-93B7C237F073}" type="datetime1">
              <a:rPr lang="en-US" smtClean="0"/>
              <a:t>10/30/23</a:t>
            </a:fld>
            <a:endParaRPr lang="en-US"/>
          </a:p>
        </p:txBody>
      </p:sp>
      <p:sp>
        <p:nvSpPr>
          <p:cNvPr id="11" name="Slide Number Placeholder 10"/>
          <p:cNvSpPr>
            <a:spLocks noGrp="1"/>
          </p:cNvSpPr>
          <p:nvPr>
            <p:ph type="sldNum" sz="quarter" idx="12"/>
          </p:nvPr>
        </p:nvSpPr>
        <p:spPr>
          <a:xfrm>
            <a:off x="6553200" y="4818186"/>
            <a:ext cx="2133600" cy="273844"/>
          </a:xfrm>
        </p:spPr>
        <p:txBody>
          <a:bodyPr/>
          <a:lstStyle>
            <a:lvl1pPr>
              <a:defRPr>
                <a:latin typeface="Calibri Light" panose="020F0302020204030204" pitchFamily="34" charset="0"/>
              </a:defRPr>
            </a:lvl1pPr>
          </a:lstStyle>
          <a:p>
            <a:fld id="{92E2CEC0-65AA-4B2F-9305-0F176AF11590}" type="slidenum">
              <a:rPr lang="en-US" smtClean="0"/>
              <a:pPr/>
              <a:t>‹#›</a:t>
            </a:fld>
            <a:endParaRPr lang="en-US"/>
          </a:p>
        </p:txBody>
      </p:sp>
      <p:cxnSp>
        <p:nvCxnSpPr>
          <p:cNvPr id="8" name="Straight Connector 7"/>
          <p:cNvCxnSpPr/>
          <p:nvPr userDrawn="1"/>
        </p:nvCxnSpPr>
        <p:spPr>
          <a:xfrm>
            <a:off x="251520" y="4803998"/>
            <a:ext cx="86409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063233"/>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5E154C-64F3-4ECE-A2DA-CEF3CC4A73DD}" type="datetime1">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462013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C6C52A-ECF9-4A8C-885D-BD30CC274982}" type="datetime1">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3284837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CDADF6-9005-4D83-B34B-576C938DA63F}" type="datetime1">
              <a:rPr lang="en-US" smtClean="0"/>
              <a:t>10/30/23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3823503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A084EC-09C9-4876-8EB2-E986E4CB5BBD}" type="datetime1">
              <a:rPr lang="en-US" smtClean="0"/>
              <a:t>10/30/23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239664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C2FD1-C1A0-485E-B8A6-49100F9CBD0A}" type="datetime1">
              <a:rPr lang="en-US" smtClean="0"/>
              <a:t>10/30/23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256261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0CC952-65F9-4AF5-A7D4-6FAE8ADC9C91}" type="datetime1">
              <a:rPr lang="en-US" smtClean="0"/>
              <a:t>10/30/23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55531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F4B46-D87C-4290-97E1-DCE87AB5CD1F}" type="datetime1">
              <a:rPr lang="en-US" smtClean="0"/>
              <a:t>10/30/23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E2CEC0-65AA-4B2F-9305-0F176AF11590}" type="slidenum">
              <a:rPr lang="en-US" smtClean="0"/>
              <a:t>‹#›</a:t>
            </a:fld>
            <a:endParaRPr lang="en-US"/>
          </a:p>
        </p:txBody>
      </p:sp>
    </p:spTree>
    <p:extLst>
      <p:ext uri="{BB962C8B-B14F-4D97-AF65-F5344CB8AC3E}">
        <p14:creationId xmlns:p14="http://schemas.microsoft.com/office/powerpoint/2010/main" val="449173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E975720-AE0D-4242-9746-7D6E69CF056A}" type="datetime1">
              <a:rPr lang="en-US" smtClean="0"/>
              <a:t>10/30/23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92E2CEC0-65AA-4B2F-9305-0F176AF11590}" type="slidenum">
              <a:rPr lang="en-US" smtClean="0"/>
              <a:t>‹#›</a:t>
            </a:fld>
            <a:endParaRPr lang="en-US"/>
          </a:p>
        </p:txBody>
      </p:sp>
    </p:spTree>
    <p:extLst>
      <p:ext uri="{BB962C8B-B14F-4D97-AF65-F5344CB8AC3E}">
        <p14:creationId xmlns:p14="http://schemas.microsoft.com/office/powerpoint/2010/main" val="199335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7"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file:////Users/zb920117/Library/Containers/com.microsoft.Outlook/Data/Library/Caches/Signatures/signature_1433475685"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customXml" Target="../ink/ink10.xml"/><Relationship Id="rId3" Type="http://schemas.openxmlformats.org/officeDocument/2006/relationships/notesSlide" Target="../notesSlides/notesSlide17.xml"/><Relationship Id="rId7" Type="http://schemas.openxmlformats.org/officeDocument/2006/relationships/customXml" Target="../ink/ink7.xml"/><Relationship Id="rId12" Type="http://schemas.openxmlformats.org/officeDocument/2006/relationships/image" Target="../media/image170.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40.png"/><Relationship Id="rId11" Type="http://schemas.openxmlformats.org/officeDocument/2006/relationships/customXml" Target="../ink/ink9.xml"/><Relationship Id="rId5" Type="http://schemas.openxmlformats.org/officeDocument/2006/relationships/customXml" Target="../ink/ink6.xml"/><Relationship Id="rId10" Type="http://schemas.openxmlformats.org/officeDocument/2006/relationships/image" Target="../media/image160.png"/><Relationship Id="rId4" Type="http://schemas.openxmlformats.org/officeDocument/2006/relationships/image" Target="../media/image12.png"/><Relationship Id="rId9" Type="http://schemas.openxmlformats.org/officeDocument/2006/relationships/customXml" Target="../ink/ink8.xml"/><Relationship Id="rId14" Type="http://schemas.openxmlformats.org/officeDocument/2006/relationships/image" Target="../media/image18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0.png"/><Relationship Id="rId13" Type="http://schemas.openxmlformats.org/officeDocument/2006/relationships/customXml" Target="../ink/ink15.xml"/><Relationship Id="rId3" Type="http://schemas.openxmlformats.org/officeDocument/2006/relationships/notesSlide" Target="../notesSlides/notesSlide18.xml"/><Relationship Id="rId7" Type="http://schemas.openxmlformats.org/officeDocument/2006/relationships/customXml" Target="../ink/ink12.xml"/><Relationship Id="rId12" Type="http://schemas.openxmlformats.org/officeDocument/2006/relationships/image" Target="../media/image280.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0.png"/><Relationship Id="rId11" Type="http://schemas.openxmlformats.org/officeDocument/2006/relationships/customXml" Target="../ink/ink14.xml"/><Relationship Id="rId5" Type="http://schemas.openxmlformats.org/officeDocument/2006/relationships/customXml" Target="../ink/ink11.xml"/><Relationship Id="rId10" Type="http://schemas.openxmlformats.org/officeDocument/2006/relationships/image" Target="../media/image270.png"/><Relationship Id="rId4" Type="http://schemas.openxmlformats.org/officeDocument/2006/relationships/image" Target="../media/image12.png"/><Relationship Id="rId9" Type="http://schemas.openxmlformats.org/officeDocument/2006/relationships/customXml" Target="../ink/ink13.xml"/><Relationship Id="rId14" Type="http://schemas.openxmlformats.org/officeDocument/2006/relationships/image" Target="../media/image290.png"/></Relationships>
</file>

<file path=ppt/slides/_rels/slide21.xml.rels><?xml version="1.0" encoding="UTF-8" standalone="yes"?>
<Relationships xmlns="http://schemas.openxmlformats.org/package/2006/relationships"><Relationship Id="rId8" Type="http://schemas.openxmlformats.org/officeDocument/2006/relationships/image" Target="../media/image390.png"/><Relationship Id="rId13" Type="http://schemas.openxmlformats.org/officeDocument/2006/relationships/customXml" Target="../ink/ink20.xml"/><Relationship Id="rId3" Type="http://schemas.openxmlformats.org/officeDocument/2006/relationships/notesSlide" Target="../notesSlides/notesSlide19.xml"/><Relationship Id="rId7" Type="http://schemas.openxmlformats.org/officeDocument/2006/relationships/customXml" Target="../ink/ink17.xml"/><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80.png"/><Relationship Id="rId11" Type="http://schemas.openxmlformats.org/officeDocument/2006/relationships/customXml" Target="../ink/ink19.xml"/><Relationship Id="rId5" Type="http://schemas.openxmlformats.org/officeDocument/2006/relationships/customXml" Target="../ink/ink16.xml"/><Relationship Id="rId10" Type="http://schemas.openxmlformats.org/officeDocument/2006/relationships/image" Target="../media/image40.png"/><Relationship Id="rId4" Type="http://schemas.openxmlformats.org/officeDocument/2006/relationships/image" Target="../media/image12.png"/><Relationship Id="rId9" Type="http://schemas.openxmlformats.org/officeDocument/2006/relationships/customXml" Target="../ink/ink18.xml"/><Relationship Id="rId14" Type="http://schemas.openxmlformats.org/officeDocument/2006/relationships/image" Target="../media/image4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notesSlide" Target="../notesSlides/notesSlide3.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0.png"/><Relationship Id="rId13" Type="http://schemas.openxmlformats.org/officeDocument/2006/relationships/customXml" Target="../ink/ink5.xml"/><Relationship Id="rId3" Type="http://schemas.openxmlformats.org/officeDocument/2006/relationships/notesSlide" Target="../notesSlides/notesSlide7.xml"/><Relationship Id="rId7" Type="http://schemas.openxmlformats.org/officeDocument/2006/relationships/customXml" Target="../ink/ink2.xml"/><Relationship Id="rId12" Type="http://schemas.openxmlformats.org/officeDocument/2006/relationships/image" Target="../media/image170.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4.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160.png"/><Relationship Id="rId4" Type="http://schemas.openxmlformats.org/officeDocument/2006/relationships/image" Target="../media/image12.png"/><Relationship Id="rId9" Type="http://schemas.openxmlformats.org/officeDocument/2006/relationships/customXml" Target="../ink/ink3.xml"/><Relationship Id="rId14" Type="http://schemas.openxmlformats.org/officeDocument/2006/relationships/image" Target="../media/image18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906084"/>
            <a:ext cx="9144000" cy="1885006"/>
          </a:xfrm>
        </p:spPr>
        <p:txBody>
          <a:bodyPr>
            <a:noAutofit/>
          </a:bodyPr>
          <a:lstStyle/>
          <a:p>
            <a:r>
              <a:rPr lang="en-US" sz="4000" b="1" dirty="0">
                <a:solidFill>
                  <a:srgbClr val="2A606E"/>
                </a:solidFill>
              </a:rPr>
              <a:t>PRACTICAL – Causal Inference </a:t>
            </a:r>
            <a:br>
              <a:rPr lang="en-US" sz="4000" b="1" dirty="0">
                <a:solidFill>
                  <a:srgbClr val="2A606E"/>
                </a:solidFill>
              </a:rPr>
            </a:br>
            <a:r>
              <a:rPr lang="en-US" sz="4000" b="1" dirty="0">
                <a:solidFill>
                  <a:srgbClr val="2A606E"/>
                </a:solidFill>
              </a:rPr>
              <a:t>in Climate and Weather Research</a:t>
            </a:r>
            <a:endParaRPr lang="en-US" sz="4000" dirty="0">
              <a:solidFill>
                <a:schemeClr val="accent5">
                  <a:lumMod val="75000"/>
                </a:schemeClr>
              </a:solidFill>
            </a:endParaRPr>
          </a:p>
        </p:txBody>
      </p:sp>
      <p:cxnSp>
        <p:nvCxnSpPr>
          <p:cNvPr id="6" name="Straight Connector 5"/>
          <p:cNvCxnSpPr>
            <a:cxnSpLocks/>
          </p:cNvCxnSpPr>
          <p:nvPr/>
        </p:nvCxnSpPr>
        <p:spPr>
          <a:xfrm>
            <a:off x="395536" y="4706163"/>
            <a:ext cx="820891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95536" y="555526"/>
            <a:ext cx="835292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11659" y="2888771"/>
            <a:ext cx="6120680" cy="1169551"/>
          </a:xfrm>
          <a:prstGeom prst="rect">
            <a:avLst/>
          </a:prstGeom>
        </p:spPr>
        <p:txBody>
          <a:bodyPr wrap="square">
            <a:spAutoFit/>
          </a:bodyPr>
          <a:lstStyle/>
          <a:p>
            <a:pPr algn="ctr">
              <a:defRPr/>
            </a:pPr>
            <a:r>
              <a:rPr lang="de-DE" sz="1400" b="1" dirty="0">
                <a:latin typeface="Calibri Light" panose="020F0302020204030204" pitchFamily="34" charset="0"/>
              </a:rPr>
              <a:t>Elena Saggioro</a:t>
            </a:r>
          </a:p>
          <a:p>
            <a:pPr algn="ctr">
              <a:defRPr/>
            </a:pPr>
            <a:endParaRPr lang="de-DE" sz="1400" b="1" dirty="0">
              <a:latin typeface="Calibri Light" panose="020F0302020204030204" pitchFamily="34" charset="0"/>
            </a:endParaRPr>
          </a:p>
          <a:p>
            <a:pPr algn="ctr">
              <a:defRPr/>
            </a:pPr>
            <a:r>
              <a:rPr lang="de-DE" sz="1400" dirty="0">
                <a:solidFill>
                  <a:schemeClr val="tx1">
                    <a:lumMod val="75000"/>
                    <a:lumOff val="25000"/>
                  </a:schemeClr>
                </a:solidFill>
                <a:latin typeface="Calibri Light" panose="020F0302020204030204" pitchFamily="34" charset="0"/>
              </a:rPr>
              <a:t>Walker Institute</a:t>
            </a:r>
            <a:endParaRPr lang="en-DE" sz="1400" dirty="0">
              <a:solidFill>
                <a:schemeClr val="tx1">
                  <a:lumMod val="75000"/>
                  <a:lumOff val="25000"/>
                </a:schemeClr>
              </a:solidFill>
              <a:latin typeface="Calibri Light" panose="020F0302020204030204" pitchFamily="34" charset="0"/>
            </a:endParaRPr>
          </a:p>
          <a:p>
            <a:pPr algn="ctr">
              <a:defRPr/>
            </a:pPr>
            <a:r>
              <a:rPr lang="de-DE" sz="1400" dirty="0">
                <a:solidFill>
                  <a:schemeClr val="tx1">
                    <a:lumMod val="75000"/>
                    <a:lumOff val="25000"/>
                  </a:schemeClr>
                </a:solidFill>
                <a:latin typeface="Calibri Light" panose="020F0302020204030204" pitchFamily="34" charset="0"/>
              </a:rPr>
              <a:t>University </a:t>
            </a:r>
            <a:r>
              <a:rPr lang="de-DE" sz="1400" dirty="0" err="1">
                <a:solidFill>
                  <a:schemeClr val="tx1">
                    <a:lumMod val="75000"/>
                    <a:lumOff val="25000"/>
                  </a:schemeClr>
                </a:solidFill>
                <a:latin typeface="Calibri Light" panose="020F0302020204030204" pitchFamily="34" charset="0"/>
              </a:rPr>
              <a:t>of</a:t>
            </a:r>
            <a:r>
              <a:rPr lang="de-DE" sz="1400" dirty="0">
                <a:solidFill>
                  <a:schemeClr val="tx1">
                    <a:lumMod val="75000"/>
                    <a:lumOff val="25000"/>
                  </a:schemeClr>
                </a:solidFill>
                <a:latin typeface="Calibri Light" panose="020F0302020204030204" pitchFamily="34" charset="0"/>
              </a:rPr>
              <a:t> Reading</a:t>
            </a:r>
          </a:p>
          <a:p>
            <a:pPr algn="ctr">
              <a:defRPr/>
            </a:pPr>
            <a:r>
              <a:rPr lang="de-DE" sz="1400" dirty="0">
                <a:solidFill>
                  <a:schemeClr val="tx1">
                    <a:lumMod val="75000"/>
                    <a:lumOff val="25000"/>
                  </a:schemeClr>
                </a:solidFill>
                <a:latin typeface="Calibri Light" panose="020F0302020204030204" pitchFamily="34" charset="0"/>
              </a:rPr>
              <a:t>United Kingdom</a:t>
            </a:r>
          </a:p>
        </p:txBody>
      </p:sp>
      <p:pic>
        <p:nvPicPr>
          <p:cNvPr id="1026" name="Picture 2" descr="Ãhnliches Fot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606" y="246134"/>
            <a:ext cx="1748564" cy="64098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E433A45-A12D-D4C6-73DC-AE2083A80889}"/>
              </a:ext>
            </a:extLst>
          </p:cNvPr>
          <p:cNvSpPr/>
          <p:nvPr/>
        </p:nvSpPr>
        <p:spPr>
          <a:xfrm>
            <a:off x="272216" y="4724318"/>
            <a:ext cx="4536504" cy="307777"/>
          </a:xfrm>
          <a:prstGeom prst="rect">
            <a:avLst/>
          </a:prstGeom>
        </p:spPr>
        <p:txBody>
          <a:bodyPr wrap="square">
            <a:spAutoFit/>
          </a:bodyPr>
          <a:lstStyle/>
          <a:p>
            <a:pPr>
              <a:defRPr/>
            </a:pPr>
            <a:r>
              <a:rPr lang="de-DE" sz="1400" dirty="0" err="1">
                <a:latin typeface="Calibri Light" panose="020F0302020204030204" pitchFamily="34" charset="0"/>
              </a:rPr>
              <a:t>elena.saggioro@reading.ac.uk</a:t>
            </a:r>
            <a:endParaRPr lang="de-DE" sz="1400" dirty="0">
              <a:latin typeface="Calibri Light" panose="020F0302020204030204" pitchFamily="34" charset="0"/>
            </a:endParaRPr>
          </a:p>
        </p:txBody>
      </p:sp>
      <p:sp>
        <p:nvSpPr>
          <p:cNvPr id="5" name="Rectangle 4">
            <a:extLst>
              <a:ext uri="{FF2B5EF4-FFF2-40B4-BE49-F238E27FC236}">
                <a16:creationId xmlns:a16="http://schemas.microsoft.com/office/drawing/2014/main" id="{CD21838D-23E9-85D7-2F7D-312058B333F8}"/>
              </a:ext>
            </a:extLst>
          </p:cNvPr>
          <p:cNvSpPr/>
          <p:nvPr/>
        </p:nvSpPr>
        <p:spPr>
          <a:xfrm>
            <a:off x="1864273" y="4354157"/>
            <a:ext cx="5415453" cy="307777"/>
          </a:xfrm>
          <a:prstGeom prst="rect">
            <a:avLst/>
          </a:prstGeom>
        </p:spPr>
        <p:txBody>
          <a:bodyPr wrap="square">
            <a:spAutoFit/>
          </a:bodyPr>
          <a:lstStyle/>
          <a:p>
            <a:pPr algn="r">
              <a:defRPr/>
            </a:pPr>
            <a:r>
              <a:rPr lang="de-DE" sz="1400" b="1" dirty="0">
                <a:latin typeface="Calibri Light" panose="020F0302020204030204" pitchFamily="34" charset="0"/>
              </a:rPr>
              <a:t>SPARC Training School | 30 </a:t>
            </a:r>
            <a:r>
              <a:rPr lang="de-DE" sz="1400" b="1" dirty="0" err="1">
                <a:latin typeface="Calibri Light" panose="020F0302020204030204" pitchFamily="34" charset="0"/>
              </a:rPr>
              <a:t>October</a:t>
            </a:r>
            <a:r>
              <a:rPr lang="de-DE" sz="1400" b="1" dirty="0">
                <a:latin typeface="Calibri Light" panose="020F0302020204030204" pitchFamily="34" charset="0"/>
              </a:rPr>
              <a:t> 2023 | University </a:t>
            </a:r>
            <a:r>
              <a:rPr lang="de-DE" sz="1400" b="1" dirty="0" err="1">
                <a:latin typeface="Calibri Light" panose="020F0302020204030204" pitchFamily="34" charset="0"/>
              </a:rPr>
              <a:t>of</a:t>
            </a:r>
            <a:r>
              <a:rPr lang="de-DE" sz="1400" b="1" dirty="0">
                <a:latin typeface="Calibri Light" panose="020F0302020204030204" pitchFamily="34" charset="0"/>
              </a:rPr>
              <a:t> Rwanda</a:t>
            </a:r>
          </a:p>
        </p:txBody>
      </p:sp>
      <p:sp>
        <p:nvSpPr>
          <p:cNvPr id="24" name="Rectangle 2">
            <a:extLst>
              <a:ext uri="{FF2B5EF4-FFF2-40B4-BE49-F238E27FC236}">
                <a16:creationId xmlns:a16="http://schemas.microsoft.com/office/drawing/2014/main" id="{0DFE2C11-6C92-105D-E283-897DAD364421}"/>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1025" name="Picture 1" descr="2Q==">
            <a:extLst>
              <a:ext uri="{FF2B5EF4-FFF2-40B4-BE49-F238E27FC236}">
                <a16:creationId xmlns:a16="http://schemas.microsoft.com/office/drawing/2014/main" id="{1F3D973C-491E-A07A-68F9-D55B9EE88CCC}"/>
              </a:ext>
            </a:extLst>
          </p:cNvPr>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382568" y="296905"/>
            <a:ext cx="2024999" cy="540000"/>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439492D4-BAB1-19EB-077F-8154D1FA38ED}"/>
              </a:ext>
            </a:extLst>
          </p:cNvPr>
          <p:cNvSpPr txBox="1"/>
          <p:nvPr/>
        </p:nvSpPr>
        <p:spPr>
          <a:xfrm>
            <a:off x="2987825" y="4724318"/>
            <a:ext cx="5616623" cy="307777"/>
          </a:xfrm>
          <a:prstGeom prst="rect">
            <a:avLst/>
          </a:prstGeom>
          <a:noFill/>
        </p:spPr>
        <p:txBody>
          <a:bodyPr wrap="square">
            <a:spAutoFit/>
          </a:bodyPr>
          <a:lstStyle/>
          <a:p>
            <a:pPr algn="r">
              <a:defRPr/>
            </a:pPr>
            <a:r>
              <a:rPr lang="de-DE" sz="1400" dirty="0" err="1">
                <a:solidFill>
                  <a:schemeClr val="tx1">
                    <a:lumMod val="75000"/>
                    <a:lumOff val="25000"/>
                  </a:schemeClr>
                </a:solidFill>
                <a:latin typeface="Calibri Light" panose="020F0302020204030204" pitchFamily="34" charset="0"/>
              </a:rPr>
              <a:t>Slides</a:t>
            </a:r>
            <a:r>
              <a:rPr lang="de-DE" sz="1400" dirty="0">
                <a:solidFill>
                  <a:schemeClr val="tx1">
                    <a:lumMod val="75000"/>
                    <a:lumOff val="25000"/>
                  </a:schemeClr>
                </a:solidFill>
                <a:latin typeface="Calibri Light" panose="020F0302020204030204" pitchFamily="34" charset="0"/>
              </a:rPr>
              <a:t> </a:t>
            </a:r>
            <a:r>
              <a:rPr lang="de-DE" sz="1400" dirty="0" err="1">
                <a:solidFill>
                  <a:schemeClr val="tx1">
                    <a:lumMod val="75000"/>
                    <a:lumOff val="25000"/>
                  </a:schemeClr>
                </a:solidFill>
                <a:latin typeface="Calibri Light" panose="020F0302020204030204" pitchFamily="34" charset="0"/>
              </a:rPr>
              <a:t>co-developed</a:t>
            </a:r>
            <a:r>
              <a:rPr lang="de-DE" sz="1400" dirty="0">
                <a:solidFill>
                  <a:schemeClr val="tx1">
                    <a:lumMod val="75000"/>
                    <a:lumOff val="25000"/>
                  </a:schemeClr>
                </a:solidFill>
                <a:latin typeface="Calibri Light" panose="020F0302020204030204" pitchFamily="34" charset="0"/>
              </a:rPr>
              <a:t> </a:t>
            </a:r>
            <a:r>
              <a:rPr lang="de-DE" sz="1400" dirty="0" err="1">
                <a:solidFill>
                  <a:schemeClr val="tx1">
                    <a:lumMod val="75000"/>
                    <a:lumOff val="25000"/>
                  </a:schemeClr>
                </a:solidFill>
                <a:latin typeface="Calibri Light" panose="020F0302020204030204" pitchFamily="34" charset="0"/>
              </a:rPr>
              <a:t>with</a:t>
            </a:r>
            <a:r>
              <a:rPr lang="de-DE" sz="1400" dirty="0">
                <a:solidFill>
                  <a:schemeClr val="tx1">
                    <a:lumMod val="75000"/>
                    <a:lumOff val="25000"/>
                  </a:schemeClr>
                </a:solidFill>
                <a:latin typeface="Calibri Light" panose="020F0302020204030204" pitchFamily="34" charset="0"/>
              </a:rPr>
              <a:t> </a:t>
            </a:r>
            <a:r>
              <a:rPr lang="de-DE" sz="1400" dirty="0" err="1">
                <a:solidFill>
                  <a:schemeClr val="tx1">
                    <a:lumMod val="75000"/>
                    <a:lumOff val="25000"/>
                  </a:schemeClr>
                </a:solidFill>
                <a:latin typeface="Calibri Light" panose="020F0302020204030204" pitchFamily="34" charset="0"/>
              </a:rPr>
              <a:t>Dr</a:t>
            </a:r>
            <a:r>
              <a:rPr lang="de-DE" sz="1400" dirty="0">
                <a:solidFill>
                  <a:schemeClr val="tx1">
                    <a:lumMod val="75000"/>
                    <a:lumOff val="25000"/>
                  </a:schemeClr>
                </a:solidFill>
                <a:latin typeface="Calibri Light" panose="020F0302020204030204" pitchFamily="34" charset="0"/>
              </a:rPr>
              <a:t> Marlene Kretschmer (University </a:t>
            </a:r>
            <a:r>
              <a:rPr lang="de-DE" sz="1400" dirty="0" err="1">
                <a:solidFill>
                  <a:schemeClr val="tx1">
                    <a:lumMod val="75000"/>
                    <a:lumOff val="25000"/>
                  </a:schemeClr>
                </a:solidFill>
                <a:latin typeface="Calibri Light" panose="020F0302020204030204" pitchFamily="34" charset="0"/>
              </a:rPr>
              <a:t>of</a:t>
            </a:r>
            <a:r>
              <a:rPr lang="de-DE" sz="1400" dirty="0">
                <a:solidFill>
                  <a:schemeClr val="tx1">
                    <a:lumMod val="75000"/>
                    <a:lumOff val="25000"/>
                  </a:schemeClr>
                </a:solidFill>
                <a:latin typeface="Calibri Light" panose="020F0302020204030204" pitchFamily="34" charset="0"/>
              </a:rPr>
              <a:t> Leipzig)</a:t>
            </a:r>
          </a:p>
        </p:txBody>
      </p:sp>
    </p:spTree>
    <p:extLst>
      <p:ext uri="{BB962C8B-B14F-4D97-AF65-F5344CB8AC3E}">
        <p14:creationId xmlns:p14="http://schemas.microsoft.com/office/powerpoint/2010/main" val="1355921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1">
            <a:extLst>
              <a:ext uri="{FF2B5EF4-FFF2-40B4-BE49-F238E27FC236}">
                <a16:creationId xmlns:a16="http://schemas.microsoft.com/office/drawing/2014/main" id="{D4461332-4D0E-4E88-8744-6998C7B8E6A6}"/>
              </a:ext>
            </a:extLst>
          </p:cNvPr>
          <p:cNvSpPr/>
          <p:nvPr/>
        </p:nvSpPr>
        <p:spPr>
          <a:xfrm>
            <a:off x="4875894" y="3131140"/>
            <a:ext cx="3932824" cy="1212619"/>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8334C3C4-F60D-406D-8D66-AC45E1B04693}"/>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t="-1737"/>
          <a:stretch/>
        </p:blipFill>
        <p:spPr bwMode="auto">
          <a:xfrm>
            <a:off x="-801241" y="1871164"/>
            <a:ext cx="5613181" cy="24725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DE" dirty="0">
                <a:cs typeface="Calibri Light" panose="020F0302020204030204" pitchFamily="34" charset="0"/>
              </a:rPr>
              <a:t>Example 1: Common Driver</a:t>
            </a:r>
            <a:endParaRPr lang="en-GB" dirty="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10</a:t>
            </a:fld>
            <a:endParaRPr lang="en-US">
              <a:cs typeface="Calibri Light" panose="020F0302020204030204" pitchFamily="34" charset="0"/>
            </a:endParaRPr>
          </a:p>
        </p:txBody>
      </p:sp>
      <p:sp>
        <p:nvSpPr>
          <p:cNvPr id="46" name="Textfeld 45">
            <a:extLst>
              <a:ext uri="{FF2B5EF4-FFF2-40B4-BE49-F238E27FC236}">
                <a16:creationId xmlns:a16="http://schemas.microsoft.com/office/drawing/2014/main" id="{70C4931C-9BD2-4FD5-8F1E-13AD8A2FCB76}"/>
              </a:ext>
            </a:extLst>
          </p:cNvPr>
          <p:cNvSpPr txBox="1"/>
          <p:nvPr/>
        </p:nvSpPr>
        <p:spPr>
          <a:xfrm>
            <a:off x="3419872" y="4396273"/>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(JJA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49" name="Rectangle 1">
            <a:extLst>
              <a:ext uri="{FF2B5EF4-FFF2-40B4-BE49-F238E27FC236}">
                <a16:creationId xmlns:a16="http://schemas.microsoft.com/office/drawing/2014/main" id="{E34D4FB6-5F30-A04B-8981-5B0BD54EE1A8}"/>
              </a:ext>
            </a:extLst>
          </p:cNvPr>
          <p:cNvSpPr/>
          <p:nvPr/>
        </p:nvSpPr>
        <p:spPr>
          <a:xfrm>
            <a:off x="4875894" y="1282381"/>
            <a:ext cx="3932824" cy="1656889"/>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2" name="Gruppieren 21">
            <a:extLst>
              <a:ext uri="{FF2B5EF4-FFF2-40B4-BE49-F238E27FC236}">
                <a16:creationId xmlns:a16="http://schemas.microsoft.com/office/drawing/2014/main" id="{F0E501DE-590D-44AC-B20C-A96612DEDADE}"/>
              </a:ext>
            </a:extLst>
          </p:cNvPr>
          <p:cNvGrpSpPr/>
          <p:nvPr/>
        </p:nvGrpSpPr>
        <p:grpSpPr>
          <a:xfrm>
            <a:off x="2305203" y="2816386"/>
            <a:ext cx="424295" cy="422131"/>
            <a:chOff x="565398" y="2660815"/>
            <a:chExt cx="424295" cy="422131"/>
          </a:xfrm>
        </p:grpSpPr>
        <p:sp>
          <p:nvSpPr>
            <p:cNvPr id="23" name="Ellipse 22">
              <a:extLst>
                <a:ext uri="{FF2B5EF4-FFF2-40B4-BE49-F238E27FC236}">
                  <a16:creationId xmlns:a16="http://schemas.microsoft.com/office/drawing/2014/main" id="{B3E1F76D-2542-4726-B844-D8597FD30BB3}"/>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4" name="Textfeld 23">
              <a:extLst>
                <a:ext uri="{FF2B5EF4-FFF2-40B4-BE49-F238E27FC236}">
                  <a16:creationId xmlns:a16="http://schemas.microsoft.com/office/drawing/2014/main" id="{05167C03-9757-4543-B1DD-D29B8AB5595E}"/>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26" name="Gruppieren 25">
            <a:extLst>
              <a:ext uri="{FF2B5EF4-FFF2-40B4-BE49-F238E27FC236}">
                <a16:creationId xmlns:a16="http://schemas.microsoft.com/office/drawing/2014/main" id="{51AACE6E-BDCB-4F67-AC7C-1D3BD9D9838E}"/>
              </a:ext>
            </a:extLst>
          </p:cNvPr>
          <p:cNvGrpSpPr/>
          <p:nvPr/>
        </p:nvGrpSpPr>
        <p:grpSpPr>
          <a:xfrm>
            <a:off x="2401182" y="3419987"/>
            <a:ext cx="622763" cy="422131"/>
            <a:chOff x="912316" y="2787774"/>
            <a:chExt cx="622763" cy="422131"/>
          </a:xfrm>
        </p:grpSpPr>
        <p:sp>
          <p:nvSpPr>
            <p:cNvPr id="27" name="Ellipse 26">
              <a:extLst>
                <a:ext uri="{FF2B5EF4-FFF2-40B4-BE49-F238E27FC236}">
                  <a16:creationId xmlns:a16="http://schemas.microsoft.com/office/drawing/2014/main" id="{2B10F7F1-1648-446A-9478-EBEC5D8BB0B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67E26988-1CF6-462A-A199-53C0034C833D}"/>
                </a:ext>
              </a:extLst>
            </p:cNvPr>
            <p:cNvSpPr txBox="1"/>
            <p:nvPr/>
          </p:nvSpPr>
          <p:spPr>
            <a:xfrm>
              <a:off x="912316" y="28449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grpSp>
        <p:nvGrpSpPr>
          <p:cNvPr id="18" name="Gruppieren 17">
            <a:extLst>
              <a:ext uri="{FF2B5EF4-FFF2-40B4-BE49-F238E27FC236}">
                <a16:creationId xmlns:a16="http://schemas.microsoft.com/office/drawing/2014/main" id="{1F24F8BF-B5D4-4A6A-B46C-5816722E76F2}"/>
              </a:ext>
            </a:extLst>
          </p:cNvPr>
          <p:cNvGrpSpPr/>
          <p:nvPr/>
        </p:nvGrpSpPr>
        <p:grpSpPr>
          <a:xfrm>
            <a:off x="1216974" y="3211396"/>
            <a:ext cx="622762" cy="422131"/>
            <a:chOff x="912928" y="2787774"/>
            <a:chExt cx="622762" cy="422131"/>
          </a:xfrm>
        </p:grpSpPr>
        <p:sp>
          <p:nvSpPr>
            <p:cNvPr id="19" name="Ellipse 18">
              <a:extLst>
                <a:ext uri="{FF2B5EF4-FFF2-40B4-BE49-F238E27FC236}">
                  <a16:creationId xmlns:a16="http://schemas.microsoft.com/office/drawing/2014/main" id="{BC740B67-E747-4A5C-ABA7-37A8754FAB8E}"/>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0" name="Textfeld 19">
              <a:extLst>
                <a:ext uri="{FF2B5EF4-FFF2-40B4-BE49-F238E27FC236}">
                  <a16:creationId xmlns:a16="http://schemas.microsoft.com/office/drawing/2014/main" id="{6D46CB2E-DFFC-4ACC-A0D4-A8593B79055F}"/>
                </a:ext>
              </a:extLst>
            </p:cNvPr>
            <p:cNvSpPr txBox="1"/>
            <p:nvPr/>
          </p:nvSpPr>
          <p:spPr>
            <a:xfrm>
              <a:off x="912928" y="2854202"/>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800" b="1" dirty="0">
                <a:latin typeface="+mj-lt"/>
              </a:endParaRPr>
            </a:p>
          </p:txBody>
        </p:sp>
      </p:grpSp>
      <p:cxnSp>
        <p:nvCxnSpPr>
          <p:cNvPr id="25" name="Gerade Verbindung mit Pfeil 24">
            <a:extLst>
              <a:ext uri="{FF2B5EF4-FFF2-40B4-BE49-F238E27FC236}">
                <a16:creationId xmlns:a16="http://schemas.microsoft.com/office/drawing/2014/main" id="{B9860377-A9FF-47FA-BE8D-DC316E3A6DF8}"/>
              </a:ext>
            </a:extLst>
          </p:cNvPr>
          <p:cNvCxnSpPr>
            <a:cxnSpLocks/>
            <a:stCxn id="19" idx="6"/>
          </p:cNvCxnSpPr>
          <p:nvPr/>
        </p:nvCxnSpPr>
        <p:spPr>
          <a:xfrm flipV="1">
            <a:off x="1683447" y="3132344"/>
            <a:ext cx="600834" cy="290118"/>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a:extLst>
              <a:ext uri="{FF2B5EF4-FFF2-40B4-BE49-F238E27FC236}">
                <a16:creationId xmlns:a16="http://schemas.microsoft.com/office/drawing/2014/main" id="{6ED7761C-1CB4-4354-80D7-C76FD7C53422}"/>
              </a:ext>
            </a:extLst>
          </p:cNvPr>
          <p:cNvCxnSpPr>
            <a:cxnSpLocks/>
            <a:stCxn id="19" idx="6"/>
          </p:cNvCxnSpPr>
          <p:nvPr/>
        </p:nvCxnSpPr>
        <p:spPr>
          <a:xfrm>
            <a:off x="1683447" y="3422462"/>
            <a:ext cx="750845" cy="966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
        <p:nvSpPr>
          <p:cNvPr id="30" name="Textfeld 38">
            <a:extLst>
              <a:ext uri="{FF2B5EF4-FFF2-40B4-BE49-F238E27FC236}">
                <a16:creationId xmlns:a16="http://schemas.microsoft.com/office/drawing/2014/main" id="{0BCEE82D-3834-4ACA-B598-068C99FA4CF0}"/>
              </a:ext>
            </a:extLst>
          </p:cNvPr>
          <p:cNvSpPr txBox="1"/>
          <p:nvPr/>
        </p:nvSpPr>
        <p:spPr>
          <a:xfrm>
            <a:off x="4874743" y="1444135"/>
            <a:ext cx="3909171"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How strong are the causal effects?</a:t>
            </a:r>
          </a:p>
        </p:txBody>
      </p:sp>
      <p:sp>
        <p:nvSpPr>
          <p:cNvPr id="32" name="Textfeld 72">
            <a:extLst>
              <a:ext uri="{FF2B5EF4-FFF2-40B4-BE49-F238E27FC236}">
                <a16:creationId xmlns:a16="http://schemas.microsoft.com/office/drawing/2014/main" id="{1106F645-EB3D-4C96-84CB-D2721639A6B9}"/>
              </a:ext>
            </a:extLst>
          </p:cNvPr>
          <p:cNvSpPr txBox="1"/>
          <p:nvPr/>
        </p:nvSpPr>
        <p:spPr>
          <a:xfrm>
            <a:off x="4978931" y="2096384"/>
            <a:ext cx="382978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DK = </a:t>
            </a:r>
            <a:r>
              <a:rPr lang="en-DE" b="1" dirty="0">
                <a:solidFill>
                  <a:srgbClr val="339966"/>
                </a:solidFill>
                <a:latin typeface="Calibri Light" panose="020F0302020204030204" pitchFamily="34" charset="0"/>
                <a:cs typeface="Calibri Light" panose="020F0302020204030204" pitchFamily="34" charset="0"/>
              </a:rPr>
              <a:t>- 0.55 </a:t>
            </a:r>
            <a:r>
              <a:rPr lang="en-DE" dirty="0">
                <a:latin typeface="Calibri Light" panose="020F0302020204030204" pitchFamily="34" charset="0"/>
                <a:cs typeface="Calibri Light" panose="020F0302020204030204" pitchFamily="34" charset="0"/>
              </a:rPr>
              <a:t>NAO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34" name="Textfeld 36">
            <a:extLst>
              <a:ext uri="{FF2B5EF4-FFF2-40B4-BE49-F238E27FC236}">
                <a16:creationId xmlns:a16="http://schemas.microsoft.com/office/drawing/2014/main" id="{3BC565BD-74B3-47C1-9945-8B2E746B163E}"/>
              </a:ext>
            </a:extLst>
          </p:cNvPr>
          <p:cNvSpPr txBox="1"/>
          <p:nvPr/>
        </p:nvSpPr>
        <p:spPr>
          <a:xfrm>
            <a:off x="4896259" y="2530778"/>
            <a:ext cx="3887655"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MED = </a:t>
            </a:r>
            <a:r>
              <a:rPr lang="en-DE" dirty="0">
                <a:solidFill>
                  <a:srgbClr val="7030A0"/>
                </a:solidFill>
                <a:latin typeface="Calibri Light" panose="020F0302020204030204" pitchFamily="34" charset="0"/>
                <a:cs typeface="Calibri Light" panose="020F0302020204030204" pitchFamily="34" charset="0"/>
              </a:rPr>
              <a:t>+</a:t>
            </a:r>
            <a:r>
              <a:rPr lang="en-DE" b="1" dirty="0">
                <a:solidFill>
                  <a:srgbClr val="7030A0"/>
                </a:solidFill>
                <a:latin typeface="Calibri Light" panose="020F0302020204030204" pitchFamily="34" charset="0"/>
                <a:cs typeface="Calibri Light" panose="020F0302020204030204" pitchFamily="34" charset="0"/>
              </a:rPr>
              <a:t>0.42</a:t>
            </a:r>
            <a:r>
              <a:rPr lang="en-DE" dirty="0">
                <a:solidFill>
                  <a:srgbClr val="7030A0"/>
                </a:solidFill>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NAO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35" name="Textfeld 40">
            <a:extLst>
              <a:ext uri="{FF2B5EF4-FFF2-40B4-BE49-F238E27FC236}">
                <a16:creationId xmlns:a16="http://schemas.microsoft.com/office/drawing/2014/main" id="{6BCB3643-88A0-4722-9A93-95C382C4C3CC}"/>
              </a:ext>
            </a:extLst>
          </p:cNvPr>
          <p:cNvSpPr txBox="1"/>
          <p:nvPr/>
        </p:nvSpPr>
        <p:spPr>
          <a:xfrm>
            <a:off x="4843297" y="3254327"/>
            <a:ext cx="401045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The causal effects explain the correlation</a:t>
            </a:r>
          </a:p>
        </p:txBody>
      </p:sp>
      <p:sp>
        <p:nvSpPr>
          <p:cNvPr id="36" name="Textfeld 41">
            <a:extLst>
              <a:ext uri="{FF2B5EF4-FFF2-40B4-BE49-F238E27FC236}">
                <a16:creationId xmlns:a16="http://schemas.microsoft.com/office/drawing/2014/main" id="{C28A4DC4-A051-41C3-93B1-E8A5A1BB70C4}"/>
              </a:ext>
            </a:extLst>
          </p:cNvPr>
          <p:cNvSpPr txBox="1"/>
          <p:nvPr/>
        </p:nvSpPr>
        <p:spPr>
          <a:xfrm>
            <a:off x="5243940" y="3676453"/>
            <a:ext cx="323278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b="1" dirty="0">
                <a:solidFill>
                  <a:srgbClr val="339966"/>
                </a:solidFill>
                <a:latin typeface="Calibri Light" panose="020F0302020204030204" pitchFamily="34" charset="0"/>
                <a:cs typeface="Calibri Light" panose="020F0302020204030204" pitchFamily="34" charset="0"/>
              </a:rPr>
              <a:t>-0.55 </a:t>
            </a:r>
            <a:r>
              <a:rPr lang="en-DE" dirty="0">
                <a:latin typeface="Calibri Light" panose="020F0302020204030204" pitchFamily="34" charset="0"/>
                <a:cs typeface="Calibri Light" panose="020F0302020204030204" pitchFamily="34" charset="0"/>
              </a:rPr>
              <a:t>*</a:t>
            </a:r>
            <a:r>
              <a:rPr lang="en-DE" b="1" dirty="0">
                <a:solidFill>
                  <a:srgbClr val="C00000"/>
                </a:solidFill>
                <a:latin typeface="Calibri Light" panose="020F0302020204030204" pitchFamily="34" charset="0"/>
                <a:cs typeface="Calibri Light" panose="020F0302020204030204" pitchFamily="34" charset="0"/>
              </a:rPr>
              <a:t> </a:t>
            </a:r>
            <a:r>
              <a:rPr lang="en-DE" b="1" dirty="0">
                <a:solidFill>
                  <a:srgbClr val="7030A0"/>
                </a:solidFill>
                <a:latin typeface="Calibri Light" panose="020F0302020204030204" pitchFamily="34" charset="0"/>
                <a:cs typeface="Calibri Light" panose="020F0302020204030204" pitchFamily="34" charset="0"/>
              </a:rPr>
              <a:t>0.42</a:t>
            </a:r>
            <a:r>
              <a:rPr lang="en-DE" b="1" dirty="0">
                <a:latin typeface="Calibri Light" panose="020F0302020204030204" pitchFamily="34" charset="0"/>
                <a:cs typeface="Calibri Light" panose="020F0302020204030204" pitchFamily="34" charset="0"/>
              </a:rPr>
              <a:t> ≈ </a:t>
            </a:r>
            <a:r>
              <a:rPr lang="en-DE" b="1" dirty="0">
                <a:solidFill>
                  <a:srgbClr val="7030A0"/>
                </a:solidFill>
                <a:latin typeface="Calibri Light" panose="020F0302020204030204" pitchFamily="34" charset="0"/>
                <a:cs typeface="Calibri Light" panose="020F0302020204030204" pitchFamily="34" charset="0"/>
              </a:rPr>
              <a:t> </a:t>
            </a:r>
            <a:r>
              <a:rPr lang="en-DE" b="1" dirty="0">
                <a:highlight>
                  <a:srgbClr val="00FF99"/>
                </a:highlight>
                <a:latin typeface="Calibri Light" panose="020F0302020204030204" pitchFamily="34" charset="0"/>
                <a:cs typeface="Calibri Light" panose="020F0302020204030204" pitchFamily="34" charset="0"/>
              </a:rPr>
              <a:t>-0.25</a:t>
            </a:r>
            <a:endParaRPr lang="en-DE" b="1" dirty="0">
              <a:solidFill>
                <a:srgbClr val="7030A0"/>
              </a:solidFill>
              <a:latin typeface="Calibri Light" panose="020F0302020204030204" pitchFamily="34" charset="0"/>
              <a:cs typeface="Calibri Light" panose="020F0302020204030204" pitchFamily="34" charset="0"/>
            </a:endParaRPr>
          </a:p>
        </p:txBody>
      </p:sp>
      <p:sp>
        <p:nvSpPr>
          <p:cNvPr id="37" name="Textfeld 36">
            <a:extLst>
              <a:ext uri="{FF2B5EF4-FFF2-40B4-BE49-F238E27FC236}">
                <a16:creationId xmlns:a16="http://schemas.microsoft.com/office/drawing/2014/main" id="{09F30D79-451C-46E0-A3B6-5F463FA2AF94}"/>
              </a:ext>
            </a:extLst>
          </p:cNvPr>
          <p:cNvSpPr txBox="1"/>
          <p:nvPr/>
        </p:nvSpPr>
        <p:spPr>
          <a:xfrm>
            <a:off x="1598120" y="2939270"/>
            <a:ext cx="622764" cy="338554"/>
          </a:xfrm>
          <a:prstGeom prst="rect">
            <a:avLst/>
          </a:prstGeom>
          <a:noFill/>
        </p:spPr>
        <p:txBody>
          <a:bodyPr wrap="square" rtlCol="0">
            <a:spAutoFit/>
          </a:bodyPr>
          <a:lstStyle/>
          <a:p>
            <a:r>
              <a:rPr lang="en-DE" sz="1600" b="1" dirty="0">
                <a:solidFill>
                  <a:srgbClr val="006600"/>
                </a:solidFill>
                <a:latin typeface="Calibri Light" panose="020F0302020204030204" pitchFamily="34" charset="0"/>
                <a:cs typeface="Calibri Light" panose="020F0302020204030204" pitchFamily="34" charset="0"/>
              </a:rPr>
              <a:t>-0.55</a:t>
            </a:r>
          </a:p>
        </p:txBody>
      </p:sp>
      <p:sp>
        <p:nvSpPr>
          <p:cNvPr id="38" name="Textfeld 37">
            <a:extLst>
              <a:ext uri="{FF2B5EF4-FFF2-40B4-BE49-F238E27FC236}">
                <a16:creationId xmlns:a16="http://schemas.microsoft.com/office/drawing/2014/main" id="{09E66419-C169-4B7E-A8F2-0BAA9935DDDB}"/>
              </a:ext>
            </a:extLst>
          </p:cNvPr>
          <p:cNvSpPr txBox="1"/>
          <p:nvPr/>
        </p:nvSpPr>
        <p:spPr>
          <a:xfrm>
            <a:off x="1760091" y="3422071"/>
            <a:ext cx="622764" cy="338554"/>
          </a:xfrm>
          <a:prstGeom prst="rect">
            <a:avLst/>
          </a:prstGeom>
          <a:noFill/>
        </p:spPr>
        <p:txBody>
          <a:bodyPr wrap="square" rtlCol="0">
            <a:spAutoFit/>
          </a:bodyPr>
          <a:lstStyle/>
          <a:p>
            <a:r>
              <a:rPr lang="en-DE" sz="1600" b="1" dirty="0">
                <a:solidFill>
                  <a:srgbClr val="7030A0"/>
                </a:solidFill>
                <a:latin typeface="Calibri Light" panose="020F0302020204030204" pitchFamily="34" charset="0"/>
                <a:cs typeface="Calibri Light" panose="020F0302020204030204" pitchFamily="34" charset="0"/>
              </a:rPr>
              <a:t>0.42</a:t>
            </a:r>
          </a:p>
        </p:txBody>
      </p:sp>
      <p:sp>
        <p:nvSpPr>
          <p:cNvPr id="3" name="Footer Placeholder 5">
            <a:extLst>
              <a:ext uri="{FF2B5EF4-FFF2-40B4-BE49-F238E27FC236}">
                <a16:creationId xmlns:a16="http://schemas.microsoft.com/office/drawing/2014/main" id="{9855E056-9515-8E16-B89C-AFC747F0F881}"/>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www.walker.ac.uk</a:t>
            </a:r>
            <a:endParaRPr lang="en-US" dirty="0">
              <a:latin typeface="AvenirNext LT Pro Bold" panose="020B0804020202020204" pitchFamily="34" charset="0"/>
            </a:endParaRPr>
          </a:p>
        </p:txBody>
      </p:sp>
    </p:spTree>
    <p:extLst>
      <p:ext uri="{BB962C8B-B14F-4D97-AF65-F5344CB8AC3E}">
        <p14:creationId xmlns:p14="http://schemas.microsoft.com/office/powerpoint/2010/main" val="252108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2" grpId="0"/>
      <p:bldP spid="34" grpId="0"/>
      <p:bldP spid="35" grpId="0"/>
      <p:bldP spid="36" grpId="0"/>
      <p:bldP spid="37"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1">
            <a:extLst>
              <a:ext uri="{FF2B5EF4-FFF2-40B4-BE49-F238E27FC236}">
                <a16:creationId xmlns:a16="http://schemas.microsoft.com/office/drawing/2014/main" id="{81A191B1-8EC2-B399-0FC6-774CEA7C5D53}"/>
              </a:ext>
            </a:extLst>
          </p:cNvPr>
          <p:cNvSpPr/>
          <p:nvPr/>
        </p:nvSpPr>
        <p:spPr>
          <a:xfrm>
            <a:off x="4985261" y="1281257"/>
            <a:ext cx="3932824" cy="1126131"/>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8334C3C4-F60D-406D-8D66-AC45E1B04693}"/>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t="-1737"/>
          <a:stretch/>
        </p:blipFill>
        <p:spPr bwMode="auto">
          <a:xfrm>
            <a:off x="-801241" y="1871164"/>
            <a:ext cx="5613181" cy="24725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DE" dirty="0">
                <a:cs typeface="Calibri Light" panose="020F0302020204030204" pitchFamily="34" charset="0"/>
              </a:rPr>
              <a:t>Example 1: Common Driver</a:t>
            </a:r>
            <a:endParaRPr lang="en-GB" dirty="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11</a:t>
            </a:fld>
            <a:endParaRPr lang="en-US">
              <a:cs typeface="Calibri Light" panose="020F0302020204030204" pitchFamily="34" charset="0"/>
            </a:endParaRPr>
          </a:p>
        </p:txBody>
      </p:sp>
      <p:sp>
        <p:nvSpPr>
          <p:cNvPr id="46" name="Textfeld 45">
            <a:extLst>
              <a:ext uri="{FF2B5EF4-FFF2-40B4-BE49-F238E27FC236}">
                <a16:creationId xmlns:a16="http://schemas.microsoft.com/office/drawing/2014/main" id="{70C4931C-9BD2-4FD5-8F1E-13AD8A2FCB76}"/>
              </a:ext>
            </a:extLst>
          </p:cNvPr>
          <p:cNvSpPr txBox="1"/>
          <p:nvPr/>
        </p:nvSpPr>
        <p:spPr>
          <a:xfrm>
            <a:off x="3419872" y="4396273"/>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(JJA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grpSp>
        <p:nvGrpSpPr>
          <p:cNvPr id="22" name="Gruppieren 21">
            <a:extLst>
              <a:ext uri="{FF2B5EF4-FFF2-40B4-BE49-F238E27FC236}">
                <a16:creationId xmlns:a16="http://schemas.microsoft.com/office/drawing/2014/main" id="{F0E501DE-590D-44AC-B20C-A96612DEDADE}"/>
              </a:ext>
            </a:extLst>
          </p:cNvPr>
          <p:cNvGrpSpPr/>
          <p:nvPr/>
        </p:nvGrpSpPr>
        <p:grpSpPr>
          <a:xfrm>
            <a:off x="2305203" y="2816386"/>
            <a:ext cx="424295" cy="422131"/>
            <a:chOff x="565398" y="2660815"/>
            <a:chExt cx="424295" cy="422131"/>
          </a:xfrm>
        </p:grpSpPr>
        <p:sp>
          <p:nvSpPr>
            <p:cNvPr id="23" name="Ellipse 22">
              <a:extLst>
                <a:ext uri="{FF2B5EF4-FFF2-40B4-BE49-F238E27FC236}">
                  <a16:creationId xmlns:a16="http://schemas.microsoft.com/office/drawing/2014/main" id="{B3E1F76D-2542-4726-B844-D8597FD30BB3}"/>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4" name="Textfeld 23">
              <a:extLst>
                <a:ext uri="{FF2B5EF4-FFF2-40B4-BE49-F238E27FC236}">
                  <a16:creationId xmlns:a16="http://schemas.microsoft.com/office/drawing/2014/main" id="{05167C03-9757-4543-B1DD-D29B8AB5595E}"/>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26" name="Gruppieren 25">
            <a:extLst>
              <a:ext uri="{FF2B5EF4-FFF2-40B4-BE49-F238E27FC236}">
                <a16:creationId xmlns:a16="http://schemas.microsoft.com/office/drawing/2014/main" id="{51AACE6E-BDCB-4F67-AC7C-1D3BD9D9838E}"/>
              </a:ext>
            </a:extLst>
          </p:cNvPr>
          <p:cNvGrpSpPr/>
          <p:nvPr/>
        </p:nvGrpSpPr>
        <p:grpSpPr>
          <a:xfrm>
            <a:off x="2401182" y="3419987"/>
            <a:ext cx="622763" cy="422131"/>
            <a:chOff x="912316" y="2787774"/>
            <a:chExt cx="622763" cy="422131"/>
          </a:xfrm>
        </p:grpSpPr>
        <p:sp>
          <p:nvSpPr>
            <p:cNvPr id="27" name="Ellipse 26">
              <a:extLst>
                <a:ext uri="{FF2B5EF4-FFF2-40B4-BE49-F238E27FC236}">
                  <a16:creationId xmlns:a16="http://schemas.microsoft.com/office/drawing/2014/main" id="{2B10F7F1-1648-446A-9478-EBEC5D8BB0B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67E26988-1CF6-462A-A199-53C0034C833D}"/>
                </a:ext>
              </a:extLst>
            </p:cNvPr>
            <p:cNvSpPr txBox="1"/>
            <p:nvPr/>
          </p:nvSpPr>
          <p:spPr>
            <a:xfrm>
              <a:off x="912316" y="28449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grpSp>
        <p:nvGrpSpPr>
          <p:cNvPr id="18" name="Gruppieren 17">
            <a:extLst>
              <a:ext uri="{FF2B5EF4-FFF2-40B4-BE49-F238E27FC236}">
                <a16:creationId xmlns:a16="http://schemas.microsoft.com/office/drawing/2014/main" id="{1F24F8BF-B5D4-4A6A-B46C-5816722E76F2}"/>
              </a:ext>
            </a:extLst>
          </p:cNvPr>
          <p:cNvGrpSpPr/>
          <p:nvPr/>
        </p:nvGrpSpPr>
        <p:grpSpPr>
          <a:xfrm>
            <a:off x="1216974" y="3211396"/>
            <a:ext cx="622762" cy="422131"/>
            <a:chOff x="912928" y="2787774"/>
            <a:chExt cx="622762" cy="422131"/>
          </a:xfrm>
        </p:grpSpPr>
        <p:sp>
          <p:nvSpPr>
            <p:cNvPr id="19" name="Ellipse 18">
              <a:extLst>
                <a:ext uri="{FF2B5EF4-FFF2-40B4-BE49-F238E27FC236}">
                  <a16:creationId xmlns:a16="http://schemas.microsoft.com/office/drawing/2014/main" id="{BC740B67-E747-4A5C-ABA7-37A8754FAB8E}"/>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0" name="Textfeld 19">
              <a:extLst>
                <a:ext uri="{FF2B5EF4-FFF2-40B4-BE49-F238E27FC236}">
                  <a16:creationId xmlns:a16="http://schemas.microsoft.com/office/drawing/2014/main" id="{6D46CB2E-DFFC-4ACC-A0D4-A8593B79055F}"/>
                </a:ext>
              </a:extLst>
            </p:cNvPr>
            <p:cNvSpPr txBox="1"/>
            <p:nvPr/>
          </p:nvSpPr>
          <p:spPr>
            <a:xfrm>
              <a:off x="912928" y="2854202"/>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800" b="1" dirty="0">
                <a:latin typeface="+mj-lt"/>
              </a:endParaRPr>
            </a:p>
          </p:txBody>
        </p:sp>
      </p:grpSp>
      <p:cxnSp>
        <p:nvCxnSpPr>
          <p:cNvPr id="25" name="Gerade Verbindung mit Pfeil 24">
            <a:extLst>
              <a:ext uri="{FF2B5EF4-FFF2-40B4-BE49-F238E27FC236}">
                <a16:creationId xmlns:a16="http://schemas.microsoft.com/office/drawing/2014/main" id="{B9860377-A9FF-47FA-BE8D-DC316E3A6DF8}"/>
              </a:ext>
            </a:extLst>
          </p:cNvPr>
          <p:cNvCxnSpPr>
            <a:cxnSpLocks/>
            <a:stCxn id="19" idx="6"/>
          </p:cNvCxnSpPr>
          <p:nvPr/>
        </p:nvCxnSpPr>
        <p:spPr>
          <a:xfrm flipV="1">
            <a:off x="1683447" y="3132344"/>
            <a:ext cx="600834" cy="290118"/>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a:extLst>
              <a:ext uri="{FF2B5EF4-FFF2-40B4-BE49-F238E27FC236}">
                <a16:creationId xmlns:a16="http://schemas.microsoft.com/office/drawing/2014/main" id="{6ED7761C-1CB4-4354-80D7-C76FD7C53422}"/>
              </a:ext>
            </a:extLst>
          </p:cNvPr>
          <p:cNvCxnSpPr>
            <a:cxnSpLocks/>
            <a:stCxn id="19" idx="6"/>
          </p:cNvCxnSpPr>
          <p:nvPr/>
        </p:nvCxnSpPr>
        <p:spPr>
          <a:xfrm>
            <a:off x="1683447" y="3422462"/>
            <a:ext cx="750845" cy="966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
        <p:nvSpPr>
          <p:cNvPr id="36" name="Textfeld 35">
            <a:extLst>
              <a:ext uri="{FF2B5EF4-FFF2-40B4-BE49-F238E27FC236}">
                <a16:creationId xmlns:a16="http://schemas.microsoft.com/office/drawing/2014/main" id="{469E2C5F-9A0A-43E3-B535-C7A585178FB3}"/>
              </a:ext>
            </a:extLst>
          </p:cNvPr>
          <p:cNvSpPr txBox="1"/>
          <p:nvPr/>
        </p:nvSpPr>
        <p:spPr>
          <a:xfrm rot="2269587">
            <a:off x="1847823" y="2971503"/>
            <a:ext cx="333769" cy="523220"/>
          </a:xfrm>
          <a:prstGeom prst="rect">
            <a:avLst/>
          </a:prstGeom>
          <a:noFill/>
        </p:spPr>
        <p:txBody>
          <a:bodyPr wrap="square" rtlCol="0">
            <a:spAutoFit/>
          </a:bodyPr>
          <a:lstStyle/>
          <a:p>
            <a:r>
              <a:rPr lang="en-DE" sz="2800" dirty="0">
                <a:solidFill>
                  <a:srgbClr val="C00000"/>
                </a:solidFill>
              </a:rPr>
              <a:t>x</a:t>
            </a:r>
          </a:p>
        </p:txBody>
      </p:sp>
      <p:sp>
        <p:nvSpPr>
          <p:cNvPr id="37" name="Textfeld 36">
            <a:extLst>
              <a:ext uri="{FF2B5EF4-FFF2-40B4-BE49-F238E27FC236}">
                <a16:creationId xmlns:a16="http://schemas.microsoft.com/office/drawing/2014/main" id="{CCF0D1D4-BC22-4AB3-A95A-CEF502FD9706}"/>
              </a:ext>
            </a:extLst>
          </p:cNvPr>
          <p:cNvSpPr txBox="1"/>
          <p:nvPr/>
        </p:nvSpPr>
        <p:spPr>
          <a:xfrm rot="2269587">
            <a:off x="1958573" y="3199137"/>
            <a:ext cx="333769" cy="523220"/>
          </a:xfrm>
          <a:prstGeom prst="rect">
            <a:avLst/>
          </a:prstGeom>
          <a:noFill/>
        </p:spPr>
        <p:txBody>
          <a:bodyPr wrap="square" rtlCol="0">
            <a:spAutoFit/>
          </a:bodyPr>
          <a:lstStyle/>
          <a:p>
            <a:r>
              <a:rPr lang="en-DE" sz="2800" dirty="0">
                <a:solidFill>
                  <a:srgbClr val="C00000"/>
                </a:solidFill>
              </a:rPr>
              <a:t>x</a:t>
            </a:r>
          </a:p>
        </p:txBody>
      </p:sp>
      <p:sp>
        <p:nvSpPr>
          <p:cNvPr id="39" name="Rectangle 1">
            <a:extLst>
              <a:ext uri="{FF2B5EF4-FFF2-40B4-BE49-F238E27FC236}">
                <a16:creationId xmlns:a16="http://schemas.microsoft.com/office/drawing/2014/main" id="{62CDA708-D148-F8D8-5D46-37607A013834}"/>
              </a:ext>
            </a:extLst>
          </p:cNvPr>
          <p:cNvSpPr/>
          <p:nvPr/>
        </p:nvSpPr>
        <p:spPr>
          <a:xfrm>
            <a:off x="4932040" y="2672767"/>
            <a:ext cx="3932824" cy="1656889"/>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Textfeld 37">
            <a:extLst>
              <a:ext uri="{FF2B5EF4-FFF2-40B4-BE49-F238E27FC236}">
                <a16:creationId xmlns:a16="http://schemas.microsoft.com/office/drawing/2014/main" id="{D37E7438-8D3B-BF0A-01B1-6FD473E66914}"/>
              </a:ext>
            </a:extLst>
          </p:cNvPr>
          <p:cNvSpPr txBox="1"/>
          <p:nvPr/>
        </p:nvSpPr>
        <p:spPr>
          <a:xfrm>
            <a:off x="5161388" y="3663306"/>
            <a:ext cx="3429774"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 </a:t>
            </a:r>
            <a:r>
              <a:rPr lang="de-DE" dirty="0">
                <a:latin typeface="Calibri Light" panose="020F0302020204030204" pitchFamily="34" charset="0"/>
                <a:cs typeface="Calibri Light" panose="020F0302020204030204" pitchFamily="34" charset="0"/>
              </a:rPr>
              <a:t>C</a:t>
            </a:r>
            <a:r>
              <a:rPr lang="en-DE" dirty="0" err="1">
                <a:latin typeface="Calibri Light" panose="020F0302020204030204" pitchFamily="34" charset="0"/>
                <a:cs typeface="Calibri Light" panose="020F0302020204030204" pitchFamily="34" charset="0"/>
              </a:rPr>
              <a:t>orr</a:t>
            </a:r>
            <a:r>
              <a:rPr lang="en-DE" dirty="0">
                <a:latin typeface="Calibri Light" panose="020F0302020204030204" pitchFamily="34" charset="0"/>
                <a:cs typeface="Calibri Light" panose="020F0302020204030204" pitchFamily="34" charset="0"/>
              </a:rPr>
              <a:t>(DK, MED</a:t>
            </a:r>
            <a:r>
              <a:rPr lang="en-GB" dirty="0">
                <a:latin typeface="Calibri Light" panose="020F0302020204030204" pitchFamily="34" charset="0"/>
                <a:cs typeface="Calibri Light" panose="020F0302020204030204" pitchFamily="34" charset="0"/>
              </a:rPr>
              <a:t> | NAO</a:t>
            </a:r>
            <a:r>
              <a:rPr lang="en-DE" dirty="0">
                <a:latin typeface="Calibri Light" panose="020F0302020204030204" pitchFamily="34" charset="0"/>
                <a:cs typeface="Calibri Light" panose="020F0302020204030204" pitchFamily="34" charset="0"/>
              </a:rPr>
              <a:t>) = </a:t>
            </a:r>
            <a:r>
              <a:rPr lang="en-DE" dirty="0">
                <a:highlight>
                  <a:srgbClr val="FFCC66"/>
                </a:highlight>
                <a:latin typeface="Calibri Light" panose="020F0302020204030204" pitchFamily="34" charset="0"/>
                <a:cs typeface="Calibri Light" panose="020F0302020204030204" pitchFamily="34" charset="0"/>
              </a:rPr>
              <a:t>0.01</a:t>
            </a:r>
            <a:endParaRPr lang="en-DE" b="1" dirty="0">
              <a:highlight>
                <a:srgbClr val="FFCC66"/>
              </a:highlight>
              <a:latin typeface="Calibri Light" panose="020F0302020204030204" pitchFamily="34" charset="0"/>
              <a:cs typeface="Calibri Light" panose="020F0302020204030204" pitchFamily="34" charset="0"/>
            </a:endParaRPr>
          </a:p>
        </p:txBody>
      </p:sp>
      <p:sp>
        <p:nvSpPr>
          <p:cNvPr id="41" name="Textfeld 38">
            <a:extLst>
              <a:ext uri="{FF2B5EF4-FFF2-40B4-BE49-F238E27FC236}">
                <a16:creationId xmlns:a16="http://schemas.microsoft.com/office/drawing/2014/main" id="{51797A0B-43AB-64E1-14B2-286C5BBA52D7}"/>
              </a:ext>
            </a:extLst>
          </p:cNvPr>
          <p:cNvSpPr txBox="1"/>
          <p:nvPr/>
        </p:nvSpPr>
        <p:spPr>
          <a:xfrm>
            <a:off x="4955693" y="2854881"/>
            <a:ext cx="3909171"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DK and MED are independent after regressing out the effect of NAO</a:t>
            </a:r>
          </a:p>
        </p:txBody>
      </p:sp>
      <p:sp>
        <p:nvSpPr>
          <p:cNvPr id="42" name="Textfeld 38">
            <a:extLst>
              <a:ext uri="{FF2B5EF4-FFF2-40B4-BE49-F238E27FC236}">
                <a16:creationId xmlns:a16="http://schemas.microsoft.com/office/drawing/2014/main" id="{7145CA47-ABB5-6A53-9EFD-1296227389D9}"/>
              </a:ext>
            </a:extLst>
          </p:cNvPr>
          <p:cNvSpPr txBox="1"/>
          <p:nvPr/>
        </p:nvSpPr>
        <p:spPr>
          <a:xfrm>
            <a:off x="5060483" y="1486057"/>
            <a:ext cx="3631583"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Is our causal model consistent with the data?</a:t>
            </a:r>
          </a:p>
        </p:txBody>
      </p:sp>
      <p:sp>
        <p:nvSpPr>
          <p:cNvPr id="3" name="Footer Placeholder 5">
            <a:extLst>
              <a:ext uri="{FF2B5EF4-FFF2-40B4-BE49-F238E27FC236}">
                <a16:creationId xmlns:a16="http://schemas.microsoft.com/office/drawing/2014/main" id="{A1E9790D-E2F2-6CEA-C1EA-8B6D085C3A20}"/>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www.walker.ac.uk</a:t>
            </a:r>
            <a:endParaRPr lang="en-US" dirty="0">
              <a:latin typeface="AvenirNext LT Pro Bold" panose="020B0804020202020204" pitchFamily="34" charset="0"/>
            </a:endParaRPr>
          </a:p>
        </p:txBody>
      </p:sp>
    </p:spTree>
    <p:extLst>
      <p:ext uri="{BB962C8B-B14F-4D97-AF65-F5344CB8AC3E}">
        <p14:creationId xmlns:p14="http://schemas.microsoft.com/office/powerpoint/2010/main" val="279636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9" grpId="0" animBg="1"/>
      <p:bldP spid="40"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334C3C4-F60D-406D-8D66-AC45E1B04693}"/>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t="-1737"/>
          <a:stretch/>
        </p:blipFill>
        <p:spPr bwMode="auto">
          <a:xfrm>
            <a:off x="-801241" y="1871164"/>
            <a:ext cx="5613181" cy="24725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DE" dirty="0">
                <a:cs typeface="Calibri Light" panose="020F0302020204030204" pitchFamily="34" charset="0"/>
              </a:rPr>
              <a:t>Example 1: Common Driver</a:t>
            </a:r>
            <a:endParaRPr lang="en-GB" dirty="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12</a:t>
            </a:fld>
            <a:endParaRPr lang="en-US">
              <a:cs typeface="Calibri Light" panose="020F0302020204030204" pitchFamily="34" charset="0"/>
            </a:endParaRPr>
          </a:p>
        </p:txBody>
      </p:sp>
      <p:sp>
        <p:nvSpPr>
          <p:cNvPr id="46" name="Textfeld 45">
            <a:extLst>
              <a:ext uri="{FF2B5EF4-FFF2-40B4-BE49-F238E27FC236}">
                <a16:creationId xmlns:a16="http://schemas.microsoft.com/office/drawing/2014/main" id="{70C4931C-9BD2-4FD5-8F1E-13AD8A2FCB76}"/>
              </a:ext>
            </a:extLst>
          </p:cNvPr>
          <p:cNvSpPr txBox="1"/>
          <p:nvPr/>
        </p:nvSpPr>
        <p:spPr>
          <a:xfrm>
            <a:off x="3419872" y="4396273"/>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(JJA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grpSp>
        <p:nvGrpSpPr>
          <p:cNvPr id="22" name="Gruppieren 21">
            <a:extLst>
              <a:ext uri="{FF2B5EF4-FFF2-40B4-BE49-F238E27FC236}">
                <a16:creationId xmlns:a16="http://schemas.microsoft.com/office/drawing/2014/main" id="{F0E501DE-590D-44AC-B20C-A96612DEDADE}"/>
              </a:ext>
            </a:extLst>
          </p:cNvPr>
          <p:cNvGrpSpPr/>
          <p:nvPr/>
        </p:nvGrpSpPr>
        <p:grpSpPr>
          <a:xfrm>
            <a:off x="2305203" y="2816386"/>
            <a:ext cx="424295" cy="422131"/>
            <a:chOff x="565398" y="2660815"/>
            <a:chExt cx="424295" cy="422131"/>
          </a:xfrm>
        </p:grpSpPr>
        <p:sp>
          <p:nvSpPr>
            <p:cNvPr id="23" name="Ellipse 22">
              <a:extLst>
                <a:ext uri="{FF2B5EF4-FFF2-40B4-BE49-F238E27FC236}">
                  <a16:creationId xmlns:a16="http://schemas.microsoft.com/office/drawing/2014/main" id="{B3E1F76D-2542-4726-B844-D8597FD30BB3}"/>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4" name="Textfeld 23">
              <a:extLst>
                <a:ext uri="{FF2B5EF4-FFF2-40B4-BE49-F238E27FC236}">
                  <a16:creationId xmlns:a16="http://schemas.microsoft.com/office/drawing/2014/main" id="{05167C03-9757-4543-B1DD-D29B8AB5595E}"/>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26" name="Gruppieren 25">
            <a:extLst>
              <a:ext uri="{FF2B5EF4-FFF2-40B4-BE49-F238E27FC236}">
                <a16:creationId xmlns:a16="http://schemas.microsoft.com/office/drawing/2014/main" id="{51AACE6E-BDCB-4F67-AC7C-1D3BD9D9838E}"/>
              </a:ext>
            </a:extLst>
          </p:cNvPr>
          <p:cNvGrpSpPr/>
          <p:nvPr/>
        </p:nvGrpSpPr>
        <p:grpSpPr>
          <a:xfrm>
            <a:off x="2401182" y="3419987"/>
            <a:ext cx="622763" cy="422131"/>
            <a:chOff x="912316" y="2787774"/>
            <a:chExt cx="622763" cy="422131"/>
          </a:xfrm>
        </p:grpSpPr>
        <p:sp>
          <p:nvSpPr>
            <p:cNvPr id="27" name="Ellipse 26">
              <a:extLst>
                <a:ext uri="{FF2B5EF4-FFF2-40B4-BE49-F238E27FC236}">
                  <a16:creationId xmlns:a16="http://schemas.microsoft.com/office/drawing/2014/main" id="{2B10F7F1-1648-446A-9478-EBEC5D8BB0B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67E26988-1CF6-462A-A199-53C0034C833D}"/>
                </a:ext>
              </a:extLst>
            </p:cNvPr>
            <p:cNvSpPr txBox="1"/>
            <p:nvPr/>
          </p:nvSpPr>
          <p:spPr>
            <a:xfrm>
              <a:off x="912316" y="28449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grpSp>
        <p:nvGrpSpPr>
          <p:cNvPr id="18" name="Gruppieren 17">
            <a:extLst>
              <a:ext uri="{FF2B5EF4-FFF2-40B4-BE49-F238E27FC236}">
                <a16:creationId xmlns:a16="http://schemas.microsoft.com/office/drawing/2014/main" id="{1F24F8BF-B5D4-4A6A-B46C-5816722E76F2}"/>
              </a:ext>
            </a:extLst>
          </p:cNvPr>
          <p:cNvGrpSpPr/>
          <p:nvPr/>
        </p:nvGrpSpPr>
        <p:grpSpPr>
          <a:xfrm>
            <a:off x="1216974" y="3211396"/>
            <a:ext cx="622762" cy="422131"/>
            <a:chOff x="912928" y="2787774"/>
            <a:chExt cx="622762" cy="422131"/>
          </a:xfrm>
        </p:grpSpPr>
        <p:sp>
          <p:nvSpPr>
            <p:cNvPr id="19" name="Ellipse 18">
              <a:extLst>
                <a:ext uri="{FF2B5EF4-FFF2-40B4-BE49-F238E27FC236}">
                  <a16:creationId xmlns:a16="http://schemas.microsoft.com/office/drawing/2014/main" id="{BC740B67-E747-4A5C-ABA7-37A8754FAB8E}"/>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0" name="Textfeld 19">
              <a:extLst>
                <a:ext uri="{FF2B5EF4-FFF2-40B4-BE49-F238E27FC236}">
                  <a16:creationId xmlns:a16="http://schemas.microsoft.com/office/drawing/2014/main" id="{6D46CB2E-DFFC-4ACC-A0D4-A8593B79055F}"/>
                </a:ext>
              </a:extLst>
            </p:cNvPr>
            <p:cNvSpPr txBox="1"/>
            <p:nvPr/>
          </p:nvSpPr>
          <p:spPr>
            <a:xfrm>
              <a:off x="912928" y="2854202"/>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800" b="1" dirty="0">
                <a:latin typeface="+mj-lt"/>
              </a:endParaRPr>
            </a:p>
          </p:txBody>
        </p:sp>
      </p:grpSp>
      <p:cxnSp>
        <p:nvCxnSpPr>
          <p:cNvPr id="25" name="Gerade Verbindung mit Pfeil 24">
            <a:extLst>
              <a:ext uri="{FF2B5EF4-FFF2-40B4-BE49-F238E27FC236}">
                <a16:creationId xmlns:a16="http://schemas.microsoft.com/office/drawing/2014/main" id="{B9860377-A9FF-47FA-BE8D-DC316E3A6DF8}"/>
              </a:ext>
            </a:extLst>
          </p:cNvPr>
          <p:cNvCxnSpPr>
            <a:cxnSpLocks/>
            <a:stCxn id="19" idx="6"/>
          </p:cNvCxnSpPr>
          <p:nvPr/>
        </p:nvCxnSpPr>
        <p:spPr>
          <a:xfrm flipV="1">
            <a:off x="1683447" y="3132344"/>
            <a:ext cx="600834" cy="290118"/>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29" name="Gerade Verbindung mit Pfeil 28">
            <a:extLst>
              <a:ext uri="{FF2B5EF4-FFF2-40B4-BE49-F238E27FC236}">
                <a16:creationId xmlns:a16="http://schemas.microsoft.com/office/drawing/2014/main" id="{6ED7761C-1CB4-4354-80D7-C76FD7C53422}"/>
              </a:ext>
            </a:extLst>
          </p:cNvPr>
          <p:cNvCxnSpPr>
            <a:cxnSpLocks/>
            <a:stCxn id="19" idx="6"/>
          </p:cNvCxnSpPr>
          <p:nvPr/>
        </p:nvCxnSpPr>
        <p:spPr>
          <a:xfrm>
            <a:off x="1683447" y="3422462"/>
            <a:ext cx="750845" cy="966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
        <p:nvSpPr>
          <p:cNvPr id="31" name="Textfeld 30">
            <a:extLst>
              <a:ext uri="{FF2B5EF4-FFF2-40B4-BE49-F238E27FC236}">
                <a16:creationId xmlns:a16="http://schemas.microsoft.com/office/drawing/2014/main" id="{E9A6A70A-4BBE-28E4-045D-07B33DDA811C}"/>
              </a:ext>
            </a:extLst>
          </p:cNvPr>
          <p:cNvSpPr txBox="1"/>
          <p:nvPr/>
        </p:nvSpPr>
        <p:spPr>
          <a:xfrm>
            <a:off x="4811939" y="1950230"/>
            <a:ext cx="4081689" cy="1323439"/>
          </a:xfrm>
          <a:prstGeom prst="rect">
            <a:avLst/>
          </a:prstGeom>
          <a:solidFill>
            <a:srgbClr val="FFFFCC"/>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DE" sz="2000" dirty="0">
                <a:latin typeface="Calibri Light" panose="020F0302020204030204" pitchFamily="34" charset="0"/>
                <a:cs typeface="Calibri Light" panose="020F0302020204030204" pitchFamily="34" charset="0"/>
              </a:rPr>
              <a:t>Causal </a:t>
            </a:r>
            <a:r>
              <a:rPr lang="en-DE" sz="2000">
                <a:latin typeface="Calibri Light" panose="020F0302020204030204" pitchFamily="34" charset="0"/>
                <a:cs typeface="Calibri Light" panose="020F0302020204030204" pitchFamily="34" charset="0"/>
              </a:rPr>
              <a:t>knowledge </a:t>
            </a:r>
            <a:r>
              <a:rPr lang="en-GB" sz="2000" dirty="0">
                <a:latin typeface="Calibri Light" panose="020F0302020204030204" pitchFamily="34" charset="0"/>
                <a:cs typeface="Calibri Light" panose="020F0302020204030204" pitchFamily="34" charset="0"/>
              </a:rPr>
              <a:t>(e.g. in the form of a network) </a:t>
            </a:r>
          </a:p>
          <a:p>
            <a:pPr marL="0" marR="0" lvl="0" indent="0" algn="ctr" defTabSz="914400" rtl="0" eaLnBrk="1" fontAlgn="auto" latinLnBrk="0" hangingPunct="1">
              <a:lnSpc>
                <a:spcPct val="100000"/>
              </a:lnSpc>
              <a:spcBef>
                <a:spcPts val="0"/>
              </a:spcBef>
              <a:spcAft>
                <a:spcPts val="0"/>
              </a:spcAft>
              <a:buClrTx/>
              <a:buSzTx/>
              <a:buFontTx/>
              <a:buNone/>
              <a:tabLst/>
              <a:defRPr/>
            </a:pPr>
            <a:r>
              <a:rPr lang="en-DE" sz="2000">
                <a:latin typeface="Calibri Light" panose="020F0302020204030204" pitchFamily="34" charset="0"/>
                <a:cs typeface="Calibri Light" panose="020F0302020204030204" pitchFamily="34" charset="0"/>
              </a:rPr>
              <a:t>is </a:t>
            </a:r>
            <a:r>
              <a:rPr lang="en-DE" sz="2000" dirty="0">
                <a:latin typeface="Calibri Light" panose="020F0302020204030204" pitchFamily="34" charset="0"/>
                <a:cs typeface="Calibri Light" panose="020F0302020204030204" pitchFamily="34" charset="0"/>
              </a:rPr>
              <a:t>needed to interpret both causal </a:t>
            </a:r>
            <a:r>
              <a:rPr lang="en-DE" sz="2000">
                <a:latin typeface="Calibri Light" panose="020F0302020204030204" pitchFamily="34" charset="0"/>
                <a:cs typeface="Calibri Light" panose="020F0302020204030204" pitchFamily="34" charset="0"/>
              </a:rPr>
              <a:t>and </a:t>
            </a:r>
            <a:endParaRPr lang="en-GB" sz="2000" dirty="0">
              <a:latin typeface="Calibri Light" panose="020F0302020204030204" pitchFamily="34" charset="0"/>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DE" sz="2000">
                <a:latin typeface="Calibri Light" panose="020F0302020204030204" pitchFamily="34" charset="0"/>
                <a:cs typeface="Calibri Light" panose="020F0302020204030204" pitchFamily="34" charset="0"/>
              </a:rPr>
              <a:t>non-causal </a:t>
            </a:r>
            <a:r>
              <a:rPr lang="en-DE" sz="2000" dirty="0">
                <a:latin typeface="Calibri Light" panose="020F0302020204030204" pitchFamily="34" charset="0"/>
                <a:cs typeface="Calibri Light" panose="020F0302020204030204" pitchFamily="34" charset="0"/>
              </a:rPr>
              <a:t>associations</a:t>
            </a:r>
          </a:p>
        </p:txBody>
      </p:sp>
      <p:sp>
        <p:nvSpPr>
          <p:cNvPr id="3" name="Footer Placeholder 5">
            <a:extLst>
              <a:ext uri="{FF2B5EF4-FFF2-40B4-BE49-F238E27FC236}">
                <a16:creationId xmlns:a16="http://schemas.microsoft.com/office/drawing/2014/main" id="{8FD5E60B-44D2-ADC4-A195-87EFEEA44565}"/>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www.walker.ac.uk</a:t>
            </a:r>
            <a:endParaRPr lang="en-US" dirty="0">
              <a:latin typeface="AvenirNext LT Pro Bold" panose="020B0804020202020204" pitchFamily="34" charset="0"/>
            </a:endParaRPr>
          </a:p>
        </p:txBody>
      </p:sp>
    </p:spTree>
    <p:extLst>
      <p:ext uri="{BB962C8B-B14F-4D97-AF65-F5344CB8AC3E}">
        <p14:creationId xmlns:p14="http://schemas.microsoft.com/office/powerpoint/2010/main" val="230572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9">
            <a:extLst>
              <a:ext uri="{FF2B5EF4-FFF2-40B4-BE49-F238E27FC236}">
                <a16:creationId xmlns:a16="http://schemas.microsoft.com/office/drawing/2014/main" id="{B5CFFBE5-F6CE-42E6-92FD-2F679E1DDDCE}"/>
              </a:ext>
            </a:extLst>
          </p:cNvPr>
          <p:cNvSpPr/>
          <p:nvPr/>
        </p:nvSpPr>
        <p:spPr>
          <a:xfrm>
            <a:off x="468770" y="1347613"/>
            <a:ext cx="3999402" cy="936105"/>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 name="Titel 1">
            <a:extLst>
              <a:ext uri="{FF2B5EF4-FFF2-40B4-BE49-F238E27FC236}">
                <a16:creationId xmlns:a16="http://schemas.microsoft.com/office/drawing/2014/main" id="{2DFE82BD-3DBE-4CC0-AB4A-6BEAD8AC7D20}"/>
              </a:ext>
            </a:extLst>
          </p:cNvPr>
          <p:cNvSpPr>
            <a:spLocks noGrp="1"/>
          </p:cNvSpPr>
          <p:nvPr>
            <p:ph type="title"/>
          </p:nvPr>
        </p:nvSpPr>
        <p:spPr/>
        <p:txBody>
          <a:bodyPr/>
          <a:lstStyle/>
          <a:p>
            <a:r>
              <a:rPr lang="en-DE" dirty="0">
                <a:cs typeface="Calibri Light" panose="020F0302020204030204" pitchFamily="34" charset="0"/>
              </a:rPr>
              <a:t>Example 2: Mediator</a:t>
            </a:r>
          </a:p>
        </p:txBody>
      </p:sp>
      <p:sp>
        <p:nvSpPr>
          <p:cNvPr id="4" name="Foliennummernplatzhalter 3">
            <a:extLst>
              <a:ext uri="{FF2B5EF4-FFF2-40B4-BE49-F238E27FC236}">
                <a16:creationId xmlns:a16="http://schemas.microsoft.com/office/drawing/2014/main" id="{6FEC8FC2-E358-4332-B9A8-1E7447DBF7C1}"/>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13</a:t>
            </a:fld>
            <a:endParaRPr lang="en-US">
              <a:cs typeface="Calibri Light" panose="020F0302020204030204" pitchFamily="34" charset="0"/>
            </a:endParaRPr>
          </a:p>
        </p:txBody>
      </p:sp>
      <p:pic>
        <p:nvPicPr>
          <p:cNvPr id="10" name="Grafik 9">
            <a:extLst>
              <a:ext uri="{FF2B5EF4-FFF2-40B4-BE49-F238E27FC236}">
                <a16:creationId xmlns:a16="http://schemas.microsoft.com/office/drawing/2014/main" id="{9889BAE9-55CA-4908-8A6D-123B7997B241}"/>
              </a:ext>
            </a:extLst>
          </p:cNvPr>
          <p:cNvPicPr>
            <a:picLocks noChangeAspect="1"/>
          </p:cNvPicPr>
          <p:nvPr/>
        </p:nvPicPr>
        <p:blipFill>
          <a:blip r:embed="rId3"/>
          <a:stretch>
            <a:fillRect/>
          </a:stretch>
        </p:blipFill>
        <p:spPr>
          <a:xfrm>
            <a:off x="4504926" y="1766594"/>
            <a:ext cx="5565858" cy="3121211"/>
          </a:xfrm>
          <a:prstGeom prst="rect">
            <a:avLst/>
          </a:prstGeom>
        </p:spPr>
      </p:pic>
      <p:sp>
        <p:nvSpPr>
          <p:cNvPr id="40" name="Textfeld 39">
            <a:extLst>
              <a:ext uri="{FF2B5EF4-FFF2-40B4-BE49-F238E27FC236}">
                <a16:creationId xmlns:a16="http://schemas.microsoft.com/office/drawing/2014/main" id="{B24B054E-EF52-41C5-A628-3AB1AAB4A232}"/>
              </a:ext>
            </a:extLst>
          </p:cNvPr>
          <p:cNvSpPr txBox="1"/>
          <p:nvPr/>
        </p:nvSpPr>
        <p:spPr>
          <a:xfrm>
            <a:off x="468769" y="1508489"/>
            <a:ext cx="4060379" cy="646331"/>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What is the effect of ENSO on precipitation in California (CA)?</a:t>
            </a:r>
          </a:p>
        </p:txBody>
      </p:sp>
      <p:sp>
        <p:nvSpPr>
          <p:cNvPr id="29" name="Textfeld 28">
            <a:extLst>
              <a:ext uri="{FF2B5EF4-FFF2-40B4-BE49-F238E27FC236}">
                <a16:creationId xmlns:a16="http://schemas.microsoft.com/office/drawing/2014/main" id="{494EF8A9-6467-4EC1-957E-7D7641D184C0}"/>
              </a:ext>
            </a:extLst>
          </p:cNvPr>
          <p:cNvSpPr txBox="1"/>
          <p:nvPr/>
        </p:nvSpPr>
        <p:spPr>
          <a:xfrm>
            <a:off x="7620000" y="4381356"/>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(DJF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3" name="Footer Placeholder 5">
            <a:extLst>
              <a:ext uri="{FF2B5EF4-FFF2-40B4-BE49-F238E27FC236}">
                <a16:creationId xmlns:a16="http://schemas.microsoft.com/office/drawing/2014/main" id="{DF596E63-F79A-998C-8A3A-9EADDF612266}"/>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www.walker.ac.uk</a:t>
            </a:r>
            <a:endParaRPr lang="en-US" dirty="0">
              <a:latin typeface="AvenirNext LT Pro Bold" panose="020B0804020202020204" pitchFamily="34" charset="0"/>
            </a:endParaRPr>
          </a:p>
        </p:txBody>
      </p:sp>
    </p:spTree>
    <p:extLst>
      <p:ext uri="{BB962C8B-B14F-4D97-AF65-F5344CB8AC3E}">
        <p14:creationId xmlns:p14="http://schemas.microsoft.com/office/powerpoint/2010/main" val="2638408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29">
            <a:extLst>
              <a:ext uri="{FF2B5EF4-FFF2-40B4-BE49-F238E27FC236}">
                <a16:creationId xmlns:a16="http://schemas.microsoft.com/office/drawing/2014/main" id="{D074488D-A60F-44A2-B931-A91FCEE2FE34}"/>
              </a:ext>
            </a:extLst>
          </p:cNvPr>
          <p:cNvSpPr/>
          <p:nvPr/>
        </p:nvSpPr>
        <p:spPr>
          <a:xfrm>
            <a:off x="479653" y="2480596"/>
            <a:ext cx="3999402" cy="1674480"/>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11" name="Rectangle 29">
            <a:extLst>
              <a:ext uri="{FF2B5EF4-FFF2-40B4-BE49-F238E27FC236}">
                <a16:creationId xmlns:a16="http://schemas.microsoft.com/office/drawing/2014/main" id="{FCDF70BA-DA1F-4D3F-9F9E-1C99502B667A}"/>
              </a:ext>
            </a:extLst>
          </p:cNvPr>
          <p:cNvSpPr/>
          <p:nvPr/>
        </p:nvSpPr>
        <p:spPr>
          <a:xfrm>
            <a:off x="468770" y="1347613"/>
            <a:ext cx="3999402" cy="936105"/>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 name="Titel 1">
            <a:extLst>
              <a:ext uri="{FF2B5EF4-FFF2-40B4-BE49-F238E27FC236}">
                <a16:creationId xmlns:a16="http://schemas.microsoft.com/office/drawing/2014/main" id="{2DFE82BD-3DBE-4CC0-AB4A-6BEAD8AC7D20}"/>
              </a:ext>
            </a:extLst>
          </p:cNvPr>
          <p:cNvSpPr>
            <a:spLocks noGrp="1"/>
          </p:cNvSpPr>
          <p:nvPr>
            <p:ph type="title"/>
          </p:nvPr>
        </p:nvSpPr>
        <p:spPr/>
        <p:txBody>
          <a:bodyPr/>
          <a:lstStyle/>
          <a:p>
            <a:r>
              <a:rPr lang="en-DE" dirty="0">
                <a:cs typeface="Calibri Light" panose="020F0302020204030204" pitchFamily="34" charset="0"/>
              </a:rPr>
              <a:t>Example 2: Mediator</a:t>
            </a:r>
          </a:p>
        </p:txBody>
      </p:sp>
      <p:sp>
        <p:nvSpPr>
          <p:cNvPr id="4" name="Foliennummernplatzhalter 3">
            <a:extLst>
              <a:ext uri="{FF2B5EF4-FFF2-40B4-BE49-F238E27FC236}">
                <a16:creationId xmlns:a16="http://schemas.microsoft.com/office/drawing/2014/main" id="{6FEC8FC2-E358-4332-B9A8-1E7447DBF7C1}"/>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14</a:t>
            </a:fld>
            <a:endParaRPr lang="en-US">
              <a:cs typeface="Calibri Light" panose="020F0302020204030204" pitchFamily="34" charset="0"/>
            </a:endParaRPr>
          </a:p>
        </p:txBody>
      </p:sp>
      <p:pic>
        <p:nvPicPr>
          <p:cNvPr id="10" name="Grafik 9">
            <a:extLst>
              <a:ext uri="{FF2B5EF4-FFF2-40B4-BE49-F238E27FC236}">
                <a16:creationId xmlns:a16="http://schemas.microsoft.com/office/drawing/2014/main" id="{9889BAE9-55CA-4908-8A6D-123B7997B241}"/>
              </a:ext>
            </a:extLst>
          </p:cNvPr>
          <p:cNvPicPr>
            <a:picLocks noChangeAspect="1"/>
          </p:cNvPicPr>
          <p:nvPr/>
        </p:nvPicPr>
        <p:blipFill>
          <a:blip r:embed="rId3"/>
          <a:stretch>
            <a:fillRect/>
          </a:stretch>
        </p:blipFill>
        <p:spPr>
          <a:xfrm>
            <a:off x="4504926" y="1766594"/>
            <a:ext cx="5565858" cy="3121211"/>
          </a:xfrm>
          <a:prstGeom prst="rect">
            <a:avLst/>
          </a:prstGeom>
        </p:spPr>
      </p:pic>
      <p:sp>
        <p:nvSpPr>
          <p:cNvPr id="40" name="Textfeld 39">
            <a:extLst>
              <a:ext uri="{FF2B5EF4-FFF2-40B4-BE49-F238E27FC236}">
                <a16:creationId xmlns:a16="http://schemas.microsoft.com/office/drawing/2014/main" id="{B24B054E-EF52-41C5-A628-3AB1AAB4A232}"/>
              </a:ext>
            </a:extLst>
          </p:cNvPr>
          <p:cNvSpPr txBox="1"/>
          <p:nvPr/>
        </p:nvSpPr>
        <p:spPr>
          <a:xfrm>
            <a:off x="468769" y="1508489"/>
            <a:ext cx="4060379" cy="646331"/>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What is </a:t>
            </a:r>
            <a:r>
              <a:rPr lang="en-DE">
                <a:latin typeface="Calibri Light" panose="020F0302020204030204" pitchFamily="34" charset="0"/>
                <a:cs typeface="Calibri Light" panose="020F0302020204030204" pitchFamily="34" charset="0"/>
              </a:rPr>
              <a:t>the </a:t>
            </a:r>
            <a:r>
              <a:rPr lang="en-GB" dirty="0">
                <a:latin typeface="Calibri Light" panose="020F0302020204030204" pitchFamily="34" charset="0"/>
                <a:cs typeface="Calibri Light" panose="020F0302020204030204" pitchFamily="34" charset="0"/>
              </a:rPr>
              <a:t>total </a:t>
            </a:r>
            <a:r>
              <a:rPr lang="en-DE">
                <a:latin typeface="Calibri Light" panose="020F0302020204030204" pitchFamily="34" charset="0"/>
                <a:cs typeface="Calibri Light" panose="020F0302020204030204" pitchFamily="34" charset="0"/>
              </a:rPr>
              <a:t>effect </a:t>
            </a:r>
            <a:r>
              <a:rPr lang="en-DE" dirty="0">
                <a:latin typeface="Calibri Light" panose="020F0302020204030204" pitchFamily="34" charset="0"/>
                <a:cs typeface="Calibri Light" panose="020F0302020204030204" pitchFamily="34" charset="0"/>
              </a:rPr>
              <a:t>of ENSO on precipitation in California (CA)?</a:t>
            </a:r>
          </a:p>
        </p:txBody>
      </p:sp>
      <p:sp>
        <p:nvSpPr>
          <p:cNvPr id="29" name="Textfeld 28">
            <a:extLst>
              <a:ext uri="{FF2B5EF4-FFF2-40B4-BE49-F238E27FC236}">
                <a16:creationId xmlns:a16="http://schemas.microsoft.com/office/drawing/2014/main" id="{494EF8A9-6467-4EC1-957E-7D7641D184C0}"/>
              </a:ext>
            </a:extLst>
          </p:cNvPr>
          <p:cNvSpPr txBox="1"/>
          <p:nvPr/>
        </p:nvSpPr>
        <p:spPr>
          <a:xfrm>
            <a:off x="7620000" y="4381356"/>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(DJF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23" name="Textfeld 22">
            <a:extLst>
              <a:ext uri="{FF2B5EF4-FFF2-40B4-BE49-F238E27FC236}">
                <a16:creationId xmlns:a16="http://schemas.microsoft.com/office/drawing/2014/main" id="{CEC2D723-9A09-44D6-BE4F-A62F3D682E37}"/>
              </a:ext>
            </a:extLst>
          </p:cNvPr>
          <p:cNvSpPr txBox="1"/>
          <p:nvPr/>
        </p:nvSpPr>
        <p:spPr>
          <a:xfrm>
            <a:off x="255362" y="3405612"/>
            <a:ext cx="4261396" cy="369332"/>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We must not interpret this causally!</a:t>
            </a:r>
          </a:p>
        </p:txBody>
      </p:sp>
      <p:sp>
        <p:nvSpPr>
          <p:cNvPr id="25" name="Textfeld 24">
            <a:extLst>
              <a:ext uri="{FF2B5EF4-FFF2-40B4-BE49-F238E27FC236}">
                <a16:creationId xmlns:a16="http://schemas.microsoft.com/office/drawing/2014/main" id="{E2B575F9-1266-421F-AA86-67D2B3AE45D4}"/>
              </a:ext>
            </a:extLst>
          </p:cNvPr>
          <p:cNvSpPr txBox="1"/>
          <p:nvPr/>
        </p:nvSpPr>
        <p:spPr>
          <a:xfrm>
            <a:off x="335746" y="2724448"/>
            <a:ext cx="4261396" cy="369332"/>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CA = </a:t>
            </a:r>
            <a:r>
              <a:rPr lang="en-DE" b="1" dirty="0">
                <a:highlight>
                  <a:srgbClr val="00FF99"/>
                </a:highlight>
                <a:latin typeface="Calibri Light" panose="020F0302020204030204" pitchFamily="34" charset="0"/>
                <a:cs typeface="Calibri Light" panose="020F0302020204030204" pitchFamily="34" charset="0"/>
              </a:rPr>
              <a:t>0.05</a:t>
            </a:r>
            <a:r>
              <a:rPr lang="en-DE" dirty="0">
                <a:latin typeface="Calibri Light" panose="020F0302020204030204" pitchFamily="34" charset="0"/>
                <a:cs typeface="Calibri Light" panose="020F0302020204030204" pitchFamily="34" charset="0"/>
              </a:rPr>
              <a:t> ENSO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+ 0.79 Jet  +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3" name="Footer Placeholder 5">
            <a:extLst>
              <a:ext uri="{FF2B5EF4-FFF2-40B4-BE49-F238E27FC236}">
                <a16:creationId xmlns:a16="http://schemas.microsoft.com/office/drawing/2014/main" id="{3E394B38-F934-BE57-8C7D-794B819E53D9}"/>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www.walker.ac.uk</a:t>
            </a:r>
            <a:endParaRPr lang="en-US" dirty="0">
              <a:latin typeface="AvenirNext LT Pro Bold" panose="020B0804020202020204" pitchFamily="34" charset="0"/>
            </a:endParaRPr>
          </a:p>
        </p:txBody>
      </p:sp>
    </p:spTree>
    <p:extLst>
      <p:ext uri="{BB962C8B-B14F-4D97-AF65-F5344CB8AC3E}">
        <p14:creationId xmlns:p14="http://schemas.microsoft.com/office/powerpoint/2010/main" val="3928811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 name="Rectangle 29">
            <a:extLst>
              <a:ext uri="{FF2B5EF4-FFF2-40B4-BE49-F238E27FC236}">
                <a16:creationId xmlns:a16="http://schemas.microsoft.com/office/drawing/2014/main" id="{B5CFFBE5-F6CE-42E6-92FD-2F679E1DDDCE}"/>
              </a:ext>
            </a:extLst>
          </p:cNvPr>
          <p:cNvSpPr/>
          <p:nvPr/>
        </p:nvSpPr>
        <p:spPr>
          <a:xfrm>
            <a:off x="466768" y="953250"/>
            <a:ext cx="3999402" cy="3341519"/>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 name="Titel 1">
            <a:extLst>
              <a:ext uri="{FF2B5EF4-FFF2-40B4-BE49-F238E27FC236}">
                <a16:creationId xmlns:a16="http://schemas.microsoft.com/office/drawing/2014/main" id="{2DFE82BD-3DBE-4CC0-AB4A-6BEAD8AC7D20}"/>
              </a:ext>
            </a:extLst>
          </p:cNvPr>
          <p:cNvSpPr>
            <a:spLocks noGrp="1"/>
          </p:cNvSpPr>
          <p:nvPr>
            <p:ph type="title"/>
          </p:nvPr>
        </p:nvSpPr>
        <p:spPr/>
        <p:txBody>
          <a:bodyPr/>
          <a:lstStyle/>
          <a:p>
            <a:r>
              <a:rPr lang="en-DE" dirty="0">
                <a:cs typeface="Calibri Light" panose="020F0302020204030204" pitchFamily="34" charset="0"/>
              </a:rPr>
              <a:t>Example 2: Mediator</a:t>
            </a:r>
          </a:p>
        </p:txBody>
      </p:sp>
      <p:sp>
        <p:nvSpPr>
          <p:cNvPr id="4" name="Foliennummernplatzhalter 3">
            <a:extLst>
              <a:ext uri="{FF2B5EF4-FFF2-40B4-BE49-F238E27FC236}">
                <a16:creationId xmlns:a16="http://schemas.microsoft.com/office/drawing/2014/main" id="{6FEC8FC2-E358-4332-B9A8-1E7447DBF7C1}"/>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15</a:t>
            </a:fld>
            <a:endParaRPr lang="en-US">
              <a:cs typeface="Calibri Light" panose="020F0302020204030204" pitchFamily="34" charset="0"/>
            </a:endParaRPr>
          </a:p>
        </p:txBody>
      </p:sp>
      <p:sp>
        <p:nvSpPr>
          <p:cNvPr id="2055" name="Textfeld 2054">
            <a:extLst>
              <a:ext uri="{FF2B5EF4-FFF2-40B4-BE49-F238E27FC236}">
                <a16:creationId xmlns:a16="http://schemas.microsoft.com/office/drawing/2014/main" id="{72415F7A-1B6D-458B-B0E4-F012C0B95833}"/>
              </a:ext>
            </a:extLst>
          </p:cNvPr>
          <p:cNvSpPr txBox="1"/>
          <p:nvPr/>
        </p:nvSpPr>
        <p:spPr>
          <a:xfrm>
            <a:off x="630264" y="2007856"/>
            <a:ext cx="3672409" cy="1754326"/>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By including “Jet” in the regression model, we blocked the causal pathway from “ENSO” to “</a:t>
            </a:r>
            <a:r>
              <a:rPr lang="en-DE">
                <a:latin typeface="Calibri Light" panose="020F0302020204030204" pitchFamily="34" charset="0"/>
                <a:cs typeface="Calibri Light" panose="020F0302020204030204" pitchFamily="34" charset="0"/>
              </a:rPr>
              <a:t>Jet”</a:t>
            </a:r>
            <a:endParaRPr lang="en-GB" dirty="0">
              <a:latin typeface="Calibri Light" panose="020F0302020204030204" pitchFamily="34" charset="0"/>
              <a:cs typeface="Calibri Light" panose="020F0302020204030204" pitchFamily="34" charset="0"/>
            </a:endParaRPr>
          </a:p>
          <a:p>
            <a:pPr algn="ctr"/>
            <a:endParaRPr lang="en-GB" dirty="0">
              <a:latin typeface="Calibri Light" panose="020F0302020204030204" pitchFamily="34" charset="0"/>
              <a:cs typeface="Calibri Light" panose="020F0302020204030204" pitchFamily="34" charset="0"/>
            </a:endParaRPr>
          </a:p>
          <a:p>
            <a:pPr algn="ctr"/>
            <a:r>
              <a:rPr lang="en-GB" dirty="0">
                <a:latin typeface="Calibri Light" panose="020F0302020204030204" pitchFamily="34" charset="0"/>
                <a:cs typeface="Calibri Light" panose="020F0302020204030204" pitchFamily="34" charset="0"/>
              </a:rPr>
              <a:t>In fact, there is no direct link from ENSO to CA, so we get only 0.05.</a:t>
            </a:r>
            <a:endParaRPr lang="en-DE" dirty="0">
              <a:latin typeface="Calibri Light" panose="020F0302020204030204" pitchFamily="34" charset="0"/>
              <a:cs typeface="Calibri Light" panose="020F0302020204030204" pitchFamily="34" charset="0"/>
            </a:endParaRPr>
          </a:p>
        </p:txBody>
      </p:sp>
      <p:pic>
        <p:nvPicPr>
          <p:cNvPr id="10" name="Grafik 9">
            <a:extLst>
              <a:ext uri="{FF2B5EF4-FFF2-40B4-BE49-F238E27FC236}">
                <a16:creationId xmlns:a16="http://schemas.microsoft.com/office/drawing/2014/main" id="{9889BAE9-55CA-4908-8A6D-123B7997B241}"/>
              </a:ext>
            </a:extLst>
          </p:cNvPr>
          <p:cNvPicPr>
            <a:picLocks noChangeAspect="1"/>
          </p:cNvPicPr>
          <p:nvPr/>
        </p:nvPicPr>
        <p:blipFill>
          <a:blip r:embed="rId3"/>
          <a:stretch>
            <a:fillRect/>
          </a:stretch>
        </p:blipFill>
        <p:spPr>
          <a:xfrm>
            <a:off x="4504926" y="1766594"/>
            <a:ext cx="5565858" cy="3121211"/>
          </a:xfrm>
          <a:prstGeom prst="rect">
            <a:avLst/>
          </a:prstGeom>
        </p:spPr>
      </p:pic>
      <p:sp>
        <p:nvSpPr>
          <p:cNvPr id="40" name="Textfeld 39">
            <a:extLst>
              <a:ext uri="{FF2B5EF4-FFF2-40B4-BE49-F238E27FC236}">
                <a16:creationId xmlns:a16="http://schemas.microsoft.com/office/drawing/2014/main" id="{B24B054E-EF52-41C5-A628-3AB1AAB4A232}"/>
              </a:ext>
            </a:extLst>
          </p:cNvPr>
          <p:cNvSpPr txBox="1"/>
          <p:nvPr/>
        </p:nvSpPr>
        <p:spPr>
          <a:xfrm>
            <a:off x="311701" y="964919"/>
            <a:ext cx="4249058" cy="369332"/>
          </a:xfrm>
          <a:prstGeom prst="rect">
            <a:avLst/>
          </a:prstGeom>
          <a:noFill/>
        </p:spPr>
        <p:txBody>
          <a:bodyPr wrap="square" rtlCol="0">
            <a:spAutoFit/>
          </a:bodyPr>
          <a:lstStyle/>
          <a:p>
            <a:pPr algn="ctr"/>
            <a:r>
              <a:rPr lang="en-DE" u="sng" dirty="0">
                <a:latin typeface="Calibri Light" panose="020F0302020204030204" pitchFamily="34" charset="0"/>
                <a:cs typeface="Calibri Light" panose="020F0302020204030204" pitchFamily="34" charset="0"/>
              </a:rPr>
              <a:t>What happened here?</a:t>
            </a:r>
          </a:p>
        </p:txBody>
      </p:sp>
      <p:sp>
        <p:nvSpPr>
          <p:cNvPr id="29" name="Textfeld 28">
            <a:extLst>
              <a:ext uri="{FF2B5EF4-FFF2-40B4-BE49-F238E27FC236}">
                <a16:creationId xmlns:a16="http://schemas.microsoft.com/office/drawing/2014/main" id="{494EF8A9-6467-4EC1-957E-7D7641D184C0}"/>
              </a:ext>
            </a:extLst>
          </p:cNvPr>
          <p:cNvSpPr txBox="1"/>
          <p:nvPr/>
        </p:nvSpPr>
        <p:spPr>
          <a:xfrm>
            <a:off x="7620000" y="4381356"/>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(DJF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11" name="Textfeld 10">
            <a:extLst>
              <a:ext uri="{FF2B5EF4-FFF2-40B4-BE49-F238E27FC236}">
                <a16:creationId xmlns:a16="http://schemas.microsoft.com/office/drawing/2014/main" id="{E03CC497-AFCD-4827-AD45-446F67F8076E}"/>
              </a:ext>
            </a:extLst>
          </p:cNvPr>
          <p:cNvSpPr txBox="1"/>
          <p:nvPr/>
        </p:nvSpPr>
        <p:spPr>
          <a:xfrm rot="2269587">
            <a:off x="6386315" y="3809556"/>
            <a:ext cx="333769" cy="523220"/>
          </a:xfrm>
          <a:prstGeom prst="rect">
            <a:avLst/>
          </a:prstGeom>
          <a:noFill/>
        </p:spPr>
        <p:txBody>
          <a:bodyPr wrap="square" rtlCol="0">
            <a:spAutoFit/>
          </a:bodyPr>
          <a:lstStyle/>
          <a:p>
            <a:r>
              <a:rPr lang="en-DE" sz="2800" dirty="0">
                <a:solidFill>
                  <a:srgbClr val="C00000"/>
                </a:solidFill>
              </a:rPr>
              <a:t>x</a:t>
            </a:r>
          </a:p>
        </p:txBody>
      </p:sp>
      <p:sp>
        <p:nvSpPr>
          <p:cNvPr id="14" name="Textfeld 13">
            <a:extLst>
              <a:ext uri="{FF2B5EF4-FFF2-40B4-BE49-F238E27FC236}">
                <a16:creationId xmlns:a16="http://schemas.microsoft.com/office/drawing/2014/main" id="{DB73586D-08FD-414D-ACD7-7A8536A1B9F7}"/>
              </a:ext>
            </a:extLst>
          </p:cNvPr>
          <p:cNvSpPr txBox="1"/>
          <p:nvPr/>
        </p:nvSpPr>
        <p:spPr>
          <a:xfrm>
            <a:off x="335771" y="1501368"/>
            <a:ext cx="4261396" cy="369332"/>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CA = </a:t>
            </a:r>
            <a:r>
              <a:rPr lang="en-DE" b="1" dirty="0">
                <a:highlight>
                  <a:srgbClr val="00FF99"/>
                </a:highlight>
                <a:latin typeface="Calibri Light" panose="020F0302020204030204" pitchFamily="34" charset="0"/>
                <a:cs typeface="Calibri Light" panose="020F0302020204030204" pitchFamily="34" charset="0"/>
              </a:rPr>
              <a:t>0.05</a:t>
            </a:r>
            <a:r>
              <a:rPr lang="en-DE" dirty="0">
                <a:latin typeface="Calibri Light" panose="020F0302020204030204" pitchFamily="34" charset="0"/>
                <a:cs typeface="Calibri Light" panose="020F0302020204030204" pitchFamily="34" charset="0"/>
              </a:rPr>
              <a:t> ENSO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+ 0.79 Jet  +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3" name="Footer Placeholder 5">
            <a:extLst>
              <a:ext uri="{FF2B5EF4-FFF2-40B4-BE49-F238E27FC236}">
                <a16:creationId xmlns:a16="http://schemas.microsoft.com/office/drawing/2014/main" id="{2CA69F51-D9CE-40B5-5F06-805446F85CF2}"/>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www.walker.ac.uk</a:t>
            </a:r>
            <a:endParaRPr lang="en-US" dirty="0">
              <a:latin typeface="AvenirNext LT Pro Bold" panose="020B0804020202020204" pitchFamily="34" charset="0"/>
            </a:endParaRPr>
          </a:p>
        </p:txBody>
      </p:sp>
    </p:spTree>
    <p:extLst>
      <p:ext uri="{BB962C8B-B14F-4D97-AF65-F5344CB8AC3E}">
        <p14:creationId xmlns:p14="http://schemas.microsoft.com/office/powerpoint/2010/main" val="3514801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9">
            <a:extLst>
              <a:ext uri="{FF2B5EF4-FFF2-40B4-BE49-F238E27FC236}">
                <a16:creationId xmlns:a16="http://schemas.microsoft.com/office/drawing/2014/main" id="{2B086A4F-B829-4508-A866-69B3F0A19B92}"/>
              </a:ext>
            </a:extLst>
          </p:cNvPr>
          <p:cNvSpPr/>
          <p:nvPr/>
        </p:nvSpPr>
        <p:spPr>
          <a:xfrm>
            <a:off x="466438" y="2685228"/>
            <a:ext cx="3999402" cy="1902746"/>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0" name="Rectangle 29">
            <a:extLst>
              <a:ext uri="{FF2B5EF4-FFF2-40B4-BE49-F238E27FC236}">
                <a16:creationId xmlns:a16="http://schemas.microsoft.com/office/drawing/2014/main" id="{B5CFFBE5-F6CE-42E6-92FD-2F679E1DDDCE}"/>
              </a:ext>
            </a:extLst>
          </p:cNvPr>
          <p:cNvSpPr/>
          <p:nvPr/>
        </p:nvSpPr>
        <p:spPr>
          <a:xfrm>
            <a:off x="466438" y="1062182"/>
            <a:ext cx="3999402" cy="1463039"/>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2" name="Titel 1">
            <a:extLst>
              <a:ext uri="{FF2B5EF4-FFF2-40B4-BE49-F238E27FC236}">
                <a16:creationId xmlns:a16="http://schemas.microsoft.com/office/drawing/2014/main" id="{2DFE82BD-3DBE-4CC0-AB4A-6BEAD8AC7D20}"/>
              </a:ext>
            </a:extLst>
          </p:cNvPr>
          <p:cNvSpPr>
            <a:spLocks noGrp="1"/>
          </p:cNvSpPr>
          <p:nvPr>
            <p:ph type="title"/>
          </p:nvPr>
        </p:nvSpPr>
        <p:spPr/>
        <p:txBody>
          <a:bodyPr/>
          <a:lstStyle/>
          <a:p>
            <a:r>
              <a:rPr lang="en-DE" dirty="0">
                <a:cs typeface="Calibri Light" panose="020F0302020204030204" pitchFamily="34" charset="0"/>
              </a:rPr>
              <a:t>Example 2: Mediator</a:t>
            </a:r>
          </a:p>
        </p:txBody>
      </p:sp>
      <p:sp>
        <p:nvSpPr>
          <p:cNvPr id="4" name="Foliennummernplatzhalter 3">
            <a:extLst>
              <a:ext uri="{FF2B5EF4-FFF2-40B4-BE49-F238E27FC236}">
                <a16:creationId xmlns:a16="http://schemas.microsoft.com/office/drawing/2014/main" id="{6FEC8FC2-E358-4332-B9A8-1E7447DBF7C1}"/>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16</a:t>
            </a:fld>
            <a:endParaRPr lang="en-US">
              <a:cs typeface="Calibri Light" panose="020F0302020204030204" pitchFamily="34" charset="0"/>
            </a:endParaRPr>
          </a:p>
        </p:txBody>
      </p:sp>
      <p:pic>
        <p:nvPicPr>
          <p:cNvPr id="10" name="Grafik 9">
            <a:extLst>
              <a:ext uri="{FF2B5EF4-FFF2-40B4-BE49-F238E27FC236}">
                <a16:creationId xmlns:a16="http://schemas.microsoft.com/office/drawing/2014/main" id="{9889BAE9-55CA-4908-8A6D-123B7997B241}"/>
              </a:ext>
            </a:extLst>
          </p:cNvPr>
          <p:cNvPicPr>
            <a:picLocks noChangeAspect="1"/>
          </p:cNvPicPr>
          <p:nvPr/>
        </p:nvPicPr>
        <p:blipFill>
          <a:blip r:embed="rId3"/>
          <a:stretch>
            <a:fillRect/>
          </a:stretch>
        </p:blipFill>
        <p:spPr>
          <a:xfrm>
            <a:off x="4504926" y="1766594"/>
            <a:ext cx="5565858" cy="3121211"/>
          </a:xfrm>
          <a:prstGeom prst="rect">
            <a:avLst/>
          </a:prstGeom>
        </p:spPr>
      </p:pic>
      <p:sp>
        <p:nvSpPr>
          <p:cNvPr id="29" name="Textfeld 28">
            <a:extLst>
              <a:ext uri="{FF2B5EF4-FFF2-40B4-BE49-F238E27FC236}">
                <a16:creationId xmlns:a16="http://schemas.microsoft.com/office/drawing/2014/main" id="{494EF8A9-6467-4EC1-957E-7D7641D184C0}"/>
              </a:ext>
            </a:extLst>
          </p:cNvPr>
          <p:cNvSpPr txBox="1"/>
          <p:nvPr/>
        </p:nvSpPr>
        <p:spPr>
          <a:xfrm>
            <a:off x="7620000" y="4381356"/>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(DJF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12" name="Textfeld 11">
            <a:extLst>
              <a:ext uri="{FF2B5EF4-FFF2-40B4-BE49-F238E27FC236}">
                <a16:creationId xmlns:a16="http://schemas.microsoft.com/office/drawing/2014/main" id="{F4DE96F4-EF5F-4779-9FD2-3FF3626D449A}"/>
              </a:ext>
            </a:extLst>
          </p:cNvPr>
          <p:cNvSpPr txBox="1"/>
          <p:nvPr/>
        </p:nvSpPr>
        <p:spPr>
          <a:xfrm>
            <a:off x="694091" y="4122650"/>
            <a:ext cx="2800154" cy="369332"/>
          </a:xfrm>
          <a:prstGeom prst="rect">
            <a:avLst/>
          </a:prstGeom>
          <a:noFill/>
        </p:spPr>
        <p:txBody>
          <a:bodyPr wrap="square" rtlCol="0">
            <a:spAutoFit/>
          </a:bodyPr>
          <a:lstStyle/>
          <a:p>
            <a:pPr algn="ctr"/>
            <a:r>
              <a:rPr lang="en-DE" b="1" dirty="0">
                <a:solidFill>
                  <a:srgbClr val="339966"/>
                </a:solidFill>
                <a:latin typeface="Calibri Light" panose="020F0302020204030204" pitchFamily="34" charset="0"/>
                <a:cs typeface="Calibri Light" panose="020F0302020204030204" pitchFamily="34" charset="0"/>
              </a:rPr>
              <a:t>0.37</a:t>
            </a:r>
            <a:r>
              <a:rPr lang="en-DE" dirty="0">
                <a:solidFill>
                  <a:schemeClr val="tx1">
                    <a:lumMod val="50000"/>
                    <a:lumOff val="50000"/>
                  </a:schemeClr>
                </a:solidFill>
                <a:latin typeface="Calibri Light" panose="020F0302020204030204" pitchFamily="34" charset="0"/>
                <a:cs typeface="Calibri Light" panose="020F0302020204030204" pitchFamily="34" charset="0"/>
              </a:rPr>
              <a:t> * </a:t>
            </a:r>
            <a:r>
              <a:rPr lang="en-DE" b="1" dirty="0">
                <a:solidFill>
                  <a:srgbClr val="7030A0"/>
                </a:solidFill>
                <a:latin typeface="Calibri Light" panose="020F0302020204030204" pitchFamily="34" charset="0"/>
                <a:cs typeface="Calibri Light" panose="020F0302020204030204" pitchFamily="34" charset="0"/>
              </a:rPr>
              <a:t>0.81</a:t>
            </a:r>
            <a:r>
              <a:rPr lang="en-DE" dirty="0">
                <a:solidFill>
                  <a:schemeClr val="tx1">
                    <a:lumMod val="50000"/>
                    <a:lumOff val="50000"/>
                  </a:schemeClr>
                </a:solidFill>
                <a:latin typeface="Calibri Light" panose="020F0302020204030204" pitchFamily="34" charset="0"/>
                <a:cs typeface="Calibri Light" panose="020F0302020204030204" pitchFamily="34" charset="0"/>
              </a:rPr>
              <a:t> = </a:t>
            </a:r>
            <a:r>
              <a:rPr lang="en-DE" b="1" dirty="0">
                <a:highlight>
                  <a:srgbClr val="5DD5FF"/>
                </a:highlight>
                <a:latin typeface="Calibri Light" panose="020F0302020204030204" pitchFamily="34" charset="0"/>
                <a:cs typeface="Calibri Light" panose="020F0302020204030204" pitchFamily="34" charset="0"/>
              </a:rPr>
              <a:t>0.30</a:t>
            </a:r>
          </a:p>
        </p:txBody>
      </p:sp>
      <p:sp>
        <p:nvSpPr>
          <p:cNvPr id="14" name="Textfeld 13">
            <a:extLst>
              <a:ext uri="{FF2B5EF4-FFF2-40B4-BE49-F238E27FC236}">
                <a16:creationId xmlns:a16="http://schemas.microsoft.com/office/drawing/2014/main" id="{D6E40935-B0A7-48E6-8D31-9E6479937190}"/>
              </a:ext>
            </a:extLst>
          </p:cNvPr>
          <p:cNvSpPr txBox="1"/>
          <p:nvPr/>
        </p:nvSpPr>
        <p:spPr>
          <a:xfrm>
            <a:off x="1248929" y="3657327"/>
            <a:ext cx="4261396" cy="369332"/>
          </a:xfrm>
          <a:prstGeom prst="rect">
            <a:avLst/>
          </a:prstGeom>
          <a:noFill/>
        </p:spPr>
        <p:txBody>
          <a:bodyPr wrap="square" rtlCol="0">
            <a:spAutoFit/>
          </a:bodyPr>
          <a:lstStyle/>
          <a:p>
            <a:r>
              <a:rPr lang="en-DE" dirty="0">
                <a:latin typeface="Calibri Light" panose="020F0302020204030204" pitchFamily="34" charset="0"/>
                <a:cs typeface="Calibri Light" panose="020F0302020204030204" pitchFamily="34" charset="0"/>
              </a:rPr>
              <a:t>CA = </a:t>
            </a:r>
            <a:r>
              <a:rPr lang="en-DE" b="1" dirty="0">
                <a:solidFill>
                  <a:srgbClr val="7030A0"/>
                </a:solidFill>
                <a:latin typeface="Calibri Light" panose="020F0302020204030204" pitchFamily="34" charset="0"/>
                <a:cs typeface="Calibri Light" panose="020F0302020204030204" pitchFamily="34" charset="0"/>
              </a:rPr>
              <a:t>0.81</a:t>
            </a:r>
            <a:r>
              <a:rPr lang="en-DE" dirty="0">
                <a:latin typeface="Calibri Light" panose="020F0302020204030204" pitchFamily="34" charset="0"/>
                <a:cs typeface="Calibri Light" panose="020F0302020204030204" pitchFamily="34" charset="0"/>
              </a:rPr>
              <a:t>  Jet</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15" name="Textfeld 14">
            <a:extLst>
              <a:ext uri="{FF2B5EF4-FFF2-40B4-BE49-F238E27FC236}">
                <a16:creationId xmlns:a16="http://schemas.microsoft.com/office/drawing/2014/main" id="{A06C0C94-2CC5-4F97-AD5B-43239F2CB8BF}"/>
              </a:ext>
            </a:extLst>
          </p:cNvPr>
          <p:cNvSpPr txBox="1"/>
          <p:nvPr/>
        </p:nvSpPr>
        <p:spPr>
          <a:xfrm>
            <a:off x="335441" y="1086300"/>
            <a:ext cx="4261396" cy="646331"/>
          </a:xfrm>
          <a:prstGeom prst="rect">
            <a:avLst/>
          </a:prstGeom>
          <a:noFill/>
        </p:spPr>
        <p:txBody>
          <a:bodyPr wrap="square" rtlCol="0">
            <a:spAutoFit/>
          </a:bodyPr>
          <a:lstStyle/>
          <a:p>
            <a:pPr algn="ctr"/>
            <a:r>
              <a:rPr lang="en-DE">
                <a:latin typeface="Calibri Light" panose="020F0302020204030204" pitchFamily="34" charset="0"/>
                <a:cs typeface="Calibri Light" panose="020F0302020204030204" pitchFamily="34" charset="0"/>
              </a:rPr>
              <a:t>Correct way</a:t>
            </a:r>
            <a:r>
              <a:rPr lang="en-GB" dirty="0">
                <a:latin typeface="Calibri Light" panose="020F0302020204030204" pitchFamily="34" charset="0"/>
                <a:cs typeface="Calibri Light" panose="020F0302020204030204" pitchFamily="34" charset="0"/>
              </a:rPr>
              <a:t> to estimate the TOTAL effect of ENSO on CA</a:t>
            </a:r>
            <a:r>
              <a:rPr lang="en-DE">
                <a:latin typeface="Calibri Light" panose="020F0302020204030204" pitchFamily="34" charset="0"/>
                <a:cs typeface="Calibri Light" panose="020F0302020204030204" pitchFamily="34" charset="0"/>
              </a:rPr>
              <a:t>: </a:t>
            </a:r>
            <a:endParaRPr lang="en-DE" dirty="0">
              <a:latin typeface="Calibri Light" panose="020F0302020204030204" pitchFamily="34" charset="0"/>
              <a:cs typeface="Calibri Light" panose="020F0302020204030204" pitchFamily="34" charset="0"/>
            </a:endParaRPr>
          </a:p>
        </p:txBody>
      </p:sp>
      <p:sp>
        <p:nvSpPr>
          <p:cNvPr id="16" name="Textfeld 15">
            <a:extLst>
              <a:ext uri="{FF2B5EF4-FFF2-40B4-BE49-F238E27FC236}">
                <a16:creationId xmlns:a16="http://schemas.microsoft.com/office/drawing/2014/main" id="{11C51B3E-81DA-4B6C-8C8A-2251B9DA13ED}"/>
              </a:ext>
            </a:extLst>
          </p:cNvPr>
          <p:cNvSpPr txBox="1"/>
          <p:nvPr/>
        </p:nvSpPr>
        <p:spPr>
          <a:xfrm>
            <a:off x="1248929" y="3288050"/>
            <a:ext cx="2139535" cy="369332"/>
          </a:xfrm>
          <a:prstGeom prst="rect">
            <a:avLst/>
          </a:prstGeom>
          <a:noFill/>
        </p:spPr>
        <p:txBody>
          <a:bodyPr wrap="square" rtlCol="0">
            <a:spAutoFit/>
          </a:bodyPr>
          <a:lstStyle/>
          <a:p>
            <a:r>
              <a:rPr lang="en-DE" dirty="0">
                <a:latin typeface="Calibri Light" panose="020F0302020204030204" pitchFamily="34" charset="0"/>
                <a:cs typeface="Calibri Light" panose="020F0302020204030204" pitchFamily="34" charset="0"/>
              </a:rPr>
              <a:t>Jet = </a:t>
            </a:r>
            <a:r>
              <a:rPr lang="en-DE" b="1" dirty="0">
                <a:solidFill>
                  <a:srgbClr val="339966"/>
                </a:solidFill>
                <a:latin typeface="Calibri Light" panose="020F0302020204030204" pitchFamily="34" charset="0"/>
                <a:cs typeface="Calibri Light" panose="020F0302020204030204" pitchFamily="34" charset="0"/>
              </a:rPr>
              <a:t>0.37</a:t>
            </a:r>
            <a:r>
              <a:rPr lang="en-DE" dirty="0">
                <a:latin typeface="Calibri Light" panose="020F0302020204030204" pitchFamily="34" charset="0"/>
                <a:cs typeface="Calibri Light" panose="020F0302020204030204" pitchFamily="34" charset="0"/>
              </a:rPr>
              <a:t>  ENSO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17" name="Textfeld 16">
            <a:extLst>
              <a:ext uri="{FF2B5EF4-FFF2-40B4-BE49-F238E27FC236}">
                <a16:creationId xmlns:a16="http://schemas.microsoft.com/office/drawing/2014/main" id="{49DF63B9-2817-40F7-912B-BC2F1AC1FC1B}"/>
              </a:ext>
            </a:extLst>
          </p:cNvPr>
          <p:cNvSpPr txBox="1"/>
          <p:nvPr/>
        </p:nvSpPr>
        <p:spPr>
          <a:xfrm>
            <a:off x="1331640" y="2006556"/>
            <a:ext cx="2115637" cy="369332"/>
          </a:xfrm>
          <a:prstGeom prst="rect">
            <a:avLst/>
          </a:prstGeom>
          <a:noFill/>
        </p:spPr>
        <p:txBody>
          <a:bodyPr wrap="square" rtlCol="0">
            <a:spAutoFit/>
          </a:bodyPr>
          <a:lstStyle/>
          <a:p>
            <a:r>
              <a:rPr lang="en-DE" dirty="0">
                <a:latin typeface="Calibri Light" panose="020F0302020204030204" pitchFamily="34" charset="0"/>
                <a:cs typeface="Calibri Light" panose="020F0302020204030204" pitchFamily="34" charset="0"/>
              </a:rPr>
              <a:t>CA = </a:t>
            </a:r>
            <a:r>
              <a:rPr lang="en-DE" b="1" dirty="0">
                <a:highlight>
                  <a:srgbClr val="5DD5FF"/>
                </a:highlight>
                <a:latin typeface="Calibri Light" panose="020F0302020204030204" pitchFamily="34" charset="0"/>
                <a:cs typeface="Calibri Light" panose="020F0302020204030204" pitchFamily="34" charset="0"/>
              </a:rPr>
              <a:t>0.34</a:t>
            </a:r>
            <a:r>
              <a:rPr lang="en-DE" dirty="0">
                <a:latin typeface="Calibri Light" panose="020F0302020204030204" pitchFamily="34" charset="0"/>
                <a:cs typeface="Calibri Light" panose="020F0302020204030204" pitchFamily="34" charset="0"/>
              </a:rPr>
              <a:t> ENSO</a:t>
            </a:r>
            <a:r>
              <a:rPr lang="en-DE" baseline="-25000" dirty="0">
                <a:latin typeface="Calibri Light" panose="020F0302020204030204" pitchFamily="34" charset="0"/>
                <a:cs typeface="Calibri Light" panose="020F0302020204030204" pitchFamily="34" charset="0"/>
              </a:rPr>
              <a:t>  </a:t>
            </a:r>
            <a:r>
              <a:rPr lang="en-DE" dirty="0">
                <a:latin typeface="Calibri Light" panose="020F0302020204030204" pitchFamily="34" charset="0"/>
                <a:cs typeface="Calibri Light" panose="020F0302020204030204" pitchFamily="34" charset="0"/>
              </a:rPr>
              <a:t>+ </a:t>
            </a:r>
            <a:r>
              <a:rPr lang="de-DE" dirty="0">
                <a:latin typeface="Calibri Light" panose="020F0302020204030204" pitchFamily="34" charset="0"/>
                <a:cs typeface="Calibri Light" panose="020F0302020204030204" pitchFamily="34" charset="0"/>
              </a:rPr>
              <a:t>ɛ</a:t>
            </a:r>
            <a:endParaRPr lang="en-DE" dirty="0">
              <a:latin typeface="Calibri Light" panose="020F0302020204030204" pitchFamily="34" charset="0"/>
              <a:cs typeface="Calibri Light" panose="020F0302020204030204" pitchFamily="34" charset="0"/>
            </a:endParaRPr>
          </a:p>
        </p:txBody>
      </p:sp>
      <p:sp>
        <p:nvSpPr>
          <p:cNvPr id="18" name="Textfeld 17">
            <a:extLst>
              <a:ext uri="{FF2B5EF4-FFF2-40B4-BE49-F238E27FC236}">
                <a16:creationId xmlns:a16="http://schemas.microsoft.com/office/drawing/2014/main" id="{412AE42F-DEDE-47B0-8A69-254D96A7583C}"/>
              </a:ext>
            </a:extLst>
          </p:cNvPr>
          <p:cNvSpPr txBox="1"/>
          <p:nvPr/>
        </p:nvSpPr>
        <p:spPr>
          <a:xfrm>
            <a:off x="204444" y="2669180"/>
            <a:ext cx="4261396" cy="646331"/>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Or via product along </a:t>
            </a:r>
            <a:r>
              <a:rPr lang="en-DE">
                <a:latin typeface="Calibri Light" panose="020F0302020204030204" pitchFamily="34" charset="0"/>
                <a:cs typeface="Calibri Light" panose="020F0302020204030204" pitchFamily="34" charset="0"/>
              </a:rPr>
              <a:t>the pathway</a:t>
            </a:r>
            <a:r>
              <a:rPr lang="en-GB" dirty="0">
                <a:latin typeface="Calibri Light" panose="020F0302020204030204" pitchFamily="34" charset="0"/>
                <a:cs typeface="Calibri Light" panose="020F0302020204030204" pitchFamily="34" charset="0"/>
              </a:rPr>
              <a:t> </a:t>
            </a:r>
          </a:p>
          <a:p>
            <a:pPr algn="ctr"/>
            <a:r>
              <a:rPr lang="en-GB" dirty="0">
                <a:latin typeface="Calibri Light" panose="020F0302020204030204" pitchFamily="34" charset="0"/>
                <a:cs typeface="Calibri Light" panose="020F0302020204030204" pitchFamily="34" charset="0"/>
              </a:rPr>
              <a:t>(Path tracing rule)</a:t>
            </a:r>
            <a:r>
              <a:rPr lang="en-DE">
                <a:latin typeface="Calibri Light" panose="020F0302020204030204" pitchFamily="34" charset="0"/>
                <a:cs typeface="Calibri Light" panose="020F0302020204030204" pitchFamily="34" charset="0"/>
              </a:rPr>
              <a:t>:</a:t>
            </a:r>
            <a:endParaRPr lang="en-DE" dirty="0">
              <a:latin typeface="Calibri Light" panose="020F0302020204030204" pitchFamily="34" charset="0"/>
              <a:cs typeface="Calibri Light" panose="020F0302020204030204" pitchFamily="34" charset="0"/>
            </a:endParaRPr>
          </a:p>
        </p:txBody>
      </p:sp>
      <p:sp>
        <p:nvSpPr>
          <p:cNvPr id="19" name="Textfeld 18">
            <a:extLst>
              <a:ext uri="{FF2B5EF4-FFF2-40B4-BE49-F238E27FC236}">
                <a16:creationId xmlns:a16="http://schemas.microsoft.com/office/drawing/2014/main" id="{99A8C667-88EE-48D6-854A-376386BE33E9}"/>
              </a:ext>
            </a:extLst>
          </p:cNvPr>
          <p:cNvSpPr txBox="1"/>
          <p:nvPr/>
        </p:nvSpPr>
        <p:spPr>
          <a:xfrm>
            <a:off x="6427068" y="4114514"/>
            <a:ext cx="622764" cy="338554"/>
          </a:xfrm>
          <a:prstGeom prst="rect">
            <a:avLst/>
          </a:prstGeom>
          <a:noFill/>
        </p:spPr>
        <p:txBody>
          <a:bodyPr wrap="square" rtlCol="0">
            <a:spAutoFit/>
          </a:bodyPr>
          <a:lstStyle/>
          <a:p>
            <a:r>
              <a:rPr lang="en-DE" sz="1600" b="1" dirty="0">
                <a:solidFill>
                  <a:srgbClr val="339966"/>
                </a:solidFill>
                <a:latin typeface="Calibri Light" panose="020F0302020204030204" pitchFamily="34" charset="0"/>
                <a:cs typeface="Calibri Light" panose="020F0302020204030204" pitchFamily="34" charset="0"/>
              </a:rPr>
              <a:t>0.37</a:t>
            </a:r>
          </a:p>
        </p:txBody>
      </p:sp>
      <p:sp>
        <p:nvSpPr>
          <p:cNvPr id="21" name="Textfeld 20">
            <a:extLst>
              <a:ext uri="{FF2B5EF4-FFF2-40B4-BE49-F238E27FC236}">
                <a16:creationId xmlns:a16="http://schemas.microsoft.com/office/drawing/2014/main" id="{CBB3DE8F-BF8C-4616-93C9-DD9F785F4A6C}"/>
              </a:ext>
            </a:extLst>
          </p:cNvPr>
          <p:cNvSpPr txBox="1"/>
          <p:nvPr/>
        </p:nvSpPr>
        <p:spPr>
          <a:xfrm>
            <a:off x="7049832" y="3490846"/>
            <a:ext cx="622764" cy="338554"/>
          </a:xfrm>
          <a:prstGeom prst="rect">
            <a:avLst/>
          </a:prstGeom>
          <a:noFill/>
        </p:spPr>
        <p:txBody>
          <a:bodyPr wrap="square" rtlCol="0">
            <a:spAutoFit/>
          </a:bodyPr>
          <a:lstStyle/>
          <a:p>
            <a:r>
              <a:rPr lang="en-DE" sz="1600" b="1" dirty="0">
                <a:solidFill>
                  <a:srgbClr val="7030A0"/>
                </a:solidFill>
                <a:latin typeface="Calibri Light" panose="020F0302020204030204" pitchFamily="34" charset="0"/>
                <a:cs typeface="Calibri Light" panose="020F0302020204030204" pitchFamily="34" charset="0"/>
              </a:rPr>
              <a:t>0.81</a:t>
            </a:r>
          </a:p>
        </p:txBody>
      </p:sp>
      <p:sp>
        <p:nvSpPr>
          <p:cNvPr id="3" name="Footer Placeholder 5">
            <a:extLst>
              <a:ext uri="{FF2B5EF4-FFF2-40B4-BE49-F238E27FC236}">
                <a16:creationId xmlns:a16="http://schemas.microsoft.com/office/drawing/2014/main" id="{B5FD4216-565F-92BB-86CF-346429504F45}"/>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www.walker.ac.uk</a:t>
            </a:r>
            <a:endParaRPr lang="en-US" dirty="0">
              <a:latin typeface="AvenirNext LT Pro Bold" panose="020B0804020202020204" pitchFamily="34" charset="0"/>
            </a:endParaRPr>
          </a:p>
        </p:txBody>
      </p:sp>
    </p:spTree>
    <p:extLst>
      <p:ext uri="{BB962C8B-B14F-4D97-AF65-F5344CB8AC3E}">
        <p14:creationId xmlns:p14="http://schemas.microsoft.com/office/powerpoint/2010/main" val="395433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2" grpId="0"/>
      <p:bldP spid="14" grpId="0"/>
      <p:bldP spid="16" grpId="0"/>
      <p:bldP spid="18" grpId="0"/>
      <p:bldP spid="19"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9B6CC8-ACA8-46B2-92AD-66DA6ECB448A}"/>
              </a:ext>
            </a:extLst>
          </p:cNvPr>
          <p:cNvSpPr>
            <a:spLocks noGrp="1"/>
          </p:cNvSpPr>
          <p:nvPr>
            <p:ph type="title"/>
          </p:nvPr>
        </p:nvSpPr>
        <p:spPr/>
        <p:txBody>
          <a:bodyPr/>
          <a:lstStyle/>
          <a:p>
            <a:r>
              <a:rPr lang="en-DE" dirty="0"/>
              <a:t>The importance of Causal Reasoning</a:t>
            </a:r>
            <a:endParaRPr lang="de-DE" dirty="0"/>
          </a:p>
        </p:txBody>
      </p:sp>
      <p:sp>
        <p:nvSpPr>
          <p:cNvPr id="4" name="Foliennummernplatzhalter 3">
            <a:extLst>
              <a:ext uri="{FF2B5EF4-FFF2-40B4-BE49-F238E27FC236}">
                <a16:creationId xmlns:a16="http://schemas.microsoft.com/office/drawing/2014/main" id="{8E1E84B6-E085-46B1-9136-1853FC1E4796}"/>
              </a:ext>
            </a:extLst>
          </p:cNvPr>
          <p:cNvSpPr>
            <a:spLocks noGrp="1"/>
          </p:cNvSpPr>
          <p:nvPr>
            <p:ph type="sldNum" sz="quarter" idx="12"/>
          </p:nvPr>
        </p:nvSpPr>
        <p:spPr/>
        <p:txBody>
          <a:bodyPr/>
          <a:lstStyle/>
          <a:p>
            <a:fld id="{92E2CEC0-65AA-4B2F-9305-0F176AF11590}" type="slidenum">
              <a:rPr lang="en-US" smtClean="0"/>
              <a:pPr/>
              <a:t>17</a:t>
            </a:fld>
            <a:endParaRPr lang="en-US"/>
          </a:p>
        </p:txBody>
      </p:sp>
      <p:sp>
        <p:nvSpPr>
          <p:cNvPr id="5" name="Inhaltsplatzhalter 4">
            <a:extLst>
              <a:ext uri="{FF2B5EF4-FFF2-40B4-BE49-F238E27FC236}">
                <a16:creationId xmlns:a16="http://schemas.microsoft.com/office/drawing/2014/main" id="{55D7C4BC-6E8B-4D37-8102-9F4BBB4C6F05}"/>
              </a:ext>
            </a:extLst>
          </p:cNvPr>
          <p:cNvSpPr txBox="1">
            <a:spLocks noGrp="1"/>
          </p:cNvSpPr>
          <p:nvPr>
            <p:ph idx="1"/>
          </p:nvPr>
        </p:nvSpPr>
        <p:spPr>
          <a:xfrm>
            <a:off x="432673" y="746751"/>
            <a:ext cx="8254127" cy="701731"/>
          </a:xfrm>
          <a:prstGeom prst="rect">
            <a:avLst/>
          </a:prstGeom>
          <a:solidFill>
            <a:schemeClr val="accent1">
              <a:lumMod val="20000"/>
              <a:lumOff val="80000"/>
            </a:schemeClr>
          </a:solidFill>
        </p:spPr>
        <p:txBody>
          <a:bodyPr wrap="square" rtlCol="0">
            <a:spAutoFit/>
          </a:bodyPr>
          <a:lstStyle/>
          <a:p>
            <a:pPr marL="0" indent="0" algn="ctr">
              <a:buNone/>
            </a:pPr>
            <a:r>
              <a:rPr lang="en-DE" sz="1800" dirty="0">
                <a:latin typeface="Calibri Light" panose="020F0302020204030204" pitchFamily="34" charset="0"/>
                <a:cs typeface="Calibri Light" panose="020F0302020204030204" pitchFamily="34" charset="0"/>
              </a:rPr>
              <a:t>Statistically, example 1 and 2 </a:t>
            </a:r>
            <a:r>
              <a:rPr lang="en-DE" sz="1800">
                <a:latin typeface="Calibri Light" panose="020F0302020204030204" pitchFamily="34" charset="0"/>
                <a:cs typeface="Calibri Light" panose="020F0302020204030204" pitchFamily="34" charset="0"/>
              </a:rPr>
              <a:t>are undistinguishable</a:t>
            </a:r>
            <a:r>
              <a:rPr lang="en-GB" sz="1800" dirty="0">
                <a:latin typeface="Calibri Light" panose="020F0302020204030204" pitchFamily="34" charset="0"/>
                <a:cs typeface="Calibri Light" panose="020F0302020204030204" pitchFamily="34" charset="0"/>
              </a:rPr>
              <a:t> (recall fork and chain!)</a:t>
            </a:r>
            <a:r>
              <a:rPr lang="en-DE" sz="1800">
                <a:latin typeface="Calibri Light" panose="020F0302020204030204" pitchFamily="34" charset="0"/>
                <a:cs typeface="Calibri Light" panose="020F0302020204030204" pitchFamily="34" charset="0"/>
              </a:rPr>
              <a:t> </a:t>
            </a:r>
            <a:endParaRPr lang="en-GB" sz="1800" dirty="0">
              <a:latin typeface="Calibri Light" panose="020F0302020204030204" pitchFamily="34" charset="0"/>
              <a:cs typeface="Calibri Light" panose="020F0302020204030204" pitchFamily="34" charset="0"/>
            </a:endParaRPr>
          </a:p>
          <a:p>
            <a:pPr marL="0" indent="0" algn="ctr">
              <a:buNone/>
            </a:pPr>
            <a:endParaRPr lang="en-DE" sz="1800" dirty="0">
              <a:latin typeface="Calibri Light" panose="020F0302020204030204" pitchFamily="34" charset="0"/>
              <a:cs typeface="Calibri Light" panose="020F0302020204030204" pitchFamily="34" charset="0"/>
            </a:endParaRPr>
          </a:p>
        </p:txBody>
      </p:sp>
      <p:sp>
        <p:nvSpPr>
          <p:cNvPr id="7" name="Textfeld 6">
            <a:extLst>
              <a:ext uri="{FF2B5EF4-FFF2-40B4-BE49-F238E27FC236}">
                <a16:creationId xmlns:a16="http://schemas.microsoft.com/office/drawing/2014/main" id="{E6710187-7893-4FDE-BAC4-390CCBDF91A0}"/>
              </a:ext>
            </a:extLst>
          </p:cNvPr>
          <p:cNvSpPr txBox="1"/>
          <p:nvPr/>
        </p:nvSpPr>
        <p:spPr>
          <a:xfrm>
            <a:off x="418490" y="4271233"/>
            <a:ext cx="8243783" cy="369332"/>
          </a:xfrm>
          <a:prstGeom prst="rect">
            <a:avLst/>
          </a:prstGeom>
          <a:solidFill>
            <a:srgbClr val="FFFFCC"/>
          </a:solidFill>
        </p:spPr>
        <p:txBody>
          <a:bodyPr wrap="square">
            <a:spAutoFit/>
          </a:bodyPr>
          <a:lstStyle/>
          <a:p>
            <a:pPr algn="ctr"/>
            <a:r>
              <a:rPr lang="en-DE" sz="1800" b="1" dirty="0">
                <a:latin typeface="Calibri Light" panose="020F0302020204030204" pitchFamily="34" charset="0"/>
                <a:cs typeface="Calibri Light" panose="020F0302020204030204" pitchFamily="34" charset="0"/>
              </a:rPr>
              <a:t>The causal interpretation enters through our physical knowledge!</a:t>
            </a:r>
            <a:endParaRPr lang="de-DE" b="1" dirty="0"/>
          </a:p>
        </p:txBody>
      </p:sp>
      <p:grpSp>
        <p:nvGrpSpPr>
          <p:cNvPr id="8" name="Gruppieren 7">
            <a:extLst>
              <a:ext uri="{FF2B5EF4-FFF2-40B4-BE49-F238E27FC236}">
                <a16:creationId xmlns:a16="http://schemas.microsoft.com/office/drawing/2014/main" id="{6A4E76BB-A3ED-4CBB-95AA-D70B3E017C81}"/>
              </a:ext>
            </a:extLst>
          </p:cNvPr>
          <p:cNvGrpSpPr/>
          <p:nvPr/>
        </p:nvGrpSpPr>
        <p:grpSpPr>
          <a:xfrm>
            <a:off x="6450328" y="1817673"/>
            <a:ext cx="466725" cy="464344"/>
            <a:chOff x="565398" y="2660815"/>
            <a:chExt cx="424295" cy="422131"/>
          </a:xfrm>
        </p:grpSpPr>
        <p:sp>
          <p:nvSpPr>
            <p:cNvPr id="9" name="Ellipse 8">
              <a:extLst>
                <a:ext uri="{FF2B5EF4-FFF2-40B4-BE49-F238E27FC236}">
                  <a16:creationId xmlns:a16="http://schemas.microsoft.com/office/drawing/2014/main" id="{FD7BF291-7936-47B3-829A-DD7345287FC4}"/>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0" name="Textfeld 9">
              <a:extLst>
                <a:ext uri="{FF2B5EF4-FFF2-40B4-BE49-F238E27FC236}">
                  <a16:creationId xmlns:a16="http://schemas.microsoft.com/office/drawing/2014/main" id="{87D8B9C2-4271-4B4D-91CE-18173A1452D3}"/>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11" name="Gruppieren 10">
            <a:extLst>
              <a:ext uri="{FF2B5EF4-FFF2-40B4-BE49-F238E27FC236}">
                <a16:creationId xmlns:a16="http://schemas.microsoft.com/office/drawing/2014/main" id="{C134364A-64DA-4595-B2DF-6AEE6CF71C63}"/>
              </a:ext>
            </a:extLst>
          </p:cNvPr>
          <p:cNvGrpSpPr/>
          <p:nvPr/>
        </p:nvGrpSpPr>
        <p:grpSpPr>
          <a:xfrm>
            <a:off x="6466711" y="2363517"/>
            <a:ext cx="685039" cy="464344"/>
            <a:chOff x="938018" y="2787774"/>
            <a:chExt cx="622763" cy="422131"/>
          </a:xfrm>
        </p:grpSpPr>
        <p:sp>
          <p:nvSpPr>
            <p:cNvPr id="12" name="Ellipse 11">
              <a:extLst>
                <a:ext uri="{FF2B5EF4-FFF2-40B4-BE49-F238E27FC236}">
                  <a16:creationId xmlns:a16="http://schemas.microsoft.com/office/drawing/2014/main" id="{5181EF7B-7734-4FC8-A598-5CB59A9A8C4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3" name="Textfeld 12">
              <a:extLst>
                <a:ext uri="{FF2B5EF4-FFF2-40B4-BE49-F238E27FC236}">
                  <a16:creationId xmlns:a16="http://schemas.microsoft.com/office/drawing/2014/main" id="{0A397C7C-C64B-497A-8785-398C67E1DBEE}"/>
                </a:ext>
              </a:extLst>
            </p:cNvPr>
            <p:cNvSpPr txBox="1"/>
            <p:nvPr/>
          </p:nvSpPr>
          <p:spPr>
            <a:xfrm>
              <a:off x="938018" y="28613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grpSp>
        <p:nvGrpSpPr>
          <p:cNvPr id="14" name="Gruppieren 13">
            <a:extLst>
              <a:ext uri="{FF2B5EF4-FFF2-40B4-BE49-F238E27FC236}">
                <a16:creationId xmlns:a16="http://schemas.microsoft.com/office/drawing/2014/main" id="{B9DFA6B0-6D6E-4E3A-9DBC-4C72F24A3A9A}"/>
              </a:ext>
            </a:extLst>
          </p:cNvPr>
          <p:cNvGrpSpPr/>
          <p:nvPr/>
        </p:nvGrpSpPr>
        <p:grpSpPr>
          <a:xfrm>
            <a:off x="5359156" y="2173797"/>
            <a:ext cx="685038" cy="464344"/>
            <a:chOff x="931776" y="2787774"/>
            <a:chExt cx="622762" cy="422131"/>
          </a:xfrm>
        </p:grpSpPr>
        <p:sp>
          <p:nvSpPr>
            <p:cNvPr id="15" name="Ellipse 14">
              <a:extLst>
                <a:ext uri="{FF2B5EF4-FFF2-40B4-BE49-F238E27FC236}">
                  <a16:creationId xmlns:a16="http://schemas.microsoft.com/office/drawing/2014/main" id="{E01975BC-9E74-4835-8D00-78461312383B}"/>
                </a:ext>
              </a:extLst>
            </p:cNvPr>
            <p:cNvSpPr/>
            <p:nvPr/>
          </p:nvSpPr>
          <p:spPr>
            <a:xfrm>
              <a:off x="955106" y="2787774"/>
              <a:ext cx="424295" cy="422131"/>
            </a:xfrm>
            <a:prstGeom prst="ellipse">
              <a:avLst/>
            </a:prstGeom>
            <a:solidFill>
              <a:schemeClr val="bg1">
                <a:lumMod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6" name="Textfeld 15">
              <a:extLst>
                <a:ext uri="{FF2B5EF4-FFF2-40B4-BE49-F238E27FC236}">
                  <a16:creationId xmlns:a16="http://schemas.microsoft.com/office/drawing/2014/main" id="{2DC2BEAF-C18A-4780-BA9F-5AB45044154B}"/>
                </a:ext>
              </a:extLst>
            </p:cNvPr>
            <p:cNvSpPr txBox="1"/>
            <p:nvPr/>
          </p:nvSpPr>
          <p:spPr>
            <a:xfrm>
              <a:off x="931776" y="2854243"/>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600" b="1" dirty="0">
                <a:latin typeface="+mj-lt"/>
              </a:endParaRPr>
            </a:p>
          </p:txBody>
        </p:sp>
      </p:grpSp>
      <p:cxnSp>
        <p:nvCxnSpPr>
          <p:cNvPr id="17" name="Gerade Verbindung mit Pfeil 16">
            <a:extLst>
              <a:ext uri="{FF2B5EF4-FFF2-40B4-BE49-F238E27FC236}">
                <a16:creationId xmlns:a16="http://schemas.microsoft.com/office/drawing/2014/main" id="{9F2ED42B-E837-4E08-9CE0-4664D47E905A}"/>
              </a:ext>
            </a:extLst>
          </p:cNvPr>
          <p:cNvCxnSpPr>
            <a:cxnSpLocks/>
            <a:stCxn id="15" idx="6"/>
          </p:cNvCxnSpPr>
          <p:nvPr/>
        </p:nvCxnSpPr>
        <p:spPr>
          <a:xfrm flipV="1">
            <a:off x="5851543" y="2115852"/>
            <a:ext cx="584303" cy="290117"/>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18" name="Gerade Verbindung mit Pfeil 17">
            <a:extLst>
              <a:ext uri="{FF2B5EF4-FFF2-40B4-BE49-F238E27FC236}">
                <a16:creationId xmlns:a16="http://schemas.microsoft.com/office/drawing/2014/main" id="{2F75B62C-217F-46E2-A37F-3C95EB90AD14}"/>
              </a:ext>
            </a:extLst>
          </p:cNvPr>
          <p:cNvCxnSpPr>
            <a:cxnSpLocks/>
            <a:stCxn id="15" idx="6"/>
          </p:cNvCxnSpPr>
          <p:nvPr/>
        </p:nvCxnSpPr>
        <p:spPr>
          <a:xfrm>
            <a:off x="5851543" y="2405969"/>
            <a:ext cx="597929" cy="981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
        <p:nvSpPr>
          <p:cNvPr id="21" name="Textfeld 20">
            <a:extLst>
              <a:ext uri="{FF2B5EF4-FFF2-40B4-BE49-F238E27FC236}">
                <a16:creationId xmlns:a16="http://schemas.microsoft.com/office/drawing/2014/main" id="{126A83D6-83E8-45DE-86B2-D9DB17215350}"/>
              </a:ext>
            </a:extLst>
          </p:cNvPr>
          <p:cNvSpPr txBox="1"/>
          <p:nvPr/>
        </p:nvSpPr>
        <p:spPr>
          <a:xfrm>
            <a:off x="559688" y="1723694"/>
            <a:ext cx="4259597" cy="861774"/>
          </a:xfrm>
          <a:prstGeom prst="rect">
            <a:avLst/>
          </a:prstGeom>
          <a:noFill/>
        </p:spPr>
        <p:txBody>
          <a:bodyPr wrap="square" rtlCol="0">
            <a:spAutoFit/>
          </a:bodyPr>
          <a:lstStyle/>
          <a:p>
            <a:r>
              <a:rPr lang="en-DE" b="1" dirty="0">
                <a:latin typeface="Calibri Light" panose="020F0302020204030204" pitchFamily="34" charset="0"/>
                <a:cs typeface="Calibri Light" panose="020F0302020204030204" pitchFamily="34" charset="0"/>
              </a:rPr>
              <a:t>X and Y </a:t>
            </a:r>
            <a:r>
              <a:rPr lang="en-DE" b="1">
                <a:latin typeface="Calibri Light" panose="020F0302020204030204" pitchFamily="34" charset="0"/>
                <a:cs typeface="Calibri Light" panose="020F0302020204030204" pitchFamily="34" charset="0"/>
              </a:rPr>
              <a:t>are correlated</a:t>
            </a:r>
            <a:endParaRPr lang="en-DE" b="1" dirty="0">
              <a:latin typeface="Calibri Light" panose="020F0302020204030204" pitchFamily="34" charset="0"/>
              <a:cs typeface="Calibri Light" panose="020F0302020204030204" pitchFamily="34" charset="0"/>
            </a:endParaRPr>
          </a:p>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1: X = DK and Y = MED</a:t>
            </a:r>
          </a:p>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2: X = ENSO and Y = CA </a:t>
            </a:r>
            <a:endParaRPr lang="de-DE" sz="16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22" name="Textfeld 21">
            <a:extLst>
              <a:ext uri="{FF2B5EF4-FFF2-40B4-BE49-F238E27FC236}">
                <a16:creationId xmlns:a16="http://schemas.microsoft.com/office/drawing/2014/main" id="{ACEF3111-C00A-44A6-9C32-CAA9D5815274}"/>
              </a:ext>
            </a:extLst>
          </p:cNvPr>
          <p:cNvSpPr txBox="1"/>
          <p:nvPr/>
        </p:nvSpPr>
        <p:spPr>
          <a:xfrm>
            <a:off x="539552" y="2921582"/>
            <a:ext cx="4297340" cy="861774"/>
          </a:xfrm>
          <a:prstGeom prst="rect">
            <a:avLst/>
          </a:prstGeom>
          <a:noFill/>
        </p:spPr>
        <p:txBody>
          <a:bodyPr wrap="square" rtlCol="0">
            <a:spAutoFit/>
          </a:bodyPr>
          <a:lstStyle/>
          <a:p>
            <a:r>
              <a:rPr lang="en-DE" b="1" dirty="0">
                <a:latin typeface="Calibri Light" panose="020F0302020204030204" pitchFamily="34" charset="0"/>
                <a:cs typeface="Calibri Light" panose="020F0302020204030204" pitchFamily="34" charset="0"/>
              </a:rPr>
              <a:t>X and Y are independent conditional on Z</a:t>
            </a:r>
          </a:p>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1: Z = NAO</a:t>
            </a:r>
          </a:p>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2: Z = Jet</a:t>
            </a:r>
            <a:endParaRPr lang="de-DE" sz="16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23" name="Rechteck 22">
            <a:extLst>
              <a:ext uri="{FF2B5EF4-FFF2-40B4-BE49-F238E27FC236}">
                <a16:creationId xmlns:a16="http://schemas.microsoft.com/office/drawing/2014/main" id="{CB2018EB-9C5A-4504-BBC3-C44A5AAB7AF1}"/>
              </a:ext>
            </a:extLst>
          </p:cNvPr>
          <p:cNvSpPr/>
          <p:nvPr/>
        </p:nvSpPr>
        <p:spPr>
          <a:xfrm>
            <a:off x="420843" y="1450441"/>
            <a:ext cx="8265957" cy="2705485"/>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Textfeld 24">
            <a:extLst>
              <a:ext uri="{FF2B5EF4-FFF2-40B4-BE49-F238E27FC236}">
                <a16:creationId xmlns:a16="http://schemas.microsoft.com/office/drawing/2014/main" id="{3DE1681C-E14B-4D33-9090-539A860AFCFB}"/>
              </a:ext>
            </a:extLst>
          </p:cNvPr>
          <p:cNvSpPr txBox="1"/>
          <p:nvPr/>
        </p:nvSpPr>
        <p:spPr>
          <a:xfrm>
            <a:off x="7268084" y="2091633"/>
            <a:ext cx="4572000" cy="338554"/>
          </a:xfrm>
          <a:prstGeom prst="rect">
            <a:avLst/>
          </a:prstGeom>
          <a:noFill/>
        </p:spPr>
        <p:txBody>
          <a:bodyPr wrap="square">
            <a:spAutoFit/>
          </a:bodyPr>
          <a:lstStyle/>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1</a:t>
            </a:r>
            <a:endParaRPr lang="de-DE" sz="1600" dirty="0">
              <a:solidFill>
                <a:schemeClr val="tx1">
                  <a:lumMod val="50000"/>
                  <a:lumOff val="50000"/>
                </a:schemeClr>
              </a:solidFill>
            </a:endParaRPr>
          </a:p>
        </p:txBody>
      </p:sp>
      <p:grpSp>
        <p:nvGrpSpPr>
          <p:cNvPr id="26" name="Gruppieren 25">
            <a:extLst>
              <a:ext uri="{FF2B5EF4-FFF2-40B4-BE49-F238E27FC236}">
                <a16:creationId xmlns:a16="http://schemas.microsoft.com/office/drawing/2014/main" id="{2336E54F-BA51-4C1A-B3E8-31BCA48BA56B}"/>
              </a:ext>
            </a:extLst>
          </p:cNvPr>
          <p:cNvGrpSpPr/>
          <p:nvPr/>
        </p:nvGrpSpPr>
        <p:grpSpPr>
          <a:xfrm>
            <a:off x="5193306" y="3475491"/>
            <a:ext cx="685038" cy="464344"/>
            <a:chOff x="913749" y="2787774"/>
            <a:chExt cx="622762" cy="422131"/>
          </a:xfrm>
        </p:grpSpPr>
        <p:sp>
          <p:nvSpPr>
            <p:cNvPr id="27" name="Ellipse 26">
              <a:extLst>
                <a:ext uri="{FF2B5EF4-FFF2-40B4-BE49-F238E27FC236}">
                  <a16:creationId xmlns:a16="http://schemas.microsoft.com/office/drawing/2014/main" id="{CFF006E6-5209-495C-B5B9-5667636F1AE8}"/>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99DFE731-D6C4-40CF-AA1F-8021C355F4E6}"/>
                </a:ext>
              </a:extLst>
            </p:cNvPr>
            <p:cNvSpPr txBox="1"/>
            <p:nvPr/>
          </p:nvSpPr>
          <p:spPr>
            <a:xfrm>
              <a:off x="913749" y="2844950"/>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ENSO</a:t>
              </a:r>
              <a:endParaRPr lang="en-DE" sz="1600" b="1" dirty="0">
                <a:latin typeface="+mj-lt"/>
              </a:endParaRPr>
            </a:p>
          </p:txBody>
        </p:sp>
      </p:grpSp>
      <p:grpSp>
        <p:nvGrpSpPr>
          <p:cNvPr id="29" name="Gruppieren 28">
            <a:extLst>
              <a:ext uri="{FF2B5EF4-FFF2-40B4-BE49-F238E27FC236}">
                <a16:creationId xmlns:a16="http://schemas.microsoft.com/office/drawing/2014/main" id="{0A96AB1B-FC8B-4600-96E7-9E3F7C529BFD}"/>
              </a:ext>
            </a:extLst>
          </p:cNvPr>
          <p:cNvGrpSpPr/>
          <p:nvPr/>
        </p:nvGrpSpPr>
        <p:grpSpPr>
          <a:xfrm>
            <a:off x="6000801" y="3468258"/>
            <a:ext cx="718912" cy="464344"/>
            <a:chOff x="955106" y="2787774"/>
            <a:chExt cx="653556" cy="422131"/>
          </a:xfrm>
        </p:grpSpPr>
        <p:sp>
          <p:nvSpPr>
            <p:cNvPr id="30" name="Ellipse 29">
              <a:extLst>
                <a:ext uri="{FF2B5EF4-FFF2-40B4-BE49-F238E27FC236}">
                  <a16:creationId xmlns:a16="http://schemas.microsoft.com/office/drawing/2014/main" id="{73F175F7-2367-4B5D-B95C-40E7227F5734}"/>
                </a:ext>
              </a:extLst>
            </p:cNvPr>
            <p:cNvSpPr/>
            <p:nvPr/>
          </p:nvSpPr>
          <p:spPr>
            <a:xfrm>
              <a:off x="955106" y="2787774"/>
              <a:ext cx="424295" cy="422131"/>
            </a:xfrm>
            <a:prstGeom prst="ellipse">
              <a:avLst/>
            </a:prstGeom>
            <a:solidFill>
              <a:schemeClr val="bg1">
                <a:lumMod val="85000"/>
              </a:schemeClr>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31" name="Textfeld 30">
              <a:extLst>
                <a:ext uri="{FF2B5EF4-FFF2-40B4-BE49-F238E27FC236}">
                  <a16:creationId xmlns:a16="http://schemas.microsoft.com/office/drawing/2014/main" id="{03128BB8-9CEB-467A-B4A1-E20B26F02268}"/>
                </a:ext>
              </a:extLst>
            </p:cNvPr>
            <p:cNvSpPr txBox="1"/>
            <p:nvPr/>
          </p:nvSpPr>
          <p:spPr>
            <a:xfrm>
              <a:off x="985900" y="2843107"/>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Jet</a:t>
              </a:r>
              <a:endParaRPr lang="en-DE" sz="1600" b="1" dirty="0">
                <a:latin typeface="+mj-lt"/>
              </a:endParaRPr>
            </a:p>
          </p:txBody>
        </p:sp>
      </p:grpSp>
      <p:grpSp>
        <p:nvGrpSpPr>
          <p:cNvPr id="32" name="Gruppieren 31">
            <a:extLst>
              <a:ext uri="{FF2B5EF4-FFF2-40B4-BE49-F238E27FC236}">
                <a16:creationId xmlns:a16="http://schemas.microsoft.com/office/drawing/2014/main" id="{290417F3-22F8-4CB4-A344-E576ADC50C4A}"/>
              </a:ext>
            </a:extLst>
          </p:cNvPr>
          <p:cNvGrpSpPr/>
          <p:nvPr/>
        </p:nvGrpSpPr>
        <p:grpSpPr>
          <a:xfrm>
            <a:off x="6749054" y="3490969"/>
            <a:ext cx="739964" cy="464344"/>
            <a:chOff x="955106" y="2787774"/>
            <a:chExt cx="672694" cy="422131"/>
          </a:xfrm>
        </p:grpSpPr>
        <p:sp>
          <p:nvSpPr>
            <p:cNvPr id="33" name="Ellipse 32">
              <a:extLst>
                <a:ext uri="{FF2B5EF4-FFF2-40B4-BE49-F238E27FC236}">
                  <a16:creationId xmlns:a16="http://schemas.microsoft.com/office/drawing/2014/main" id="{A46F073A-FE12-4D69-B979-CF73D05C2149}"/>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34" name="Textfeld 33">
              <a:extLst>
                <a:ext uri="{FF2B5EF4-FFF2-40B4-BE49-F238E27FC236}">
                  <a16:creationId xmlns:a16="http://schemas.microsoft.com/office/drawing/2014/main" id="{6F413AD1-396C-4E0E-978B-7792F54BE314}"/>
                </a:ext>
              </a:extLst>
            </p:cNvPr>
            <p:cNvSpPr txBox="1"/>
            <p:nvPr/>
          </p:nvSpPr>
          <p:spPr>
            <a:xfrm>
              <a:off x="1005038" y="2844950"/>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CA</a:t>
              </a:r>
              <a:endParaRPr lang="en-DE" sz="1600" b="1" dirty="0">
                <a:latin typeface="+mj-lt"/>
              </a:endParaRPr>
            </a:p>
          </p:txBody>
        </p:sp>
      </p:grpSp>
      <p:cxnSp>
        <p:nvCxnSpPr>
          <p:cNvPr id="35" name="Gerade Verbindung mit Pfeil 34">
            <a:extLst>
              <a:ext uri="{FF2B5EF4-FFF2-40B4-BE49-F238E27FC236}">
                <a16:creationId xmlns:a16="http://schemas.microsoft.com/office/drawing/2014/main" id="{45453120-9BFE-4E58-A186-8BF5AA5641DC}"/>
              </a:ext>
            </a:extLst>
          </p:cNvPr>
          <p:cNvCxnSpPr>
            <a:cxnSpLocks/>
          </p:cNvCxnSpPr>
          <p:nvPr/>
        </p:nvCxnSpPr>
        <p:spPr>
          <a:xfrm>
            <a:off x="5718454" y="3714896"/>
            <a:ext cx="284968" cy="1843"/>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37" name="Gerade Verbindung mit Pfeil 36">
            <a:extLst>
              <a:ext uri="{FF2B5EF4-FFF2-40B4-BE49-F238E27FC236}">
                <a16:creationId xmlns:a16="http://schemas.microsoft.com/office/drawing/2014/main" id="{50B59EC1-FF07-4814-B608-160C8968AFAA}"/>
              </a:ext>
            </a:extLst>
          </p:cNvPr>
          <p:cNvCxnSpPr>
            <a:cxnSpLocks/>
          </p:cNvCxnSpPr>
          <p:nvPr/>
        </p:nvCxnSpPr>
        <p:spPr>
          <a:xfrm>
            <a:off x="6458533" y="3698587"/>
            <a:ext cx="284968" cy="1843"/>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sp>
        <p:nvSpPr>
          <p:cNvPr id="38" name="Textfeld 37">
            <a:extLst>
              <a:ext uri="{FF2B5EF4-FFF2-40B4-BE49-F238E27FC236}">
                <a16:creationId xmlns:a16="http://schemas.microsoft.com/office/drawing/2014/main" id="{988C6015-C4FB-4F68-A7AB-58419C82EEBB}"/>
              </a:ext>
            </a:extLst>
          </p:cNvPr>
          <p:cNvSpPr txBox="1"/>
          <p:nvPr/>
        </p:nvSpPr>
        <p:spPr>
          <a:xfrm>
            <a:off x="7396915" y="3538385"/>
            <a:ext cx="4572000" cy="338554"/>
          </a:xfrm>
          <a:prstGeom prst="rect">
            <a:avLst/>
          </a:prstGeom>
          <a:noFill/>
        </p:spPr>
        <p:txBody>
          <a:bodyPr wrap="square">
            <a:spAutoFit/>
          </a:bodyPr>
          <a:lstStyle/>
          <a:p>
            <a:r>
              <a:rPr lang="en-DE" sz="1600" dirty="0">
                <a:solidFill>
                  <a:schemeClr val="tx1">
                    <a:lumMod val="50000"/>
                    <a:lumOff val="50000"/>
                  </a:schemeClr>
                </a:solidFill>
                <a:latin typeface="Calibri Light" panose="020F0302020204030204" pitchFamily="34" charset="0"/>
                <a:cs typeface="Calibri Light" panose="020F0302020204030204" pitchFamily="34" charset="0"/>
              </a:rPr>
              <a:t>example 2</a:t>
            </a:r>
            <a:endParaRPr lang="de-DE" sz="1600" dirty="0">
              <a:solidFill>
                <a:schemeClr val="tx1">
                  <a:lumMod val="50000"/>
                  <a:lumOff val="50000"/>
                </a:schemeClr>
              </a:solidFill>
            </a:endParaRPr>
          </a:p>
        </p:txBody>
      </p:sp>
      <p:sp>
        <p:nvSpPr>
          <p:cNvPr id="36" name="Textfeld 35">
            <a:extLst>
              <a:ext uri="{FF2B5EF4-FFF2-40B4-BE49-F238E27FC236}">
                <a16:creationId xmlns:a16="http://schemas.microsoft.com/office/drawing/2014/main" id="{A6F3A158-325B-5E87-BBEB-2D74E4EA7D87}"/>
              </a:ext>
            </a:extLst>
          </p:cNvPr>
          <p:cNvSpPr txBox="1"/>
          <p:nvPr/>
        </p:nvSpPr>
        <p:spPr>
          <a:xfrm rot="2269587">
            <a:off x="5994723" y="1948746"/>
            <a:ext cx="333769" cy="523220"/>
          </a:xfrm>
          <a:prstGeom prst="rect">
            <a:avLst/>
          </a:prstGeom>
          <a:noFill/>
        </p:spPr>
        <p:txBody>
          <a:bodyPr wrap="square" rtlCol="0">
            <a:spAutoFit/>
          </a:bodyPr>
          <a:lstStyle/>
          <a:p>
            <a:r>
              <a:rPr lang="en-DE" sz="2800" dirty="0">
                <a:solidFill>
                  <a:srgbClr val="C00000"/>
                </a:solidFill>
              </a:rPr>
              <a:t>x</a:t>
            </a:r>
          </a:p>
        </p:txBody>
      </p:sp>
      <p:sp>
        <p:nvSpPr>
          <p:cNvPr id="39" name="Textfeld 38">
            <a:extLst>
              <a:ext uri="{FF2B5EF4-FFF2-40B4-BE49-F238E27FC236}">
                <a16:creationId xmlns:a16="http://schemas.microsoft.com/office/drawing/2014/main" id="{03B5B7F3-9FAF-7D88-6BF0-84C835B46095}"/>
              </a:ext>
            </a:extLst>
          </p:cNvPr>
          <p:cNvSpPr txBox="1"/>
          <p:nvPr/>
        </p:nvSpPr>
        <p:spPr>
          <a:xfrm rot="2269587">
            <a:off x="5700732" y="3432886"/>
            <a:ext cx="333769" cy="523220"/>
          </a:xfrm>
          <a:prstGeom prst="rect">
            <a:avLst/>
          </a:prstGeom>
          <a:noFill/>
        </p:spPr>
        <p:txBody>
          <a:bodyPr wrap="square" rtlCol="0">
            <a:spAutoFit/>
          </a:bodyPr>
          <a:lstStyle/>
          <a:p>
            <a:r>
              <a:rPr lang="en-DE" sz="2800" dirty="0">
                <a:solidFill>
                  <a:srgbClr val="C00000"/>
                </a:solidFill>
              </a:rPr>
              <a:t>x</a:t>
            </a:r>
          </a:p>
        </p:txBody>
      </p:sp>
      <p:sp>
        <p:nvSpPr>
          <p:cNvPr id="40" name="Textfeld 39">
            <a:extLst>
              <a:ext uri="{FF2B5EF4-FFF2-40B4-BE49-F238E27FC236}">
                <a16:creationId xmlns:a16="http://schemas.microsoft.com/office/drawing/2014/main" id="{C9C603CA-27FB-23C9-3B4E-8FBB75F7C663}"/>
              </a:ext>
            </a:extLst>
          </p:cNvPr>
          <p:cNvSpPr txBox="1"/>
          <p:nvPr/>
        </p:nvSpPr>
        <p:spPr>
          <a:xfrm rot="2269587">
            <a:off x="6092125" y="2156008"/>
            <a:ext cx="333769" cy="523220"/>
          </a:xfrm>
          <a:prstGeom prst="rect">
            <a:avLst/>
          </a:prstGeom>
          <a:noFill/>
        </p:spPr>
        <p:txBody>
          <a:bodyPr wrap="square" rtlCol="0">
            <a:spAutoFit/>
          </a:bodyPr>
          <a:lstStyle/>
          <a:p>
            <a:r>
              <a:rPr lang="en-DE" sz="2800" dirty="0">
                <a:solidFill>
                  <a:srgbClr val="C00000"/>
                </a:solidFill>
              </a:rPr>
              <a:t>x</a:t>
            </a:r>
          </a:p>
        </p:txBody>
      </p:sp>
      <p:sp>
        <p:nvSpPr>
          <p:cNvPr id="3" name="Footer Placeholder 5">
            <a:extLst>
              <a:ext uri="{FF2B5EF4-FFF2-40B4-BE49-F238E27FC236}">
                <a16:creationId xmlns:a16="http://schemas.microsoft.com/office/drawing/2014/main" id="{80879574-C4AE-B340-BF4A-FC40271E29B6}"/>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www.walker.ac.uk</a:t>
            </a:r>
            <a:endParaRPr lang="en-US" dirty="0">
              <a:latin typeface="AvenirNext LT Pro Bold" panose="020B0804020202020204" pitchFamily="34" charset="0"/>
            </a:endParaRPr>
          </a:p>
        </p:txBody>
      </p:sp>
    </p:spTree>
    <p:extLst>
      <p:ext uri="{BB962C8B-B14F-4D97-AF65-F5344CB8AC3E}">
        <p14:creationId xmlns:p14="http://schemas.microsoft.com/office/powerpoint/2010/main" val="296108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p:bldP spid="36" grpId="0"/>
      <p:bldP spid="39" grpId="0"/>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29">
            <a:extLst>
              <a:ext uri="{FF2B5EF4-FFF2-40B4-BE49-F238E27FC236}">
                <a16:creationId xmlns:a16="http://schemas.microsoft.com/office/drawing/2014/main" id="{9191AFC9-DB08-4DAC-99EF-6F8EF0DE3C86}"/>
              </a:ext>
            </a:extLst>
          </p:cNvPr>
          <p:cNvSpPr/>
          <p:nvPr/>
        </p:nvSpPr>
        <p:spPr>
          <a:xfrm>
            <a:off x="5292080" y="4108929"/>
            <a:ext cx="3142570" cy="559684"/>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36" name="Rectangle 29">
            <a:extLst>
              <a:ext uri="{FF2B5EF4-FFF2-40B4-BE49-F238E27FC236}">
                <a16:creationId xmlns:a16="http://schemas.microsoft.com/office/drawing/2014/main" id="{125305B4-37F5-724B-239C-96D5F1C02FC8}"/>
              </a:ext>
            </a:extLst>
          </p:cNvPr>
          <p:cNvSpPr/>
          <p:nvPr/>
        </p:nvSpPr>
        <p:spPr>
          <a:xfrm>
            <a:off x="5292080" y="2684064"/>
            <a:ext cx="3142570" cy="1208358"/>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35" name="Rectangle 29">
            <a:extLst>
              <a:ext uri="{FF2B5EF4-FFF2-40B4-BE49-F238E27FC236}">
                <a16:creationId xmlns:a16="http://schemas.microsoft.com/office/drawing/2014/main" id="{14C604D9-E4E2-AC34-DE3E-10D0D873FC46}"/>
              </a:ext>
            </a:extLst>
          </p:cNvPr>
          <p:cNvSpPr/>
          <p:nvPr/>
        </p:nvSpPr>
        <p:spPr>
          <a:xfrm>
            <a:off x="5292080" y="1797471"/>
            <a:ext cx="3142570" cy="670086"/>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30" name="Rectangle 29">
            <a:extLst>
              <a:ext uri="{FF2B5EF4-FFF2-40B4-BE49-F238E27FC236}">
                <a16:creationId xmlns:a16="http://schemas.microsoft.com/office/drawing/2014/main" id="{E84E8163-4013-A144-838E-B8F3CFBB6004}"/>
              </a:ext>
            </a:extLst>
          </p:cNvPr>
          <p:cNvSpPr/>
          <p:nvPr/>
        </p:nvSpPr>
        <p:spPr>
          <a:xfrm>
            <a:off x="5292080" y="949664"/>
            <a:ext cx="3142570" cy="670086"/>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4" name="Slide Number Placeholder 3">
            <a:extLst>
              <a:ext uri="{FF2B5EF4-FFF2-40B4-BE49-F238E27FC236}">
                <a16:creationId xmlns:a16="http://schemas.microsoft.com/office/drawing/2014/main" id="{ECEB5214-6E7C-424B-8630-5D37A57EBAB2}"/>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18</a:t>
            </a:fld>
            <a:endParaRPr lang="en-US">
              <a:cs typeface="Calibri Light" panose="020F0302020204030204" pitchFamily="34" charset="0"/>
            </a:endParaRPr>
          </a:p>
        </p:txBody>
      </p:sp>
      <p:sp>
        <p:nvSpPr>
          <p:cNvPr id="16" name="Textfeld 3076">
            <a:extLst>
              <a:ext uri="{FF2B5EF4-FFF2-40B4-BE49-F238E27FC236}">
                <a16:creationId xmlns:a16="http://schemas.microsoft.com/office/drawing/2014/main" id="{E8399B2C-FE85-DB4E-BC0D-88E3FF627AA9}"/>
              </a:ext>
            </a:extLst>
          </p:cNvPr>
          <p:cNvSpPr txBox="1"/>
          <p:nvPr/>
        </p:nvSpPr>
        <p:spPr>
          <a:xfrm>
            <a:off x="266750" y="4513735"/>
            <a:ext cx="1390594" cy="276999"/>
          </a:xfrm>
          <a:prstGeom prst="rect">
            <a:avLst/>
          </a:prstGeom>
          <a:noFill/>
        </p:spPr>
        <p:txBody>
          <a:bodyPr wrap="square">
            <a:spAutoFit/>
          </a:bodyPr>
          <a:lstStyle/>
          <a:p>
            <a:r>
              <a:rPr lang="en-DE" sz="1200" dirty="0">
                <a:solidFill>
                  <a:schemeClr val="tx1">
                    <a:lumMod val="50000"/>
                    <a:lumOff val="50000"/>
                  </a:schemeClr>
                </a:solidFill>
                <a:latin typeface="Calibri Light" panose="020F0302020204030204" pitchFamily="34" charset="0"/>
                <a:cs typeface="Calibri Light" panose="020F0302020204030204" pitchFamily="34" charset="0"/>
              </a:rPr>
              <a:t>(OND mean, NCEP)</a:t>
            </a:r>
            <a:endParaRPr lang="en-DE" sz="11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18" name="Textfeld 3101">
            <a:extLst>
              <a:ext uri="{FF2B5EF4-FFF2-40B4-BE49-F238E27FC236}">
                <a16:creationId xmlns:a16="http://schemas.microsoft.com/office/drawing/2014/main" id="{2171005C-7827-454E-A93A-D9B546B77F2E}"/>
              </a:ext>
            </a:extLst>
          </p:cNvPr>
          <p:cNvSpPr txBox="1"/>
          <p:nvPr/>
        </p:nvSpPr>
        <p:spPr>
          <a:xfrm>
            <a:off x="4519537" y="1247990"/>
            <a:ext cx="4261396" cy="307777"/>
          </a:xfrm>
          <a:prstGeom prst="rect">
            <a:avLst/>
          </a:prstGeom>
          <a:noFill/>
        </p:spPr>
        <p:txBody>
          <a:bodyPr wrap="square" rtlCol="0">
            <a:spAutoFit/>
          </a:bodyPr>
          <a:lstStyle/>
          <a:p>
            <a:pPr algn="ctr"/>
            <a:r>
              <a:rPr lang="en-DE" sz="1400" dirty="0">
                <a:latin typeface="Calibri Light" panose="020F0302020204030204" pitchFamily="34" charset="0"/>
                <a:cs typeface="Calibri Light" panose="020F0302020204030204" pitchFamily="34" charset="0"/>
              </a:rPr>
              <a:t>           Jet = </a:t>
            </a:r>
            <a:r>
              <a:rPr lang="en-DE" sz="1400" b="1" dirty="0">
                <a:highlight>
                  <a:srgbClr val="00FFFF"/>
                </a:highlight>
                <a:latin typeface="Calibri Light" panose="020F0302020204030204" pitchFamily="34" charset="0"/>
                <a:cs typeface="Calibri Light" panose="020F0302020204030204" pitchFamily="34" charset="0"/>
              </a:rPr>
              <a:t>0.1</a:t>
            </a:r>
            <a:r>
              <a:rPr lang="en-GB" sz="1400" b="1" dirty="0">
                <a:highlight>
                  <a:srgbClr val="00FFFF"/>
                </a:highlight>
                <a:latin typeface="Calibri Light" panose="020F0302020204030204" pitchFamily="34" charset="0"/>
                <a:cs typeface="Calibri Light" panose="020F0302020204030204" pitchFamily="34" charset="0"/>
              </a:rPr>
              <a:t>4</a:t>
            </a:r>
            <a:r>
              <a:rPr lang="en-DE" sz="1400" b="1" dirty="0">
                <a:highlight>
                  <a:srgbClr val="00FFFF"/>
                </a:highlight>
                <a:latin typeface="Calibri Light" panose="020F0302020204030204" pitchFamily="34" charset="0"/>
                <a:cs typeface="Calibri Light" panose="020F0302020204030204" pitchFamily="34" charset="0"/>
              </a:rPr>
              <a:t> </a:t>
            </a:r>
            <a:r>
              <a:rPr lang="en-DE" sz="1400" dirty="0">
                <a:latin typeface="Calibri Light" panose="020F0302020204030204" pitchFamily="34" charset="0"/>
                <a:cs typeface="Calibri Light" panose="020F0302020204030204" pitchFamily="34" charset="0"/>
              </a:rPr>
              <a:t>ENSO  + </a:t>
            </a:r>
            <a:r>
              <a:rPr lang="de-DE" sz="1400" dirty="0">
                <a:latin typeface="Calibri Light" panose="020F0302020204030204" pitchFamily="34" charset="0"/>
                <a:cs typeface="Calibri Light" panose="020F0302020204030204" pitchFamily="34" charset="0"/>
              </a:rPr>
              <a:t>ɛ</a:t>
            </a:r>
            <a:endParaRPr lang="en-DE" sz="1400" dirty="0">
              <a:latin typeface="Calibri Light" panose="020F0302020204030204" pitchFamily="34" charset="0"/>
              <a:cs typeface="Calibri Light" panose="020F0302020204030204" pitchFamily="34" charset="0"/>
            </a:endParaRPr>
          </a:p>
        </p:txBody>
      </p:sp>
      <p:sp>
        <p:nvSpPr>
          <p:cNvPr id="19" name="Textfeld 110">
            <a:extLst>
              <a:ext uri="{FF2B5EF4-FFF2-40B4-BE49-F238E27FC236}">
                <a16:creationId xmlns:a16="http://schemas.microsoft.com/office/drawing/2014/main" id="{3287B177-DD7A-B848-B2F1-B65C6D1B88C0}"/>
              </a:ext>
            </a:extLst>
          </p:cNvPr>
          <p:cNvSpPr txBox="1"/>
          <p:nvPr/>
        </p:nvSpPr>
        <p:spPr>
          <a:xfrm>
            <a:off x="4672471" y="2151660"/>
            <a:ext cx="4261396" cy="307777"/>
          </a:xfrm>
          <a:prstGeom prst="rect">
            <a:avLst/>
          </a:prstGeom>
          <a:solidFill>
            <a:schemeClr val="bg1">
              <a:alpha val="1000"/>
            </a:schemeClr>
          </a:solidFill>
        </p:spPr>
        <p:txBody>
          <a:bodyPr wrap="square" rtlCol="0">
            <a:spAutoFit/>
          </a:bodyPr>
          <a:lstStyle/>
          <a:p>
            <a:pPr algn="ctr"/>
            <a:r>
              <a:rPr lang="en-DE" sz="1400" dirty="0">
                <a:latin typeface="Calibri Light" panose="020F0302020204030204" pitchFamily="34" charset="0"/>
                <a:cs typeface="Calibri Light" panose="020F0302020204030204" pitchFamily="34" charset="0"/>
              </a:rPr>
              <a:t>Jet = </a:t>
            </a:r>
            <a:r>
              <a:rPr lang="en-DE" sz="1400" b="1" dirty="0">
                <a:highlight>
                  <a:srgbClr val="FDEADA"/>
                </a:highlight>
                <a:latin typeface="Calibri Light" panose="020F0302020204030204" pitchFamily="34" charset="0"/>
                <a:cs typeface="Calibri Light" panose="020F0302020204030204" pitchFamily="34" charset="0"/>
              </a:rPr>
              <a:t>0.0</a:t>
            </a:r>
            <a:r>
              <a:rPr lang="en-GB" sz="1400" b="1" dirty="0">
                <a:highlight>
                  <a:srgbClr val="FDEADA"/>
                </a:highlight>
                <a:latin typeface="Calibri Light" panose="020F0302020204030204" pitchFamily="34" charset="0"/>
                <a:cs typeface="Calibri Light" panose="020F0302020204030204" pitchFamily="34" charset="0"/>
              </a:rPr>
              <a:t>4 </a:t>
            </a:r>
            <a:r>
              <a:rPr lang="en-DE" sz="1400" dirty="0">
                <a:latin typeface="Calibri Light" panose="020F0302020204030204" pitchFamily="34" charset="0"/>
                <a:cs typeface="Calibri Light" panose="020F0302020204030204" pitchFamily="34" charset="0"/>
              </a:rPr>
              <a:t>ENSO  + </a:t>
            </a:r>
            <a:r>
              <a:rPr lang="en-GB" sz="1400" b="1" dirty="0">
                <a:solidFill>
                  <a:schemeClr val="bg1">
                    <a:lumMod val="50000"/>
                  </a:schemeClr>
                </a:solidFill>
                <a:latin typeface="Calibri Light" panose="020F0302020204030204" pitchFamily="34" charset="0"/>
                <a:cs typeface="Calibri Light" panose="020F0302020204030204" pitchFamily="34" charset="0"/>
              </a:rPr>
              <a:t>0.39</a:t>
            </a:r>
            <a:r>
              <a:rPr lang="en-DE" sz="1400" dirty="0">
                <a:latin typeface="Calibri Light" panose="020F0302020204030204" pitchFamily="34" charset="0"/>
                <a:cs typeface="Calibri Light" panose="020F0302020204030204" pitchFamily="34" charset="0"/>
              </a:rPr>
              <a:t> SPV + </a:t>
            </a:r>
            <a:r>
              <a:rPr lang="de-DE" sz="1400" dirty="0">
                <a:latin typeface="Calibri Light" panose="020F0302020204030204" pitchFamily="34" charset="0"/>
                <a:cs typeface="Calibri Light" panose="020F0302020204030204" pitchFamily="34" charset="0"/>
              </a:rPr>
              <a:t>ɛ</a:t>
            </a:r>
            <a:endParaRPr lang="en-DE" sz="1400" dirty="0">
              <a:latin typeface="Calibri Light" panose="020F0302020204030204" pitchFamily="34" charset="0"/>
              <a:cs typeface="Calibri Light" panose="020F0302020204030204" pitchFamily="34" charset="0"/>
            </a:endParaRPr>
          </a:p>
        </p:txBody>
      </p:sp>
      <p:sp>
        <p:nvSpPr>
          <p:cNvPr id="20" name="Textfeld 111">
            <a:extLst>
              <a:ext uri="{FF2B5EF4-FFF2-40B4-BE49-F238E27FC236}">
                <a16:creationId xmlns:a16="http://schemas.microsoft.com/office/drawing/2014/main" id="{C73C5C61-E33A-DC46-B4A0-5F3C78435B22}"/>
              </a:ext>
            </a:extLst>
          </p:cNvPr>
          <p:cNvSpPr txBox="1"/>
          <p:nvPr/>
        </p:nvSpPr>
        <p:spPr>
          <a:xfrm>
            <a:off x="5860918" y="2763199"/>
            <a:ext cx="3871420" cy="523220"/>
          </a:xfrm>
          <a:prstGeom prst="rect">
            <a:avLst/>
          </a:prstGeom>
          <a:solidFill>
            <a:schemeClr val="bg1">
              <a:alpha val="1000"/>
            </a:schemeClr>
          </a:solidFill>
        </p:spPr>
        <p:txBody>
          <a:bodyPr wrap="square" rtlCol="0">
            <a:spAutoFit/>
          </a:bodyPr>
          <a:lstStyle/>
          <a:p>
            <a:br>
              <a:rPr lang="en-DE" sz="1400" dirty="0">
                <a:latin typeface="Calibri Light" panose="020F0302020204030204" pitchFamily="34" charset="0"/>
                <a:cs typeface="Calibri Light" panose="020F0302020204030204" pitchFamily="34" charset="0"/>
              </a:rPr>
            </a:br>
            <a:r>
              <a:rPr lang="en-DE" sz="1400" dirty="0">
                <a:latin typeface="Calibri Light" panose="020F0302020204030204" pitchFamily="34" charset="0"/>
                <a:cs typeface="Calibri Light" panose="020F0302020204030204" pitchFamily="34" charset="0"/>
              </a:rPr>
              <a:t>SPV = </a:t>
            </a:r>
            <a:r>
              <a:rPr lang="en-DE" sz="1400" b="1" dirty="0">
                <a:highlight>
                  <a:srgbClr val="FFFFCC"/>
                </a:highlight>
                <a:latin typeface="Calibri Light" panose="020F0302020204030204" pitchFamily="34" charset="0"/>
                <a:cs typeface="Calibri Light" panose="020F0302020204030204" pitchFamily="34" charset="0"/>
              </a:rPr>
              <a:t>0.2</a:t>
            </a:r>
            <a:r>
              <a:rPr lang="en-GB" sz="1400" b="1" dirty="0">
                <a:highlight>
                  <a:srgbClr val="FFFFCC"/>
                </a:highlight>
                <a:latin typeface="Calibri Light" panose="020F0302020204030204" pitchFamily="34" charset="0"/>
                <a:cs typeface="Calibri Light" panose="020F0302020204030204" pitchFamily="34" charset="0"/>
              </a:rPr>
              <a:t>6</a:t>
            </a:r>
            <a:r>
              <a:rPr lang="en-DE" sz="1400" b="1" dirty="0">
                <a:highlight>
                  <a:srgbClr val="FFFFCC"/>
                </a:highlight>
                <a:latin typeface="Calibri Light" panose="020F0302020204030204" pitchFamily="34" charset="0"/>
                <a:cs typeface="Calibri Light" panose="020F0302020204030204" pitchFamily="34" charset="0"/>
              </a:rPr>
              <a:t> </a:t>
            </a:r>
            <a:r>
              <a:rPr lang="en-DE" sz="1400" dirty="0">
                <a:latin typeface="Calibri Light" panose="020F0302020204030204" pitchFamily="34" charset="0"/>
                <a:cs typeface="Calibri Light" panose="020F0302020204030204" pitchFamily="34" charset="0"/>
              </a:rPr>
              <a:t>ENSO + </a:t>
            </a:r>
            <a:r>
              <a:rPr lang="de-DE" sz="1400" dirty="0">
                <a:latin typeface="Calibri Light" panose="020F0302020204030204" pitchFamily="34" charset="0"/>
                <a:cs typeface="Calibri Light" panose="020F0302020204030204" pitchFamily="34" charset="0"/>
              </a:rPr>
              <a:t>ɛ</a:t>
            </a:r>
            <a:endParaRPr lang="en-DE" sz="1400" dirty="0">
              <a:latin typeface="Calibri Light" panose="020F0302020204030204" pitchFamily="34" charset="0"/>
              <a:cs typeface="Calibri Light" panose="020F0302020204030204" pitchFamily="34" charset="0"/>
            </a:endParaRPr>
          </a:p>
        </p:txBody>
      </p:sp>
      <p:sp>
        <p:nvSpPr>
          <p:cNvPr id="22" name="Textfeld 3109">
            <a:extLst>
              <a:ext uri="{FF2B5EF4-FFF2-40B4-BE49-F238E27FC236}">
                <a16:creationId xmlns:a16="http://schemas.microsoft.com/office/drawing/2014/main" id="{D07F6F17-046E-AE47-B456-963FE05CF76E}"/>
              </a:ext>
            </a:extLst>
          </p:cNvPr>
          <p:cNvSpPr txBox="1"/>
          <p:nvPr/>
        </p:nvSpPr>
        <p:spPr>
          <a:xfrm>
            <a:off x="4788024" y="3584645"/>
            <a:ext cx="3481444" cy="307777"/>
          </a:xfrm>
          <a:prstGeom prst="rect">
            <a:avLst/>
          </a:prstGeom>
          <a:noFill/>
        </p:spPr>
        <p:txBody>
          <a:bodyPr wrap="square" rtlCol="0">
            <a:spAutoFit/>
          </a:bodyPr>
          <a:lstStyle/>
          <a:p>
            <a:pPr algn="ctr"/>
            <a:r>
              <a:rPr lang="en-DE" sz="1400" b="1" dirty="0">
                <a:highlight>
                  <a:srgbClr val="FFFFCC"/>
                </a:highlight>
                <a:latin typeface="Calibri Light" panose="020F0302020204030204" pitchFamily="34" charset="0"/>
                <a:cs typeface="Calibri Light" panose="020F0302020204030204" pitchFamily="34" charset="0"/>
              </a:rPr>
              <a:t>0.2</a:t>
            </a:r>
            <a:r>
              <a:rPr lang="en-GB" sz="1400" b="1" dirty="0">
                <a:highlight>
                  <a:srgbClr val="FFFFCC"/>
                </a:highlight>
                <a:latin typeface="Calibri Light" panose="020F0302020204030204" pitchFamily="34" charset="0"/>
                <a:cs typeface="Calibri Light" panose="020F0302020204030204" pitchFamily="34" charset="0"/>
              </a:rPr>
              <a:t>6</a:t>
            </a:r>
            <a:r>
              <a:rPr lang="en-DE" sz="1400" dirty="0">
                <a:latin typeface="Calibri Light" panose="020F0302020204030204" pitchFamily="34" charset="0"/>
                <a:cs typeface="Calibri Light" panose="020F0302020204030204" pitchFamily="34" charset="0"/>
              </a:rPr>
              <a:t> * </a:t>
            </a:r>
            <a:r>
              <a:rPr lang="en-DE" sz="1400" b="1" dirty="0">
                <a:highlight>
                  <a:srgbClr val="FFFFCC"/>
                </a:highlight>
                <a:latin typeface="Calibri Light" panose="020F0302020204030204" pitchFamily="34" charset="0"/>
                <a:cs typeface="Calibri Light" panose="020F0302020204030204" pitchFamily="34" charset="0"/>
              </a:rPr>
              <a:t>0.</a:t>
            </a:r>
            <a:r>
              <a:rPr lang="en-GB" sz="1400" b="1" dirty="0">
                <a:highlight>
                  <a:srgbClr val="FFFFCC"/>
                </a:highlight>
                <a:latin typeface="Calibri Light" panose="020F0302020204030204" pitchFamily="34" charset="0"/>
                <a:cs typeface="Calibri Light" panose="020F0302020204030204" pitchFamily="34" charset="0"/>
              </a:rPr>
              <a:t>39</a:t>
            </a:r>
            <a:r>
              <a:rPr lang="en-DE" sz="1400" b="1" dirty="0">
                <a:highlight>
                  <a:srgbClr val="FFFFCC"/>
                </a:highlight>
                <a:latin typeface="Calibri Light" panose="020F0302020204030204" pitchFamily="34" charset="0"/>
                <a:cs typeface="Calibri Light" panose="020F0302020204030204" pitchFamily="34" charset="0"/>
              </a:rPr>
              <a:t> </a:t>
            </a:r>
            <a:r>
              <a:rPr lang="en-DE" sz="1400" b="1" dirty="0">
                <a:latin typeface="Calibri Light" panose="020F0302020204030204" pitchFamily="34" charset="0"/>
                <a:cs typeface="Calibri Light" panose="020F0302020204030204" pitchFamily="34" charset="0"/>
              </a:rPr>
              <a:t>= </a:t>
            </a:r>
            <a:r>
              <a:rPr lang="en-DE" sz="1400" b="1" dirty="0">
                <a:highlight>
                  <a:srgbClr val="FFCC66"/>
                </a:highlight>
                <a:latin typeface="Calibri Light" panose="020F0302020204030204" pitchFamily="34" charset="0"/>
                <a:cs typeface="Calibri Light" panose="020F0302020204030204" pitchFamily="34" charset="0"/>
              </a:rPr>
              <a:t>0.1</a:t>
            </a:r>
            <a:r>
              <a:rPr lang="en-GB" sz="1400" b="1" dirty="0">
                <a:highlight>
                  <a:srgbClr val="FFCC66"/>
                </a:highlight>
                <a:latin typeface="Calibri Light" panose="020F0302020204030204" pitchFamily="34" charset="0"/>
                <a:cs typeface="Calibri Light" panose="020F0302020204030204" pitchFamily="34" charset="0"/>
              </a:rPr>
              <a:t>0</a:t>
            </a:r>
            <a:r>
              <a:rPr lang="en-DE" sz="1400" b="1" dirty="0">
                <a:highlight>
                  <a:srgbClr val="FFFFCC"/>
                </a:highlight>
                <a:latin typeface="Calibri Light" panose="020F0302020204030204" pitchFamily="34" charset="0"/>
                <a:cs typeface="Calibri Light" panose="020F0302020204030204" pitchFamily="34" charset="0"/>
              </a:rPr>
              <a:t> </a:t>
            </a:r>
            <a:r>
              <a:rPr lang="en-DE" sz="1400" b="1" dirty="0">
                <a:solidFill>
                  <a:schemeClr val="tx1">
                    <a:lumMod val="50000"/>
                    <a:lumOff val="50000"/>
                  </a:schemeClr>
                </a:solidFill>
                <a:highlight>
                  <a:srgbClr val="FFFFCC"/>
                </a:highlight>
                <a:latin typeface="Calibri Light" panose="020F0302020204030204" pitchFamily="34" charset="0"/>
                <a:cs typeface="Calibri Light" panose="020F0302020204030204" pitchFamily="34" charset="0"/>
              </a:rPr>
              <a:t> </a:t>
            </a:r>
            <a:endParaRPr lang="en-DE" sz="1400" b="1" dirty="0">
              <a:highlight>
                <a:srgbClr val="FFFFCC"/>
              </a:highlight>
              <a:latin typeface="Calibri Light" panose="020F0302020204030204" pitchFamily="34" charset="0"/>
              <a:cs typeface="Calibri Light" panose="020F0302020204030204" pitchFamily="34" charset="0"/>
            </a:endParaRPr>
          </a:p>
        </p:txBody>
      </p:sp>
      <p:pic>
        <p:nvPicPr>
          <p:cNvPr id="23" name="Grafik 6">
            <a:extLst>
              <a:ext uri="{FF2B5EF4-FFF2-40B4-BE49-F238E27FC236}">
                <a16:creationId xmlns:a16="http://schemas.microsoft.com/office/drawing/2014/main" id="{A63AF3C5-F48A-D241-ABEE-F4E0155D79C4}"/>
              </a:ext>
            </a:extLst>
          </p:cNvPr>
          <p:cNvPicPr>
            <a:picLocks noChangeAspect="1"/>
          </p:cNvPicPr>
          <p:nvPr/>
        </p:nvPicPr>
        <p:blipFill>
          <a:blip r:embed="rId3"/>
          <a:stretch>
            <a:fillRect/>
          </a:stretch>
        </p:blipFill>
        <p:spPr>
          <a:xfrm>
            <a:off x="10274" y="1316191"/>
            <a:ext cx="5252612" cy="2777346"/>
          </a:xfrm>
          <a:prstGeom prst="rect">
            <a:avLst/>
          </a:prstGeom>
        </p:spPr>
      </p:pic>
      <p:sp>
        <p:nvSpPr>
          <p:cNvPr id="24" name="Textfeld 32">
            <a:extLst>
              <a:ext uri="{FF2B5EF4-FFF2-40B4-BE49-F238E27FC236}">
                <a16:creationId xmlns:a16="http://schemas.microsoft.com/office/drawing/2014/main" id="{0E796B3E-E4DA-4C48-9AD3-4E46D459F865}"/>
              </a:ext>
            </a:extLst>
          </p:cNvPr>
          <p:cNvSpPr txBox="1"/>
          <p:nvPr/>
        </p:nvSpPr>
        <p:spPr>
          <a:xfrm>
            <a:off x="4297965" y="1003928"/>
            <a:ext cx="5130800" cy="307777"/>
          </a:xfrm>
          <a:prstGeom prst="rect">
            <a:avLst/>
          </a:prstGeom>
          <a:noFill/>
        </p:spPr>
        <p:txBody>
          <a:bodyPr wrap="square">
            <a:spAutoFit/>
          </a:bodyPr>
          <a:lstStyle/>
          <a:p>
            <a:pPr algn="ctr"/>
            <a:r>
              <a:rPr lang="en-DE" sz="1400" u="sng" dirty="0">
                <a:latin typeface="Calibri Light" panose="020F0302020204030204" pitchFamily="34" charset="0"/>
                <a:cs typeface="Calibri Light" panose="020F0302020204030204" pitchFamily="34" charset="0"/>
              </a:rPr>
              <a:t>Total effect</a:t>
            </a:r>
            <a:r>
              <a:rPr lang="en-GB" sz="1400" u="sng" dirty="0">
                <a:latin typeface="Calibri Light" panose="020F0302020204030204" pitchFamily="34" charset="0"/>
                <a:cs typeface="Calibri Light" panose="020F0302020204030204" pitchFamily="34" charset="0"/>
              </a:rPr>
              <a:t> of ENSO on Jet</a:t>
            </a:r>
            <a:r>
              <a:rPr lang="en-DE" sz="1400" u="sng" dirty="0">
                <a:latin typeface="Calibri Light" panose="020F0302020204030204" pitchFamily="34" charset="0"/>
                <a:cs typeface="Calibri Light" panose="020F0302020204030204" pitchFamily="34" charset="0"/>
              </a:rPr>
              <a:t>  </a:t>
            </a:r>
          </a:p>
        </p:txBody>
      </p:sp>
      <p:sp>
        <p:nvSpPr>
          <p:cNvPr id="25" name="Textfeld 33">
            <a:extLst>
              <a:ext uri="{FF2B5EF4-FFF2-40B4-BE49-F238E27FC236}">
                <a16:creationId xmlns:a16="http://schemas.microsoft.com/office/drawing/2014/main" id="{86D780EB-5873-0A45-A7A3-24F4A9E8A7BA}"/>
              </a:ext>
            </a:extLst>
          </p:cNvPr>
          <p:cNvSpPr txBox="1"/>
          <p:nvPr/>
        </p:nvSpPr>
        <p:spPr>
          <a:xfrm>
            <a:off x="4297965" y="1833019"/>
            <a:ext cx="5130800" cy="307777"/>
          </a:xfrm>
          <a:prstGeom prst="rect">
            <a:avLst/>
          </a:prstGeom>
          <a:noFill/>
        </p:spPr>
        <p:txBody>
          <a:bodyPr wrap="square">
            <a:spAutoFit/>
          </a:bodyPr>
          <a:lstStyle/>
          <a:p>
            <a:pPr algn="ctr"/>
            <a:r>
              <a:rPr lang="en-DE" sz="1400" u="sng" dirty="0">
                <a:highlight>
                  <a:srgbClr val="FDEADA"/>
                </a:highlight>
                <a:latin typeface="Calibri Light" panose="020F0302020204030204" pitchFamily="34" charset="0"/>
                <a:cs typeface="Calibri Light" panose="020F0302020204030204" pitchFamily="34" charset="0"/>
              </a:rPr>
              <a:t>Direct (tropospheric) pathway: </a:t>
            </a:r>
          </a:p>
        </p:txBody>
      </p:sp>
      <p:sp>
        <p:nvSpPr>
          <p:cNvPr id="26" name="Textfeld 35">
            <a:extLst>
              <a:ext uri="{FF2B5EF4-FFF2-40B4-BE49-F238E27FC236}">
                <a16:creationId xmlns:a16="http://schemas.microsoft.com/office/drawing/2014/main" id="{A8269CF9-DEC6-A54F-9B81-BF03703935BB}"/>
              </a:ext>
            </a:extLst>
          </p:cNvPr>
          <p:cNvSpPr txBox="1"/>
          <p:nvPr/>
        </p:nvSpPr>
        <p:spPr>
          <a:xfrm>
            <a:off x="5669430" y="2695118"/>
            <a:ext cx="2571252" cy="307777"/>
          </a:xfrm>
          <a:prstGeom prst="rect">
            <a:avLst/>
          </a:prstGeom>
          <a:noFill/>
        </p:spPr>
        <p:txBody>
          <a:bodyPr wrap="square">
            <a:spAutoFit/>
          </a:bodyPr>
          <a:lstStyle/>
          <a:p>
            <a:r>
              <a:rPr lang="en-DE" sz="1400" u="sng" dirty="0">
                <a:highlight>
                  <a:srgbClr val="FFCC66"/>
                </a:highlight>
                <a:latin typeface="Calibri Light" panose="020F0302020204030204" pitchFamily="34" charset="0"/>
                <a:cs typeface="Calibri Light" panose="020F0302020204030204" pitchFamily="34" charset="0"/>
              </a:rPr>
              <a:t>Indirect (stratospheric) pathway: </a:t>
            </a:r>
          </a:p>
        </p:txBody>
      </p:sp>
      <p:sp>
        <p:nvSpPr>
          <p:cNvPr id="27" name="Textfeld 36">
            <a:extLst>
              <a:ext uri="{FF2B5EF4-FFF2-40B4-BE49-F238E27FC236}">
                <a16:creationId xmlns:a16="http://schemas.microsoft.com/office/drawing/2014/main" id="{93F791FF-F467-9342-91D8-AF145A14B100}"/>
              </a:ext>
            </a:extLst>
          </p:cNvPr>
          <p:cNvSpPr txBox="1"/>
          <p:nvPr/>
        </p:nvSpPr>
        <p:spPr>
          <a:xfrm>
            <a:off x="2045805" y="3294718"/>
            <a:ext cx="622764" cy="307777"/>
          </a:xfrm>
          <a:prstGeom prst="rect">
            <a:avLst/>
          </a:prstGeom>
          <a:noFill/>
        </p:spPr>
        <p:txBody>
          <a:bodyPr wrap="square" rtlCol="0">
            <a:spAutoFit/>
          </a:bodyPr>
          <a:lstStyle/>
          <a:p>
            <a:r>
              <a:rPr lang="en-DE" sz="1400" b="1" dirty="0">
                <a:highlight>
                  <a:srgbClr val="FFFFCC"/>
                </a:highlight>
                <a:latin typeface="Calibri Light" panose="020F0302020204030204" pitchFamily="34" charset="0"/>
                <a:cs typeface="Calibri Light" panose="020F0302020204030204" pitchFamily="34" charset="0"/>
              </a:rPr>
              <a:t>0.</a:t>
            </a:r>
            <a:r>
              <a:rPr lang="en-GB" sz="1400" b="1" dirty="0">
                <a:highlight>
                  <a:srgbClr val="FFFFCC"/>
                </a:highlight>
                <a:latin typeface="Calibri Light" panose="020F0302020204030204" pitchFamily="34" charset="0"/>
                <a:cs typeface="Calibri Light" panose="020F0302020204030204" pitchFamily="34" charset="0"/>
              </a:rPr>
              <a:t>39</a:t>
            </a:r>
            <a:endParaRPr lang="en-DE" sz="1400" b="1" dirty="0">
              <a:highlight>
                <a:srgbClr val="FFFFCC"/>
              </a:highlight>
              <a:latin typeface="Calibri Light" panose="020F0302020204030204" pitchFamily="34" charset="0"/>
              <a:cs typeface="Calibri Light" panose="020F0302020204030204" pitchFamily="34" charset="0"/>
            </a:endParaRPr>
          </a:p>
        </p:txBody>
      </p:sp>
      <p:sp>
        <p:nvSpPr>
          <p:cNvPr id="28" name="Textfeld 37">
            <a:extLst>
              <a:ext uri="{FF2B5EF4-FFF2-40B4-BE49-F238E27FC236}">
                <a16:creationId xmlns:a16="http://schemas.microsoft.com/office/drawing/2014/main" id="{C6063912-96EE-EE48-824E-7B366C327C82}"/>
              </a:ext>
            </a:extLst>
          </p:cNvPr>
          <p:cNvSpPr txBox="1"/>
          <p:nvPr/>
        </p:nvSpPr>
        <p:spPr>
          <a:xfrm>
            <a:off x="3144745" y="2838033"/>
            <a:ext cx="622764" cy="307777"/>
          </a:xfrm>
          <a:prstGeom prst="rect">
            <a:avLst/>
          </a:prstGeom>
          <a:noFill/>
        </p:spPr>
        <p:txBody>
          <a:bodyPr wrap="square" rtlCol="0">
            <a:spAutoFit/>
          </a:bodyPr>
          <a:lstStyle/>
          <a:p>
            <a:r>
              <a:rPr lang="en-DE" sz="1400" b="1" dirty="0">
                <a:highlight>
                  <a:srgbClr val="FFFFCC"/>
                </a:highlight>
                <a:latin typeface="Calibri Light" panose="020F0302020204030204" pitchFamily="34" charset="0"/>
                <a:cs typeface="Calibri Light" panose="020F0302020204030204" pitchFamily="34" charset="0"/>
              </a:rPr>
              <a:t>0.2</a:t>
            </a:r>
            <a:r>
              <a:rPr lang="en-GB" sz="1400" b="1" dirty="0">
                <a:highlight>
                  <a:srgbClr val="FFFFCC"/>
                </a:highlight>
                <a:latin typeface="Calibri Light" panose="020F0302020204030204" pitchFamily="34" charset="0"/>
                <a:cs typeface="Calibri Light" panose="020F0302020204030204" pitchFamily="34" charset="0"/>
              </a:rPr>
              <a:t>6</a:t>
            </a:r>
            <a:endParaRPr lang="en-DE" sz="1400" b="1" dirty="0">
              <a:highlight>
                <a:srgbClr val="FFFFCC"/>
              </a:highlight>
              <a:latin typeface="Calibri Light" panose="020F0302020204030204" pitchFamily="34" charset="0"/>
              <a:cs typeface="Calibri Light" panose="020F0302020204030204" pitchFamily="34" charset="0"/>
            </a:endParaRPr>
          </a:p>
        </p:txBody>
      </p:sp>
      <p:sp>
        <p:nvSpPr>
          <p:cNvPr id="29" name="Textfeld 38">
            <a:extLst>
              <a:ext uri="{FF2B5EF4-FFF2-40B4-BE49-F238E27FC236}">
                <a16:creationId xmlns:a16="http://schemas.microsoft.com/office/drawing/2014/main" id="{FA7E6453-B94C-5E45-AB99-430DABABDA6D}"/>
              </a:ext>
            </a:extLst>
          </p:cNvPr>
          <p:cNvSpPr txBox="1"/>
          <p:nvPr/>
        </p:nvSpPr>
        <p:spPr>
          <a:xfrm>
            <a:off x="2725580" y="2125567"/>
            <a:ext cx="622764" cy="307777"/>
          </a:xfrm>
          <a:prstGeom prst="rect">
            <a:avLst/>
          </a:prstGeom>
          <a:noFill/>
        </p:spPr>
        <p:txBody>
          <a:bodyPr wrap="square" rtlCol="0">
            <a:spAutoFit/>
          </a:bodyPr>
          <a:lstStyle/>
          <a:p>
            <a:r>
              <a:rPr lang="en-DE" sz="1400" b="1" dirty="0">
                <a:highlight>
                  <a:srgbClr val="FFCCCC"/>
                </a:highlight>
                <a:latin typeface="Calibri Light" panose="020F0302020204030204" pitchFamily="34" charset="0"/>
                <a:cs typeface="Calibri Light" panose="020F0302020204030204" pitchFamily="34" charset="0"/>
              </a:rPr>
              <a:t>0.0</a:t>
            </a:r>
            <a:r>
              <a:rPr lang="en-GB" sz="1400" b="1" dirty="0">
                <a:highlight>
                  <a:srgbClr val="FFCCCC"/>
                </a:highlight>
                <a:latin typeface="Calibri Light" panose="020F0302020204030204" pitchFamily="34" charset="0"/>
                <a:cs typeface="Calibri Light" panose="020F0302020204030204" pitchFamily="34" charset="0"/>
              </a:rPr>
              <a:t>4</a:t>
            </a:r>
            <a:endParaRPr lang="en-DE" sz="1400" b="1" dirty="0">
              <a:highlight>
                <a:srgbClr val="FFCCCC"/>
              </a:highlight>
              <a:latin typeface="Calibri Light" panose="020F0302020204030204" pitchFamily="34" charset="0"/>
              <a:cs typeface="Calibri Light" panose="020F0302020204030204" pitchFamily="34" charset="0"/>
            </a:endParaRPr>
          </a:p>
        </p:txBody>
      </p:sp>
      <p:sp>
        <p:nvSpPr>
          <p:cNvPr id="48" name="Textfeld 3101">
            <a:extLst>
              <a:ext uri="{FF2B5EF4-FFF2-40B4-BE49-F238E27FC236}">
                <a16:creationId xmlns:a16="http://schemas.microsoft.com/office/drawing/2014/main" id="{9F221D02-0FAF-0148-92BF-D29C91875BC5}"/>
              </a:ext>
            </a:extLst>
          </p:cNvPr>
          <p:cNvSpPr txBox="1"/>
          <p:nvPr/>
        </p:nvSpPr>
        <p:spPr>
          <a:xfrm>
            <a:off x="4732667" y="4145393"/>
            <a:ext cx="4261396" cy="523220"/>
          </a:xfrm>
          <a:prstGeom prst="rect">
            <a:avLst/>
          </a:prstGeom>
          <a:noFill/>
        </p:spPr>
        <p:txBody>
          <a:bodyPr wrap="square" rtlCol="0">
            <a:spAutoFit/>
          </a:bodyPr>
          <a:lstStyle/>
          <a:p>
            <a:pPr algn="ctr"/>
            <a:r>
              <a:rPr lang="en-GB" sz="1400" b="1" dirty="0" err="1">
                <a:latin typeface="Calibri Light" panose="020F0302020204030204" pitchFamily="34" charset="0"/>
                <a:cs typeface="Calibri Light" panose="020F0302020204030204" pitchFamily="34" charset="0"/>
              </a:rPr>
              <a:t>tropo</a:t>
            </a:r>
            <a:r>
              <a:rPr lang="en-GB" sz="1400" b="1" dirty="0">
                <a:latin typeface="Calibri Light" panose="020F0302020204030204" pitchFamily="34" charset="0"/>
                <a:cs typeface="Calibri Light" panose="020F0302020204030204" pitchFamily="34" charset="0"/>
              </a:rPr>
              <a:t> + </a:t>
            </a:r>
            <a:r>
              <a:rPr lang="en-GB" sz="1400" b="1" dirty="0" err="1">
                <a:latin typeface="Calibri Light" panose="020F0302020204030204" pitchFamily="34" charset="0"/>
                <a:cs typeface="Calibri Light" panose="020F0302020204030204" pitchFamily="34" charset="0"/>
              </a:rPr>
              <a:t>strato</a:t>
            </a:r>
            <a:r>
              <a:rPr lang="en-GB" sz="1400" b="1" dirty="0">
                <a:latin typeface="Calibri Light" panose="020F0302020204030204" pitchFamily="34" charset="0"/>
                <a:cs typeface="Calibri Light" panose="020F0302020204030204" pitchFamily="34" charset="0"/>
              </a:rPr>
              <a:t> </a:t>
            </a:r>
            <a:r>
              <a:rPr lang="en-GB" sz="1400" dirty="0">
                <a:latin typeface="Calibri Light" panose="020F0302020204030204" pitchFamily="34" charset="0"/>
                <a:cs typeface="Calibri Light" panose="020F0302020204030204" pitchFamily="34" charset="0"/>
              </a:rPr>
              <a:t>= </a:t>
            </a:r>
            <a:r>
              <a:rPr lang="en-GB" sz="1400" b="1" dirty="0">
                <a:highlight>
                  <a:srgbClr val="FDEADA"/>
                </a:highlight>
                <a:latin typeface="Calibri Light" panose="020F0302020204030204" pitchFamily="34" charset="0"/>
                <a:cs typeface="Calibri Light" panose="020F0302020204030204" pitchFamily="34" charset="0"/>
              </a:rPr>
              <a:t>0.04</a:t>
            </a:r>
            <a:r>
              <a:rPr lang="en-GB" sz="1400" b="1" dirty="0">
                <a:latin typeface="Calibri Light" panose="020F0302020204030204" pitchFamily="34" charset="0"/>
                <a:cs typeface="Calibri Light" panose="020F0302020204030204" pitchFamily="34" charset="0"/>
              </a:rPr>
              <a:t> + </a:t>
            </a:r>
            <a:r>
              <a:rPr lang="en-GB" sz="1400" b="1" dirty="0">
                <a:highlight>
                  <a:srgbClr val="FFCC66"/>
                </a:highlight>
                <a:latin typeface="Calibri Light" panose="020F0302020204030204" pitchFamily="34" charset="0"/>
                <a:cs typeface="Calibri Light" panose="020F0302020204030204" pitchFamily="34" charset="0"/>
              </a:rPr>
              <a:t>0.10</a:t>
            </a:r>
          </a:p>
          <a:p>
            <a:pPr algn="ctr"/>
            <a:r>
              <a:rPr lang="en-GB" sz="1400" b="1" dirty="0">
                <a:latin typeface="Calibri Light" panose="020F0302020204030204" pitchFamily="34" charset="0"/>
                <a:cs typeface="Calibri Light" panose="020F0302020204030204" pitchFamily="34" charset="0"/>
              </a:rPr>
              <a:t>Total</a:t>
            </a:r>
            <a:r>
              <a:rPr lang="en-DE" sz="1400" b="1" dirty="0">
                <a:latin typeface="Calibri Light" panose="020F0302020204030204" pitchFamily="34" charset="0"/>
                <a:cs typeface="Calibri Light" panose="020F0302020204030204" pitchFamily="34" charset="0"/>
              </a:rPr>
              <a:t> </a:t>
            </a:r>
            <a:r>
              <a:rPr lang="en-GB" sz="1400" b="1" dirty="0">
                <a:latin typeface="Calibri Light" panose="020F0302020204030204" pitchFamily="34" charset="0"/>
                <a:cs typeface="Calibri Light" panose="020F0302020204030204" pitchFamily="34" charset="0"/>
              </a:rPr>
              <a:t>   </a:t>
            </a:r>
            <a:r>
              <a:rPr lang="en-DE" sz="1400" dirty="0">
                <a:latin typeface="Calibri Light" panose="020F0302020204030204" pitchFamily="34" charset="0"/>
                <a:cs typeface="Calibri Light" panose="020F0302020204030204" pitchFamily="34" charset="0"/>
              </a:rPr>
              <a:t>= </a:t>
            </a:r>
            <a:r>
              <a:rPr lang="en-DE" sz="1400" b="1" dirty="0">
                <a:highlight>
                  <a:srgbClr val="00FFFF"/>
                </a:highlight>
                <a:latin typeface="Calibri Light" panose="020F0302020204030204" pitchFamily="34" charset="0"/>
                <a:cs typeface="Calibri Light" panose="020F0302020204030204" pitchFamily="34" charset="0"/>
              </a:rPr>
              <a:t>0.1</a:t>
            </a:r>
            <a:r>
              <a:rPr lang="en-GB" sz="1400" b="1" dirty="0">
                <a:highlight>
                  <a:srgbClr val="00FFFF"/>
                </a:highlight>
                <a:latin typeface="Calibri Light" panose="020F0302020204030204" pitchFamily="34" charset="0"/>
                <a:cs typeface="Calibri Light" panose="020F0302020204030204" pitchFamily="34" charset="0"/>
              </a:rPr>
              <a:t>4</a:t>
            </a:r>
            <a:endParaRPr lang="en-DE" sz="1400" b="1" dirty="0">
              <a:highlight>
                <a:srgbClr val="00FFFF"/>
              </a:highlight>
              <a:latin typeface="Calibri Light" panose="020F0302020204030204" pitchFamily="34" charset="0"/>
              <a:cs typeface="Calibri Light" panose="020F0302020204030204" pitchFamily="34" charset="0"/>
            </a:endParaRPr>
          </a:p>
        </p:txBody>
      </p:sp>
      <p:sp>
        <p:nvSpPr>
          <p:cNvPr id="31" name="Textfeld 40">
            <a:extLst>
              <a:ext uri="{FF2B5EF4-FFF2-40B4-BE49-F238E27FC236}">
                <a16:creationId xmlns:a16="http://schemas.microsoft.com/office/drawing/2014/main" id="{C4FCC23A-EA9E-CA46-B801-61E031FD55E7}"/>
              </a:ext>
            </a:extLst>
          </p:cNvPr>
          <p:cNvSpPr txBox="1"/>
          <p:nvPr/>
        </p:nvSpPr>
        <p:spPr>
          <a:xfrm rot="1193205">
            <a:off x="2866398" y="3011676"/>
            <a:ext cx="333769" cy="461665"/>
          </a:xfrm>
          <a:prstGeom prst="rect">
            <a:avLst/>
          </a:prstGeom>
          <a:noFill/>
        </p:spPr>
        <p:txBody>
          <a:bodyPr wrap="square" rtlCol="0">
            <a:spAutoFit/>
          </a:bodyPr>
          <a:lstStyle/>
          <a:p>
            <a:r>
              <a:rPr lang="en-DE" sz="2400" dirty="0">
                <a:solidFill>
                  <a:srgbClr val="C00000"/>
                </a:solidFill>
                <a:latin typeface="Calibri Light" panose="020F0302020204030204" pitchFamily="34" charset="0"/>
                <a:cs typeface="Calibri Light" panose="020F0302020204030204" pitchFamily="34" charset="0"/>
              </a:rPr>
              <a:t>x</a:t>
            </a:r>
          </a:p>
        </p:txBody>
      </p:sp>
      <p:sp>
        <p:nvSpPr>
          <p:cNvPr id="34" name="Titel 1">
            <a:extLst>
              <a:ext uri="{FF2B5EF4-FFF2-40B4-BE49-F238E27FC236}">
                <a16:creationId xmlns:a16="http://schemas.microsoft.com/office/drawing/2014/main" id="{93A6AC80-D90C-47B7-B509-A508F1709AAC}"/>
              </a:ext>
            </a:extLst>
          </p:cNvPr>
          <p:cNvSpPr>
            <a:spLocks noGrp="1"/>
          </p:cNvSpPr>
          <p:nvPr>
            <p:ph type="title"/>
          </p:nvPr>
        </p:nvSpPr>
        <p:spPr>
          <a:xfrm>
            <a:off x="276230" y="205979"/>
            <a:ext cx="8229600" cy="637579"/>
          </a:xfrm>
        </p:spPr>
        <p:txBody>
          <a:bodyPr/>
          <a:lstStyle/>
          <a:p>
            <a:r>
              <a:rPr lang="en-DE" dirty="0">
                <a:cs typeface="Calibri Light" panose="020F0302020204030204" pitchFamily="34" charset="0"/>
              </a:rPr>
              <a:t>Example 3: Indirect and direct effects</a:t>
            </a:r>
          </a:p>
        </p:txBody>
      </p:sp>
      <p:sp>
        <p:nvSpPr>
          <p:cNvPr id="38" name="Textfeld 110">
            <a:extLst>
              <a:ext uri="{FF2B5EF4-FFF2-40B4-BE49-F238E27FC236}">
                <a16:creationId xmlns:a16="http://schemas.microsoft.com/office/drawing/2014/main" id="{6A9D697D-3B94-4BB2-AC97-85E394E07553}"/>
              </a:ext>
            </a:extLst>
          </p:cNvPr>
          <p:cNvSpPr txBox="1"/>
          <p:nvPr/>
        </p:nvSpPr>
        <p:spPr>
          <a:xfrm>
            <a:off x="4935230" y="3235628"/>
            <a:ext cx="4261396" cy="307777"/>
          </a:xfrm>
          <a:prstGeom prst="rect">
            <a:avLst/>
          </a:prstGeom>
          <a:solidFill>
            <a:schemeClr val="bg1">
              <a:alpha val="1000"/>
            </a:schemeClr>
          </a:solidFill>
        </p:spPr>
        <p:txBody>
          <a:bodyPr wrap="square" rtlCol="0">
            <a:spAutoFit/>
          </a:bodyPr>
          <a:lstStyle/>
          <a:p>
            <a:pPr algn="ctr"/>
            <a:r>
              <a:rPr lang="en-DE" sz="1400" dirty="0">
                <a:latin typeface="Calibri Light" panose="020F0302020204030204" pitchFamily="34" charset="0"/>
                <a:cs typeface="Calibri Light" panose="020F0302020204030204" pitchFamily="34" charset="0"/>
              </a:rPr>
              <a:t>Jet = </a:t>
            </a:r>
            <a:r>
              <a:rPr lang="en-GB" sz="1400" b="1" dirty="0">
                <a:highlight>
                  <a:srgbClr val="FFFFCC"/>
                </a:highlight>
                <a:latin typeface="Calibri Light" panose="020F0302020204030204" pitchFamily="34" charset="0"/>
                <a:cs typeface="Calibri Light" panose="020F0302020204030204" pitchFamily="34" charset="0"/>
              </a:rPr>
              <a:t>0.39</a:t>
            </a:r>
            <a:r>
              <a:rPr lang="en-DE" sz="1400" dirty="0">
                <a:highlight>
                  <a:srgbClr val="FFFFCC"/>
                </a:highlight>
                <a:latin typeface="Calibri Light" panose="020F0302020204030204" pitchFamily="34" charset="0"/>
                <a:cs typeface="Calibri Light" panose="020F0302020204030204" pitchFamily="34" charset="0"/>
              </a:rPr>
              <a:t> </a:t>
            </a:r>
            <a:r>
              <a:rPr lang="en-DE" sz="1400" dirty="0">
                <a:latin typeface="Calibri Light" panose="020F0302020204030204" pitchFamily="34" charset="0"/>
                <a:cs typeface="Calibri Light" panose="020F0302020204030204" pitchFamily="34" charset="0"/>
              </a:rPr>
              <a:t>SPV + 0.0</a:t>
            </a:r>
            <a:r>
              <a:rPr lang="en-GB" sz="1400" dirty="0">
                <a:latin typeface="Calibri Light" panose="020F0302020204030204" pitchFamily="34" charset="0"/>
                <a:cs typeface="Calibri Light" panose="020F0302020204030204" pitchFamily="34" charset="0"/>
              </a:rPr>
              <a:t>4 </a:t>
            </a:r>
            <a:r>
              <a:rPr lang="en-DE" sz="1400" dirty="0">
                <a:latin typeface="Calibri Light" panose="020F0302020204030204" pitchFamily="34" charset="0"/>
                <a:cs typeface="Calibri Light" panose="020F0302020204030204" pitchFamily="34" charset="0"/>
              </a:rPr>
              <a:t>ENSO  + </a:t>
            </a:r>
            <a:r>
              <a:rPr lang="de-DE" sz="1400" dirty="0">
                <a:latin typeface="Calibri Light" panose="020F0302020204030204" pitchFamily="34" charset="0"/>
                <a:cs typeface="Calibri Light" panose="020F0302020204030204" pitchFamily="34" charset="0"/>
              </a:rPr>
              <a:t>ɛ</a:t>
            </a:r>
            <a:endParaRPr lang="en-DE" sz="1400" dirty="0">
              <a:latin typeface="Calibri Light" panose="020F0302020204030204" pitchFamily="34" charset="0"/>
              <a:cs typeface="Calibri Light" panose="020F0302020204030204" pitchFamily="34" charset="0"/>
            </a:endParaRPr>
          </a:p>
        </p:txBody>
      </p:sp>
      <p:sp>
        <p:nvSpPr>
          <p:cNvPr id="40" name="Textfeld 40">
            <a:extLst>
              <a:ext uri="{FF2B5EF4-FFF2-40B4-BE49-F238E27FC236}">
                <a16:creationId xmlns:a16="http://schemas.microsoft.com/office/drawing/2014/main" id="{89D20FAE-0080-4D16-B306-E4D84A6BE938}"/>
              </a:ext>
            </a:extLst>
          </p:cNvPr>
          <p:cNvSpPr txBox="1"/>
          <p:nvPr/>
        </p:nvSpPr>
        <p:spPr>
          <a:xfrm rot="1193205">
            <a:off x="3514424" y="1998954"/>
            <a:ext cx="333769" cy="461665"/>
          </a:xfrm>
          <a:prstGeom prst="rect">
            <a:avLst/>
          </a:prstGeom>
          <a:noFill/>
        </p:spPr>
        <p:txBody>
          <a:bodyPr wrap="square" rtlCol="0">
            <a:spAutoFit/>
          </a:bodyPr>
          <a:lstStyle/>
          <a:p>
            <a:r>
              <a:rPr lang="en-DE" sz="2400" dirty="0">
                <a:solidFill>
                  <a:srgbClr val="C00000"/>
                </a:solidFill>
                <a:latin typeface="Calibri Light" panose="020F0302020204030204" pitchFamily="34" charset="0"/>
                <a:cs typeface="Calibri Light" panose="020F0302020204030204" pitchFamily="34" charset="0"/>
              </a:rPr>
              <a:t>x</a:t>
            </a:r>
          </a:p>
        </p:txBody>
      </p:sp>
      <p:sp>
        <p:nvSpPr>
          <p:cNvPr id="41" name="Textfeld 40">
            <a:extLst>
              <a:ext uri="{FF2B5EF4-FFF2-40B4-BE49-F238E27FC236}">
                <a16:creationId xmlns:a16="http://schemas.microsoft.com/office/drawing/2014/main" id="{BEDB460A-8845-41ED-900A-E936D59AF677}"/>
              </a:ext>
            </a:extLst>
          </p:cNvPr>
          <p:cNvSpPr txBox="1"/>
          <p:nvPr/>
        </p:nvSpPr>
        <p:spPr>
          <a:xfrm rot="20067981" flipH="1">
            <a:off x="3273896" y="1907749"/>
            <a:ext cx="282028" cy="461665"/>
          </a:xfrm>
          <a:prstGeom prst="rect">
            <a:avLst/>
          </a:prstGeom>
          <a:noFill/>
        </p:spPr>
        <p:txBody>
          <a:bodyPr wrap="square" rtlCol="0">
            <a:spAutoFit/>
          </a:bodyPr>
          <a:lstStyle/>
          <a:p>
            <a:r>
              <a:rPr lang="en-DE" sz="2400" dirty="0">
                <a:solidFill>
                  <a:srgbClr val="C00000"/>
                </a:solidFill>
                <a:latin typeface="Calibri Light" panose="020F0302020204030204" pitchFamily="34" charset="0"/>
                <a:cs typeface="Calibri Light" panose="020F0302020204030204" pitchFamily="34" charset="0"/>
              </a:rPr>
              <a:t>x</a:t>
            </a:r>
          </a:p>
        </p:txBody>
      </p:sp>
      <p:sp>
        <p:nvSpPr>
          <p:cNvPr id="43" name="Textfeld 42">
            <a:extLst>
              <a:ext uri="{FF2B5EF4-FFF2-40B4-BE49-F238E27FC236}">
                <a16:creationId xmlns:a16="http://schemas.microsoft.com/office/drawing/2014/main" id="{73BD6240-9E44-FBE8-FCEE-87B26D4BA341}"/>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265822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6" grpId="0" animBg="1"/>
      <p:bldP spid="35" grpId="0" animBg="1"/>
      <p:bldP spid="19" grpId="0" animBg="1"/>
      <p:bldP spid="20" grpId="0" animBg="1"/>
      <p:bldP spid="22" grpId="0"/>
      <p:bldP spid="25" grpId="0"/>
      <p:bldP spid="26" grpId="0"/>
      <p:bldP spid="27" grpId="0"/>
      <p:bldP spid="28" grpId="0"/>
      <p:bldP spid="29" grpId="0"/>
      <p:bldP spid="48" grpId="0"/>
      <p:bldP spid="31" grpId="0"/>
      <p:bldP spid="31" grpId="1"/>
      <p:bldP spid="38" grpId="0" animBg="1"/>
      <p:bldP spid="40" grpId="0"/>
      <p:bldP spid="40" grpId="1"/>
      <p:bldP spid="41" grpId="0"/>
      <p:bldP spid="41"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ADDE9FB8-B2FF-40E9-AFFA-5105F17DF784}"/>
              </a:ext>
            </a:extLst>
          </p:cNvPr>
          <p:cNvSpPr>
            <a:spLocks noGrp="1"/>
          </p:cNvSpPr>
          <p:nvPr>
            <p:ph type="sldNum" sz="quarter" idx="12"/>
          </p:nvPr>
        </p:nvSpPr>
        <p:spPr/>
        <p:txBody>
          <a:bodyPr/>
          <a:lstStyle>
            <a:defPPr>
              <a:defRPr lang="en-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pPr algn="r"/>
            <a:fld id="{92E2CEC0-65AA-4B2F-9305-0F176AF11590}" type="slidenum">
              <a:rPr lang="en-US" smtClean="0">
                <a:solidFill>
                  <a:schemeClr val="tx1">
                    <a:lumMod val="50000"/>
                    <a:lumOff val="50000"/>
                  </a:schemeClr>
                </a:solidFill>
              </a:rPr>
              <a:pPr algn="r"/>
              <a:t>19</a:t>
            </a:fld>
            <a:endParaRPr lang="en-US">
              <a:solidFill>
                <a:schemeClr val="tx1">
                  <a:lumMod val="50000"/>
                  <a:lumOff val="50000"/>
                </a:schemeClr>
              </a:solidFill>
            </a:endParaRPr>
          </a:p>
        </p:txBody>
      </p:sp>
      <p:sp>
        <p:nvSpPr>
          <p:cNvPr id="38" name="Rectangle 55">
            <a:extLst>
              <a:ext uri="{FF2B5EF4-FFF2-40B4-BE49-F238E27FC236}">
                <a16:creationId xmlns:a16="http://schemas.microsoft.com/office/drawing/2014/main" id="{5243121B-E0FD-40AA-BA5F-CF29CD75B305}"/>
              </a:ext>
            </a:extLst>
          </p:cNvPr>
          <p:cNvSpPr/>
          <p:nvPr/>
        </p:nvSpPr>
        <p:spPr>
          <a:xfrm>
            <a:off x="302464" y="4803998"/>
            <a:ext cx="3667992" cy="430887"/>
          </a:xfrm>
          <a:prstGeom prst="rect">
            <a:avLst/>
          </a:prstGeom>
        </p:spPr>
        <p:txBody>
          <a:bodyPr wrap="none">
            <a:spAutoFit/>
          </a:bodyPr>
          <a:lstStyle/>
          <a:p>
            <a:r>
              <a:rPr lang="en-DE" sz="1100" dirty="0">
                <a:solidFill>
                  <a:schemeClr val="tx1">
                    <a:lumMod val="75000"/>
                    <a:lumOff val="25000"/>
                  </a:schemeClr>
                </a:solidFill>
                <a:latin typeface="Calibri Light" panose="020F0302020204030204" pitchFamily="34" charset="0"/>
              </a:rPr>
              <a:t>Kretschmer et al. </a:t>
            </a:r>
            <a:r>
              <a:rPr lang="en-DE" sz="1100" i="1" dirty="0">
                <a:solidFill>
                  <a:schemeClr val="tx1">
                    <a:lumMod val="75000"/>
                    <a:lumOff val="25000"/>
                  </a:schemeClr>
                </a:solidFill>
                <a:latin typeface="Calibri Light" panose="020F0302020204030204" pitchFamily="34" charset="0"/>
              </a:rPr>
              <a:t>WCD</a:t>
            </a:r>
            <a:r>
              <a:rPr lang="en-DE" sz="1100" dirty="0">
                <a:solidFill>
                  <a:schemeClr val="tx1">
                    <a:lumMod val="75000"/>
                    <a:lumOff val="25000"/>
                  </a:schemeClr>
                </a:solidFill>
                <a:latin typeface="Calibri Light" panose="020F0302020204030204" pitchFamily="34" charset="0"/>
              </a:rPr>
              <a:t> (2020), </a:t>
            </a:r>
            <a:r>
              <a:rPr lang="en-DE" sz="1100" dirty="0">
                <a:solidFill>
                  <a:schemeClr val="tx1">
                    <a:lumMod val="75000"/>
                    <a:lumOff val="25000"/>
                  </a:schemeClr>
                </a:solidFill>
                <a:latin typeface="Calibri Light" panose="020F0302020204030204" pitchFamily="34" charset="0"/>
                <a:cs typeface="Calibri Light" panose="020F0302020204030204" pitchFamily="34" charset="0"/>
              </a:rPr>
              <a:t>Kretschmer et al. </a:t>
            </a:r>
            <a:r>
              <a:rPr lang="en-DE" sz="1100" i="1" dirty="0">
                <a:solidFill>
                  <a:schemeClr val="tx1">
                    <a:lumMod val="75000"/>
                    <a:lumOff val="25000"/>
                  </a:schemeClr>
                </a:solidFill>
                <a:latin typeface="Calibri Light" panose="020F0302020204030204" pitchFamily="34" charset="0"/>
                <a:cs typeface="Calibri Light" panose="020F0302020204030204" pitchFamily="34" charset="0"/>
              </a:rPr>
              <a:t>BAMS </a:t>
            </a:r>
            <a:r>
              <a:rPr lang="en-DE" sz="1100" dirty="0">
                <a:solidFill>
                  <a:schemeClr val="tx1">
                    <a:lumMod val="75000"/>
                    <a:lumOff val="25000"/>
                  </a:schemeClr>
                </a:solidFill>
                <a:latin typeface="Calibri Light" panose="020F0302020204030204" pitchFamily="34" charset="0"/>
                <a:cs typeface="Calibri Light" panose="020F0302020204030204" pitchFamily="34" charset="0"/>
              </a:rPr>
              <a:t>(2021)</a:t>
            </a:r>
          </a:p>
          <a:p>
            <a:pPr lvl="0"/>
            <a:endParaRPr lang="en-US" sz="1100" dirty="0">
              <a:solidFill>
                <a:schemeClr val="tx1">
                  <a:lumMod val="50000"/>
                  <a:lumOff val="50000"/>
                </a:schemeClr>
              </a:solidFill>
              <a:latin typeface="Calibri Light" panose="020F0302020204030204" pitchFamily="34" charset="0"/>
            </a:endParaRPr>
          </a:p>
        </p:txBody>
      </p:sp>
      <p:pic>
        <p:nvPicPr>
          <p:cNvPr id="48" name="Picture 2">
            <a:extLst>
              <a:ext uri="{FF2B5EF4-FFF2-40B4-BE49-F238E27FC236}">
                <a16:creationId xmlns:a16="http://schemas.microsoft.com/office/drawing/2014/main" id="{0EF4240E-CE8A-4FAD-B659-203F8A988DF3}"/>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364881" y="2571750"/>
            <a:ext cx="3673248" cy="19526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52" name="Freihand 51">
                <a:extLst>
                  <a:ext uri="{FF2B5EF4-FFF2-40B4-BE49-F238E27FC236}">
                    <a16:creationId xmlns:a16="http://schemas.microsoft.com/office/drawing/2014/main" id="{934D6EC7-81E7-4FDD-B289-27027B62B76B}"/>
                  </a:ext>
                </a:extLst>
              </p14:cNvPr>
              <p14:cNvContentPartPr/>
              <p14:nvPr/>
            </p14:nvContentPartPr>
            <p14:xfrm>
              <a:off x="1028670" y="2392254"/>
              <a:ext cx="1350" cy="270"/>
            </p14:xfrm>
          </p:contentPart>
        </mc:Choice>
        <mc:Fallback xmlns="">
          <p:pic>
            <p:nvPicPr>
              <p:cNvPr id="52" name="Freihand 51">
                <a:extLst>
                  <a:ext uri="{FF2B5EF4-FFF2-40B4-BE49-F238E27FC236}">
                    <a16:creationId xmlns:a16="http://schemas.microsoft.com/office/drawing/2014/main" id="{934D6EC7-81E7-4FDD-B289-27027B62B76B}"/>
                  </a:ext>
                </a:extLst>
              </p:cNvPr>
              <p:cNvPicPr/>
              <p:nvPr/>
            </p:nvPicPr>
            <p:blipFill>
              <a:blip r:embed="rId6"/>
              <a:stretch>
                <a:fillRect/>
              </a:stretch>
            </p:blipFill>
            <p:spPr>
              <a:xfrm>
                <a:off x="994920" y="2365254"/>
                <a:ext cx="68513" cy="54000"/>
              </a:xfrm>
              <a:prstGeom prst="rect">
                <a:avLst/>
              </a:prstGeom>
            </p:spPr>
          </p:pic>
        </mc:Fallback>
      </mc:AlternateContent>
      <p:grpSp>
        <p:nvGrpSpPr>
          <p:cNvPr id="53" name="Gruppieren 52">
            <a:extLst>
              <a:ext uri="{FF2B5EF4-FFF2-40B4-BE49-F238E27FC236}">
                <a16:creationId xmlns:a16="http://schemas.microsoft.com/office/drawing/2014/main" id="{4C451D87-3792-40F1-AA70-8CEC440F0F3F}"/>
              </a:ext>
            </a:extLst>
          </p:cNvPr>
          <p:cNvGrpSpPr/>
          <p:nvPr/>
        </p:nvGrpSpPr>
        <p:grpSpPr>
          <a:xfrm>
            <a:off x="1644495" y="2740814"/>
            <a:ext cx="1114020" cy="448740"/>
            <a:chOff x="2202800" y="3788794"/>
            <a:chExt cx="1485360" cy="598320"/>
          </a:xfrm>
        </p:grpSpPr>
        <mc:AlternateContent xmlns:mc="http://schemas.openxmlformats.org/markup-compatibility/2006" xmlns:p14="http://schemas.microsoft.com/office/powerpoint/2010/main">
          <mc:Choice Requires="p14">
            <p:contentPart p14:bwMode="auto" r:id="rId7">
              <p14:nvContentPartPr>
                <p14:cNvPr id="54" name="Freihand 53">
                  <a:extLst>
                    <a:ext uri="{FF2B5EF4-FFF2-40B4-BE49-F238E27FC236}">
                      <a16:creationId xmlns:a16="http://schemas.microsoft.com/office/drawing/2014/main" id="{3D725026-01EC-4DA4-AEA8-A419A95BB00E}"/>
                    </a:ext>
                  </a:extLst>
                </p14:cNvPr>
                <p14:cNvContentPartPr/>
                <p14:nvPr/>
              </p14:nvContentPartPr>
              <p14:xfrm>
                <a:off x="2270840" y="3856834"/>
                <a:ext cx="304920" cy="219960"/>
              </p14:xfrm>
            </p:contentPart>
          </mc:Choice>
          <mc:Fallback xmlns="">
            <p:pic>
              <p:nvPicPr>
                <p:cNvPr id="54" name="Freihand 53">
                  <a:extLst>
                    <a:ext uri="{FF2B5EF4-FFF2-40B4-BE49-F238E27FC236}">
                      <a16:creationId xmlns:a16="http://schemas.microsoft.com/office/drawing/2014/main" id="{3D725026-01EC-4DA4-AEA8-A419A95BB00E}"/>
                    </a:ext>
                  </a:extLst>
                </p:cNvPr>
                <p:cNvPicPr/>
                <p:nvPr/>
              </p:nvPicPr>
              <p:blipFill>
                <a:blip r:embed="rId8"/>
                <a:stretch>
                  <a:fillRect/>
                </a:stretch>
              </p:blipFill>
              <p:spPr>
                <a:xfrm>
                  <a:off x="2226253" y="3812267"/>
                  <a:ext cx="393136" cy="30813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5" name="Freihand 54">
                  <a:extLst>
                    <a:ext uri="{FF2B5EF4-FFF2-40B4-BE49-F238E27FC236}">
                      <a16:creationId xmlns:a16="http://schemas.microsoft.com/office/drawing/2014/main" id="{950FBF5E-9C31-438E-B056-38BF513CB6B5}"/>
                    </a:ext>
                  </a:extLst>
                </p14:cNvPr>
                <p14:cNvContentPartPr/>
                <p14:nvPr/>
              </p14:nvContentPartPr>
              <p14:xfrm>
                <a:off x="2272280" y="3788794"/>
                <a:ext cx="1414080" cy="558360"/>
              </p14:xfrm>
            </p:contentPart>
          </mc:Choice>
          <mc:Fallback xmlns="">
            <p:pic>
              <p:nvPicPr>
                <p:cNvPr id="55" name="Freihand 54">
                  <a:extLst>
                    <a:ext uri="{FF2B5EF4-FFF2-40B4-BE49-F238E27FC236}">
                      <a16:creationId xmlns:a16="http://schemas.microsoft.com/office/drawing/2014/main" id="{950FBF5E-9C31-438E-B056-38BF513CB6B5}"/>
                    </a:ext>
                  </a:extLst>
                </p:cNvPr>
                <p:cNvPicPr/>
                <p:nvPr/>
              </p:nvPicPr>
              <p:blipFill>
                <a:blip r:embed="rId10"/>
                <a:stretch>
                  <a:fillRect/>
                </a:stretch>
              </p:blipFill>
              <p:spPr>
                <a:xfrm>
                  <a:off x="2227640" y="3744183"/>
                  <a:ext cx="1502400" cy="64662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6" name="Freihand 55">
                  <a:extLst>
                    <a:ext uri="{FF2B5EF4-FFF2-40B4-BE49-F238E27FC236}">
                      <a16:creationId xmlns:a16="http://schemas.microsoft.com/office/drawing/2014/main" id="{B56D5C32-B5D1-4087-ACE0-C02D4ADF433F}"/>
                    </a:ext>
                  </a:extLst>
                </p14:cNvPr>
                <p14:cNvContentPartPr/>
                <p14:nvPr/>
              </p14:nvContentPartPr>
              <p14:xfrm>
                <a:off x="2720120" y="3876994"/>
                <a:ext cx="287280" cy="121320"/>
              </p14:xfrm>
            </p:contentPart>
          </mc:Choice>
          <mc:Fallback xmlns="">
            <p:pic>
              <p:nvPicPr>
                <p:cNvPr id="56" name="Freihand 55">
                  <a:extLst>
                    <a:ext uri="{FF2B5EF4-FFF2-40B4-BE49-F238E27FC236}">
                      <a16:creationId xmlns:a16="http://schemas.microsoft.com/office/drawing/2014/main" id="{B56D5C32-B5D1-4087-ACE0-C02D4ADF433F}"/>
                    </a:ext>
                  </a:extLst>
                </p:cNvPr>
                <p:cNvPicPr/>
                <p:nvPr/>
              </p:nvPicPr>
              <p:blipFill>
                <a:blip r:embed="rId12"/>
                <a:stretch>
                  <a:fillRect/>
                </a:stretch>
              </p:blipFill>
              <p:spPr>
                <a:xfrm>
                  <a:off x="2675517" y="3832221"/>
                  <a:ext cx="375526" cy="20990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7" name="Freihand 56">
                  <a:extLst>
                    <a:ext uri="{FF2B5EF4-FFF2-40B4-BE49-F238E27FC236}">
                      <a16:creationId xmlns:a16="http://schemas.microsoft.com/office/drawing/2014/main" id="{E382C0E6-B300-40F9-AB46-E918AAF4A813}"/>
                    </a:ext>
                  </a:extLst>
                </p14:cNvPr>
                <p14:cNvContentPartPr/>
                <p14:nvPr/>
              </p14:nvContentPartPr>
              <p14:xfrm>
                <a:off x="2202800" y="3803554"/>
                <a:ext cx="1485360" cy="583560"/>
              </p14:xfrm>
            </p:contentPart>
          </mc:Choice>
          <mc:Fallback xmlns="">
            <p:pic>
              <p:nvPicPr>
                <p:cNvPr id="57" name="Freihand 56">
                  <a:extLst>
                    <a:ext uri="{FF2B5EF4-FFF2-40B4-BE49-F238E27FC236}">
                      <a16:creationId xmlns:a16="http://schemas.microsoft.com/office/drawing/2014/main" id="{E382C0E6-B300-40F9-AB46-E918AAF4A813}"/>
                    </a:ext>
                  </a:extLst>
                </p:cNvPr>
                <p:cNvPicPr/>
                <p:nvPr/>
              </p:nvPicPr>
              <p:blipFill>
                <a:blip r:embed="rId14"/>
                <a:stretch>
                  <a:fillRect/>
                </a:stretch>
              </p:blipFill>
              <p:spPr>
                <a:xfrm>
                  <a:off x="2158167" y="3758923"/>
                  <a:ext cx="1573666" cy="671862"/>
                </a:xfrm>
                <a:prstGeom prst="rect">
                  <a:avLst/>
                </a:prstGeom>
              </p:spPr>
            </p:pic>
          </mc:Fallback>
        </mc:AlternateContent>
      </p:grpSp>
      <p:sp>
        <p:nvSpPr>
          <p:cNvPr id="44" name="Ellipse 43">
            <a:extLst>
              <a:ext uri="{FF2B5EF4-FFF2-40B4-BE49-F238E27FC236}">
                <a16:creationId xmlns:a16="http://schemas.microsoft.com/office/drawing/2014/main" id="{8AFFDBD1-7D3D-4861-BBD5-AE9AAEAC06A3}"/>
              </a:ext>
            </a:extLst>
          </p:cNvPr>
          <p:cNvSpPr/>
          <p:nvPr/>
        </p:nvSpPr>
        <p:spPr>
          <a:xfrm>
            <a:off x="2380497" y="2686957"/>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45" name="Textfeld 44">
            <a:extLst>
              <a:ext uri="{FF2B5EF4-FFF2-40B4-BE49-F238E27FC236}">
                <a16:creationId xmlns:a16="http://schemas.microsoft.com/office/drawing/2014/main" id="{91402B9E-4E50-4FE5-BCF0-34CF28253B5E}"/>
              </a:ext>
            </a:extLst>
          </p:cNvPr>
          <p:cNvSpPr txBox="1"/>
          <p:nvPr/>
        </p:nvSpPr>
        <p:spPr>
          <a:xfrm>
            <a:off x="2413404" y="2761389"/>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BK</a:t>
            </a:r>
            <a:endParaRPr lang="en-DE" sz="1200" dirty="0">
              <a:latin typeface="+mj-lt"/>
            </a:endParaRPr>
          </a:p>
        </p:txBody>
      </p:sp>
      <p:sp>
        <p:nvSpPr>
          <p:cNvPr id="46" name="Ellipse 45">
            <a:extLst>
              <a:ext uri="{FF2B5EF4-FFF2-40B4-BE49-F238E27FC236}">
                <a16:creationId xmlns:a16="http://schemas.microsoft.com/office/drawing/2014/main" id="{6056AFBE-F197-434A-84FA-465FF56BACED}"/>
              </a:ext>
            </a:extLst>
          </p:cNvPr>
          <p:cNvSpPr/>
          <p:nvPr/>
        </p:nvSpPr>
        <p:spPr>
          <a:xfrm>
            <a:off x="2937582" y="2834089"/>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47" name="Textfeld 46">
            <a:extLst>
              <a:ext uri="{FF2B5EF4-FFF2-40B4-BE49-F238E27FC236}">
                <a16:creationId xmlns:a16="http://schemas.microsoft.com/office/drawing/2014/main" id="{D9BD40D4-FD41-4192-B60A-E7BA356F94BB}"/>
              </a:ext>
            </a:extLst>
          </p:cNvPr>
          <p:cNvSpPr txBox="1"/>
          <p:nvPr/>
        </p:nvSpPr>
        <p:spPr>
          <a:xfrm>
            <a:off x="2937582" y="2909809"/>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Ural</a:t>
            </a:r>
            <a:endParaRPr lang="en-DE" sz="1200" dirty="0">
              <a:latin typeface="+mj-lt"/>
            </a:endParaRPr>
          </a:p>
        </p:txBody>
      </p:sp>
      <p:sp>
        <p:nvSpPr>
          <p:cNvPr id="63" name="Bogen 62">
            <a:extLst>
              <a:ext uri="{FF2B5EF4-FFF2-40B4-BE49-F238E27FC236}">
                <a16:creationId xmlns:a16="http://schemas.microsoft.com/office/drawing/2014/main" id="{3024A58F-D1CB-4A0B-B5E8-733D8FB53771}"/>
              </a:ext>
            </a:extLst>
          </p:cNvPr>
          <p:cNvSpPr/>
          <p:nvPr/>
        </p:nvSpPr>
        <p:spPr>
          <a:xfrm rot="20687196">
            <a:off x="2495774" y="2699161"/>
            <a:ext cx="684430" cy="731712"/>
          </a:xfrm>
          <a:prstGeom prst="arc">
            <a:avLst>
              <a:gd name="adj1" fmla="val 16200000"/>
              <a:gd name="adj2" fmla="val 20137069"/>
            </a:avLst>
          </a:prstGeom>
          <a:ln w="28575">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dirty="0"/>
          </a:p>
        </p:txBody>
      </p:sp>
      <p:sp>
        <p:nvSpPr>
          <p:cNvPr id="64" name="Bogen 63">
            <a:extLst>
              <a:ext uri="{FF2B5EF4-FFF2-40B4-BE49-F238E27FC236}">
                <a16:creationId xmlns:a16="http://schemas.microsoft.com/office/drawing/2014/main" id="{C4387B63-F1BE-4A04-9CBF-7CC95DDAD50F}"/>
              </a:ext>
            </a:extLst>
          </p:cNvPr>
          <p:cNvSpPr/>
          <p:nvPr/>
        </p:nvSpPr>
        <p:spPr>
          <a:xfrm rot="10125911">
            <a:off x="2620886" y="2562243"/>
            <a:ext cx="684430" cy="731712"/>
          </a:xfrm>
          <a:prstGeom prst="arc">
            <a:avLst>
              <a:gd name="adj1" fmla="val 15460521"/>
              <a:gd name="adj2" fmla="val 20449158"/>
            </a:avLst>
          </a:prstGeom>
          <a:ln>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85" name="Ellipse 84">
            <a:extLst>
              <a:ext uri="{FF2B5EF4-FFF2-40B4-BE49-F238E27FC236}">
                <a16:creationId xmlns:a16="http://schemas.microsoft.com/office/drawing/2014/main" id="{32B75D17-1E24-4EE8-8F99-483457E26A9F}"/>
              </a:ext>
            </a:extLst>
          </p:cNvPr>
          <p:cNvSpPr/>
          <p:nvPr/>
        </p:nvSpPr>
        <p:spPr>
          <a:xfrm>
            <a:off x="1987465" y="1675570"/>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86" name="Textfeld 85">
            <a:extLst>
              <a:ext uri="{FF2B5EF4-FFF2-40B4-BE49-F238E27FC236}">
                <a16:creationId xmlns:a16="http://schemas.microsoft.com/office/drawing/2014/main" id="{14200C3E-81B8-4980-AE90-51E3C61009D4}"/>
              </a:ext>
            </a:extLst>
          </p:cNvPr>
          <p:cNvSpPr txBox="1"/>
          <p:nvPr/>
        </p:nvSpPr>
        <p:spPr>
          <a:xfrm>
            <a:off x="2013992" y="1750665"/>
            <a:ext cx="416379"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SPV</a:t>
            </a:r>
            <a:endParaRPr lang="en-DE" sz="1200" dirty="0">
              <a:latin typeface="+mj-lt"/>
            </a:endParaRPr>
          </a:p>
        </p:txBody>
      </p:sp>
      <p:sp>
        <p:nvSpPr>
          <p:cNvPr id="87" name="Ellipse 86">
            <a:extLst>
              <a:ext uri="{FF2B5EF4-FFF2-40B4-BE49-F238E27FC236}">
                <a16:creationId xmlns:a16="http://schemas.microsoft.com/office/drawing/2014/main" id="{FA7EAD22-4F08-4DD8-8C08-64888AE9DA2A}"/>
              </a:ext>
            </a:extLst>
          </p:cNvPr>
          <p:cNvSpPr/>
          <p:nvPr/>
        </p:nvSpPr>
        <p:spPr>
          <a:xfrm>
            <a:off x="190391" y="4139842"/>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90" name="Textfeld 89">
            <a:extLst>
              <a:ext uri="{FF2B5EF4-FFF2-40B4-BE49-F238E27FC236}">
                <a16:creationId xmlns:a16="http://schemas.microsoft.com/office/drawing/2014/main" id="{22E556B6-4243-4230-AFB2-C1241BA8B94F}"/>
              </a:ext>
            </a:extLst>
          </p:cNvPr>
          <p:cNvSpPr txBox="1"/>
          <p:nvPr/>
        </p:nvSpPr>
        <p:spPr>
          <a:xfrm>
            <a:off x="166004" y="4222888"/>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ENSO</a:t>
            </a:r>
            <a:endParaRPr lang="en-DE" sz="1200" dirty="0">
              <a:latin typeface="+mj-lt"/>
            </a:endParaRPr>
          </a:p>
        </p:txBody>
      </p:sp>
      <p:grpSp>
        <p:nvGrpSpPr>
          <p:cNvPr id="2" name="Gruppieren 1">
            <a:extLst>
              <a:ext uri="{FF2B5EF4-FFF2-40B4-BE49-F238E27FC236}">
                <a16:creationId xmlns:a16="http://schemas.microsoft.com/office/drawing/2014/main" id="{11D43FCB-11E6-4BBE-832F-68673AF82088}"/>
              </a:ext>
            </a:extLst>
          </p:cNvPr>
          <p:cNvGrpSpPr/>
          <p:nvPr/>
        </p:nvGrpSpPr>
        <p:grpSpPr>
          <a:xfrm>
            <a:off x="955106" y="2787774"/>
            <a:ext cx="424295" cy="422131"/>
            <a:chOff x="955106" y="2787774"/>
            <a:chExt cx="424295" cy="422131"/>
          </a:xfrm>
        </p:grpSpPr>
        <p:sp>
          <p:nvSpPr>
            <p:cNvPr id="91" name="Ellipse 90">
              <a:extLst>
                <a:ext uri="{FF2B5EF4-FFF2-40B4-BE49-F238E27FC236}">
                  <a16:creationId xmlns:a16="http://schemas.microsoft.com/office/drawing/2014/main" id="{549E6AA9-462D-4BF8-BA5D-564802F542C3}"/>
                </a:ext>
              </a:extLst>
            </p:cNvPr>
            <p:cNvSpPr/>
            <p:nvPr/>
          </p:nvSpPr>
          <p:spPr>
            <a:xfrm>
              <a:off x="955106" y="2787774"/>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94" name="Textfeld 93">
              <a:extLst>
                <a:ext uri="{FF2B5EF4-FFF2-40B4-BE49-F238E27FC236}">
                  <a16:creationId xmlns:a16="http://schemas.microsoft.com/office/drawing/2014/main" id="{BE13EB2E-1FF9-41EC-96E6-51CB3192B318}"/>
                </a:ext>
              </a:extLst>
            </p:cNvPr>
            <p:cNvSpPr txBox="1"/>
            <p:nvPr/>
          </p:nvSpPr>
          <p:spPr>
            <a:xfrm>
              <a:off x="984884" y="2862206"/>
              <a:ext cx="364715"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AL</a:t>
              </a:r>
              <a:endParaRPr lang="en-DE" sz="1200" dirty="0">
                <a:latin typeface="+mj-lt"/>
              </a:endParaRPr>
            </a:p>
          </p:txBody>
        </p:sp>
      </p:grpSp>
      <p:sp>
        <p:nvSpPr>
          <p:cNvPr id="95" name="Bogen 94">
            <a:extLst>
              <a:ext uri="{FF2B5EF4-FFF2-40B4-BE49-F238E27FC236}">
                <a16:creationId xmlns:a16="http://schemas.microsoft.com/office/drawing/2014/main" id="{D5907638-CB75-4E80-B64C-D42F3DF8D034}"/>
              </a:ext>
            </a:extLst>
          </p:cNvPr>
          <p:cNvSpPr/>
          <p:nvPr/>
        </p:nvSpPr>
        <p:spPr>
          <a:xfrm rot="20359175">
            <a:off x="995659" y="1911724"/>
            <a:ext cx="2252734" cy="1813982"/>
          </a:xfrm>
          <a:prstGeom prst="arc">
            <a:avLst>
              <a:gd name="adj1" fmla="val 18541575"/>
              <a:gd name="adj2" fmla="val 1260081"/>
            </a:avLst>
          </a:prstGeom>
          <a:ln w="28575">
            <a:solidFill>
              <a:schemeClr val="tx1"/>
            </a:solidFill>
            <a:prstDash val="sysDash"/>
            <a:headEnd type="triangle" w="lg"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7" name="Bogen 96">
            <a:extLst>
              <a:ext uri="{FF2B5EF4-FFF2-40B4-BE49-F238E27FC236}">
                <a16:creationId xmlns:a16="http://schemas.microsoft.com/office/drawing/2014/main" id="{34315D85-B9B7-4990-8DA3-0F91CDAB560D}"/>
              </a:ext>
            </a:extLst>
          </p:cNvPr>
          <p:cNvSpPr/>
          <p:nvPr/>
        </p:nvSpPr>
        <p:spPr>
          <a:xfrm rot="12722746">
            <a:off x="1155767" y="1959490"/>
            <a:ext cx="2134685" cy="1817832"/>
          </a:xfrm>
          <a:prstGeom prst="arc">
            <a:avLst>
              <a:gd name="adj1" fmla="val 20073955"/>
              <a:gd name="adj2" fmla="val 260501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9" name="Bogen 98">
            <a:extLst>
              <a:ext uri="{FF2B5EF4-FFF2-40B4-BE49-F238E27FC236}">
                <a16:creationId xmlns:a16="http://schemas.microsoft.com/office/drawing/2014/main" id="{CFB9AA87-5448-4D24-B070-D53730015AC5}"/>
              </a:ext>
            </a:extLst>
          </p:cNvPr>
          <p:cNvSpPr/>
          <p:nvPr/>
        </p:nvSpPr>
        <p:spPr>
          <a:xfrm rot="14481269">
            <a:off x="271680" y="3216199"/>
            <a:ext cx="2178509" cy="1798551"/>
          </a:xfrm>
          <a:prstGeom prst="arc">
            <a:avLst>
              <a:gd name="adj1" fmla="val 17835695"/>
              <a:gd name="adj2" fmla="val 337758"/>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0" name="Bogen 99">
            <a:extLst>
              <a:ext uri="{FF2B5EF4-FFF2-40B4-BE49-F238E27FC236}">
                <a16:creationId xmlns:a16="http://schemas.microsoft.com/office/drawing/2014/main" id="{14190309-EE86-47AE-B27A-95CFFDDB466F}"/>
              </a:ext>
            </a:extLst>
          </p:cNvPr>
          <p:cNvSpPr/>
          <p:nvPr/>
        </p:nvSpPr>
        <p:spPr>
          <a:xfrm rot="8147577">
            <a:off x="1037160" y="1372761"/>
            <a:ext cx="2178509" cy="1798551"/>
          </a:xfrm>
          <a:prstGeom prst="arc">
            <a:avLst>
              <a:gd name="adj1" fmla="val 17430022"/>
              <a:gd name="adj2" fmla="val 21448159"/>
            </a:avLst>
          </a:prstGeom>
          <a:ln>
            <a:solidFill>
              <a:schemeClr val="tx1"/>
            </a:solidFill>
            <a:headEnd type="triangle"/>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1" name="Bogen 100">
            <a:extLst>
              <a:ext uri="{FF2B5EF4-FFF2-40B4-BE49-F238E27FC236}">
                <a16:creationId xmlns:a16="http://schemas.microsoft.com/office/drawing/2014/main" id="{D1523542-7EEE-4EE8-8684-635B8AC93BB7}"/>
              </a:ext>
            </a:extLst>
          </p:cNvPr>
          <p:cNvSpPr/>
          <p:nvPr/>
        </p:nvSpPr>
        <p:spPr>
          <a:xfrm rot="14235501">
            <a:off x="552871" y="3190248"/>
            <a:ext cx="2178509" cy="1798551"/>
          </a:xfrm>
          <a:prstGeom prst="arc">
            <a:avLst>
              <a:gd name="adj1" fmla="val 17835695"/>
              <a:gd name="adj2" fmla="val 21524614"/>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3" name="Ellipse 102">
            <a:extLst>
              <a:ext uri="{FF2B5EF4-FFF2-40B4-BE49-F238E27FC236}">
                <a16:creationId xmlns:a16="http://schemas.microsoft.com/office/drawing/2014/main" id="{766C1184-195F-4301-9F52-A328FA13761E}"/>
              </a:ext>
            </a:extLst>
          </p:cNvPr>
          <p:cNvSpPr/>
          <p:nvPr/>
        </p:nvSpPr>
        <p:spPr>
          <a:xfrm>
            <a:off x="577993" y="4161225"/>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04" name="Textfeld 103">
            <a:extLst>
              <a:ext uri="{FF2B5EF4-FFF2-40B4-BE49-F238E27FC236}">
                <a16:creationId xmlns:a16="http://schemas.microsoft.com/office/drawing/2014/main" id="{E2821B8D-FEF0-436E-A7AC-F60C1C1F6270}"/>
              </a:ext>
            </a:extLst>
          </p:cNvPr>
          <p:cNvSpPr txBox="1"/>
          <p:nvPr/>
        </p:nvSpPr>
        <p:spPr>
          <a:xfrm>
            <a:off x="553606" y="4244271"/>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MJO</a:t>
            </a:r>
            <a:endParaRPr lang="en-DE" sz="1200" dirty="0">
              <a:latin typeface="+mj-lt"/>
            </a:endParaRPr>
          </a:p>
        </p:txBody>
      </p:sp>
      <p:sp>
        <p:nvSpPr>
          <p:cNvPr id="36" name="Rectangle 29">
            <a:extLst>
              <a:ext uri="{FF2B5EF4-FFF2-40B4-BE49-F238E27FC236}">
                <a16:creationId xmlns:a16="http://schemas.microsoft.com/office/drawing/2014/main" id="{E4AA44FF-B5A9-4AFD-8C63-5F2CC9824B8D}"/>
              </a:ext>
            </a:extLst>
          </p:cNvPr>
          <p:cNvSpPr/>
          <p:nvPr/>
        </p:nvSpPr>
        <p:spPr>
          <a:xfrm>
            <a:off x="4557885" y="1809336"/>
            <a:ext cx="4039346" cy="1718441"/>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37" name="Textfeld 36">
            <a:extLst>
              <a:ext uri="{FF2B5EF4-FFF2-40B4-BE49-F238E27FC236}">
                <a16:creationId xmlns:a16="http://schemas.microsoft.com/office/drawing/2014/main" id="{F4B71D62-D791-4534-9B92-BCAA923E094E}"/>
              </a:ext>
            </a:extLst>
          </p:cNvPr>
          <p:cNvSpPr txBox="1"/>
          <p:nvPr/>
        </p:nvSpPr>
        <p:spPr>
          <a:xfrm>
            <a:off x="4764365" y="2081875"/>
            <a:ext cx="3578117" cy="1200329"/>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How strong is the causal effect of Barents Kara sea ice (BK) in </a:t>
            </a:r>
            <a:r>
              <a:rPr lang="en-DE" dirty="0" err="1">
                <a:latin typeface="Calibri Light" panose="020F0302020204030204" pitchFamily="34" charset="0"/>
                <a:cs typeface="Calibri Light" panose="020F0302020204030204" pitchFamily="34" charset="0"/>
              </a:rPr>
              <a:t>aut</a:t>
            </a:r>
            <a:r>
              <a:rPr lang="de-DE" dirty="0">
                <a:latin typeface="Calibri Light" panose="020F0302020204030204" pitchFamily="34" charset="0"/>
                <a:cs typeface="Calibri Light" panose="020F0302020204030204" pitchFamily="34" charset="0"/>
              </a:rPr>
              <a:t>um</a:t>
            </a:r>
            <a:r>
              <a:rPr lang="en-DE" dirty="0">
                <a:latin typeface="Calibri Light" panose="020F0302020204030204" pitchFamily="34" charset="0"/>
                <a:cs typeface="Calibri Light" panose="020F0302020204030204" pitchFamily="34" charset="0"/>
              </a:rPr>
              <a:t>n on the winter </a:t>
            </a:r>
            <a:r>
              <a:rPr lang="en-DE" dirty="0" err="1">
                <a:latin typeface="Calibri Light" panose="020F0302020204030204" pitchFamily="34" charset="0"/>
                <a:cs typeface="Calibri Light" panose="020F0302020204030204" pitchFamily="34" charset="0"/>
              </a:rPr>
              <a:t>strato</a:t>
            </a:r>
            <a:r>
              <a:rPr lang="en-GB" dirty="0" err="1">
                <a:latin typeface="Calibri Light" panose="020F0302020204030204" pitchFamily="34" charset="0"/>
                <a:cs typeface="Calibri Light" panose="020F0302020204030204" pitchFamily="34" charset="0"/>
              </a:rPr>
              <a:t>sp</a:t>
            </a:r>
            <a:r>
              <a:rPr lang="en-DE" dirty="0" err="1">
                <a:latin typeface="Calibri Light" panose="020F0302020204030204" pitchFamily="34" charset="0"/>
                <a:cs typeface="Calibri Light" panose="020F0302020204030204" pitchFamily="34" charset="0"/>
              </a:rPr>
              <a:t>heric</a:t>
            </a:r>
            <a:r>
              <a:rPr lang="en-DE" dirty="0">
                <a:latin typeface="Calibri Light" panose="020F0302020204030204" pitchFamily="34" charset="0"/>
                <a:cs typeface="Calibri Light" panose="020F0302020204030204" pitchFamily="34" charset="0"/>
              </a:rPr>
              <a:t> polar vortex (SPV)?</a:t>
            </a:r>
            <a:endParaRPr lang="en-DE" sz="1600" dirty="0">
              <a:latin typeface="Calibri Light" panose="020F0302020204030204" pitchFamily="34" charset="0"/>
              <a:cs typeface="Calibri Light" panose="020F0302020204030204" pitchFamily="34" charset="0"/>
            </a:endParaRPr>
          </a:p>
        </p:txBody>
      </p:sp>
      <p:sp>
        <p:nvSpPr>
          <p:cNvPr id="39" name="Rectangle 29">
            <a:extLst>
              <a:ext uri="{FF2B5EF4-FFF2-40B4-BE49-F238E27FC236}">
                <a16:creationId xmlns:a16="http://schemas.microsoft.com/office/drawing/2014/main" id="{B94F1A72-0DA7-439B-810E-CD12F6A25A4D}"/>
              </a:ext>
            </a:extLst>
          </p:cNvPr>
          <p:cNvSpPr/>
          <p:nvPr/>
        </p:nvSpPr>
        <p:spPr>
          <a:xfrm>
            <a:off x="9453342" y="5089531"/>
            <a:ext cx="4451630" cy="1665385"/>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DE" sz="1400" dirty="0">
              <a:solidFill>
                <a:prstClr val="black"/>
              </a:solidFill>
              <a:latin typeface="Calibri Light" panose="020F0302020204030204" pitchFamily="34" charset="0"/>
              <a:cs typeface="Calibri Light" panose="020F0302020204030204" pitchFamily="34" charset="0"/>
            </a:endParaRPr>
          </a:p>
          <a:p>
            <a:pPr lvl="0" algn="ctr"/>
            <a:r>
              <a:rPr lang="en-DE" sz="1400" dirty="0">
                <a:solidFill>
                  <a:prstClr val="black"/>
                </a:solidFill>
                <a:latin typeface="Calibri Light" panose="020F0302020204030204" pitchFamily="34" charset="0"/>
                <a:cs typeface="Calibri Light" panose="020F0302020204030204" pitchFamily="34" charset="0"/>
              </a:rPr>
              <a:t>To block the common driver URAL (and not the mediator), we make use of the involved time-lag</a:t>
            </a:r>
          </a:p>
        </p:txBody>
      </p:sp>
      <p:sp>
        <p:nvSpPr>
          <p:cNvPr id="41" name="Textfeld 40">
            <a:extLst>
              <a:ext uri="{FF2B5EF4-FFF2-40B4-BE49-F238E27FC236}">
                <a16:creationId xmlns:a16="http://schemas.microsoft.com/office/drawing/2014/main" id="{84CD3355-38DB-48B9-89BC-27807A6F259F}"/>
              </a:ext>
            </a:extLst>
          </p:cNvPr>
          <p:cNvSpPr txBox="1"/>
          <p:nvPr/>
        </p:nvSpPr>
        <p:spPr>
          <a:xfrm>
            <a:off x="9499734" y="5212971"/>
            <a:ext cx="4275162" cy="523220"/>
          </a:xfrm>
          <a:prstGeom prst="rect">
            <a:avLst/>
          </a:prstGeom>
          <a:noFill/>
        </p:spPr>
        <p:txBody>
          <a:bodyPr wrap="square" rtlCol="0">
            <a:spAutoFit/>
          </a:bodyPr>
          <a:lstStyle/>
          <a:p>
            <a:pPr algn="ctr"/>
            <a:r>
              <a:rPr lang="en-GB" sz="1400" dirty="0">
                <a:latin typeface="Calibri Light" panose="020F0302020204030204" pitchFamily="34" charset="0"/>
                <a:cs typeface="Calibri Light" panose="020F0302020204030204" pitchFamily="34" charset="0"/>
              </a:rPr>
              <a:t>C</a:t>
            </a:r>
            <a:r>
              <a:rPr lang="en-DE" sz="1400" dirty="0" err="1">
                <a:latin typeface="Calibri Light" panose="020F0302020204030204" pitchFamily="34" charset="0"/>
                <a:cs typeface="Calibri Light" panose="020F0302020204030204" pitchFamily="34" charset="0"/>
              </a:rPr>
              <a:t>ontrolling</a:t>
            </a:r>
            <a:r>
              <a:rPr lang="en-DE" sz="1400" dirty="0">
                <a:latin typeface="Calibri Light" panose="020F0302020204030204" pitchFamily="34" charset="0"/>
                <a:cs typeface="Calibri Light" panose="020F0302020204030204" pitchFamily="34" charset="0"/>
              </a:rPr>
              <a:t> for the Aleutian Low (AL) blocks the influence of AL, but also that of ENSO and MJO</a:t>
            </a:r>
          </a:p>
        </p:txBody>
      </p:sp>
      <p:sp>
        <p:nvSpPr>
          <p:cNvPr id="59" name="Textfeld 58">
            <a:extLst>
              <a:ext uri="{FF2B5EF4-FFF2-40B4-BE49-F238E27FC236}">
                <a16:creationId xmlns:a16="http://schemas.microsoft.com/office/drawing/2014/main" id="{6993F71E-49C5-4AC9-A724-2E7B484FA026}"/>
              </a:ext>
            </a:extLst>
          </p:cNvPr>
          <p:cNvSpPr txBox="1"/>
          <p:nvPr/>
        </p:nvSpPr>
        <p:spPr>
          <a:xfrm>
            <a:off x="9324528" y="4650109"/>
            <a:ext cx="4261396" cy="307777"/>
          </a:xfrm>
          <a:prstGeom prst="rect">
            <a:avLst/>
          </a:prstGeom>
          <a:noFill/>
        </p:spPr>
        <p:txBody>
          <a:bodyPr wrap="square" rtlCol="0">
            <a:spAutoFit/>
          </a:bodyPr>
          <a:lstStyle/>
          <a:p>
            <a:pPr algn="ctr"/>
            <a:r>
              <a:rPr lang="en-DE" sz="1400" dirty="0">
                <a:latin typeface="Calibri Light" panose="020F0302020204030204" pitchFamily="34" charset="0"/>
                <a:cs typeface="Calibri Light" panose="020F0302020204030204" pitchFamily="34" charset="0"/>
              </a:rPr>
              <a:t>SPV</a:t>
            </a:r>
            <a:r>
              <a:rPr lang="en-DE" sz="1400" baseline="-25000" dirty="0">
                <a:latin typeface="Calibri Light" panose="020F0302020204030204" pitchFamily="34" charset="0"/>
                <a:cs typeface="Calibri Light" panose="020F0302020204030204" pitchFamily="34" charset="0"/>
              </a:rPr>
              <a:t>JFM</a:t>
            </a:r>
            <a:r>
              <a:rPr lang="en-DE" sz="1400" dirty="0">
                <a:latin typeface="Calibri Light" panose="020F0302020204030204" pitchFamily="34" charset="0"/>
                <a:cs typeface="Calibri Light" panose="020F0302020204030204" pitchFamily="34" charset="0"/>
              </a:rPr>
              <a:t> =   </a:t>
            </a:r>
            <a:r>
              <a:rPr lang="en-DE" sz="1400" b="1" dirty="0">
                <a:highlight>
                  <a:srgbClr val="00FF99"/>
                </a:highlight>
                <a:latin typeface="Calibri Light" panose="020F0302020204030204" pitchFamily="34" charset="0"/>
                <a:cs typeface="Calibri Light" panose="020F0302020204030204" pitchFamily="34" charset="0"/>
              </a:rPr>
              <a:t>0.21</a:t>
            </a:r>
            <a:r>
              <a:rPr lang="en-DE" sz="1400" dirty="0">
                <a:latin typeface="Calibri Light" panose="020F0302020204030204" pitchFamily="34" charset="0"/>
                <a:cs typeface="Calibri Light" panose="020F0302020204030204" pitchFamily="34" charset="0"/>
              </a:rPr>
              <a:t>  BK</a:t>
            </a:r>
            <a:r>
              <a:rPr lang="en-DE" sz="1400" baseline="-25000" dirty="0">
                <a:latin typeface="Calibri Light" panose="020F0302020204030204" pitchFamily="34" charset="0"/>
                <a:cs typeface="Calibri Light" panose="020F0302020204030204" pitchFamily="34" charset="0"/>
              </a:rPr>
              <a:t>OND  </a:t>
            </a:r>
            <a:r>
              <a:rPr lang="en-DE" sz="1400" dirty="0">
                <a:latin typeface="Calibri Light" panose="020F0302020204030204" pitchFamily="34" charset="0"/>
                <a:cs typeface="Calibri Light" panose="020F0302020204030204" pitchFamily="34" charset="0"/>
              </a:rPr>
              <a:t>+ b AL</a:t>
            </a:r>
            <a:r>
              <a:rPr lang="en-DE" sz="1400" baseline="-25000" dirty="0">
                <a:latin typeface="Calibri Light" panose="020F0302020204030204" pitchFamily="34" charset="0"/>
                <a:cs typeface="Calibri Light" panose="020F0302020204030204" pitchFamily="34" charset="0"/>
              </a:rPr>
              <a:t>OND</a:t>
            </a:r>
            <a:r>
              <a:rPr lang="en-DE" sz="1400" dirty="0">
                <a:latin typeface="Calibri Light" panose="020F0302020204030204" pitchFamily="34" charset="0"/>
                <a:cs typeface="Calibri Light" panose="020F0302020204030204" pitchFamily="34" charset="0"/>
              </a:rPr>
              <a:t>  + c URAL</a:t>
            </a:r>
            <a:r>
              <a:rPr lang="en-DE" sz="1400" baseline="-25000" dirty="0">
                <a:latin typeface="Calibri Light" panose="020F0302020204030204" pitchFamily="34" charset="0"/>
                <a:cs typeface="Calibri Light" panose="020F0302020204030204" pitchFamily="34" charset="0"/>
              </a:rPr>
              <a:t>OND </a:t>
            </a:r>
            <a:r>
              <a:rPr lang="en-DE" sz="1400" dirty="0">
                <a:latin typeface="Calibri Light" panose="020F0302020204030204" pitchFamily="34" charset="0"/>
                <a:cs typeface="Calibri Light" panose="020F0302020204030204" pitchFamily="34" charset="0"/>
              </a:rPr>
              <a:t>+ </a:t>
            </a:r>
            <a:r>
              <a:rPr lang="de-DE" sz="1400" dirty="0">
                <a:latin typeface="Calibri Light" panose="020F0302020204030204" pitchFamily="34" charset="0"/>
                <a:cs typeface="Calibri Light" panose="020F0302020204030204" pitchFamily="34" charset="0"/>
              </a:rPr>
              <a:t>ɛ</a:t>
            </a:r>
            <a:endParaRPr lang="en-DE" sz="1400" dirty="0">
              <a:latin typeface="Calibri Light" panose="020F0302020204030204" pitchFamily="34" charset="0"/>
              <a:cs typeface="Calibri Light" panose="020F0302020204030204" pitchFamily="34" charset="0"/>
            </a:endParaRPr>
          </a:p>
        </p:txBody>
      </p:sp>
      <p:sp>
        <p:nvSpPr>
          <p:cNvPr id="5" name="Title 4">
            <a:extLst>
              <a:ext uri="{FF2B5EF4-FFF2-40B4-BE49-F238E27FC236}">
                <a16:creationId xmlns:a16="http://schemas.microsoft.com/office/drawing/2014/main" id="{A03FCAFF-2D27-D4AC-FCF0-695064C131E7}"/>
              </a:ext>
            </a:extLst>
          </p:cNvPr>
          <p:cNvSpPr>
            <a:spLocks noGrp="1"/>
          </p:cNvSpPr>
          <p:nvPr>
            <p:ph type="title"/>
          </p:nvPr>
        </p:nvSpPr>
        <p:spPr/>
        <p:txBody>
          <a:bodyPr/>
          <a:lstStyle/>
          <a:p>
            <a:r>
              <a:rPr lang="en-GB" dirty="0"/>
              <a:t>Example 4: Complex causal network</a:t>
            </a:r>
          </a:p>
        </p:txBody>
      </p:sp>
    </p:spTree>
    <p:custDataLst>
      <p:tags r:id="rId1"/>
    </p:custDataLst>
    <p:extLst>
      <p:ext uri="{BB962C8B-B14F-4D97-AF65-F5344CB8AC3E}">
        <p14:creationId xmlns:p14="http://schemas.microsoft.com/office/powerpoint/2010/main" val="877555421"/>
      </p:ext>
    </p:extLst>
  </p:cSld>
  <p:clrMapOvr>
    <a:masterClrMapping/>
  </p:clrMapOvr>
  <mc:AlternateContent xmlns:mc="http://schemas.openxmlformats.org/markup-compatibility/2006" xmlns:p14="http://schemas.microsoft.com/office/powerpoint/2010/main">
    <mc:Choice Requires="p14">
      <p:transition spd="slow" p14:dur="2000" advTm="85245"/>
    </mc:Choice>
    <mc:Fallback xmlns="">
      <p:transition spd="slow" advTm="852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p:bldP spid="63" grpId="0" animBg="1"/>
      <p:bldP spid="64" grpId="0" animBg="1"/>
      <p:bldP spid="87" grpId="0" animBg="1"/>
      <p:bldP spid="90" grpId="0"/>
      <p:bldP spid="95" grpId="0" animBg="1"/>
      <p:bldP spid="97" grpId="0" animBg="1"/>
      <p:bldP spid="99" grpId="0" animBg="1"/>
      <p:bldP spid="100" grpId="0" animBg="1"/>
      <p:bldP spid="101" grpId="0" animBg="1"/>
      <p:bldP spid="103" grpId="0" animBg="1"/>
      <p:bldP spid="10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CE238-06C6-3728-9A43-07677D6B459D}"/>
              </a:ext>
            </a:extLst>
          </p:cNvPr>
          <p:cNvSpPr>
            <a:spLocks noGrp="1"/>
          </p:cNvSpPr>
          <p:nvPr>
            <p:ph idx="1"/>
          </p:nvPr>
        </p:nvSpPr>
        <p:spPr>
          <a:xfrm>
            <a:off x="323528" y="1158669"/>
            <a:ext cx="8229600" cy="3394472"/>
          </a:xfrm>
        </p:spPr>
        <p:txBody>
          <a:bodyPr>
            <a:normAutofit/>
          </a:bodyPr>
          <a:lstStyle/>
          <a:p>
            <a:r>
              <a:rPr lang="en-GB" sz="2000" dirty="0"/>
              <a:t>Save the folder causality-master-</a:t>
            </a:r>
            <a:r>
              <a:rPr lang="en-GB" sz="2000" dirty="0" err="1"/>
              <a:t>SPARCtrainingschool</a:t>
            </a:r>
            <a:r>
              <a:rPr lang="en-GB" sz="2000" dirty="0"/>
              <a:t>/ </a:t>
            </a:r>
          </a:p>
          <a:p>
            <a:pPr lvl="1"/>
            <a:r>
              <a:rPr lang="en-GB" sz="1800" dirty="0"/>
              <a:t>On your PC (if using Jupiter notebook on your PC)</a:t>
            </a:r>
          </a:p>
          <a:p>
            <a:pPr lvl="1"/>
            <a:r>
              <a:rPr lang="en-GB" sz="1800" dirty="0"/>
              <a:t>On your Google Drive (if using Google </a:t>
            </a:r>
            <a:r>
              <a:rPr lang="en-GB" sz="1800" dirty="0" err="1"/>
              <a:t>Colab</a:t>
            </a:r>
            <a:r>
              <a:rPr lang="en-GB" sz="1800" dirty="0"/>
              <a:t>)</a:t>
            </a:r>
          </a:p>
          <a:p>
            <a:pPr marL="457200" lvl="1" indent="0">
              <a:buNone/>
            </a:pPr>
            <a:r>
              <a:rPr lang="en-GB" sz="1800" dirty="0"/>
              <a:t> </a:t>
            </a:r>
          </a:p>
          <a:p>
            <a:r>
              <a:rPr lang="en-GB" sz="2000" dirty="0">
                <a:effectLst/>
              </a:rPr>
              <a:t>Inside thi</a:t>
            </a:r>
            <a:r>
              <a:rPr lang="en-GB" sz="2000" dirty="0"/>
              <a:t>s folder </a:t>
            </a:r>
            <a:r>
              <a:rPr lang="en-GB" sz="2000" dirty="0">
                <a:effectLst/>
              </a:rPr>
              <a:t>you find 3 folders: notebooks-</a:t>
            </a:r>
            <a:r>
              <a:rPr lang="en-GB" sz="2000" dirty="0" err="1">
                <a:effectLst/>
              </a:rPr>
              <a:t>summerschool</a:t>
            </a:r>
            <a:r>
              <a:rPr lang="en-GB" sz="2000" dirty="0">
                <a:effectLst/>
              </a:rPr>
              <a:t>/, </a:t>
            </a:r>
            <a:r>
              <a:rPr lang="en-GB" sz="2000" dirty="0"/>
              <a:t>images/, </a:t>
            </a:r>
            <a:r>
              <a:rPr lang="en-GB" sz="2000" dirty="0" err="1"/>
              <a:t>sample_data_csv</a:t>
            </a:r>
            <a:r>
              <a:rPr lang="en-GB" sz="2000" dirty="0"/>
              <a:t>/  </a:t>
            </a:r>
          </a:p>
          <a:p>
            <a:r>
              <a:rPr lang="en-GB" sz="2000" dirty="0">
                <a:effectLst/>
              </a:rPr>
              <a:t>Open the notebooks with </a:t>
            </a:r>
            <a:r>
              <a:rPr lang="en-GB" sz="2000" dirty="0" err="1">
                <a:effectLst/>
              </a:rPr>
              <a:t>Jupyter</a:t>
            </a:r>
            <a:r>
              <a:rPr lang="en-GB" sz="2000" dirty="0">
                <a:effectLst/>
              </a:rPr>
              <a:t> and do the exercises!</a:t>
            </a:r>
            <a:endParaRPr lang="en-GB" sz="2000" dirty="0">
              <a:effectLst/>
              <a:highlight>
                <a:srgbClr val="FFFF00"/>
              </a:highlight>
            </a:endParaRPr>
          </a:p>
          <a:p>
            <a:pPr lvl="1"/>
            <a:r>
              <a:rPr lang="en-GB" sz="2000" dirty="0">
                <a:effectLst/>
              </a:rPr>
              <a:t>Simple linear examples (1:common driver, 2:mediator, 3:collider)</a:t>
            </a:r>
          </a:p>
          <a:p>
            <a:pPr lvl="1"/>
            <a:r>
              <a:rPr lang="en-GB" sz="2000" dirty="0"/>
              <a:t>Advanced linear example (4:blocking path)</a:t>
            </a:r>
            <a:endParaRPr lang="en-GB" sz="2000" dirty="0">
              <a:effectLst/>
            </a:endParaRPr>
          </a:p>
          <a:p>
            <a:endParaRPr lang="en-GB" sz="2000" dirty="0"/>
          </a:p>
        </p:txBody>
      </p:sp>
      <p:sp>
        <p:nvSpPr>
          <p:cNvPr id="4" name="Slide Number Placeholder 3">
            <a:extLst>
              <a:ext uri="{FF2B5EF4-FFF2-40B4-BE49-F238E27FC236}">
                <a16:creationId xmlns:a16="http://schemas.microsoft.com/office/drawing/2014/main" id="{56407D9F-F172-B569-94C3-C407805F748A}"/>
              </a:ext>
            </a:extLst>
          </p:cNvPr>
          <p:cNvSpPr>
            <a:spLocks noGrp="1"/>
          </p:cNvSpPr>
          <p:nvPr>
            <p:ph type="sldNum" sz="quarter" idx="12"/>
          </p:nvPr>
        </p:nvSpPr>
        <p:spPr/>
        <p:txBody>
          <a:bodyPr/>
          <a:lstStyle/>
          <a:p>
            <a:fld id="{92E2CEC0-65AA-4B2F-9305-0F176AF11590}" type="slidenum">
              <a:rPr lang="en-US" smtClean="0"/>
              <a:pPr/>
              <a:t>2</a:t>
            </a:fld>
            <a:endParaRPr lang="en-US"/>
          </a:p>
        </p:txBody>
      </p:sp>
      <p:sp>
        <p:nvSpPr>
          <p:cNvPr id="6" name="Inhaltsplatzhalter 2">
            <a:extLst>
              <a:ext uri="{FF2B5EF4-FFF2-40B4-BE49-F238E27FC236}">
                <a16:creationId xmlns:a16="http://schemas.microsoft.com/office/drawing/2014/main" id="{CB719B81-7DEB-4D10-A30C-E8C5175E483D}"/>
              </a:ext>
            </a:extLst>
          </p:cNvPr>
          <p:cNvSpPr txBox="1">
            <a:spLocks/>
          </p:cNvSpPr>
          <p:nvPr/>
        </p:nvSpPr>
        <p:spPr>
          <a:xfrm>
            <a:off x="263875" y="3075806"/>
            <a:ext cx="8616250" cy="11555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anose="05000000000000000000" pitchFamily="2" charset="2"/>
              <a:buChar char="§"/>
              <a:defRPr sz="1400" kern="1200">
                <a:solidFill>
                  <a:schemeClr val="tx1"/>
                </a:solidFill>
                <a:latin typeface="Calibri Light" panose="020F0302020204030204" pitchFamily="34" charset="0"/>
                <a:ea typeface="+mn-ea"/>
                <a:cs typeface="Calibri Light" panose="020F0302020204030204" pitchFamily="34" charset="0"/>
              </a:defRPr>
            </a:lvl1pPr>
            <a:lvl2pPr marL="742950" indent="-285750" algn="l" defTabSz="914400" rtl="0" eaLnBrk="1" latinLnBrk="0" hangingPunct="1">
              <a:spcBef>
                <a:spcPct val="20000"/>
              </a:spcBef>
              <a:buFont typeface="Arial" panose="020B0604020202020204" pitchFamily="34" charset="0"/>
              <a:buChar char="–"/>
              <a:defRPr sz="1200" kern="1200">
                <a:solidFill>
                  <a:schemeClr val="tx1"/>
                </a:solidFill>
                <a:latin typeface="Calibri Light" panose="020F0302020204030204" pitchFamily="34" charset="0"/>
                <a:ea typeface="+mn-ea"/>
                <a:cs typeface="Calibri Light" panose="020F0302020204030204" pitchFamily="34" charset="0"/>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tx1"/>
                </a:solidFill>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tx1"/>
                </a:solidFill>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tx1"/>
                </a:solidFill>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Wingdings" panose="05000000000000000000" pitchFamily="2" charset="2"/>
              <a:buNone/>
            </a:pPr>
            <a:endParaRPr lang="en-DE" sz="2400"/>
          </a:p>
        </p:txBody>
      </p:sp>
      <p:sp>
        <p:nvSpPr>
          <p:cNvPr id="7" name="Title 1">
            <a:extLst>
              <a:ext uri="{FF2B5EF4-FFF2-40B4-BE49-F238E27FC236}">
                <a16:creationId xmlns:a16="http://schemas.microsoft.com/office/drawing/2014/main" id="{D31A9F42-A935-FFBF-A267-FEA5BFDFD0AB}"/>
              </a:ext>
            </a:extLst>
          </p:cNvPr>
          <p:cNvSpPr txBox="1">
            <a:spLocks/>
          </p:cNvSpPr>
          <p:nvPr/>
        </p:nvSpPr>
        <p:spPr>
          <a:xfrm>
            <a:off x="428630" y="358379"/>
            <a:ext cx="8229600" cy="637579"/>
          </a:xfrm>
          <a:prstGeom prst="rect">
            <a:avLst/>
          </a:prstGeom>
        </p:spPr>
        <p:txBody>
          <a:bodyPr vert="horz" lIns="91440" tIns="45720" rIns="91440" bIns="45720" rtlCol="0" anchor="ctr">
            <a:noAutofit/>
          </a:bodyPr>
          <a:lstStyle>
            <a:lvl1pPr algn="l" defTabSz="914400" rtl="0" eaLnBrk="1" latinLnBrk="0" hangingPunct="1">
              <a:spcBef>
                <a:spcPct val="0"/>
              </a:spcBef>
              <a:buNone/>
              <a:defRPr sz="3200" b="1" kern="1200" cap="small" baseline="0">
                <a:solidFill>
                  <a:schemeClr val="accent5">
                    <a:lumMod val="50000"/>
                  </a:schemeClr>
                </a:solidFill>
                <a:latin typeface="Calibri Light" panose="020F0302020204030204" pitchFamily="34" charset="0"/>
                <a:ea typeface="+mj-ea"/>
                <a:cs typeface="+mj-cs"/>
              </a:defRPr>
            </a:lvl1pPr>
          </a:lstStyle>
          <a:p>
            <a:r>
              <a:rPr lang="en-GB" dirty="0"/>
              <a:t>INSTRUCTIONS</a:t>
            </a:r>
          </a:p>
        </p:txBody>
      </p:sp>
      <p:sp>
        <p:nvSpPr>
          <p:cNvPr id="8" name="Footer Placeholder 5">
            <a:extLst>
              <a:ext uri="{FF2B5EF4-FFF2-40B4-BE49-F238E27FC236}">
                <a16:creationId xmlns:a16="http://schemas.microsoft.com/office/drawing/2014/main" id="{4ECB2FAE-1855-ACA6-725D-903276A3DE9E}"/>
              </a:ext>
            </a:extLst>
          </p:cNvPr>
          <p:cNvSpPr txBox="1">
            <a:spLocks/>
          </p:cNvSpPr>
          <p:nvPr/>
        </p:nvSpPr>
        <p:spPr>
          <a:xfrm>
            <a:off x="3515894" y="4818186"/>
            <a:ext cx="5628106" cy="27384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srgbClr val="8D9EBC"/>
                </a:solidFill>
              </a:rPr>
              <a:t>© University of Reading 2023                                                   </a:t>
            </a:r>
            <a:r>
              <a:rPr lang="en-US" sz="1100" dirty="0" err="1">
                <a:solidFill>
                  <a:schemeClr val="tx1">
                    <a:lumMod val="50000"/>
                    <a:lumOff val="50000"/>
                  </a:schemeClr>
                </a:solidFill>
              </a:rPr>
              <a:t>www.walker.reading.ac.uk</a:t>
            </a:r>
            <a:endParaRPr lang="en-US" sz="1100" dirty="0">
              <a:solidFill>
                <a:schemeClr val="tx1">
                  <a:lumMod val="50000"/>
                  <a:lumOff val="50000"/>
                </a:schemeClr>
              </a:solidFill>
            </a:endParaRPr>
          </a:p>
        </p:txBody>
      </p:sp>
    </p:spTree>
    <p:extLst>
      <p:ext uri="{BB962C8B-B14F-4D97-AF65-F5344CB8AC3E}">
        <p14:creationId xmlns:p14="http://schemas.microsoft.com/office/powerpoint/2010/main" val="4211596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E3E787B-8952-43F2-AB8B-58964B2F73CB}"/>
              </a:ext>
            </a:extLst>
          </p:cNvPr>
          <p:cNvSpPr/>
          <p:nvPr/>
        </p:nvSpPr>
        <p:spPr>
          <a:xfrm>
            <a:off x="4591239" y="1022866"/>
            <a:ext cx="4039347" cy="1709514"/>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latin typeface="Calibri Light" panose="020F0302020204030204" pitchFamily="34" charset="0"/>
              <a:cs typeface="Calibri Light" panose="020F0302020204030204" pitchFamily="34" charset="0"/>
            </a:endParaRPr>
          </a:p>
        </p:txBody>
      </p:sp>
      <p:sp>
        <p:nvSpPr>
          <p:cNvPr id="4" name="Foliennummernplatzhalter 3">
            <a:extLst>
              <a:ext uri="{FF2B5EF4-FFF2-40B4-BE49-F238E27FC236}">
                <a16:creationId xmlns:a16="http://schemas.microsoft.com/office/drawing/2014/main" id="{ADDE9FB8-B2FF-40E9-AFFA-5105F17DF784}"/>
              </a:ext>
            </a:extLst>
          </p:cNvPr>
          <p:cNvSpPr>
            <a:spLocks noGrp="1"/>
          </p:cNvSpPr>
          <p:nvPr>
            <p:ph type="sldNum" sz="quarter" idx="12"/>
          </p:nvPr>
        </p:nvSpPr>
        <p:spPr/>
        <p:txBody>
          <a:bodyPr/>
          <a:lstStyle>
            <a:defPPr>
              <a:defRPr lang="en-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pPr algn="r"/>
            <a:fld id="{92E2CEC0-65AA-4B2F-9305-0F176AF11590}" type="slidenum">
              <a:rPr lang="en-US" smtClean="0">
                <a:solidFill>
                  <a:schemeClr val="tx1">
                    <a:lumMod val="50000"/>
                    <a:lumOff val="50000"/>
                  </a:schemeClr>
                </a:solidFill>
              </a:rPr>
              <a:pPr algn="r"/>
              <a:t>20</a:t>
            </a:fld>
            <a:endParaRPr lang="en-US">
              <a:solidFill>
                <a:schemeClr val="tx1">
                  <a:lumMod val="50000"/>
                  <a:lumOff val="50000"/>
                </a:schemeClr>
              </a:solidFill>
            </a:endParaRPr>
          </a:p>
        </p:txBody>
      </p:sp>
      <p:sp>
        <p:nvSpPr>
          <p:cNvPr id="38" name="Rectangle 55">
            <a:extLst>
              <a:ext uri="{FF2B5EF4-FFF2-40B4-BE49-F238E27FC236}">
                <a16:creationId xmlns:a16="http://schemas.microsoft.com/office/drawing/2014/main" id="{5243121B-E0FD-40AA-BA5F-CF29CD75B305}"/>
              </a:ext>
            </a:extLst>
          </p:cNvPr>
          <p:cNvSpPr/>
          <p:nvPr/>
        </p:nvSpPr>
        <p:spPr>
          <a:xfrm>
            <a:off x="1226480" y="4796067"/>
            <a:ext cx="3667992" cy="430887"/>
          </a:xfrm>
          <a:prstGeom prst="rect">
            <a:avLst/>
          </a:prstGeom>
        </p:spPr>
        <p:txBody>
          <a:bodyPr wrap="none">
            <a:spAutoFit/>
          </a:bodyPr>
          <a:lstStyle/>
          <a:p>
            <a:r>
              <a:rPr lang="en-DE" sz="1100" dirty="0">
                <a:solidFill>
                  <a:schemeClr val="tx1">
                    <a:lumMod val="75000"/>
                    <a:lumOff val="25000"/>
                  </a:schemeClr>
                </a:solidFill>
                <a:latin typeface="Calibri Light" panose="020F0302020204030204" pitchFamily="34" charset="0"/>
              </a:rPr>
              <a:t>Kretschmer et al. </a:t>
            </a:r>
            <a:r>
              <a:rPr lang="en-DE" sz="1100" i="1" dirty="0">
                <a:solidFill>
                  <a:schemeClr val="tx1">
                    <a:lumMod val="75000"/>
                    <a:lumOff val="25000"/>
                  </a:schemeClr>
                </a:solidFill>
                <a:latin typeface="Calibri Light" panose="020F0302020204030204" pitchFamily="34" charset="0"/>
              </a:rPr>
              <a:t>WCD</a:t>
            </a:r>
            <a:r>
              <a:rPr lang="en-DE" sz="1100" dirty="0">
                <a:solidFill>
                  <a:schemeClr val="tx1">
                    <a:lumMod val="75000"/>
                    <a:lumOff val="25000"/>
                  </a:schemeClr>
                </a:solidFill>
                <a:latin typeface="Calibri Light" panose="020F0302020204030204" pitchFamily="34" charset="0"/>
              </a:rPr>
              <a:t> (2020), </a:t>
            </a:r>
            <a:r>
              <a:rPr lang="en-DE" sz="1100" dirty="0">
                <a:solidFill>
                  <a:schemeClr val="tx1">
                    <a:lumMod val="75000"/>
                    <a:lumOff val="25000"/>
                  </a:schemeClr>
                </a:solidFill>
                <a:latin typeface="Calibri Light" panose="020F0302020204030204" pitchFamily="34" charset="0"/>
                <a:cs typeface="Calibri Light" panose="020F0302020204030204" pitchFamily="34" charset="0"/>
              </a:rPr>
              <a:t>Kretschmer et al. </a:t>
            </a:r>
            <a:r>
              <a:rPr lang="en-DE" sz="1100" i="1" dirty="0">
                <a:solidFill>
                  <a:schemeClr val="tx1">
                    <a:lumMod val="75000"/>
                    <a:lumOff val="25000"/>
                  </a:schemeClr>
                </a:solidFill>
                <a:latin typeface="Calibri Light" panose="020F0302020204030204" pitchFamily="34" charset="0"/>
                <a:cs typeface="Calibri Light" panose="020F0302020204030204" pitchFamily="34" charset="0"/>
              </a:rPr>
              <a:t>BAMS </a:t>
            </a:r>
            <a:r>
              <a:rPr lang="en-DE" sz="1100" dirty="0">
                <a:solidFill>
                  <a:schemeClr val="tx1">
                    <a:lumMod val="75000"/>
                    <a:lumOff val="25000"/>
                  </a:schemeClr>
                </a:solidFill>
                <a:latin typeface="Calibri Light" panose="020F0302020204030204" pitchFamily="34" charset="0"/>
                <a:cs typeface="Calibri Light" panose="020F0302020204030204" pitchFamily="34" charset="0"/>
              </a:rPr>
              <a:t>(2021)</a:t>
            </a:r>
          </a:p>
          <a:p>
            <a:pPr lvl="0"/>
            <a:endParaRPr lang="en-US" sz="1100" dirty="0">
              <a:solidFill>
                <a:schemeClr val="tx1">
                  <a:lumMod val="50000"/>
                  <a:lumOff val="50000"/>
                </a:schemeClr>
              </a:solidFill>
              <a:latin typeface="Calibri Light" panose="020F0302020204030204" pitchFamily="34" charset="0"/>
            </a:endParaRPr>
          </a:p>
        </p:txBody>
      </p:sp>
      <p:pic>
        <p:nvPicPr>
          <p:cNvPr id="48" name="Picture 2">
            <a:extLst>
              <a:ext uri="{FF2B5EF4-FFF2-40B4-BE49-F238E27FC236}">
                <a16:creationId xmlns:a16="http://schemas.microsoft.com/office/drawing/2014/main" id="{0EF4240E-CE8A-4FAD-B659-203F8A988DF3}"/>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364881" y="2571750"/>
            <a:ext cx="3673248" cy="19526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52" name="Freihand 51">
                <a:extLst>
                  <a:ext uri="{FF2B5EF4-FFF2-40B4-BE49-F238E27FC236}">
                    <a16:creationId xmlns:a16="http://schemas.microsoft.com/office/drawing/2014/main" id="{934D6EC7-81E7-4FDD-B289-27027B62B76B}"/>
                  </a:ext>
                </a:extLst>
              </p14:cNvPr>
              <p14:cNvContentPartPr/>
              <p14:nvPr/>
            </p14:nvContentPartPr>
            <p14:xfrm>
              <a:off x="1028670" y="2392254"/>
              <a:ext cx="1350" cy="270"/>
            </p14:xfrm>
          </p:contentPart>
        </mc:Choice>
        <mc:Fallback xmlns="">
          <p:pic>
            <p:nvPicPr>
              <p:cNvPr id="52" name="Freihand 51">
                <a:extLst>
                  <a:ext uri="{FF2B5EF4-FFF2-40B4-BE49-F238E27FC236}">
                    <a16:creationId xmlns:a16="http://schemas.microsoft.com/office/drawing/2014/main" id="{934D6EC7-81E7-4FDD-B289-27027B62B76B}"/>
                  </a:ext>
                </a:extLst>
              </p:cNvPr>
              <p:cNvPicPr/>
              <p:nvPr/>
            </p:nvPicPr>
            <p:blipFill>
              <a:blip r:embed="rId6"/>
              <a:stretch>
                <a:fillRect/>
              </a:stretch>
            </p:blipFill>
            <p:spPr>
              <a:xfrm>
                <a:off x="994920" y="2365254"/>
                <a:ext cx="68513" cy="54000"/>
              </a:xfrm>
              <a:prstGeom prst="rect">
                <a:avLst/>
              </a:prstGeom>
            </p:spPr>
          </p:pic>
        </mc:Fallback>
      </mc:AlternateContent>
      <p:grpSp>
        <p:nvGrpSpPr>
          <p:cNvPr id="53" name="Gruppieren 52">
            <a:extLst>
              <a:ext uri="{FF2B5EF4-FFF2-40B4-BE49-F238E27FC236}">
                <a16:creationId xmlns:a16="http://schemas.microsoft.com/office/drawing/2014/main" id="{4C451D87-3792-40F1-AA70-8CEC440F0F3F}"/>
              </a:ext>
            </a:extLst>
          </p:cNvPr>
          <p:cNvGrpSpPr/>
          <p:nvPr/>
        </p:nvGrpSpPr>
        <p:grpSpPr>
          <a:xfrm>
            <a:off x="1644495" y="2740814"/>
            <a:ext cx="1114020" cy="448740"/>
            <a:chOff x="2202800" y="3788794"/>
            <a:chExt cx="1485360" cy="598320"/>
          </a:xfrm>
        </p:grpSpPr>
        <mc:AlternateContent xmlns:mc="http://schemas.openxmlformats.org/markup-compatibility/2006" xmlns:p14="http://schemas.microsoft.com/office/powerpoint/2010/main">
          <mc:Choice Requires="p14">
            <p:contentPart p14:bwMode="auto" r:id="rId7">
              <p14:nvContentPartPr>
                <p14:cNvPr id="54" name="Freihand 53">
                  <a:extLst>
                    <a:ext uri="{FF2B5EF4-FFF2-40B4-BE49-F238E27FC236}">
                      <a16:creationId xmlns:a16="http://schemas.microsoft.com/office/drawing/2014/main" id="{3D725026-01EC-4DA4-AEA8-A419A95BB00E}"/>
                    </a:ext>
                  </a:extLst>
                </p14:cNvPr>
                <p14:cNvContentPartPr/>
                <p14:nvPr/>
              </p14:nvContentPartPr>
              <p14:xfrm>
                <a:off x="2270840" y="3856834"/>
                <a:ext cx="304920" cy="219960"/>
              </p14:xfrm>
            </p:contentPart>
          </mc:Choice>
          <mc:Fallback xmlns="">
            <p:pic>
              <p:nvPicPr>
                <p:cNvPr id="54" name="Freihand 53">
                  <a:extLst>
                    <a:ext uri="{FF2B5EF4-FFF2-40B4-BE49-F238E27FC236}">
                      <a16:creationId xmlns:a16="http://schemas.microsoft.com/office/drawing/2014/main" id="{3D725026-01EC-4DA4-AEA8-A419A95BB00E}"/>
                    </a:ext>
                  </a:extLst>
                </p:cNvPr>
                <p:cNvPicPr/>
                <p:nvPr/>
              </p:nvPicPr>
              <p:blipFill>
                <a:blip r:embed="rId8"/>
                <a:stretch>
                  <a:fillRect/>
                </a:stretch>
              </p:blipFill>
              <p:spPr>
                <a:xfrm>
                  <a:off x="2226253" y="3812267"/>
                  <a:ext cx="393136" cy="30813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5" name="Freihand 54">
                  <a:extLst>
                    <a:ext uri="{FF2B5EF4-FFF2-40B4-BE49-F238E27FC236}">
                      <a16:creationId xmlns:a16="http://schemas.microsoft.com/office/drawing/2014/main" id="{950FBF5E-9C31-438E-B056-38BF513CB6B5}"/>
                    </a:ext>
                  </a:extLst>
                </p14:cNvPr>
                <p14:cNvContentPartPr/>
                <p14:nvPr/>
              </p14:nvContentPartPr>
              <p14:xfrm>
                <a:off x="2272280" y="3788794"/>
                <a:ext cx="1414080" cy="558360"/>
              </p14:xfrm>
            </p:contentPart>
          </mc:Choice>
          <mc:Fallback xmlns="">
            <p:pic>
              <p:nvPicPr>
                <p:cNvPr id="55" name="Freihand 54">
                  <a:extLst>
                    <a:ext uri="{FF2B5EF4-FFF2-40B4-BE49-F238E27FC236}">
                      <a16:creationId xmlns:a16="http://schemas.microsoft.com/office/drawing/2014/main" id="{950FBF5E-9C31-438E-B056-38BF513CB6B5}"/>
                    </a:ext>
                  </a:extLst>
                </p:cNvPr>
                <p:cNvPicPr/>
                <p:nvPr/>
              </p:nvPicPr>
              <p:blipFill>
                <a:blip r:embed="rId10"/>
                <a:stretch>
                  <a:fillRect/>
                </a:stretch>
              </p:blipFill>
              <p:spPr>
                <a:xfrm>
                  <a:off x="2227640" y="3744183"/>
                  <a:ext cx="1502400" cy="64662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6" name="Freihand 55">
                  <a:extLst>
                    <a:ext uri="{FF2B5EF4-FFF2-40B4-BE49-F238E27FC236}">
                      <a16:creationId xmlns:a16="http://schemas.microsoft.com/office/drawing/2014/main" id="{B56D5C32-B5D1-4087-ACE0-C02D4ADF433F}"/>
                    </a:ext>
                  </a:extLst>
                </p14:cNvPr>
                <p14:cNvContentPartPr/>
                <p14:nvPr/>
              </p14:nvContentPartPr>
              <p14:xfrm>
                <a:off x="2720120" y="3876994"/>
                <a:ext cx="287280" cy="121320"/>
              </p14:xfrm>
            </p:contentPart>
          </mc:Choice>
          <mc:Fallback xmlns="">
            <p:pic>
              <p:nvPicPr>
                <p:cNvPr id="56" name="Freihand 55">
                  <a:extLst>
                    <a:ext uri="{FF2B5EF4-FFF2-40B4-BE49-F238E27FC236}">
                      <a16:creationId xmlns:a16="http://schemas.microsoft.com/office/drawing/2014/main" id="{B56D5C32-B5D1-4087-ACE0-C02D4ADF433F}"/>
                    </a:ext>
                  </a:extLst>
                </p:cNvPr>
                <p:cNvPicPr/>
                <p:nvPr/>
              </p:nvPicPr>
              <p:blipFill>
                <a:blip r:embed="rId12"/>
                <a:stretch>
                  <a:fillRect/>
                </a:stretch>
              </p:blipFill>
              <p:spPr>
                <a:xfrm>
                  <a:off x="2675517" y="3832221"/>
                  <a:ext cx="375526" cy="20990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7" name="Freihand 56">
                  <a:extLst>
                    <a:ext uri="{FF2B5EF4-FFF2-40B4-BE49-F238E27FC236}">
                      <a16:creationId xmlns:a16="http://schemas.microsoft.com/office/drawing/2014/main" id="{E382C0E6-B300-40F9-AB46-E918AAF4A813}"/>
                    </a:ext>
                  </a:extLst>
                </p14:cNvPr>
                <p14:cNvContentPartPr/>
                <p14:nvPr/>
              </p14:nvContentPartPr>
              <p14:xfrm>
                <a:off x="2202800" y="3803554"/>
                <a:ext cx="1485360" cy="583560"/>
              </p14:xfrm>
            </p:contentPart>
          </mc:Choice>
          <mc:Fallback xmlns="">
            <p:pic>
              <p:nvPicPr>
                <p:cNvPr id="57" name="Freihand 56">
                  <a:extLst>
                    <a:ext uri="{FF2B5EF4-FFF2-40B4-BE49-F238E27FC236}">
                      <a16:creationId xmlns:a16="http://schemas.microsoft.com/office/drawing/2014/main" id="{E382C0E6-B300-40F9-AB46-E918AAF4A813}"/>
                    </a:ext>
                  </a:extLst>
                </p:cNvPr>
                <p:cNvPicPr/>
                <p:nvPr/>
              </p:nvPicPr>
              <p:blipFill>
                <a:blip r:embed="rId14"/>
                <a:stretch>
                  <a:fillRect/>
                </a:stretch>
              </p:blipFill>
              <p:spPr>
                <a:xfrm>
                  <a:off x="2158167" y="3758923"/>
                  <a:ext cx="1573666" cy="671862"/>
                </a:xfrm>
                <a:prstGeom prst="rect">
                  <a:avLst/>
                </a:prstGeom>
              </p:spPr>
            </p:pic>
          </mc:Fallback>
        </mc:AlternateContent>
      </p:grpSp>
      <p:sp>
        <p:nvSpPr>
          <p:cNvPr id="92" name="Title 1">
            <a:extLst>
              <a:ext uri="{FF2B5EF4-FFF2-40B4-BE49-F238E27FC236}">
                <a16:creationId xmlns:a16="http://schemas.microsoft.com/office/drawing/2014/main" id="{A335F5B7-BD85-4E7D-8F2A-59A1136F3A81}"/>
              </a:ext>
            </a:extLst>
          </p:cNvPr>
          <p:cNvSpPr>
            <a:spLocks noGrp="1"/>
          </p:cNvSpPr>
          <p:nvPr>
            <p:ph type="title"/>
          </p:nvPr>
        </p:nvSpPr>
        <p:spPr>
          <a:xfrm>
            <a:off x="296603" y="274612"/>
            <a:ext cx="8229600" cy="798346"/>
          </a:xfrm>
        </p:spPr>
        <p:txBody>
          <a:bodyPr>
            <a:normAutofit fontScale="90000"/>
          </a:bodyPr>
          <a:lstStyle/>
          <a:p>
            <a:r>
              <a:rPr lang="en-GB" dirty="0"/>
              <a:t>Example 4: c</a:t>
            </a:r>
            <a:r>
              <a:rPr lang="en-DE"/>
              <a:t>ontrolling for </a:t>
            </a:r>
            <a:r>
              <a:rPr lang="en-GB" dirty="0"/>
              <a:t>confounders</a:t>
            </a:r>
            <a:br>
              <a:rPr lang="en-GB" dirty="0"/>
            </a:br>
            <a:r>
              <a:rPr lang="en-GB" dirty="0"/>
              <a:t>Causal effect of BK on SPV?</a:t>
            </a:r>
            <a:endParaRPr lang="en-US" dirty="0"/>
          </a:p>
        </p:txBody>
      </p:sp>
      <p:sp>
        <p:nvSpPr>
          <p:cNvPr id="44" name="Ellipse 43">
            <a:extLst>
              <a:ext uri="{FF2B5EF4-FFF2-40B4-BE49-F238E27FC236}">
                <a16:creationId xmlns:a16="http://schemas.microsoft.com/office/drawing/2014/main" id="{8AFFDBD1-7D3D-4861-BBD5-AE9AAEAC06A3}"/>
              </a:ext>
            </a:extLst>
          </p:cNvPr>
          <p:cNvSpPr/>
          <p:nvPr/>
        </p:nvSpPr>
        <p:spPr>
          <a:xfrm>
            <a:off x="2380497" y="2686957"/>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45" name="Textfeld 44">
            <a:extLst>
              <a:ext uri="{FF2B5EF4-FFF2-40B4-BE49-F238E27FC236}">
                <a16:creationId xmlns:a16="http://schemas.microsoft.com/office/drawing/2014/main" id="{91402B9E-4E50-4FE5-BCF0-34CF28253B5E}"/>
              </a:ext>
            </a:extLst>
          </p:cNvPr>
          <p:cNvSpPr txBox="1"/>
          <p:nvPr/>
        </p:nvSpPr>
        <p:spPr>
          <a:xfrm>
            <a:off x="2413404" y="2761389"/>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BK</a:t>
            </a:r>
            <a:endParaRPr lang="en-DE" sz="1200" dirty="0">
              <a:latin typeface="+mj-lt"/>
            </a:endParaRPr>
          </a:p>
        </p:txBody>
      </p:sp>
      <p:sp>
        <p:nvSpPr>
          <p:cNvPr id="46" name="Ellipse 45">
            <a:extLst>
              <a:ext uri="{FF2B5EF4-FFF2-40B4-BE49-F238E27FC236}">
                <a16:creationId xmlns:a16="http://schemas.microsoft.com/office/drawing/2014/main" id="{6056AFBE-F197-434A-84FA-465FF56BACED}"/>
              </a:ext>
            </a:extLst>
          </p:cNvPr>
          <p:cNvSpPr/>
          <p:nvPr/>
        </p:nvSpPr>
        <p:spPr>
          <a:xfrm>
            <a:off x="2937582" y="2834089"/>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47" name="Textfeld 46">
            <a:extLst>
              <a:ext uri="{FF2B5EF4-FFF2-40B4-BE49-F238E27FC236}">
                <a16:creationId xmlns:a16="http://schemas.microsoft.com/office/drawing/2014/main" id="{D9BD40D4-FD41-4192-B60A-E7BA356F94BB}"/>
              </a:ext>
            </a:extLst>
          </p:cNvPr>
          <p:cNvSpPr txBox="1"/>
          <p:nvPr/>
        </p:nvSpPr>
        <p:spPr>
          <a:xfrm>
            <a:off x="2937582" y="2909809"/>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Ural</a:t>
            </a:r>
            <a:endParaRPr lang="en-DE" sz="1200" dirty="0">
              <a:latin typeface="+mj-lt"/>
            </a:endParaRPr>
          </a:p>
        </p:txBody>
      </p:sp>
      <p:sp>
        <p:nvSpPr>
          <p:cNvPr id="63" name="Bogen 62">
            <a:extLst>
              <a:ext uri="{FF2B5EF4-FFF2-40B4-BE49-F238E27FC236}">
                <a16:creationId xmlns:a16="http://schemas.microsoft.com/office/drawing/2014/main" id="{3024A58F-D1CB-4A0B-B5E8-733D8FB53771}"/>
              </a:ext>
            </a:extLst>
          </p:cNvPr>
          <p:cNvSpPr/>
          <p:nvPr/>
        </p:nvSpPr>
        <p:spPr>
          <a:xfrm rot="20687196">
            <a:off x="2495774" y="2699161"/>
            <a:ext cx="684430" cy="731712"/>
          </a:xfrm>
          <a:prstGeom prst="arc">
            <a:avLst>
              <a:gd name="adj1" fmla="val 16200000"/>
              <a:gd name="adj2" fmla="val 20137069"/>
            </a:avLst>
          </a:prstGeom>
          <a:ln w="28575">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64" name="Bogen 63">
            <a:extLst>
              <a:ext uri="{FF2B5EF4-FFF2-40B4-BE49-F238E27FC236}">
                <a16:creationId xmlns:a16="http://schemas.microsoft.com/office/drawing/2014/main" id="{C4387B63-F1BE-4A04-9CBF-7CC95DDAD50F}"/>
              </a:ext>
            </a:extLst>
          </p:cNvPr>
          <p:cNvSpPr/>
          <p:nvPr/>
        </p:nvSpPr>
        <p:spPr>
          <a:xfrm rot="10125911">
            <a:off x="2620886" y="2562243"/>
            <a:ext cx="684430" cy="731712"/>
          </a:xfrm>
          <a:prstGeom prst="arc">
            <a:avLst>
              <a:gd name="adj1" fmla="val 15460521"/>
              <a:gd name="adj2" fmla="val 20449158"/>
            </a:avLst>
          </a:prstGeom>
          <a:ln>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85" name="Ellipse 84">
            <a:extLst>
              <a:ext uri="{FF2B5EF4-FFF2-40B4-BE49-F238E27FC236}">
                <a16:creationId xmlns:a16="http://schemas.microsoft.com/office/drawing/2014/main" id="{32B75D17-1E24-4EE8-8F99-483457E26A9F}"/>
              </a:ext>
            </a:extLst>
          </p:cNvPr>
          <p:cNvSpPr/>
          <p:nvPr/>
        </p:nvSpPr>
        <p:spPr>
          <a:xfrm>
            <a:off x="1987465" y="1675570"/>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86" name="Textfeld 85">
            <a:extLst>
              <a:ext uri="{FF2B5EF4-FFF2-40B4-BE49-F238E27FC236}">
                <a16:creationId xmlns:a16="http://schemas.microsoft.com/office/drawing/2014/main" id="{14200C3E-81B8-4980-AE90-51E3C61009D4}"/>
              </a:ext>
            </a:extLst>
          </p:cNvPr>
          <p:cNvSpPr txBox="1"/>
          <p:nvPr/>
        </p:nvSpPr>
        <p:spPr>
          <a:xfrm>
            <a:off x="2013992" y="1750665"/>
            <a:ext cx="416379"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SPV</a:t>
            </a:r>
            <a:endParaRPr lang="en-DE" sz="1200" dirty="0">
              <a:latin typeface="+mj-lt"/>
            </a:endParaRPr>
          </a:p>
        </p:txBody>
      </p:sp>
      <p:sp>
        <p:nvSpPr>
          <p:cNvPr id="87" name="Ellipse 86">
            <a:extLst>
              <a:ext uri="{FF2B5EF4-FFF2-40B4-BE49-F238E27FC236}">
                <a16:creationId xmlns:a16="http://schemas.microsoft.com/office/drawing/2014/main" id="{FA7EAD22-4F08-4DD8-8C08-64888AE9DA2A}"/>
              </a:ext>
            </a:extLst>
          </p:cNvPr>
          <p:cNvSpPr/>
          <p:nvPr/>
        </p:nvSpPr>
        <p:spPr>
          <a:xfrm>
            <a:off x="190391" y="4139842"/>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90" name="Textfeld 89">
            <a:extLst>
              <a:ext uri="{FF2B5EF4-FFF2-40B4-BE49-F238E27FC236}">
                <a16:creationId xmlns:a16="http://schemas.microsoft.com/office/drawing/2014/main" id="{22E556B6-4243-4230-AFB2-C1241BA8B94F}"/>
              </a:ext>
            </a:extLst>
          </p:cNvPr>
          <p:cNvSpPr txBox="1"/>
          <p:nvPr/>
        </p:nvSpPr>
        <p:spPr>
          <a:xfrm>
            <a:off x="166004" y="4222888"/>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ENSO</a:t>
            </a:r>
            <a:endParaRPr lang="en-DE" sz="1200" dirty="0">
              <a:latin typeface="+mj-lt"/>
            </a:endParaRPr>
          </a:p>
        </p:txBody>
      </p:sp>
      <p:grpSp>
        <p:nvGrpSpPr>
          <p:cNvPr id="2" name="Gruppieren 1">
            <a:extLst>
              <a:ext uri="{FF2B5EF4-FFF2-40B4-BE49-F238E27FC236}">
                <a16:creationId xmlns:a16="http://schemas.microsoft.com/office/drawing/2014/main" id="{11D43FCB-11E6-4BBE-832F-68673AF82088}"/>
              </a:ext>
            </a:extLst>
          </p:cNvPr>
          <p:cNvGrpSpPr/>
          <p:nvPr/>
        </p:nvGrpSpPr>
        <p:grpSpPr>
          <a:xfrm>
            <a:off x="955106" y="2787774"/>
            <a:ext cx="424295" cy="422131"/>
            <a:chOff x="955106" y="2787774"/>
            <a:chExt cx="424295" cy="422131"/>
          </a:xfrm>
        </p:grpSpPr>
        <p:sp>
          <p:nvSpPr>
            <p:cNvPr id="91" name="Ellipse 90">
              <a:extLst>
                <a:ext uri="{FF2B5EF4-FFF2-40B4-BE49-F238E27FC236}">
                  <a16:creationId xmlns:a16="http://schemas.microsoft.com/office/drawing/2014/main" id="{549E6AA9-462D-4BF8-BA5D-564802F542C3}"/>
                </a:ext>
              </a:extLst>
            </p:cNvPr>
            <p:cNvSpPr/>
            <p:nvPr/>
          </p:nvSpPr>
          <p:spPr>
            <a:xfrm>
              <a:off x="955106" y="2787774"/>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94" name="Textfeld 93">
              <a:extLst>
                <a:ext uri="{FF2B5EF4-FFF2-40B4-BE49-F238E27FC236}">
                  <a16:creationId xmlns:a16="http://schemas.microsoft.com/office/drawing/2014/main" id="{BE13EB2E-1FF9-41EC-96E6-51CB3192B318}"/>
                </a:ext>
              </a:extLst>
            </p:cNvPr>
            <p:cNvSpPr txBox="1"/>
            <p:nvPr/>
          </p:nvSpPr>
          <p:spPr>
            <a:xfrm>
              <a:off x="984884" y="2862206"/>
              <a:ext cx="364715"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AL</a:t>
              </a:r>
              <a:endParaRPr lang="en-DE" sz="1200" dirty="0">
                <a:latin typeface="+mj-lt"/>
              </a:endParaRPr>
            </a:p>
          </p:txBody>
        </p:sp>
      </p:grpSp>
      <p:sp>
        <p:nvSpPr>
          <p:cNvPr id="95" name="Bogen 94">
            <a:extLst>
              <a:ext uri="{FF2B5EF4-FFF2-40B4-BE49-F238E27FC236}">
                <a16:creationId xmlns:a16="http://schemas.microsoft.com/office/drawing/2014/main" id="{D5907638-CB75-4E80-B64C-D42F3DF8D034}"/>
              </a:ext>
            </a:extLst>
          </p:cNvPr>
          <p:cNvSpPr/>
          <p:nvPr/>
        </p:nvSpPr>
        <p:spPr>
          <a:xfrm rot="20359175">
            <a:off x="995659" y="1911724"/>
            <a:ext cx="2252734" cy="1813982"/>
          </a:xfrm>
          <a:prstGeom prst="arc">
            <a:avLst>
              <a:gd name="adj1" fmla="val 18541575"/>
              <a:gd name="adj2" fmla="val 1260081"/>
            </a:avLst>
          </a:prstGeom>
          <a:ln w="28575">
            <a:solidFill>
              <a:schemeClr val="tx1"/>
            </a:solidFill>
            <a:prstDash val="sysDash"/>
            <a:headEnd type="triangle" w="lg"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7" name="Bogen 96">
            <a:extLst>
              <a:ext uri="{FF2B5EF4-FFF2-40B4-BE49-F238E27FC236}">
                <a16:creationId xmlns:a16="http://schemas.microsoft.com/office/drawing/2014/main" id="{34315D85-B9B7-4990-8DA3-0F91CDAB560D}"/>
              </a:ext>
            </a:extLst>
          </p:cNvPr>
          <p:cNvSpPr/>
          <p:nvPr/>
        </p:nvSpPr>
        <p:spPr>
          <a:xfrm rot="12722746">
            <a:off x="1155767" y="1959490"/>
            <a:ext cx="2134685" cy="1817832"/>
          </a:xfrm>
          <a:prstGeom prst="arc">
            <a:avLst>
              <a:gd name="adj1" fmla="val 20073955"/>
              <a:gd name="adj2" fmla="val 260501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9" name="Bogen 98">
            <a:extLst>
              <a:ext uri="{FF2B5EF4-FFF2-40B4-BE49-F238E27FC236}">
                <a16:creationId xmlns:a16="http://schemas.microsoft.com/office/drawing/2014/main" id="{CFB9AA87-5448-4D24-B070-D53730015AC5}"/>
              </a:ext>
            </a:extLst>
          </p:cNvPr>
          <p:cNvSpPr/>
          <p:nvPr/>
        </p:nvSpPr>
        <p:spPr>
          <a:xfrm rot="14481269">
            <a:off x="271680" y="3216199"/>
            <a:ext cx="2178509" cy="1798551"/>
          </a:xfrm>
          <a:prstGeom prst="arc">
            <a:avLst>
              <a:gd name="adj1" fmla="val 17835695"/>
              <a:gd name="adj2" fmla="val 337758"/>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0" name="Bogen 99">
            <a:extLst>
              <a:ext uri="{FF2B5EF4-FFF2-40B4-BE49-F238E27FC236}">
                <a16:creationId xmlns:a16="http://schemas.microsoft.com/office/drawing/2014/main" id="{14190309-EE86-47AE-B27A-95CFFDDB466F}"/>
              </a:ext>
            </a:extLst>
          </p:cNvPr>
          <p:cNvSpPr/>
          <p:nvPr/>
        </p:nvSpPr>
        <p:spPr>
          <a:xfrm rot="8147577">
            <a:off x="1037160" y="1372761"/>
            <a:ext cx="2178509" cy="1798551"/>
          </a:xfrm>
          <a:prstGeom prst="arc">
            <a:avLst>
              <a:gd name="adj1" fmla="val 17430022"/>
              <a:gd name="adj2" fmla="val 21448159"/>
            </a:avLst>
          </a:prstGeom>
          <a:ln>
            <a:solidFill>
              <a:schemeClr val="tx1"/>
            </a:solidFill>
            <a:headEnd type="triangle"/>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1" name="Bogen 100">
            <a:extLst>
              <a:ext uri="{FF2B5EF4-FFF2-40B4-BE49-F238E27FC236}">
                <a16:creationId xmlns:a16="http://schemas.microsoft.com/office/drawing/2014/main" id="{D1523542-7EEE-4EE8-8684-635B8AC93BB7}"/>
              </a:ext>
            </a:extLst>
          </p:cNvPr>
          <p:cNvSpPr/>
          <p:nvPr/>
        </p:nvSpPr>
        <p:spPr>
          <a:xfrm rot="14235501">
            <a:off x="552871" y="3190248"/>
            <a:ext cx="2178509" cy="1798551"/>
          </a:xfrm>
          <a:prstGeom prst="arc">
            <a:avLst>
              <a:gd name="adj1" fmla="val 17835695"/>
              <a:gd name="adj2" fmla="val 21524614"/>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3" name="Ellipse 102">
            <a:extLst>
              <a:ext uri="{FF2B5EF4-FFF2-40B4-BE49-F238E27FC236}">
                <a16:creationId xmlns:a16="http://schemas.microsoft.com/office/drawing/2014/main" id="{766C1184-195F-4301-9F52-A328FA13761E}"/>
              </a:ext>
            </a:extLst>
          </p:cNvPr>
          <p:cNvSpPr/>
          <p:nvPr/>
        </p:nvSpPr>
        <p:spPr>
          <a:xfrm>
            <a:off x="577993" y="4161225"/>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04" name="Textfeld 103">
            <a:extLst>
              <a:ext uri="{FF2B5EF4-FFF2-40B4-BE49-F238E27FC236}">
                <a16:creationId xmlns:a16="http://schemas.microsoft.com/office/drawing/2014/main" id="{E2821B8D-FEF0-436E-A7AC-F60C1C1F6270}"/>
              </a:ext>
            </a:extLst>
          </p:cNvPr>
          <p:cNvSpPr txBox="1"/>
          <p:nvPr/>
        </p:nvSpPr>
        <p:spPr>
          <a:xfrm>
            <a:off x="553606" y="4244271"/>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MJO</a:t>
            </a:r>
            <a:endParaRPr lang="en-DE" sz="1200" dirty="0">
              <a:latin typeface="+mj-lt"/>
            </a:endParaRPr>
          </a:p>
        </p:txBody>
      </p:sp>
      <p:sp>
        <p:nvSpPr>
          <p:cNvPr id="39" name="Rectangle 29">
            <a:extLst>
              <a:ext uri="{FF2B5EF4-FFF2-40B4-BE49-F238E27FC236}">
                <a16:creationId xmlns:a16="http://schemas.microsoft.com/office/drawing/2014/main" id="{B94F1A72-0DA7-439B-810E-CD12F6A25A4D}"/>
              </a:ext>
            </a:extLst>
          </p:cNvPr>
          <p:cNvSpPr/>
          <p:nvPr/>
        </p:nvSpPr>
        <p:spPr>
          <a:xfrm>
            <a:off x="9453342" y="5089531"/>
            <a:ext cx="4451630" cy="1665385"/>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DE" sz="1400" dirty="0">
              <a:solidFill>
                <a:prstClr val="black"/>
              </a:solidFill>
              <a:latin typeface="Calibri Light" panose="020F0302020204030204" pitchFamily="34" charset="0"/>
              <a:cs typeface="Calibri Light" panose="020F0302020204030204" pitchFamily="34" charset="0"/>
            </a:endParaRPr>
          </a:p>
          <a:p>
            <a:pPr lvl="0" algn="ctr"/>
            <a:r>
              <a:rPr lang="en-DE" sz="1400" dirty="0">
                <a:solidFill>
                  <a:prstClr val="black"/>
                </a:solidFill>
                <a:latin typeface="Calibri Light" panose="020F0302020204030204" pitchFamily="34" charset="0"/>
                <a:cs typeface="Calibri Light" panose="020F0302020204030204" pitchFamily="34" charset="0"/>
              </a:rPr>
              <a:t>To block the common driver URAL (and not the mediator), we make use of the involved time-lag</a:t>
            </a:r>
          </a:p>
        </p:txBody>
      </p:sp>
      <p:sp>
        <p:nvSpPr>
          <p:cNvPr id="41" name="Textfeld 40">
            <a:extLst>
              <a:ext uri="{FF2B5EF4-FFF2-40B4-BE49-F238E27FC236}">
                <a16:creationId xmlns:a16="http://schemas.microsoft.com/office/drawing/2014/main" id="{84CD3355-38DB-48B9-89BC-27807A6F259F}"/>
              </a:ext>
            </a:extLst>
          </p:cNvPr>
          <p:cNvSpPr txBox="1"/>
          <p:nvPr/>
        </p:nvSpPr>
        <p:spPr>
          <a:xfrm>
            <a:off x="9499734" y="5212971"/>
            <a:ext cx="4275162" cy="523220"/>
          </a:xfrm>
          <a:prstGeom prst="rect">
            <a:avLst/>
          </a:prstGeom>
          <a:noFill/>
        </p:spPr>
        <p:txBody>
          <a:bodyPr wrap="square" rtlCol="0">
            <a:spAutoFit/>
          </a:bodyPr>
          <a:lstStyle/>
          <a:p>
            <a:pPr algn="ctr"/>
            <a:r>
              <a:rPr lang="en-GB" sz="1400" dirty="0">
                <a:latin typeface="Calibri Light" panose="020F0302020204030204" pitchFamily="34" charset="0"/>
                <a:cs typeface="Calibri Light" panose="020F0302020204030204" pitchFamily="34" charset="0"/>
              </a:rPr>
              <a:t>C</a:t>
            </a:r>
            <a:r>
              <a:rPr lang="en-DE" sz="1400" dirty="0" err="1">
                <a:latin typeface="Calibri Light" panose="020F0302020204030204" pitchFamily="34" charset="0"/>
                <a:cs typeface="Calibri Light" panose="020F0302020204030204" pitchFamily="34" charset="0"/>
              </a:rPr>
              <a:t>ontrolling</a:t>
            </a:r>
            <a:r>
              <a:rPr lang="en-DE" sz="1400" dirty="0">
                <a:latin typeface="Calibri Light" panose="020F0302020204030204" pitchFamily="34" charset="0"/>
                <a:cs typeface="Calibri Light" panose="020F0302020204030204" pitchFamily="34" charset="0"/>
              </a:rPr>
              <a:t> for the Aleutian Low (AL) blocks the influence of AL, but also that of ENSO and MJO</a:t>
            </a:r>
          </a:p>
        </p:txBody>
      </p:sp>
      <p:sp>
        <p:nvSpPr>
          <p:cNvPr id="59" name="Textfeld 58">
            <a:extLst>
              <a:ext uri="{FF2B5EF4-FFF2-40B4-BE49-F238E27FC236}">
                <a16:creationId xmlns:a16="http://schemas.microsoft.com/office/drawing/2014/main" id="{6993F71E-49C5-4AC9-A724-2E7B484FA026}"/>
              </a:ext>
            </a:extLst>
          </p:cNvPr>
          <p:cNvSpPr txBox="1"/>
          <p:nvPr/>
        </p:nvSpPr>
        <p:spPr>
          <a:xfrm>
            <a:off x="9324528" y="4650109"/>
            <a:ext cx="4261396" cy="307777"/>
          </a:xfrm>
          <a:prstGeom prst="rect">
            <a:avLst/>
          </a:prstGeom>
          <a:noFill/>
        </p:spPr>
        <p:txBody>
          <a:bodyPr wrap="square" rtlCol="0">
            <a:spAutoFit/>
          </a:bodyPr>
          <a:lstStyle/>
          <a:p>
            <a:pPr algn="ctr"/>
            <a:r>
              <a:rPr lang="en-DE" sz="1400" dirty="0">
                <a:latin typeface="Calibri Light" panose="020F0302020204030204" pitchFamily="34" charset="0"/>
                <a:cs typeface="Calibri Light" panose="020F0302020204030204" pitchFamily="34" charset="0"/>
              </a:rPr>
              <a:t>SPV</a:t>
            </a:r>
            <a:r>
              <a:rPr lang="en-DE" sz="1400" baseline="-25000" dirty="0">
                <a:latin typeface="Calibri Light" panose="020F0302020204030204" pitchFamily="34" charset="0"/>
                <a:cs typeface="Calibri Light" panose="020F0302020204030204" pitchFamily="34" charset="0"/>
              </a:rPr>
              <a:t>JFM</a:t>
            </a:r>
            <a:r>
              <a:rPr lang="en-DE" sz="1400" dirty="0">
                <a:latin typeface="Calibri Light" panose="020F0302020204030204" pitchFamily="34" charset="0"/>
                <a:cs typeface="Calibri Light" panose="020F0302020204030204" pitchFamily="34" charset="0"/>
              </a:rPr>
              <a:t> =   </a:t>
            </a:r>
            <a:r>
              <a:rPr lang="en-DE" sz="1400" b="1" dirty="0">
                <a:highlight>
                  <a:srgbClr val="00FF99"/>
                </a:highlight>
                <a:latin typeface="Calibri Light" panose="020F0302020204030204" pitchFamily="34" charset="0"/>
                <a:cs typeface="Calibri Light" panose="020F0302020204030204" pitchFamily="34" charset="0"/>
              </a:rPr>
              <a:t>0.21</a:t>
            </a:r>
            <a:r>
              <a:rPr lang="en-DE" sz="1400" dirty="0">
                <a:latin typeface="Calibri Light" panose="020F0302020204030204" pitchFamily="34" charset="0"/>
                <a:cs typeface="Calibri Light" panose="020F0302020204030204" pitchFamily="34" charset="0"/>
              </a:rPr>
              <a:t>  BK</a:t>
            </a:r>
            <a:r>
              <a:rPr lang="en-DE" sz="1400" baseline="-25000" dirty="0">
                <a:latin typeface="Calibri Light" panose="020F0302020204030204" pitchFamily="34" charset="0"/>
                <a:cs typeface="Calibri Light" panose="020F0302020204030204" pitchFamily="34" charset="0"/>
              </a:rPr>
              <a:t>OND  </a:t>
            </a:r>
            <a:r>
              <a:rPr lang="en-DE" sz="1400" dirty="0">
                <a:latin typeface="Calibri Light" panose="020F0302020204030204" pitchFamily="34" charset="0"/>
                <a:cs typeface="Calibri Light" panose="020F0302020204030204" pitchFamily="34" charset="0"/>
              </a:rPr>
              <a:t>+ b AL</a:t>
            </a:r>
            <a:r>
              <a:rPr lang="en-DE" sz="1400" baseline="-25000" dirty="0">
                <a:latin typeface="Calibri Light" panose="020F0302020204030204" pitchFamily="34" charset="0"/>
                <a:cs typeface="Calibri Light" panose="020F0302020204030204" pitchFamily="34" charset="0"/>
              </a:rPr>
              <a:t>OND</a:t>
            </a:r>
            <a:r>
              <a:rPr lang="en-DE" sz="1400" dirty="0">
                <a:latin typeface="Calibri Light" panose="020F0302020204030204" pitchFamily="34" charset="0"/>
                <a:cs typeface="Calibri Light" panose="020F0302020204030204" pitchFamily="34" charset="0"/>
              </a:rPr>
              <a:t>  + c URAL</a:t>
            </a:r>
            <a:r>
              <a:rPr lang="en-DE" sz="1400" baseline="-25000" dirty="0">
                <a:latin typeface="Calibri Light" panose="020F0302020204030204" pitchFamily="34" charset="0"/>
                <a:cs typeface="Calibri Light" panose="020F0302020204030204" pitchFamily="34" charset="0"/>
              </a:rPr>
              <a:t>OND </a:t>
            </a:r>
            <a:r>
              <a:rPr lang="en-DE" sz="1400" dirty="0">
                <a:latin typeface="Calibri Light" panose="020F0302020204030204" pitchFamily="34" charset="0"/>
                <a:cs typeface="Calibri Light" panose="020F0302020204030204" pitchFamily="34" charset="0"/>
              </a:rPr>
              <a:t>+ </a:t>
            </a:r>
            <a:r>
              <a:rPr lang="de-DE" sz="1400" dirty="0">
                <a:latin typeface="Calibri Light" panose="020F0302020204030204" pitchFamily="34" charset="0"/>
                <a:cs typeface="Calibri Light" panose="020F0302020204030204" pitchFamily="34" charset="0"/>
              </a:rPr>
              <a:t>ɛ</a:t>
            </a:r>
            <a:endParaRPr lang="en-DE" sz="1400" dirty="0">
              <a:latin typeface="Calibri Light" panose="020F0302020204030204" pitchFamily="34" charset="0"/>
              <a:cs typeface="Calibri Light" panose="020F0302020204030204" pitchFamily="34" charset="0"/>
            </a:endParaRPr>
          </a:p>
        </p:txBody>
      </p:sp>
      <p:sp>
        <p:nvSpPr>
          <p:cNvPr id="40" name="Textfeld 39">
            <a:extLst>
              <a:ext uri="{FF2B5EF4-FFF2-40B4-BE49-F238E27FC236}">
                <a16:creationId xmlns:a16="http://schemas.microsoft.com/office/drawing/2014/main" id="{912FA298-D208-429C-B2F7-7BF5CA9EC73B}"/>
              </a:ext>
            </a:extLst>
          </p:cNvPr>
          <p:cNvSpPr txBox="1"/>
          <p:nvPr/>
        </p:nvSpPr>
        <p:spPr>
          <a:xfrm>
            <a:off x="4742938" y="1101093"/>
            <a:ext cx="4261396" cy="338554"/>
          </a:xfrm>
          <a:prstGeom prst="rect">
            <a:avLst/>
          </a:prstGeom>
          <a:noFill/>
        </p:spPr>
        <p:txBody>
          <a:bodyPr wrap="square" rtlCol="0">
            <a:spAutoFit/>
          </a:bodyPr>
          <a:lstStyle/>
          <a:p>
            <a:r>
              <a:rPr lang="en-DE" sz="1600" u="sng" dirty="0">
                <a:latin typeface="Calibri Light" panose="020F0302020204030204" pitchFamily="34" charset="0"/>
                <a:cs typeface="Calibri Light" panose="020F0302020204030204" pitchFamily="34" charset="0"/>
              </a:rPr>
              <a:t>Open Paths from BK to SPV:</a:t>
            </a:r>
          </a:p>
        </p:txBody>
      </p:sp>
      <p:sp>
        <p:nvSpPr>
          <p:cNvPr id="42" name="Textfeld 41">
            <a:extLst>
              <a:ext uri="{FF2B5EF4-FFF2-40B4-BE49-F238E27FC236}">
                <a16:creationId xmlns:a16="http://schemas.microsoft.com/office/drawing/2014/main" id="{0DDB48E8-13BE-4DBD-9BDB-1EC54C4C465A}"/>
              </a:ext>
            </a:extLst>
          </p:cNvPr>
          <p:cNvSpPr txBox="1"/>
          <p:nvPr/>
        </p:nvSpPr>
        <p:spPr>
          <a:xfrm rot="2269587">
            <a:off x="1167798" y="2036445"/>
            <a:ext cx="333769" cy="523220"/>
          </a:xfrm>
          <a:prstGeom prst="rect">
            <a:avLst/>
          </a:prstGeom>
          <a:noFill/>
        </p:spPr>
        <p:txBody>
          <a:bodyPr wrap="square" rtlCol="0">
            <a:spAutoFit/>
          </a:bodyPr>
          <a:lstStyle/>
          <a:p>
            <a:r>
              <a:rPr lang="en-DE" sz="2800" dirty="0">
                <a:solidFill>
                  <a:srgbClr val="C00000"/>
                </a:solidFill>
              </a:rPr>
              <a:t>x</a:t>
            </a:r>
          </a:p>
        </p:txBody>
      </p:sp>
      <p:sp>
        <p:nvSpPr>
          <p:cNvPr id="43" name="Textfeld 42">
            <a:extLst>
              <a:ext uri="{FF2B5EF4-FFF2-40B4-BE49-F238E27FC236}">
                <a16:creationId xmlns:a16="http://schemas.microsoft.com/office/drawing/2014/main" id="{86B34630-567F-4C28-95E4-F04D50FDB37D}"/>
              </a:ext>
            </a:extLst>
          </p:cNvPr>
          <p:cNvSpPr txBox="1"/>
          <p:nvPr/>
        </p:nvSpPr>
        <p:spPr>
          <a:xfrm rot="2269587">
            <a:off x="1856035" y="2973463"/>
            <a:ext cx="333769" cy="523220"/>
          </a:xfrm>
          <a:prstGeom prst="rect">
            <a:avLst/>
          </a:prstGeom>
          <a:noFill/>
        </p:spPr>
        <p:txBody>
          <a:bodyPr wrap="square" rtlCol="0">
            <a:spAutoFit/>
          </a:bodyPr>
          <a:lstStyle/>
          <a:p>
            <a:r>
              <a:rPr lang="en-DE" sz="2800" dirty="0">
                <a:solidFill>
                  <a:srgbClr val="C00000"/>
                </a:solidFill>
              </a:rPr>
              <a:t>x</a:t>
            </a:r>
          </a:p>
        </p:txBody>
      </p:sp>
      <p:sp>
        <p:nvSpPr>
          <p:cNvPr id="50" name="Textfeld 49">
            <a:extLst>
              <a:ext uri="{FF2B5EF4-FFF2-40B4-BE49-F238E27FC236}">
                <a16:creationId xmlns:a16="http://schemas.microsoft.com/office/drawing/2014/main" id="{F22DDF4B-0A35-4F3D-8F12-D13183361EB6}"/>
              </a:ext>
            </a:extLst>
          </p:cNvPr>
          <p:cNvSpPr txBox="1"/>
          <p:nvPr/>
        </p:nvSpPr>
        <p:spPr>
          <a:xfrm rot="2269587">
            <a:off x="2674163" y="2957183"/>
            <a:ext cx="333769" cy="523220"/>
          </a:xfrm>
          <a:prstGeom prst="rect">
            <a:avLst/>
          </a:prstGeom>
          <a:noFill/>
        </p:spPr>
        <p:txBody>
          <a:bodyPr wrap="square" rtlCol="0">
            <a:spAutoFit/>
          </a:bodyPr>
          <a:lstStyle/>
          <a:p>
            <a:r>
              <a:rPr lang="en-DE" sz="2800" dirty="0">
                <a:solidFill>
                  <a:srgbClr val="C00000"/>
                </a:solidFill>
              </a:rPr>
              <a:t>x</a:t>
            </a:r>
          </a:p>
        </p:txBody>
      </p:sp>
      <p:sp>
        <p:nvSpPr>
          <p:cNvPr id="51" name="Textfeld 50">
            <a:extLst>
              <a:ext uri="{FF2B5EF4-FFF2-40B4-BE49-F238E27FC236}">
                <a16:creationId xmlns:a16="http://schemas.microsoft.com/office/drawing/2014/main" id="{C57F4305-6BE5-4010-9DDC-6CA2E783C2B0}"/>
              </a:ext>
            </a:extLst>
          </p:cNvPr>
          <p:cNvSpPr txBox="1"/>
          <p:nvPr/>
        </p:nvSpPr>
        <p:spPr>
          <a:xfrm rot="2269587">
            <a:off x="2827499" y="2062249"/>
            <a:ext cx="712274" cy="523220"/>
          </a:xfrm>
          <a:prstGeom prst="rect">
            <a:avLst/>
          </a:prstGeom>
          <a:noFill/>
        </p:spPr>
        <p:txBody>
          <a:bodyPr wrap="square" rtlCol="0">
            <a:spAutoFit/>
          </a:bodyPr>
          <a:lstStyle/>
          <a:p>
            <a:r>
              <a:rPr lang="en-DE" sz="2800" dirty="0">
                <a:solidFill>
                  <a:srgbClr val="C00000"/>
                </a:solidFill>
              </a:rPr>
              <a:t>(x)</a:t>
            </a:r>
          </a:p>
        </p:txBody>
      </p:sp>
      <p:sp>
        <p:nvSpPr>
          <p:cNvPr id="60" name="Textfeld 59">
            <a:extLst>
              <a:ext uri="{FF2B5EF4-FFF2-40B4-BE49-F238E27FC236}">
                <a16:creationId xmlns:a16="http://schemas.microsoft.com/office/drawing/2014/main" id="{2457B707-981D-1A88-4EED-6867FE218BA3}"/>
              </a:ext>
            </a:extLst>
          </p:cNvPr>
          <p:cNvSpPr txBox="1"/>
          <p:nvPr/>
        </p:nvSpPr>
        <p:spPr>
          <a:xfrm>
            <a:off x="4761412" y="1531658"/>
            <a:ext cx="4261396" cy="338554"/>
          </a:xfrm>
          <a:prstGeom prst="rect">
            <a:avLst/>
          </a:prstGeom>
          <a:noFill/>
        </p:spPr>
        <p:txBody>
          <a:bodyPr wrap="square" rtlCol="0">
            <a:spAutoFit/>
          </a:bodyPr>
          <a:lstStyle/>
          <a:p>
            <a:r>
              <a:rPr lang="en-DE" sz="1600" b="1" dirty="0">
                <a:latin typeface="Calibri Light" panose="020F0302020204030204" pitchFamily="34" charset="0"/>
                <a:cs typeface="Calibri Light" panose="020F0302020204030204" pitchFamily="34" charset="0"/>
              </a:rPr>
              <a:t>BK --&gt; Ural --&gt; SPV</a:t>
            </a:r>
            <a:endParaRPr lang="en-DE" sz="1600" b="1" baseline="-25000" dirty="0">
              <a:latin typeface="Calibri Light" panose="020F0302020204030204" pitchFamily="34" charset="0"/>
              <a:cs typeface="Calibri Light" panose="020F0302020204030204" pitchFamily="34" charset="0"/>
            </a:endParaRPr>
          </a:p>
        </p:txBody>
      </p:sp>
      <p:sp>
        <p:nvSpPr>
          <p:cNvPr id="61" name="Textfeld 60">
            <a:extLst>
              <a:ext uri="{FF2B5EF4-FFF2-40B4-BE49-F238E27FC236}">
                <a16:creationId xmlns:a16="http://schemas.microsoft.com/office/drawing/2014/main" id="{FD961794-2452-F7A7-C592-9FBB45B25A53}"/>
              </a:ext>
            </a:extLst>
          </p:cNvPr>
          <p:cNvSpPr txBox="1"/>
          <p:nvPr/>
        </p:nvSpPr>
        <p:spPr>
          <a:xfrm>
            <a:off x="4742938" y="2317239"/>
            <a:ext cx="4261396" cy="338554"/>
          </a:xfrm>
          <a:prstGeom prst="rect">
            <a:avLst/>
          </a:prstGeom>
          <a:noFill/>
        </p:spPr>
        <p:txBody>
          <a:bodyPr wrap="square" rtlCol="0">
            <a:spAutoFit/>
          </a:bodyPr>
          <a:lstStyle/>
          <a:p>
            <a:r>
              <a:rPr lang="en-DE" sz="1600" dirty="0">
                <a:latin typeface="Calibri Light" panose="020F0302020204030204" pitchFamily="34" charset="0"/>
                <a:cs typeface="Calibri Light" panose="020F0302020204030204" pitchFamily="34" charset="0"/>
              </a:rPr>
              <a:t>BK &lt;-- Ural --&gt; SPV</a:t>
            </a:r>
            <a:endParaRPr lang="en-DE" sz="1600" baseline="-25000" dirty="0">
              <a:latin typeface="Calibri Light" panose="020F0302020204030204" pitchFamily="34" charset="0"/>
              <a:cs typeface="Calibri Light" panose="020F0302020204030204" pitchFamily="34" charset="0"/>
            </a:endParaRPr>
          </a:p>
        </p:txBody>
      </p:sp>
      <p:sp>
        <p:nvSpPr>
          <p:cNvPr id="62" name="Textfeld 61">
            <a:extLst>
              <a:ext uri="{FF2B5EF4-FFF2-40B4-BE49-F238E27FC236}">
                <a16:creationId xmlns:a16="http://schemas.microsoft.com/office/drawing/2014/main" id="{0AC0B245-7249-2079-967A-7685BC674B87}"/>
              </a:ext>
            </a:extLst>
          </p:cNvPr>
          <p:cNvSpPr txBox="1"/>
          <p:nvPr/>
        </p:nvSpPr>
        <p:spPr>
          <a:xfrm>
            <a:off x="4761412" y="1933482"/>
            <a:ext cx="4261396" cy="338554"/>
          </a:xfrm>
          <a:prstGeom prst="rect">
            <a:avLst/>
          </a:prstGeom>
          <a:noFill/>
        </p:spPr>
        <p:txBody>
          <a:bodyPr wrap="square" rtlCol="0">
            <a:spAutoFit/>
          </a:bodyPr>
          <a:lstStyle/>
          <a:p>
            <a:r>
              <a:rPr lang="en-DE" sz="1600" dirty="0">
                <a:latin typeface="Calibri Light" panose="020F0302020204030204" pitchFamily="34" charset="0"/>
                <a:cs typeface="Calibri Light" panose="020F0302020204030204" pitchFamily="34" charset="0"/>
              </a:rPr>
              <a:t>BK &lt;-- AL --&gt; SPV </a:t>
            </a:r>
            <a:endParaRPr lang="en-DE" sz="1600" baseline="-25000" dirty="0">
              <a:latin typeface="Calibri Light" panose="020F0302020204030204" pitchFamily="34" charset="0"/>
              <a:cs typeface="Calibri Light" panose="020F0302020204030204" pitchFamily="34" charset="0"/>
            </a:endParaRPr>
          </a:p>
        </p:txBody>
      </p:sp>
      <p:sp>
        <p:nvSpPr>
          <p:cNvPr id="49" name="Rechteck 48">
            <a:extLst>
              <a:ext uri="{FF2B5EF4-FFF2-40B4-BE49-F238E27FC236}">
                <a16:creationId xmlns:a16="http://schemas.microsoft.com/office/drawing/2014/main" id="{5617028E-7F13-F15F-9186-4F20D645EDE3}"/>
              </a:ext>
            </a:extLst>
          </p:cNvPr>
          <p:cNvSpPr/>
          <p:nvPr/>
        </p:nvSpPr>
        <p:spPr>
          <a:xfrm>
            <a:off x="4572000" y="2950199"/>
            <a:ext cx="4039347" cy="1671916"/>
          </a:xfrm>
          <a:prstGeom prst="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600">
              <a:latin typeface="Calibri Light" panose="020F0302020204030204" pitchFamily="34" charset="0"/>
              <a:cs typeface="Calibri Light" panose="020F0302020204030204" pitchFamily="34" charset="0"/>
            </a:endParaRPr>
          </a:p>
        </p:txBody>
      </p:sp>
      <p:sp>
        <p:nvSpPr>
          <p:cNvPr id="58" name="Textfeld 57">
            <a:extLst>
              <a:ext uri="{FF2B5EF4-FFF2-40B4-BE49-F238E27FC236}">
                <a16:creationId xmlns:a16="http://schemas.microsoft.com/office/drawing/2014/main" id="{6A1132CA-B3DB-CF2E-B673-AA8157915BEA}"/>
              </a:ext>
            </a:extLst>
          </p:cNvPr>
          <p:cNvSpPr txBox="1"/>
          <p:nvPr/>
        </p:nvSpPr>
        <p:spPr>
          <a:xfrm>
            <a:off x="4717655" y="3018397"/>
            <a:ext cx="4261396" cy="338554"/>
          </a:xfrm>
          <a:prstGeom prst="rect">
            <a:avLst/>
          </a:prstGeom>
          <a:noFill/>
        </p:spPr>
        <p:txBody>
          <a:bodyPr wrap="square" rtlCol="0">
            <a:spAutoFit/>
          </a:bodyPr>
          <a:lstStyle/>
          <a:p>
            <a:r>
              <a:rPr lang="en-DE" sz="1600" dirty="0">
                <a:latin typeface="Calibri Light" panose="020F0302020204030204" pitchFamily="34" charset="0"/>
                <a:cs typeface="Calibri Light" panose="020F0302020204030204" pitchFamily="34" charset="0"/>
              </a:rPr>
              <a:t>SPV</a:t>
            </a:r>
            <a:r>
              <a:rPr lang="en-DE" sz="1600" baseline="-25000" dirty="0">
                <a:latin typeface="Calibri Light" panose="020F0302020204030204" pitchFamily="34" charset="0"/>
                <a:cs typeface="Calibri Light" panose="020F0302020204030204" pitchFamily="34" charset="0"/>
              </a:rPr>
              <a:t>JFM</a:t>
            </a:r>
            <a:r>
              <a:rPr lang="en-DE" sz="1600" dirty="0">
                <a:latin typeface="Calibri Light" panose="020F0302020204030204" pitchFamily="34" charset="0"/>
                <a:cs typeface="Calibri Light" panose="020F0302020204030204" pitchFamily="34" charset="0"/>
              </a:rPr>
              <a:t> =   </a:t>
            </a:r>
            <a:r>
              <a:rPr lang="en-DE" sz="1600" b="1" dirty="0">
                <a:highlight>
                  <a:srgbClr val="00FF99"/>
                </a:highlight>
                <a:latin typeface="Calibri Light" panose="020F0302020204030204" pitchFamily="34" charset="0"/>
                <a:cs typeface="Calibri Light" panose="020F0302020204030204" pitchFamily="34" charset="0"/>
              </a:rPr>
              <a:t>a</a:t>
            </a:r>
            <a:r>
              <a:rPr lang="en-DE" sz="1600" dirty="0">
                <a:latin typeface="Calibri Light" panose="020F0302020204030204" pitchFamily="34" charset="0"/>
                <a:cs typeface="Calibri Light" panose="020F0302020204030204" pitchFamily="34" charset="0"/>
              </a:rPr>
              <a:t>  BK</a:t>
            </a:r>
            <a:r>
              <a:rPr lang="en-DE" sz="1600" baseline="-25000" dirty="0">
                <a:latin typeface="Calibri Light" panose="020F0302020204030204" pitchFamily="34" charset="0"/>
                <a:cs typeface="Calibri Light" panose="020F0302020204030204" pitchFamily="34" charset="0"/>
              </a:rPr>
              <a:t>OND  </a:t>
            </a:r>
            <a:r>
              <a:rPr lang="en-DE" sz="1600" dirty="0">
                <a:latin typeface="Calibri Light" panose="020F0302020204030204" pitchFamily="34" charset="0"/>
                <a:cs typeface="Calibri Light" panose="020F0302020204030204" pitchFamily="34" charset="0"/>
              </a:rPr>
              <a:t>+ confounders</a:t>
            </a:r>
          </a:p>
        </p:txBody>
      </p:sp>
      <p:sp>
        <p:nvSpPr>
          <p:cNvPr id="65" name="Textfeld 64">
            <a:extLst>
              <a:ext uri="{FF2B5EF4-FFF2-40B4-BE49-F238E27FC236}">
                <a16:creationId xmlns:a16="http://schemas.microsoft.com/office/drawing/2014/main" id="{528C6904-10EB-BF8D-8205-9CF2A19392CD}"/>
              </a:ext>
            </a:extLst>
          </p:cNvPr>
          <p:cNvSpPr txBox="1"/>
          <p:nvPr/>
        </p:nvSpPr>
        <p:spPr>
          <a:xfrm>
            <a:off x="4742938" y="3498734"/>
            <a:ext cx="4261396" cy="338554"/>
          </a:xfrm>
          <a:prstGeom prst="rect">
            <a:avLst/>
          </a:prstGeom>
          <a:noFill/>
        </p:spPr>
        <p:txBody>
          <a:bodyPr wrap="square" rtlCol="0">
            <a:spAutoFit/>
          </a:bodyPr>
          <a:lstStyle/>
          <a:p>
            <a:r>
              <a:rPr lang="en-DE" sz="1600" dirty="0">
                <a:latin typeface="Calibri Light" panose="020F0302020204030204" pitchFamily="34" charset="0"/>
                <a:cs typeface="Calibri Light" panose="020F0302020204030204" pitchFamily="34" charset="0"/>
              </a:rPr>
              <a:t>SPV</a:t>
            </a:r>
            <a:r>
              <a:rPr lang="en-DE" sz="1600" baseline="-25000" dirty="0">
                <a:latin typeface="Calibri Light" panose="020F0302020204030204" pitchFamily="34" charset="0"/>
                <a:cs typeface="Calibri Light" panose="020F0302020204030204" pitchFamily="34" charset="0"/>
              </a:rPr>
              <a:t>JFM</a:t>
            </a:r>
            <a:r>
              <a:rPr lang="en-DE" sz="1600" dirty="0">
                <a:latin typeface="Calibri Light" panose="020F0302020204030204" pitchFamily="34" charset="0"/>
                <a:cs typeface="Calibri Light" panose="020F0302020204030204" pitchFamily="34" charset="0"/>
              </a:rPr>
              <a:t> =   </a:t>
            </a:r>
            <a:r>
              <a:rPr lang="en-DE" sz="1600" b="1" dirty="0">
                <a:highlight>
                  <a:srgbClr val="00FF99"/>
                </a:highlight>
                <a:latin typeface="Calibri Light" panose="020F0302020204030204" pitchFamily="34" charset="0"/>
                <a:cs typeface="Calibri Light" panose="020F0302020204030204" pitchFamily="34" charset="0"/>
              </a:rPr>
              <a:t>a</a:t>
            </a:r>
            <a:r>
              <a:rPr lang="en-DE" sz="1600" dirty="0">
                <a:latin typeface="Calibri Light" panose="020F0302020204030204" pitchFamily="34" charset="0"/>
                <a:cs typeface="Calibri Light" panose="020F0302020204030204" pitchFamily="34" charset="0"/>
              </a:rPr>
              <a:t>  BK</a:t>
            </a:r>
            <a:r>
              <a:rPr lang="en-DE" sz="1600" baseline="-25000" dirty="0">
                <a:latin typeface="Calibri Light" panose="020F0302020204030204" pitchFamily="34" charset="0"/>
                <a:cs typeface="Calibri Light" panose="020F0302020204030204" pitchFamily="34" charset="0"/>
              </a:rPr>
              <a:t>OND  </a:t>
            </a:r>
            <a:r>
              <a:rPr lang="en-DE" sz="1600" dirty="0">
                <a:latin typeface="Calibri Light" panose="020F0302020204030204" pitchFamily="34" charset="0"/>
                <a:cs typeface="Calibri Light" panose="020F0302020204030204" pitchFamily="34" charset="0"/>
              </a:rPr>
              <a:t>+ b </a:t>
            </a:r>
            <a:r>
              <a:rPr lang="en-DE" sz="1600" dirty="0">
                <a:highlight>
                  <a:srgbClr val="FFFF00"/>
                </a:highlight>
                <a:latin typeface="Calibri Light" panose="020F0302020204030204" pitchFamily="34" charset="0"/>
                <a:cs typeface="Calibri Light" panose="020F0302020204030204" pitchFamily="34" charset="0"/>
              </a:rPr>
              <a:t>AL</a:t>
            </a:r>
            <a:r>
              <a:rPr lang="en-DE" sz="1600" baseline="-25000" dirty="0">
                <a:highlight>
                  <a:srgbClr val="FFFF00"/>
                </a:highlight>
                <a:latin typeface="Calibri Light" panose="020F0302020204030204" pitchFamily="34" charset="0"/>
                <a:cs typeface="Calibri Light" panose="020F0302020204030204" pitchFamily="34" charset="0"/>
              </a:rPr>
              <a:t>OND</a:t>
            </a:r>
            <a:r>
              <a:rPr lang="en-DE" sz="1600" baseline="-25000" dirty="0">
                <a:latin typeface="Calibri Light" panose="020F0302020204030204" pitchFamily="34" charset="0"/>
                <a:cs typeface="Calibri Light" panose="020F0302020204030204" pitchFamily="34" charset="0"/>
              </a:rPr>
              <a:t> </a:t>
            </a:r>
            <a:endParaRPr lang="en-DE" sz="1600" dirty="0">
              <a:latin typeface="Calibri Light" panose="020F0302020204030204" pitchFamily="34" charset="0"/>
              <a:cs typeface="Calibri Light" panose="020F0302020204030204" pitchFamily="34" charset="0"/>
            </a:endParaRPr>
          </a:p>
        </p:txBody>
      </p:sp>
      <p:sp>
        <p:nvSpPr>
          <p:cNvPr id="66" name="Textfeld 65">
            <a:extLst>
              <a:ext uri="{FF2B5EF4-FFF2-40B4-BE49-F238E27FC236}">
                <a16:creationId xmlns:a16="http://schemas.microsoft.com/office/drawing/2014/main" id="{F17F67CE-F5FB-B293-4304-0C3A3EAE7007}"/>
              </a:ext>
            </a:extLst>
          </p:cNvPr>
          <p:cNvSpPr txBox="1"/>
          <p:nvPr/>
        </p:nvSpPr>
        <p:spPr>
          <a:xfrm>
            <a:off x="4735298" y="4033359"/>
            <a:ext cx="4261396" cy="338554"/>
          </a:xfrm>
          <a:prstGeom prst="rect">
            <a:avLst/>
          </a:prstGeom>
          <a:noFill/>
        </p:spPr>
        <p:txBody>
          <a:bodyPr wrap="square" rtlCol="0">
            <a:spAutoFit/>
          </a:bodyPr>
          <a:lstStyle/>
          <a:p>
            <a:r>
              <a:rPr lang="en-DE" sz="1600" dirty="0">
                <a:latin typeface="Calibri Light" panose="020F0302020204030204" pitchFamily="34" charset="0"/>
                <a:cs typeface="Calibri Light" panose="020F0302020204030204" pitchFamily="34" charset="0"/>
              </a:rPr>
              <a:t>SPV</a:t>
            </a:r>
            <a:r>
              <a:rPr lang="en-DE" sz="1600" baseline="-25000" dirty="0">
                <a:latin typeface="Calibri Light" panose="020F0302020204030204" pitchFamily="34" charset="0"/>
                <a:cs typeface="Calibri Light" panose="020F0302020204030204" pitchFamily="34" charset="0"/>
              </a:rPr>
              <a:t>JFM</a:t>
            </a:r>
            <a:r>
              <a:rPr lang="en-DE" sz="1600" dirty="0">
                <a:latin typeface="Calibri Light" panose="020F0302020204030204" pitchFamily="34" charset="0"/>
                <a:cs typeface="Calibri Light" panose="020F0302020204030204" pitchFamily="34" charset="0"/>
              </a:rPr>
              <a:t> =   </a:t>
            </a:r>
            <a:r>
              <a:rPr lang="en-DE" sz="1600" b="1" dirty="0">
                <a:highlight>
                  <a:srgbClr val="00FF99"/>
                </a:highlight>
                <a:latin typeface="Calibri Light" panose="020F0302020204030204" pitchFamily="34" charset="0"/>
                <a:cs typeface="Calibri Light" panose="020F0302020204030204" pitchFamily="34" charset="0"/>
              </a:rPr>
              <a:t>a</a:t>
            </a:r>
            <a:r>
              <a:rPr lang="en-DE" sz="1600" dirty="0">
                <a:latin typeface="Calibri Light" panose="020F0302020204030204" pitchFamily="34" charset="0"/>
                <a:cs typeface="Calibri Light" panose="020F0302020204030204" pitchFamily="34" charset="0"/>
              </a:rPr>
              <a:t>  BK</a:t>
            </a:r>
            <a:r>
              <a:rPr lang="en-DE" sz="1600" baseline="-25000" dirty="0">
                <a:latin typeface="Calibri Light" panose="020F0302020204030204" pitchFamily="34" charset="0"/>
                <a:cs typeface="Calibri Light" panose="020F0302020204030204" pitchFamily="34" charset="0"/>
              </a:rPr>
              <a:t>OND  </a:t>
            </a:r>
            <a:r>
              <a:rPr lang="en-DE" sz="1600" dirty="0">
                <a:latin typeface="Calibri Light" panose="020F0302020204030204" pitchFamily="34" charset="0"/>
                <a:cs typeface="Calibri Light" panose="020F0302020204030204" pitchFamily="34" charset="0"/>
              </a:rPr>
              <a:t>+ b AL</a:t>
            </a:r>
            <a:r>
              <a:rPr lang="en-DE" sz="1600" baseline="-25000" dirty="0">
                <a:latin typeface="Calibri Light" panose="020F0302020204030204" pitchFamily="34" charset="0"/>
                <a:cs typeface="Calibri Light" panose="020F0302020204030204" pitchFamily="34" charset="0"/>
              </a:rPr>
              <a:t>OND</a:t>
            </a:r>
            <a:r>
              <a:rPr lang="en-DE" sz="1600" dirty="0">
                <a:latin typeface="Calibri Light" panose="020F0302020204030204" pitchFamily="34" charset="0"/>
                <a:cs typeface="Calibri Light" panose="020F0302020204030204" pitchFamily="34" charset="0"/>
              </a:rPr>
              <a:t>  + c </a:t>
            </a:r>
            <a:r>
              <a:rPr lang="en-DE" sz="1600" dirty="0">
                <a:highlight>
                  <a:srgbClr val="FFFF00"/>
                </a:highlight>
                <a:latin typeface="Calibri Light" panose="020F0302020204030204" pitchFamily="34" charset="0"/>
                <a:cs typeface="Calibri Light" panose="020F0302020204030204" pitchFamily="34" charset="0"/>
              </a:rPr>
              <a:t>URAL</a:t>
            </a:r>
            <a:r>
              <a:rPr lang="en-DE" sz="1600" baseline="-25000" dirty="0">
                <a:highlight>
                  <a:srgbClr val="FFFF00"/>
                </a:highlight>
                <a:latin typeface="Calibri Light" panose="020F0302020204030204" pitchFamily="34" charset="0"/>
                <a:cs typeface="Calibri Light" panose="020F0302020204030204" pitchFamily="34" charset="0"/>
              </a:rPr>
              <a:t>OND</a:t>
            </a:r>
            <a:r>
              <a:rPr lang="en-DE" sz="1600" baseline="-25000" dirty="0">
                <a:latin typeface="Calibri Light" panose="020F0302020204030204" pitchFamily="34" charset="0"/>
                <a:cs typeface="Calibri Light" panose="020F0302020204030204" pitchFamily="34" charset="0"/>
              </a:rPr>
              <a:t> </a:t>
            </a:r>
            <a:r>
              <a:rPr lang="en-DE" sz="1600" dirty="0">
                <a:latin typeface="Calibri Light" panose="020F0302020204030204" pitchFamily="34" charset="0"/>
                <a:cs typeface="Calibri Light" panose="020F0302020204030204" pitchFamily="34" charset="0"/>
              </a:rPr>
              <a:t>+ </a:t>
            </a:r>
            <a:r>
              <a:rPr lang="de-DE" sz="1600" dirty="0">
                <a:latin typeface="Calibri Light" panose="020F0302020204030204" pitchFamily="34" charset="0"/>
                <a:cs typeface="Calibri Light" panose="020F0302020204030204" pitchFamily="34" charset="0"/>
              </a:rPr>
              <a:t>ɛ</a:t>
            </a:r>
            <a:endParaRPr lang="en-DE" sz="1600" dirty="0">
              <a:latin typeface="Calibri Light" panose="020F0302020204030204" pitchFamily="34" charset="0"/>
              <a:cs typeface="Calibri Light" panose="020F0302020204030204" pitchFamily="34" charset="0"/>
            </a:endParaRPr>
          </a:p>
        </p:txBody>
      </p:sp>
      <p:sp>
        <p:nvSpPr>
          <p:cNvPr id="67" name="Textfeld 66">
            <a:extLst>
              <a:ext uri="{FF2B5EF4-FFF2-40B4-BE49-F238E27FC236}">
                <a16:creationId xmlns:a16="http://schemas.microsoft.com/office/drawing/2014/main" id="{B172473C-DAC7-25CD-FCFA-C7DFD07D2D8E}"/>
              </a:ext>
            </a:extLst>
          </p:cNvPr>
          <p:cNvSpPr txBox="1"/>
          <p:nvPr/>
        </p:nvSpPr>
        <p:spPr>
          <a:xfrm>
            <a:off x="7153305" y="2314284"/>
            <a:ext cx="1924050" cy="338554"/>
          </a:xfrm>
          <a:prstGeom prst="rect">
            <a:avLst/>
          </a:prstGeom>
          <a:noFill/>
        </p:spPr>
        <p:txBody>
          <a:bodyPr wrap="square">
            <a:spAutoFit/>
          </a:bodyPr>
          <a:lstStyle/>
          <a:p>
            <a:r>
              <a:rPr lang="en-DE" sz="1600" dirty="0">
                <a:highlight>
                  <a:srgbClr val="FFFF00"/>
                </a:highlight>
                <a:latin typeface="Calibri Light" panose="020F0302020204030204" pitchFamily="34" charset="0"/>
                <a:cs typeface="Calibri Light" panose="020F0302020204030204" pitchFamily="34" charset="0"/>
              </a:rPr>
              <a:t>URAL</a:t>
            </a:r>
            <a:r>
              <a:rPr lang="en-DE" sz="1600" baseline="-25000" dirty="0">
                <a:highlight>
                  <a:srgbClr val="FFFF00"/>
                </a:highlight>
                <a:latin typeface="Calibri Light" panose="020F0302020204030204" pitchFamily="34" charset="0"/>
                <a:cs typeface="Calibri Light" panose="020F0302020204030204" pitchFamily="34" charset="0"/>
              </a:rPr>
              <a:t>OND</a:t>
            </a:r>
            <a:endParaRPr lang="en-DE" sz="1600" dirty="0">
              <a:latin typeface="Calibri Light" panose="020F0302020204030204" pitchFamily="34" charset="0"/>
              <a:cs typeface="Calibri Light" panose="020F0302020204030204" pitchFamily="34" charset="0"/>
            </a:endParaRPr>
          </a:p>
        </p:txBody>
      </p:sp>
      <p:sp>
        <p:nvSpPr>
          <p:cNvPr id="68" name="Textfeld 67">
            <a:extLst>
              <a:ext uri="{FF2B5EF4-FFF2-40B4-BE49-F238E27FC236}">
                <a16:creationId xmlns:a16="http://schemas.microsoft.com/office/drawing/2014/main" id="{8F692FF0-AF16-C7A5-5E6D-AD68808795BE}"/>
              </a:ext>
            </a:extLst>
          </p:cNvPr>
          <p:cNvSpPr txBox="1"/>
          <p:nvPr/>
        </p:nvSpPr>
        <p:spPr>
          <a:xfrm>
            <a:off x="7085021" y="1532107"/>
            <a:ext cx="1924050" cy="307777"/>
          </a:xfrm>
          <a:prstGeom prst="rect">
            <a:avLst/>
          </a:prstGeom>
          <a:noFill/>
        </p:spPr>
        <p:txBody>
          <a:bodyPr wrap="square">
            <a:spAutoFit/>
          </a:bodyPr>
          <a:lstStyle/>
          <a:p>
            <a:r>
              <a:rPr lang="en-DE" sz="1400" dirty="0">
                <a:highlight>
                  <a:srgbClr val="FFFF00"/>
                </a:highlight>
                <a:latin typeface="Calibri Light" panose="020F0302020204030204" pitchFamily="34" charset="0"/>
                <a:cs typeface="Calibri Light" panose="020F0302020204030204" pitchFamily="34" charset="0"/>
              </a:rPr>
              <a:t>URAL (after OND)</a:t>
            </a:r>
            <a:endParaRPr lang="en-DE" sz="1400" dirty="0">
              <a:latin typeface="Calibri Light" panose="020F0302020204030204" pitchFamily="34" charset="0"/>
              <a:cs typeface="Calibri Light" panose="020F0302020204030204" pitchFamily="34" charset="0"/>
            </a:endParaRPr>
          </a:p>
        </p:txBody>
      </p:sp>
    </p:spTree>
    <p:custDataLst>
      <p:tags r:id="rId1"/>
    </p:custDataLst>
    <p:extLst>
      <p:ext uri="{BB962C8B-B14F-4D97-AF65-F5344CB8AC3E}">
        <p14:creationId xmlns:p14="http://schemas.microsoft.com/office/powerpoint/2010/main" val="439904597"/>
      </p:ext>
    </p:extLst>
  </p:cSld>
  <p:clrMapOvr>
    <a:masterClrMapping/>
  </p:clrMapOvr>
  <mc:AlternateContent xmlns:mc="http://schemas.openxmlformats.org/markup-compatibility/2006" xmlns:p14="http://schemas.microsoft.com/office/powerpoint/2010/main">
    <mc:Choice Requires="p14">
      <p:transition spd="slow" p14:dur="2000" advTm="85245"/>
    </mc:Choice>
    <mc:Fallback xmlns="">
      <p:transition spd="slow" advTm="8524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50" grpId="0"/>
      <p:bldP spid="51" grpId="0"/>
      <p:bldP spid="61" grpId="0"/>
      <p:bldP spid="62" grpId="0"/>
      <p:bldP spid="49" grpId="0" animBg="1"/>
      <p:bldP spid="58" grpId="0"/>
      <p:bldP spid="65" grpId="0"/>
      <p:bldP spid="66" grpId="0"/>
      <p:bldP spid="67" grpId="0"/>
      <p:bldP spid="6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ADDE9FB8-B2FF-40E9-AFFA-5105F17DF784}"/>
              </a:ext>
            </a:extLst>
          </p:cNvPr>
          <p:cNvSpPr>
            <a:spLocks noGrp="1"/>
          </p:cNvSpPr>
          <p:nvPr>
            <p:ph type="sldNum" sz="quarter" idx="12"/>
          </p:nvPr>
        </p:nvSpPr>
        <p:spPr/>
        <p:txBody>
          <a:bodyPr/>
          <a:lstStyle>
            <a:defPPr>
              <a:defRPr lang="en-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pPr algn="r"/>
            <a:fld id="{92E2CEC0-65AA-4B2F-9305-0F176AF11590}" type="slidenum">
              <a:rPr lang="en-US" smtClean="0">
                <a:solidFill>
                  <a:schemeClr val="tx1">
                    <a:lumMod val="50000"/>
                    <a:lumOff val="50000"/>
                  </a:schemeClr>
                </a:solidFill>
              </a:rPr>
              <a:pPr algn="r"/>
              <a:t>21</a:t>
            </a:fld>
            <a:endParaRPr lang="en-US">
              <a:solidFill>
                <a:schemeClr val="tx1">
                  <a:lumMod val="50000"/>
                  <a:lumOff val="50000"/>
                </a:schemeClr>
              </a:solidFill>
            </a:endParaRPr>
          </a:p>
        </p:txBody>
      </p:sp>
      <p:sp>
        <p:nvSpPr>
          <p:cNvPr id="38" name="Rectangle 55">
            <a:extLst>
              <a:ext uri="{FF2B5EF4-FFF2-40B4-BE49-F238E27FC236}">
                <a16:creationId xmlns:a16="http://schemas.microsoft.com/office/drawing/2014/main" id="{5243121B-E0FD-40AA-BA5F-CF29CD75B305}"/>
              </a:ext>
            </a:extLst>
          </p:cNvPr>
          <p:cNvSpPr/>
          <p:nvPr/>
        </p:nvSpPr>
        <p:spPr>
          <a:xfrm>
            <a:off x="1196296" y="4766725"/>
            <a:ext cx="3667992" cy="430887"/>
          </a:xfrm>
          <a:prstGeom prst="rect">
            <a:avLst/>
          </a:prstGeom>
        </p:spPr>
        <p:txBody>
          <a:bodyPr wrap="none">
            <a:spAutoFit/>
          </a:bodyPr>
          <a:lstStyle/>
          <a:p>
            <a:r>
              <a:rPr lang="en-DE" sz="1100" dirty="0">
                <a:solidFill>
                  <a:schemeClr val="tx1">
                    <a:lumMod val="75000"/>
                    <a:lumOff val="25000"/>
                  </a:schemeClr>
                </a:solidFill>
                <a:latin typeface="Calibri Light" panose="020F0302020204030204" pitchFamily="34" charset="0"/>
              </a:rPr>
              <a:t>Kretschmer et al. </a:t>
            </a:r>
            <a:r>
              <a:rPr lang="en-DE" sz="1100" i="1" dirty="0">
                <a:solidFill>
                  <a:schemeClr val="tx1">
                    <a:lumMod val="75000"/>
                    <a:lumOff val="25000"/>
                  </a:schemeClr>
                </a:solidFill>
                <a:latin typeface="Calibri Light" panose="020F0302020204030204" pitchFamily="34" charset="0"/>
              </a:rPr>
              <a:t>WCD</a:t>
            </a:r>
            <a:r>
              <a:rPr lang="en-DE" sz="1100" dirty="0">
                <a:solidFill>
                  <a:schemeClr val="tx1">
                    <a:lumMod val="75000"/>
                    <a:lumOff val="25000"/>
                  </a:schemeClr>
                </a:solidFill>
                <a:latin typeface="Calibri Light" panose="020F0302020204030204" pitchFamily="34" charset="0"/>
              </a:rPr>
              <a:t> (2020), </a:t>
            </a:r>
            <a:r>
              <a:rPr lang="en-DE" sz="1100" dirty="0">
                <a:solidFill>
                  <a:schemeClr val="tx1">
                    <a:lumMod val="75000"/>
                    <a:lumOff val="25000"/>
                  </a:schemeClr>
                </a:solidFill>
                <a:latin typeface="Calibri Light" panose="020F0302020204030204" pitchFamily="34" charset="0"/>
                <a:cs typeface="Calibri Light" panose="020F0302020204030204" pitchFamily="34" charset="0"/>
              </a:rPr>
              <a:t>Kretschmer et al. </a:t>
            </a:r>
            <a:r>
              <a:rPr lang="en-DE" sz="1100" i="1" dirty="0">
                <a:solidFill>
                  <a:schemeClr val="tx1">
                    <a:lumMod val="75000"/>
                    <a:lumOff val="25000"/>
                  </a:schemeClr>
                </a:solidFill>
                <a:latin typeface="Calibri Light" panose="020F0302020204030204" pitchFamily="34" charset="0"/>
                <a:cs typeface="Calibri Light" panose="020F0302020204030204" pitchFamily="34" charset="0"/>
              </a:rPr>
              <a:t>BAMS </a:t>
            </a:r>
            <a:r>
              <a:rPr lang="en-DE" sz="1100" dirty="0">
                <a:solidFill>
                  <a:schemeClr val="tx1">
                    <a:lumMod val="75000"/>
                    <a:lumOff val="25000"/>
                  </a:schemeClr>
                </a:solidFill>
                <a:latin typeface="Calibri Light" panose="020F0302020204030204" pitchFamily="34" charset="0"/>
                <a:cs typeface="Calibri Light" panose="020F0302020204030204" pitchFamily="34" charset="0"/>
              </a:rPr>
              <a:t>(2021)</a:t>
            </a:r>
          </a:p>
          <a:p>
            <a:pPr lvl="0"/>
            <a:endParaRPr lang="en-US" sz="1100" dirty="0">
              <a:solidFill>
                <a:schemeClr val="tx1">
                  <a:lumMod val="50000"/>
                  <a:lumOff val="50000"/>
                </a:schemeClr>
              </a:solidFill>
              <a:latin typeface="Calibri Light" panose="020F0302020204030204" pitchFamily="34" charset="0"/>
            </a:endParaRPr>
          </a:p>
        </p:txBody>
      </p:sp>
      <p:pic>
        <p:nvPicPr>
          <p:cNvPr id="48" name="Picture 2">
            <a:extLst>
              <a:ext uri="{FF2B5EF4-FFF2-40B4-BE49-F238E27FC236}">
                <a16:creationId xmlns:a16="http://schemas.microsoft.com/office/drawing/2014/main" id="{0EF4240E-CE8A-4FAD-B659-203F8A988DF3}"/>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364881" y="2571750"/>
            <a:ext cx="3673248" cy="19526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52" name="Freihand 51">
                <a:extLst>
                  <a:ext uri="{FF2B5EF4-FFF2-40B4-BE49-F238E27FC236}">
                    <a16:creationId xmlns:a16="http://schemas.microsoft.com/office/drawing/2014/main" id="{934D6EC7-81E7-4FDD-B289-27027B62B76B}"/>
                  </a:ext>
                </a:extLst>
              </p14:cNvPr>
              <p14:cNvContentPartPr/>
              <p14:nvPr/>
            </p14:nvContentPartPr>
            <p14:xfrm>
              <a:off x="1028670" y="2392254"/>
              <a:ext cx="1350" cy="270"/>
            </p14:xfrm>
          </p:contentPart>
        </mc:Choice>
        <mc:Fallback xmlns="">
          <p:pic>
            <p:nvPicPr>
              <p:cNvPr id="52" name="Freihand 51">
                <a:extLst>
                  <a:ext uri="{FF2B5EF4-FFF2-40B4-BE49-F238E27FC236}">
                    <a16:creationId xmlns:a16="http://schemas.microsoft.com/office/drawing/2014/main" id="{934D6EC7-81E7-4FDD-B289-27027B62B76B}"/>
                  </a:ext>
                </a:extLst>
              </p:cNvPr>
              <p:cNvPicPr/>
              <p:nvPr/>
            </p:nvPicPr>
            <p:blipFill>
              <a:blip r:embed="rId6"/>
              <a:stretch>
                <a:fillRect/>
              </a:stretch>
            </p:blipFill>
            <p:spPr>
              <a:xfrm>
                <a:off x="994920" y="2365254"/>
                <a:ext cx="68513" cy="54000"/>
              </a:xfrm>
              <a:prstGeom prst="rect">
                <a:avLst/>
              </a:prstGeom>
            </p:spPr>
          </p:pic>
        </mc:Fallback>
      </mc:AlternateContent>
      <p:grpSp>
        <p:nvGrpSpPr>
          <p:cNvPr id="53" name="Gruppieren 52">
            <a:extLst>
              <a:ext uri="{FF2B5EF4-FFF2-40B4-BE49-F238E27FC236}">
                <a16:creationId xmlns:a16="http://schemas.microsoft.com/office/drawing/2014/main" id="{4C451D87-3792-40F1-AA70-8CEC440F0F3F}"/>
              </a:ext>
            </a:extLst>
          </p:cNvPr>
          <p:cNvGrpSpPr/>
          <p:nvPr/>
        </p:nvGrpSpPr>
        <p:grpSpPr>
          <a:xfrm>
            <a:off x="1644495" y="2740814"/>
            <a:ext cx="1114020" cy="448740"/>
            <a:chOff x="2202800" y="3788794"/>
            <a:chExt cx="1485360" cy="598320"/>
          </a:xfrm>
        </p:grpSpPr>
        <mc:AlternateContent xmlns:mc="http://schemas.openxmlformats.org/markup-compatibility/2006" xmlns:p14="http://schemas.microsoft.com/office/powerpoint/2010/main">
          <mc:Choice Requires="p14">
            <p:contentPart p14:bwMode="auto" r:id="rId7">
              <p14:nvContentPartPr>
                <p14:cNvPr id="54" name="Freihand 53">
                  <a:extLst>
                    <a:ext uri="{FF2B5EF4-FFF2-40B4-BE49-F238E27FC236}">
                      <a16:creationId xmlns:a16="http://schemas.microsoft.com/office/drawing/2014/main" id="{3D725026-01EC-4DA4-AEA8-A419A95BB00E}"/>
                    </a:ext>
                  </a:extLst>
                </p14:cNvPr>
                <p14:cNvContentPartPr/>
                <p14:nvPr/>
              </p14:nvContentPartPr>
              <p14:xfrm>
                <a:off x="2270840" y="3856834"/>
                <a:ext cx="304920" cy="219960"/>
              </p14:xfrm>
            </p:contentPart>
          </mc:Choice>
          <mc:Fallback xmlns="">
            <p:pic>
              <p:nvPicPr>
                <p:cNvPr id="54" name="Freihand 53">
                  <a:extLst>
                    <a:ext uri="{FF2B5EF4-FFF2-40B4-BE49-F238E27FC236}">
                      <a16:creationId xmlns:a16="http://schemas.microsoft.com/office/drawing/2014/main" id="{3D725026-01EC-4DA4-AEA8-A419A95BB00E}"/>
                    </a:ext>
                  </a:extLst>
                </p:cNvPr>
                <p:cNvPicPr/>
                <p:nvPr/>
              </p:nvPicPr>
              <p:blipFill>
                <a:blip r:embed="rId8"/>
                <a:stretch>
                  <a:fillRect/>
                </a:stretch>
              </p:blipFill>
              <p:spPr>
                <a:xfrm>
                  <a:off x="2226253" y="3812267"/>
                  <a:ext cx="393136" cy="30813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5" name="Freihand 54">
                  <a:extLst>
                    <a:ext uri="{FF2B5EF4-FFF2-40B4-BE49-F238E27FC236}">
                      <a16:creationId xmlns:a16="http://schemas.microsoft.com/office/drawing/2014/main" id="{950FBF5E-9C31-438E-B056-38BF513CB6B5}"/>
                    </a:ext>
                  </a:extLst>
                </p14:cNvPr>
                <p14:cNvContentPartPr/>
                <p14:nvPr/>
              </p14:nvContentPartPr>
              <p14:xfrm>
                <a:off x="2272280" y="3788794"/>
                <a:ext cx="1414080" cy="558360"/>
              </p14:xfrm>
            </p:contentPart>
          </mc:Choice>
          <mc:Fallback xmlns="">
            <p:pic>
              <p:nvPicPr>
                <p:cNvPr id="55" name="Freihand 54">
                  <a:extLst>
                    <a:ext uri="{FF2B5EF4-FFF2-40B4-BE49-F238E27FC236}">
                      <a16:creationId xmlns:a16="http://schemas.microsoft.com/office/drawing/2014/main" id="{950FBF5E-9C31-438E-B056-38BF513CB6B5}"/>
                    </a:ext>
                  </a:extLst>
                </p:cNvPr>
                <p:cNvPicPr/>
                <p:nvPr/>
              </p:nvPicPr>
              <p:blipFill>
                <a:blip r:embed="rId10"/>
                <a:stretch>
                  <a:fillRect/>
                </a:stretch>
              </p:blipFill>
              <p:spPr>
                <a:xfrm>
                  <a:off x="2227640" y="3744183"/>
                  <a:ext cx="1502400" cy="64662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6" name="Freihand 55">
                  <a:extLst>
                    <a:ext uri="{FF2B5EF4-FFF2-40B4-BE49-F238E27FC236}">
                      <a16:creationId xmlns:a16="http://schemas.microsoft.com/office/drawing/2014/main" id="{B56D5C32-B5D1-4087-ACE0-C02D4ADF433F}"/>
                    </a:ext>
                  </a:extLst>
                </p14:cNvPr>
                <p14:cNvContentPartPr/>
                <p14:nvPr/>
              </p14:nvContentPartPr>
              <p14:xfrm>
                <a:off x="2720120" y="3876994"/>
                <a:ext cx="287280" cy="121320"/>
              </p14:xfrm>
            </p:contentPart>
          </mc:Choice>
          <mc:Fallback xmlns="">
            <p:pic>
              <p:nvPicPr>
                <p:cNvPr id="56" name="Freihand 55">
                  <a:extLst>
                    <a:ext uri="{FF2B5EF4-FFF2-40B4-BE49-F238E27FC236}">
                      <a16:creationId xmlns:a16="http://schemas.microsoft.com/office/drawing/2014/main" id="{B56D5C32-B5D1-4087-ACE0-C02D4ADF433F}"/>
                    </a:ext>
                  </a:extLst>
                </p:cNvPr>
                <p:cNvPicPr/>
                <p:nvPr/>
              </p:nvPicPr>
              <p:blipFill>
                <a:blip r:embed="rId12"/>
                <a:stretch>
                  <a:fillRect/>
                </a:stretch>
              </p:blipFill>
              <p:spPr>
                <a:xfrm>
                  <a:off x="2675517" y="3832221"/>
                  <a:ext cx="375526" cy="20990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7" name="Freihand 56">
                  <a:extLst>
                    <a:ext uri="{FF2B5EF4-FFF2-40B4-BE49-F238E27FC236}">
                      <a16:creationId xmlns:a16="http://schemas.microsoft.com/office/drawing/2014/main" id="{E382C0E6-B300-40F9-AB46-E918AAF4A813}"/>
                    </a:ext>
                  </a:extLst>
                </p14:cNvPr>
                <p14:cNvContentPartPr/>
                <p14:nvPr/>
              </p14:nvContentPartPr>
              <p14:xfrm>
                <a:off x="2202800" y="3803554"/>
                <a:ext cx="1485360" cy="583560"/>
              </p14:xfrm>
            </p:contentPart>
          </mc:Choice>
          <mc:Fallback xmlns="">
            <p:pic>
              <p:nvPicPr>
                <p:cNvPr id="57" name="Freihand 56">
                  <a:extLst>
                    <a:ext uri="{FF2B5EF4-FFF2-40B4-BE49-F238E27FC236}">
                      <a16:creationId xmlns:a16="http://schemas.microsoft.com/office/drawing/2014/main" id="{E382C0E6-B300-40F9-AB46-E918AAF4A813}"/>
                    </a:ext>
                  </a:extLst>
                </p:cNvPr>
                <p:cNvPicPr/>
                <p:nvPr/>
              </p:nvPicPr>
              <p:blipFill>
                <a:blip r:embed="rId14"/>
                <a:stretch>
                  <a:fillRect/>
                </a:stretch>
              </p:blipFill>
              <p:spPr>
                <a:xfrm>
                  <a:off x="2158167" y="3758923"/>
                  <a:ext cx="1573666" cy="671862"/>
                </a:xfrm>
                <a:prstGeom prst="rect">
                  <a:avLst/>
                </a:prstGeom>
              </p:spPr>
            </p:pic>
          </mc:Fallback>
        </mc:AlternateContent>
      </p:grpSp>
      <p:sp>
        <p:nvSpPr>
          <p:cNvPr id="44" name="Ellipse 43">
            <a:extLst>
              <a:ext uri="{FF2B5EF4-FFF2-40B4-BE49-F238E27FC236}">
                <a16:creationId xmlns:a16="http://schemas.microsoft.com/office/drawing/2014/main" id="{8AFFDBD1-7D3D-4861-BBD5-AE9AAEAC06A3}"/>
              </a:ext>
            </a:extLst>
          </p:cNvPr>
          <p:cNvSpPr/>
          <p:nvPr/>
        </p:nvSpPr>
        <p:spPr>
          <a:xfrm>
            <a:off x="2380497" y="2686957"/>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45" name="Textfeld 44">
            <a:extLst>
              <a:ext uri="{FF2B5EF4-FFF2-40B4-BE49-F238E27FC236}">
                <a16:creationId xmlns:a16="http://schemas.microsoft.com/office/drawing/2014/main" id="{91402B9E-4E50-4FE5-BCF0-34CF28253B5E}"/>
              </a:ext>
            </a:extLst>
          </p:cNvPr>
          <p:cNvSpPr txBox="1"/>
          <p:nvPr/>
        </p:nvSpPr>
        <p:spPr>
          <a:xfrm>
            <a:off x="2413404" y="2761389"/>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BK</a:t>
            </a:r>
            <a:endParaRPr lang="en-DE" sz="1200" dirty="0">
              <a:latin typeface="+mj-lt"/>
            </a:endParaRPr>
          </a:p>
        </p:txBody>
      </p:sp>
      <p:sp>
        <p:nvSpPr>
          <p:cNvPr id="46" name="Ellipse 45">
            <a:extLst>
              <a:ext uri="{FF2B5EF4-FFF2-40B4-BE49-F238E27FC236}">
                <a16:creationId xmlns:a16="http://schemas.microsoft.com/office/drawing/2014/main" id="{6056AFBE-F197-434A-84FA-465FF56BACED}"/>
              </a:ext>
            </a:extLst>
          </p:cNvPr>
          <p:cNvSpPr/>
          <p:nvPr/>
        </p:nvSpPr>
        <p:spPr>
          <a:xfrm>
            <a:off x="2937582" y="2834089"/>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47" name="Textfeld 46">
            <a:extLst>
              <a:ext uri="{FF2B5EF4-FFF2-40B4-BE49-F238E27FC236}">
                <a16:creationId xmlns:a16="http://schemas.microsoft.com/office/drawing/2014/main" id="{D9BD40D4-FD41-4192-B60A-E7BA356F94BB}"/>
              </a:ext>
            </a:extLst>
          </p:cNvPr>
          <p:cNvSpPr txBox="1"/>
          <p:nvPr/>
        </p:nvSpPr>
        <p:spPr>
          <a:xfrm>
            <a:off x="2937582" y="2909809"/>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Ural</a:t>
            </a:r>
            <a:endParaRPr lang="en-DE" sz="1200" dirty="0">
              <a:latin typeface="+mj-lt"/>
            </a:endParaRPr>
          </a:p>
        </p:txBody>
      </p:sp>
      <p:sp>
        <p:nvSpPr>
          <p:cNvPr id="63" name="Bogen 62">
            <a:extLst>
              <a:ext uri="{FF2B5EF4-FFF2-40B4-BE49-F238E27FC236}">
                <a16:creationId xmlns:a16="http://schemas.microsoft.com/office/drawing/2014/main" id="{3024A58F-D1CB-4A0B-B5E8-733D8FB53771}"/>
              </a:ext>
            </a:extLst>
          </p:cNvPr>
          <p:cNvSpPr/>
          <p:nvPr/>
        </p:nvSpPr>
        <p:spPr>
          <a:xfrm rot="20687196">
            <a:off x="2495774" y="2699161"/>
            <a:ext cx="684430" cy="731712"/>
          </a:xfrm>
          <a:prstGeom prst="arc">
            <a:avLst>
              <a:gd name="adj1" fmla="val 16200000"/>
              <a:gd name="adj2" fmla="val 20137069"/>
            </a:avLst>
          </a:prstGeom>
          <a:ln w="28575">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64" name="Bogen 63">
            <a:extLst>
              <a:ext uri="{FF2B5EF4-FFF2-40B4-BE49-F238E27FC236}">
                <a16:creationId xmlns:a16="http://schemas.microsoft.com/office/drawing/2014/main" id="{C4387B63-F1BE-4A04-9CBF-7CC95DDAD50F}"/>
              </a:ext>
            </a:extLst>
          </p:cNvPr>
          <p:cNvSpPr/>
          <p:nvPr/>
        </p:nvSpPr>
        <p:spPr>
          <a:xfrm rot="10125911">
            <a:off x="2620886" y="2562243"/>
            <a:ext cx="684430" cy="731712"/>
          </a:xfrm>
          <a:prstGeom prst="arc">
            <a:avLst>
              <a:gd name="adj1" fmla="val 15460521"/>
              <a:gd name="adj2" fmla="val 20449158"/>
            </a:avLst>
          </a:prstGeom>
          <a:ln>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85" name="Ellipse 84">
            <a:extLst>
              <a:ext uri="{FF2B5EF4-FFF2-40B4-BE49-F238E27FC236}">
                <a16:creationId xmlns:a16="http://schemas.microsoft.com/office/drawing/2014/main" id="{32B75D17-1E24-4EE8-8F99-483457E26A9F}"/>
              </a:ext>
            </a:extLst>
          </p:cNvPr>
          <p:cNvSpPr/>
          <p:nvPr/>
        </p:nvSpPr>
        <p:spPr>
          <a:xfrm>
            <a:off x="1987465" y="1675570"/>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86" name="Textfeld 85">
            <a:extLst>
              <a:ext uri="{FF2B5EF4-FFF2-40B4-BE49-F238E27FC236}">
                <a16:creationId xmlns:a16="http://schemas.microsoft.com/office/drawing/2014/main" id="{14200C3E-81B8-4980-AE90-51E3C61009D4}"/>
              </a:ext>
            </a:extLst>
          </p:cNvPr>
          <p:cNvSpPr txBox="1"/>
          <p:nvPr/>
        </p:nvSpPr>
        <p:spPr>
          <a:xfrm>
            <a:off x="2013992" y="1750665"/>
            <a:ext cx="416379"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SPV</a:t>
            </a:r>
            <a:endParaRPr lang="en-DE" sz="1200" dirty="0">
              <a:latin typeface="+mj-lt"/>
            </a:endParaRPr>
          </a:p>
        </p:txBody>
      </p:sp>
      <p:sp>
        <p:nvSpPr>
          <p:cNvPr id="87" name="Ellipse 86">
            <a:extLst>
              <a:ext uri="{FF2B5EF4-FFF2-40B4-BE49-F238E27FC236}">
                <a16:creationId xmlns:a16="http://schemas.microsoft.com/office/drawing/2014/main" id="{FA7EAD22-4F08-4DD8-8C08-64888AE9DA2A}"/>
              </a:ext>
            </a:extLst>
          </p:cNvPr>
          <p:cNvSpPr/>
          <p:nvPr/>
        </p:nvSpPr>
        <p:spPr>
          <a:xfrm>
            <a:off x="190391" y="4139842"/>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90" name="Textfeld 89">
            <a:extLst>
              <a:ext uri="{FF2B5EF4-FFF2-40B4-BE49-F238E27FC236}">
                <a16:creationId xmlns:a16="http://schemas.microsoft.com/office/drawing/2014/main" id="{22E556B6-4243-4230-AFB2-C1241BA8B94F}"/>
              </a:ext>
            </a:extLst>
          </p:cNvPr>
          <p:cNvSpPr txBox="1"/>
          <p:nvPr/>
        </p:nvSpPr>
        <p:spPr>
          <a:xfrm>
            <a:off x="166004" y="4222888"/>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ENSO</a:t>
            </a:r>
            <a:endParaRPr lang="en-DE" sz="1200" dirty="0">
              <a:latin typeface="+mj-lt"/>
            </a:endParaRPr>
          </a:p>
        </p:txBody>
      </p:sp>
      <p:grpSp>
        <p:nvGrpSpPr>
          <p:cNvPr id="2" name="Gruppieren 1">
            <a:extLst>
              <a:ext uri="{FF2B5EF4-FFF2-40B4-BE49-F238E27FC236}">
                <a16:creationId xmlns:a16="http://schemas.microsoft.com/office/drawing/2014/main" id="{11D43FCB-11E6-4BBE-832F-68673AF82088}"/>
              </a:ext>
            </a:extLst>
          </p:cNvPr>
          <p:cNvGrpSpPr/>
          <p:nvPr/>
        </p:nvGrpSpPr>
        <p:grpSpPr>
          <a:xfrm>
            <a:off x="955106" y="2787774"/>
            <a:ext cx="424295" cy="422131"/>
            <a:chOff x="955106" y="2787774"/>
            <a:chExt cx="424295" cy="422131"/>
          </a:xfrm>
        </p:grpSpPr>
        <p:sp>
          <p:nvSpPr>
            <p:cNvPr id="91" name="Ellipse 90">
              <a:extLst>
                <a:ext uri="{FF2B5EF4-FFF2-40B4-BE49-F238E27FC236}">
                  <a16:creationId xmlns:a16="http://schemas.microsoft.com/office/drawing/2014/main" id="{549E6AA9-462D-4BF8-BA5D-564802F542C3}"/>
                </a:ext>
              </a:extLst>
            </p:cNvPr>
            <p:cNvSpPr/>
            <p:nvPr/>
          </p:nvSpPr>
          <p:spPr>
            <a:xfrm>
              <a:off x="955106" y="2787774"/>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94" name="Textfeld 93">
              <a:extLst>
                <a:ext uri="{FF2B5EF4-FFF2-40B4-BE49-F238E27FC236}">
                  <a16:creationId xmlns:a16="http://schemas.microsoft.com/office/drawing/2014/main" id="{BE13EB2E-1FF9-41EC-96E6-51CB3192B318}"/>
                </a:ext>
              </a:extLst>
            </p:cNvPr>
            <p:cNvSpPr txBox="1"/>
            <p:nvPr/>
          </p:nvSpPr>
          <p:spPr>
            <a:xfrm>
              <a:off x="984884" y="2862206"/>
              <a:ext cx="364715"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AL</a:t>
              </a:r>
              <a:endParaRPr lang="en-DE" sz="1200" dirty="0">
                <a:latin typeface="+mj-lt"/>
              </a:endParaRPr>
            </a:p>
          </p:txBody>
        </p:sp>
      </p:grpSp>
      <p:sp>
        <p:nvSpPr>
          <p:cNvPr id="95" name="Bogen 94">
            <a:extLst>
              <a:ext uri="{FF2B5EF4-FFF2-40B4-BE49-F238E27FC236}">
                <a16:creationId xmlns:a16="http://schemas.microsoft.com/office/drawing/2014/main" id="{D5907638-CB75-4E80-B64C-D42F3DF8D034}"/>
              </a:ext>
            </a:extLst>
          </p:cNvPr>
          <p:cNvSpPr/>
          <p:nvPr/>
        </p:nvSpPr>
        <p:spPr>
          <a:xfrm rot="20359175">
            <a:off x="995659" y="1911724"/>
            <a:ext cx="2252734" cy="1813982"/>
          </a:xfrm>
          <a:prstGeom prst="arc">
            <a:avLst>
              <a:gd name="adj1" fmla="val 18541575"/>
              <a:gd name="adj2" fmla="val 1260081"/>
            </a:avLst>
          </a:prstGeom>
          <a:ln w="28575">
            <a:solidFill>
              <a:schemeClr val="tx1"/>
            </a:solidFill>
            <a:prstDash val="sysDash"/>
            <a:headEnd type="triangle" w="lg"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7" name="Bogen 96">
            <a:extLst>
              <a:ext uri="{FF2B5EF4-FFF2-40B4-BE49-F238E27FC236}">
                <a16:creationId xmlns:a16="http://schemas.microsoft.com/office/drawing/2014/main" id="{34315D85-B9B7-4990-8DA3-0F91CDAB560D}"/>
              </a:ext>
            </a:extLst>
          </p:cNvPr>
          <p:cNvSpPr/>
          <p:nvPr/>
        </p:nvSpPr>
        <p:spPr>
          <a:xfrm rot="12722746">
            <a:off x="1155767" y="1959490"/>
            <a:ext cx="2134685" cy="1817832"/>
          </a:xfrm>
          <a:prstGeom prst="arc">
            <a:avLst>
              <a:gd name="adj1" fmla="val 20073955"/>
              <a:gd name="adj2" fmla="val 260501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9" name="Bogen 98">
            <a:extLst>
              <a:ext uri="{FF2B5EF4-FFF2-40B4-BE49-F238E27FC236}">
                <a16:creationId xmlns:a16="http://schemas.microsoft.com/office/drawing/2014/main" id="{CFB9AA87-5448-4D24-B070-D53730015AC5}"/>
              </a:ext>
            </a:extLst>
          </p:cNvPr>
          <p:cNvSpPr/>
          <p:nvPr/>
        </p:nvSpPr>
        <p:spPr>
          <a:xfrm rot="14481269">
            <a:off x="271680" y="3216199"/>
            <a:ext cx="2178509" cy="1798551"/>
          </a:xfrm>
          <a:prstGeom prst="arc">
            <a:avLst>
              <a:gd name="adj1" fmla="val 17835695"/>
              <a:gd name="adj2" fmla="val 337758"/>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0" name="Bogen 99">
            <a:extLst>
              <a:ext uri="{FF2B5EF4-FFF2-40B4-BE49-F238E27FC236}">
                <a16:creationId xmlns:a16="http://schemas.microsoft.com/office/drawing/2014/main" id="{14190309-EE86-47AE-B27A-95CFFDDB466F}"/>
              </a:ext>
            </a:extLst>
          </p:cNvPr>
          <p:cNvSpPr/>
          <p:nvPr/>
        </p:nvSpPr>
        <p:spPr>
          <a:xfrm rot="8147577">
            <a:off x="1037160" y="1372761"/>
            <a:ext cx="2178509" cy="1798551"/>
          </a:xfrm>
          <a:prstGeom prst="arc">
            <a:avLst>
              <a:gd name="adj1" fmla="val 17430022"/>
              <a:gd name="adj2" fmla="val 21448159"/>
            </a:avLst>
          </a:prstGeom>
          <a:ln>
            <a:solidFill>
              <a:schemeClr val="tx1"/>
            </a:solidFill>
            <a:headEnd type="triangle"/>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1" name="Bogen 100">
            <a:extLst>
              <a:ext uri="{FF2B5EF4-FFF2-40B4-BE49-F238E27FC236}">
                <a16:creationId xmlns:a16="http://schemas.microsoft.com/office/drawing/2014/main" id="{D1523542-7EEE-4EE8-8684-635B8AC93BB7}"/>
              </a:ext>
            </a:extLst>
          </p:cNvPr>
          <p:cNvSpPr/>
          <p:nvPr/>
        </p:nvSpPr>
        <p:spPr>
          <a:xfrm rot="14235501">
            <a:off x="552871" y="3190248"/>
            <a:ext cx="2178509" cy="1798551"/>
          </a:xfrm>
          <a:prstGeom prst="arc">
            <a:avLst>
              <a:gd name="adj1" fmla="val 17835695"/>
              <a:gd name="adj2" fmla="val 21524614"/>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3" name="Ellipse 102">
            <a:extLst>
              <a:ext uri="{FF2B5EF4-FFF2-40B4-BE49-F238E27FC236}">
                <a16:creationId xmlns:a16="http://schemas.microsoft.com/office/drawing/2014/main" id="{766C1184-195F-4301-9F52-A328FA13761E}"/>
              </a:ext>
            </a:extLst>
          </p:cNvPr>
          <p:cNvSpPr/>
          <p:nvPr/>
        </p:nvSpPr>
        <p:spPr>
          <a:xfrm>
            <a:off x="577993" y="4161225"/>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04" name="Textfeld 103">
            <a:extLst>
              <a:ext uri="{FF2B5EF4-FFF2-40B4-BE49-F238E27FC236}">
                <a16:creationId xmlns:a16="http://schemas.microsoft.com/office/drawing/2014/main" id="{E2821B8D-FEF0-436E-A7AC-F60C1C1F6270}"/>
              </a:ext>
            </a:extLst>
          </p:cNvPr>
          <p:cNvSpPr txBox="1"/>
          <p:nvPr/>
        </p:nvSpPr>
        <p:spPr>
          <a:xfrm>
            <a:off x="553606" y="4244271"/>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MJO</a:t>
            </a:r>
            <a:endParaRPr lang="en-DE" sz="1200" dirty="0">
              <a:latin typeface="+mj-lt"/>
            </a:endParaRPr>
          </a:p>
        </p:txBody>
      </p:sp>
      <p:sp>
        <p:nvSpPr>
          <p:cNvPr id="39" name="Rectangle 29">
            <a:extLst>
              <a:ext uri="{FF2B5EF4-FFF2-40B4-BE49-F238E27FC236}">
                <a16:creationId xmlns:a16="http://schemas.microsoft.com/office/drawing/2014/main" id="{B94F1A72-0DA7-439B-810E-CD12F6A25A4D}"/>
              </a:ext>
            </a:extLst>
          </p:cNvPr>
          <p:cNvSpPr/>
          <p:nvPr/>
        </p:nvSpPr>
        <p:spPr>
          <a:xfrm>
            <a:off x="9453342" y="5089531"/>
            <a:ext cx="4451630" cy="1665385"/>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DE" sz="1400" dirty="0">
              <a:solidFill>
                <a:prstClr val="black"/>
              </a:solidFill>
              <a:latin typeface="Calibri Light" panose="020F0302020204030204" pitchFamily="34" charset="0"/>
              <a:cs typeface="Calibri Light" panose="020F0302020204030204" pitchFamily="34" charset="0"/>
            </a:endParaRPr>
          </a:p>
          <a:p>
            <a:pPr lvl="0" algn="ctr"/>
            <a:r>
              <a:rPr lang="en-DE" sz="1400" dirty="0">
                <a:solidFill>
                  <a:prstClr val="black"/>
                </a:solidFill>
                <a:latin typeface="Calibri Light" panose="020F0302020204030204" pitchFamily="34" charset="0"/>
                <a:cs typeface="Calibri Light" panose="020F0302020204030204" pitchFamily="34" charset="0"/>
              </a:rPr>
              <a:t>To block the common driver URAL (and not the mediator), we make use of the involved time-lag</a:t>
            </a:r>
          </a:p>
        </p:txBody>
      </p:sp>
      <p:sp>
        <p:nvSpPr>
          <p:cNvPr id="41" name="Textfeld 40">
            <a:extLst>
              <a:ext uri="{FF2B5EF4-FFF2-40B4-BE49-F238E27FC236}">
                <a16:creationId xmlns:a16="http://schemas.microsoft.com/office/drawing/2014/main" id="{84CD3355-38DB-48B9-89BC-27807A6F259F}"/>
              </a:ext>
            </a:extLst>
          </p:cNvPr>
          <p:cNvSpPr txBox="1"/>
          <p:nvPr/>
        </p:nvSpPr>
        <p:spPr>
          <a:xfrm>
            <a:off x="9499734" y="5212971"/>
            <a:ext cx="4275162" cy="523220"/>
          </a:xfrm>
          <a:prstGeom prst="rect">
            <a:avLst/>
          </a:prstGeom>
          <a:noFill/>
        </p:spPr>
        <p:txBody>
          <a:bodyPr wrap="square" rtlCol="0">
            <a:spAutoFit/>
          </a:bodyPr>
          <a:lstStyle/>
          <a:p>
            <a:pPr algn="ctr"/>
            <a:r>
              <a:rPr lang="en-GB" sz="1400" dirty="0">
                <a:latin typeface="Calibri Light" panose="020F0302020204030204" pitchFamily="34" charset="0"/>
                <a:cs typeface="Calibri Light" panose="020F0302020204030204" pitchFamily="34" charset="0"/>
              </a:rPr>
              <a:t>C</a:t>
            </a:r>
            <a:r>
              <a:rPr lang="en-DE" sz="1400" dirty="0" err="1">
                <a:latin typeface="Calibri Light" panose="020F0302020204030204" pitchFamily="34" charset="0"/>
                <a:cs typeface="Calibri Light" panose="020F0302020204030204" pitchFamily="34" charset="0"/>
              </a:rPr>
              <a:t>ontrolling</a:t>
            </a:r>
            <a:r>
              <a:rPr lang="en-DE" sz="1400" dirty="0">
                <a:latin typeface="Calibri Light" panose="020F0302020204030204" pitchFamily="34" charset="0"/>
                <a:cs typeface="Calibri Light" panose="020F0302020204030204" pitchFamily="34" charset="0"/>
              </a:rPr>
              <a:t> for the Aleutian Low (AL) blocks the influence of AL, but also that of ENSO and MJO</a:t>
            </a:r>
          </a:p>
        </p:txBody>
      </p:sp>
      <p:sp>
        <p:nvSpPr>
          <p:cNvPr id="40" name="Textfeld 39">
            <a:extLst>
              <a:ext uri="{FF2B5EF4-FFF2-40B4-BE49-F238E27FC236}">
                <a16:creationId xmlns:a16="http://schemas.microsoft.com/office/drawing/2014/main" id="{916063D3-C764-43ED-903E-759B7852BB18}"/>
              </a:ext>
            </a:extLst>
          </p:cNvPr>
          <p:cNvSpPr txBox="1"/>
          <p:nvPr/>
        </p:nvSpPr>
        <p:spPr>
          <a:xfrm>
            <a:off x="4563272" y="2279149"/>
            <a:ext cx="4003442" cy="923330"/>
          </a:xfrm>
          <a:prstGeom prst="rect">
            <a:avLst/>
          </a:prstGeom>
          <a:solidFill>
            <a:srgbClr val="FFFFCC"/>
          </a:solidFill>
        </p:spPr>
        <p:txBody>
          <a:bodyPr wrap="square" rtlCol="0">
            <a:spAutoFit/>
          </a:bodyPr>
          <a:lstStyle/>
          <a:p>
            <a:pPr algn="ctr"/>
            <a:r>
              <a:rPr lang="en-DE" dirty="0">
                <a:latin typeface="Calibri Light" panose="020F0302020204030204" pitchFamily="34" charset="0"/>
                <a:cs typeface="Calibri Light" panose="020F0302020204030204" pitchFamily="34" charset="0"/>
              </a:rPr>
              <a:t>Causal networks make sci</a:t>
            </a:r>
            <a:r>
              <a:rPr lang="de-DE" dirty="0">
                <a:latin typeface="Calibri Light" panose="020F0302020204030204" pitchFamily="34" charset="0"/>
                <a:cs typeface="Calibri Light" panose="020F0302020204030204" pitchFamily="34" charset="0"/>
              </a:rPr>
              <a:t>e</a:t>
            </a:r>
            <a:r>
              <a:rPr lang="en-DE" dirty="0" err="1">
                <a:latin typeface="Calibri Light" panose="020F0302020204030204" pitchFamily="34" charset="0"/>
                <a:cs typeface="Calibri Light" panose="020F0302020204030204" pitchFamily="34" charset="0"/>
              </a:rPr>
              <a:t>ntific</a:t>
            </a:r>
            <a:r>
              <a:rPr lang="en-DE" dirty="0">
                <a:latin typeface="Calibri Light" panose="020F0302020204030204" pitchFamily="34" charset="0"/>
                <a:cs typeface="Calibri Light" panose="020F0302020204030204" pitchFamily="34" charset="0"/>
              </a:rPr>
              <a:t> assumptions transparent and help to identify where information is propagating</a:t>
            </a:r>
          </a:p>
        </p:txBody>
      </p:sp>
    </p:spTree>
    <p:custDataLst>
      <p:tags r:id="rId1"/>
    </p:custDataLst>
    <p:extLst>
      <p:ext uri="{BB962C8B-B14F-4D97-AF65-F5344CB8AC3E}">
        <p14:creationId xmlns:p14="http://schemas.microsoft.com/office/powerpoint/2010/main" val="2222797626"/>
      </p:ext>
    </p:extLst>
  </p:cSld>
  <p:clrMapOvr>
    <a:masterClrMapping/>
  </p:clrMapOvr>
  <mc:AlternateContent xmlns:mc="http://schemas.openxmlformats.org/markup-compatibility/2006" xmlns:p14="http://schemas.microsoft.com/office/powerpoint/2010/main">
    <mc:Choice Requires="p14">
      <p:transition spd="slow" p14:dur="2000" advTm="85245"/>
    </mc:Choice>
    <mc:Fallback xmlns="">
      <p:transition spd="slow" advTm="8524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578A73-5077-BF2D-81BE-8FEE848F5A0F}"/>
              </a:ext>
            </a:extLst>
          </p:cNvPr>
          <p:cNvSpPr>
            <a:spLocks noGrp="1"/>
          </p:cNvSpPr>
          <p:nvPr>
            <p:ph type="title"/>
          </p:nvPr>
        </p:nvSpPr>
        <p:spPr>
          <a:xfrm>
            <a:off x="276230" y="205979"/>
            <a:ext cx="8616250" cy="1141635"/>
          </a:xfrm>
        </p:spPr>
        <p:txBody>
          <a:bodyPr/>
          <a:lstStyle/>
          <a:p>
            <a:r>
              <a:rPr lang="en-GB" dirty="0"/>
              <a:t>Exercises from the paper</a:t>
            </a:r>
            <a:br>
              <a:rPr lang="en-GB" dirty="0"/>
            </a:br>
            <a:r>
              <a:rPr lang="en-GB" dirty="0"/>
              <a:t>“</a:t>
            </a:r>
            <a:r>
              <a:rPr lang="en-DE"/>
              <a:t>Quantifying </a:t>
            </a:r>
            <a:r>
              <a:rPr lang="en-DE" i="1" dirty="0"/>
              <a:t>Causal</a:t>
            </a:r>
            <a:r>
              <a:rPr lang="en-DE" dirty="0"/>
              <a:t> Pathways </a:t>
            </a:r>
            <a:r>
              <a:rPr lang="en-DE"/>
              <a:t>of Teleconnections</a:t>
            </a:r>
            <a:r>
              <a:rPr lang="en-GB" dirty="0"/>
              <a:t>”</a:t>
            </a:r>
            <a:endParaRPr lang="de-DE" dirty="0"/>
          </a:p>
        </p:txBody>
      </p:sp>
      <p:sp>
        <p:nvSpPr>
          <p:cNvPr id="3" name="Inhaltsplatzhalter 2">
            <a:extLst>
              <a:ext uri="{FF2B5EF4-FFF2-40B4-BE49-F238E27FC236}">
                <a16:creationId xmlns:a16="http://schemas.microsoft.com/office/drawing/2014/main" id="{B2EF8A0F-096D-CBC3-BA85-04FF1B6C5003}"/>
              </a:ext>
            </a:extLst>
          </p:cNvPr>
          <p:cNvSpPr>
            <a:spLocks noGrp="1"/>
          </p:cNvSpPr>
          <p:nvPr>
            <p:ph idx="1"/>
          </p:nvPr>
        </p:nvSpPr>
        <p:spPr>
          <a:xfrm>
            <a:off x="276230" y="1481534"/>
            <a:ext cx="8229600" cy="3394472"/>
          </a:xfrm>
        </p:spPr>
        <p:txBody>
          <a:bodyPr/>
          <a:lstStyle/>
          <a:p>
            <a:pPr marL="0" indent="0">
              <a:buNone/>
            </a:pPr>
            <a:r>
              <a:rPr lang="en-DE" sz="1600" dirty="0"/>
              <a:t>How to formally include causal (physical) reasoning in the statistical analysis of teleconnections</a:t>
            </a:r>
          </a:p>
          <a:p>
            <a:endParaRPr lang="de-DE" dirty="0"/>
          </a:p>
        </p:txBody>
      </p:sp>
      <p:sp>
        <p:nvSpPr>
          <p:cNvPr id="4" name="Foliennummernplatzhalter 3">
            <a:extLst>
              <a:ext uri="{FF2B5EF4-FFF2-40B4-BE49-F238E27FC236}">
                <a16:creationId xmlns:a16="http://schemas.microsoft.com/office/drawing/2014/main" id="{4E6ADD0B-2202-9D38-223C-1C20CA9DD596}"/>
              </a:ext>
            </a:extLst>
          </p:cNvPr>
          <p:cNvSpPr>
            <a:spLocks noGrp="1"/>
          </p:cNvSpPr>
          <p:nvPr>
            <p:ph type="sldNum" sz="quarter" idx="12"/>
          </p:nvPr>
        </p:nvSpPr>
        <p:spPr/>
        <p:txBody>
          <a:bodyPr/>
          <a:lstStyle/>
          <a:p>
            <a:fld id="{92E2CEC0-65AA-4B2F-9305-0F176AF11590}" type="slidenum">
              <a:rPr lang="en-US" smtClean="0"/>
              <a:pPr/>
              <a:t>3</a:t>
            </a:fld>
            <a:endParaRPr lang="en-US"/>
          </a:p>
        </p:txBody>
      </p:sp>
      <p:pic>
        <p:nvPicPr>
          <p:cNvPr id="5" name="Grafik 4">
            <a:extLst>
              <a:ext uri="{FF2B5EF4-FFF2-40B4-BE49-F238E27FC236}">
                <a16:creationId xmlns:a16="http://schemas.microsoft.com/office/drawing/2014/main" id="{3675F6AC-9304-A847-A008-23A042B2A17B}"/>
              </a:ext>
            </a:extLst>
          </p:cNvPr>
          <p:cNvPicPr>
            <a:picLocks noChangeAspect="1"/>
          </p:cNvPicPr>
          <p:nvPr/>
        </p:nvPicPr>
        <p:blipFill rotWithShape="1">
          <a:blip r:embed="rId2"/>
          <a:srcRect l="32675" t="49279" r="9838" b="20905"/>
          <a:stretch/>
        </p:blipFill>
        <p:spPr>
          <a:xfrm>
            <a:off x="395536" y="2061045"/>
            <a:ext cx="6417125" cy="1872208"/>
          </a:xfrm>
          <a:prstGeom prst="rect">
            <a:avLst/>
          </a:prstGeom>
          <a:ln>
            <a:solidFill>
              <a:schemeClr val="tx1">
                <a:lumMod val="50000"/>
                <a:lumOff val="50000"/>
              </a:schemeClr>
            </a:solidFill>
          </a:ln>
        </p:spPr>
      </p:pic>
    </p:spTree>
    <p:extLst>
      <p:ext uri="{BB962C8B-B14F-4D97-AF65-F5344CB8AC3E}">
        <p14:creationId xmlns:p14="http://schemas.microsoft.com/office/powerpoint/2010/main" val="3099350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Grafik 33" descr="Ein Bild, das Text enthält.&#10;&#10;Automatisch generierte Beschreibung">
            <a:extLst>
              <a:ext uri="{FF2B5EF4-FFF2-40B4-BE49-F238E27FC236}">
                <a16:creationId xmlns:a16="http://schemas.microsoft.com/office/drawing/2014/main" id="{5A75C19B-3CC3-4F86-A3B2-74BC1F1F8060}"/>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l="11163" t="18442" r="6838" b="16663"/>
          <a:stretch/>
        </p:blipFill>
        <p:spPr>
          <a:xfrm>
            <a:off x="683568" y="1352459"/>
            <a:ext cx="4353277" cy="2999177"/>
          </a:xfrm>
          <a:prstGeom prst="rect">
            <a:avLst/>
          </a:prstGeom>
        </p:spPr>
      </p:pic>
      <p:sp>
        <p:nvSpPr>
          <p:cNvPr id="69" name="Ellipse 68">
            <a:extLst>
              <a:ext uri="{FF2B5EF4-FFF2-40B4-BE49-F238E27FC236}">
                <a16:creationId xmlns:a16="http://schemas.microsoft.com/office/drawing/2014/main" id="{D67D6F34-2437-4A76-AFE0-1DE6FA7DC596}"/>
              </a:ext>
            </a:extLst>
          </p:cNvPr>
          <p:cNvSpPr/>
          <p:nvPr/>
        </p:nvSpPr>
        <p:spPr>
          <a:xfrm rot="1748285">
            <a:off x="2558704" y="1529988"/>
            <a:ext cx="639889" cy="476352"/>
          </a:xfrm>
          <a:custGeom>
            <a:avLst/>
            <a:gdLst>
              <a:gd name="connsiteX0" fmla="*/ 0 w 1402042"/>
              <a:gd name="connsiteY0" fmla="*/ 393016 h 786032"/>
              <a:gd name="connsiteX1" fmla="*/ 701021 w 1402042"/>
              <a:gd name="connsiteY1" fmla="*/ 0 h 786032"/>
              <a:gd name="connsiteX2" fmla="*/ 1402042 w 1402042"/>
              <a:gd name="connsiteY2" fmla="*/ 393016 h 786032"/>
              <a:gd name="connsiteX3" fmla="*/ 701021 w 1402042"/>
              <a:gd name="connsiteY3" fmla="*/ 786032 h 786032"/>
              <a:gd name="connsiteX4" fmla="*/ 0 w 1402042"/>
              <a:gd name="connsiteY4" fmla="*/ 393016 h 786032"/>
              <a:gd name="connsiteX0" fmla="*/ 0 w 1428661"/>
              <a:gd name="connsiteY0" fmla="*/ 394633 h 788545"/>
              <a:gd name="connsiteX1" fmla="*/ 701021 w 1428661"/>
              <a:gd name="connsiteY1" fmla="*/ 1617 h 788545"/>
              <a:gd name="connsiteX2" fmla="*/ 1428661 w 1428661"/>
              <a:gd name="connsiteY2" fmla="*/ 300750 h 788545"/>
              <a:gd name="connsiteX3" fmla="*/ 701021 w 1428661"/>
              <a:gd name="connsiteY3" fmla="*/ 787649 h 788545"/>
              <a:gd name="connsiteX4" fmla="*/ 0 w 1428661"/>
              <a:gd name="connsiteY4" fmla="*/ 394633 h 788545"/>
              <a:gd name="connsiteX0" fmla="*/ 6375 w 1435036"/>
              <a:gd name="connsiteY0" fmla="*/ 394633 h 804398"/>
              <a:gd name="connsiteX1" fmla="*/ 707396 w 1435036"/>
              <a:gd name="connsiteY1" fmla="*/ 1617 h 804398"/>
              <a:gd name="connsiteX2" fmla="*/ 1435036 w 1435036"/>
              <a:gd name="connsiteY2" fmla="*/ 300750 h 804398"/>
              <a:gd name="connsiteX3" fmla="*/ 1130804 w 1435036"/>
              <a:gd name="connsiteY3" fmla="*/ 803792 h 804398"/>
              <a:gd name="connsiteX4" fmla="*/ 6375 w 1435036"/>
              <a:gd name="connsiteY4" fmla="*/ 394633 h 804398"/>
              <a:gd name="connsiteX0" fmla="*/ 6110 w 1286644"/>
              <a:gd name="connsiteY0" fmla="*/ 428400 h 841636"/>
              <a:gd name="connsiteX1" fmla="*/ 707131 w 1286644"/>
              <a:gd name="connsiteY1" fmla="*/ 35384 h 841636"/>
              <a:gd name="connsiteX2" fmla="*/ 1277177 w 1286644"/>
              <a:gd name="connsiteY2" fmla="*/ 166140 h 841636"/>
              <a:gd name="connsiteX3" fmla="*/ 1130539 w 1286644"/>
              <a:gd name="connsiteY3" fmla="*/ 837559 h 841636"/>
              <a:gd name="connsiteX4" fmla="*/ 6110 w 1286644"/>
              <a:gd name="connsiteY4" fmla="*/ 428400 h 841636"/>
              <a:gd name="connsiteX0" fmla="*/ 6975 w 1287509"/>
              <a:gd name="connsiteY0" fmla="*/ 471086 h 884434"/>
              <a:gd name="connsiteX1" fmla="*/ 684993 w 1287509"/>
              <a:gd name="connsiteY1" fmla="*/ 19596 h 884434"/>
              <a:gd name="connsiteX2" fmla="*/ 1278042 w 1287509"/>
              <a:gd name="connsiteY2" fmla="*/ 208826 h 884434"/>
              <a:gd name="connsiteX3" fmla="*/ 1131404 w 1287509"/>
              <a:gd name="connsiteY3" fmla="*/ 880245 h 884434"/>
              <a:gd name="connsiteX4" fmla="*/ 6975 w 1287509"/>
              <a:gd name="connsiteY4" fmla="*/ 471086 h 884434"/>
              <a:gd name="connsiteX0" fmla="*/ 1387 w 1272454"/>
              <a:gd name="connsiteY0" fmla="*/ 471086 h 809081"/>
              <a:gd name="connsiteX1" fmla="*/ 679405 w 1272454"/>
              <a:gd name="connsiteY1" fmla="*/ 19596 h 809081"/>
              <a:gd name="connsiteX2" fmla="*/ 1272454 w 1272454"/>
              <a:gd name="connsiteY2" fmla="*/ 208826 h 809081"/>
              <a:gd name="connsiteX3" fmla="*/ 865425 w 1272454"/>
              <a:gd name="connsiteY3" fmla="*/ 803943 h 809081"/>
              <a:gd name="connsiteX4" fmla="*/ 1387 w 1272454"/>
              <a:gd name="connsiteY4" fmla="*/ 471086 h 809081"/>
              <a:gd name="connsiteX0" fmla="*/ 1348 w 1182085"/>
              <a:gd name="connsiteY0" fmla="*/ 486717 h 826418"/>
              <a:gd name="connsiteX1" fmla="*/ 679366 w 1182085"/>
              <a:gd name="connsiteY1" fmla="*/ 35227 h 826418"/>
              <a:gd name="connsiteX2" fmla="*/ 1182085 w 1182085"/>
              <a:gd name="connsiteY2" fmla="*/ 176580 h 826418"/>
              <a:gd name="connsiteX3" fmla="*/ 865386 w 1182085"/>
              <a:gd name="connsiteY3" fmla="*/ 819574 h 826418"/>
              <a:gd name="connsiteX4" fmla="*/ 1348 w 1182085"/>
              <a:gd name="connsiteY4" fmla="*/ 486717 h 826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2085" h="826418">
                <a:moveTo>
                  <a:pt x="1348" y="486717"/>
                </a:moveTo>
                <a:cubicBezTo>
                  <a:pt x="-29655" y="355993"/>
                  <a:pt x="482577" y="86916"/>
                  <a:pt x="679366" y="35227"/>
                </a:cubicBezTo>
                <a:cubicBezTo>
                  <a:pt x="876155" y="-16462"/>
                  <a:pt x="1182085" y="-40477"/>
                  <a:pt x="1182085" y="176580"/>
                </a:cubicBezTo>
                <a:cubicBezTo>
                  <a:pt x="1182085" y="393637"/>
                  <a:pt x="1062175" y="767885"/>
                  <a:pt x="865386" y="819574"/>
                </a:cubicBezTo>
                <a:cubicBezTo>
                  <a:pt x="668597" y="871263"/>
                  <a:pt x="32351" y="617441"/>
                  <a:pt x="1348" y="486717"/>
                </a:cubicBezTo>
                <a:close/>
              </a:path>
            </a:pathLst>
          </a:custGeom>
          <a:solidFill>
            <a:schemeClr val="accent2">
              <a:alpha val="24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rgbClr val="C00000"/>
              </a:solidFill>
            </a:endParaRPr>
          </a:p>
        </p:txBody>
      </p:sp>
      <p:sp>
        <p:nvSpPr>
          <p:cNvPr id="2" name="Titel 1">
            <a:extLst>
              <a:ext uri="{FF2B5EF4-FFF2-40B4-BE49-F238E27FC236}">
                <a16:creationId xmlns:a16="http://schemas.microsoft.com/office/drawing/2014/main" id="{F1B41BD1-673A-4F00-97F2-DCDB38E16089}"/>
              </a:ext>
            </a:extLst>
          </p:cNvPr>
          <p:cNvSpPr>
            <a:spLocks noGrp="1"/>
          </p:cNvSpPr>
          <p:nvPr>
            <p:ph type="title"/>
          </p:nvPr>
        </p:nvSpPr>
        <p:spPr>
          <a:xfrm>
            <a:off x="255108" y="210165"/>
            <a:ext cx="8867770" cy="637579"/>
          </a:xfrm>
        </p:spPr>
        <p:txBody>
          <a:bodyPr/>
          <a:lstStyle/>
          <a:p>
            <a:pPr marL="0" indent="0">
              <a:spcAft>
                <a:spcPts val="1200"/>
              </a:spcAft>
              <a:buNone/>
            </a:pPr>
            <a:r>
              <a:rPr lang="en-DE" sz="2800" dirty="0"/>
              <a:t>Teleconnections</a:t>
            </a:r>
          </a:p>
        </p:txBody>
      </p:sp>
      <p:sp>
        <p:nvSpPr>
          <p:cNvPr id="4" name="Foliennummernplatzhalter 3">
            <a:extLst>
              <a:ext uri="{FF2B5EF4-FFF2-40B4-BE49-F238E27FC236}">
                <a16:creationId xmlns:a16="http://schemas.microsoft.com/office/drawing/2014/main" id="{937ECF3E-E934-4653-B768-72F5D00E0BAC}"/>
              </a:ext>
            </a:extLst>
          </p:cNvPr>
          <p:cNvSpPr>
            <a:spLocks noGrp="1"/>
          </p:cNvSpPr>
          <p:nvPr>
            <p:ph type="sldNum" sz="quarter" idx="12"/>
          </p:nvPr>
        </p:nvSpPr>
        <p:spPr/>
        <p:txBody>
          <a:bodyPr/>
          <a:lstStyle/>
          <a:p>
            <a:fld id="{92E2CEC0-65AA-4B2F-9305-0F176AF11590}" type="slidenum">
              <a:rPr lang="en-US" smtClean="0"/>
              <a:pPr/>
              <a:t>4</a:t>
            </a:fld>
            <a:endParaRPr lang="en-US"/>
          </a:p>
        </p:txBody>
      </p:sp>
      <p:sp>
        <p:nvSpPr>
          <p:cNvPr id="30" name="Freeform 70">
            <a:extLst>
              <a:ext uri="{FF2B5EF4-FFF2-40B4-BE49-F238E27FC236}">
                <a16:creationId xmlns:a16="http://schemas.microsoft.com/office/drawing/2014/main" id="{E53F8767-78EA-4854-B50E-0C2DCDA0D7F9}"/>
              </a:ext>
            </a:extLst>
          </p:cNvPr>
          <p:cNvSpPr/>
          <p:nvPr/>
        </p:nvSpPr>
        <p:spPr>
          <a:xfrm rot="1133812">
            <a:off x="766321" y="2879107"/>
            <a:ext cx="448459" cy="187785"/>
          </a:xfrm>
          <a:custGeom>
            <a:avLst/>
            <a:gdLst>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74001 w 1318451"/>
              <a:gd name="connsiteY0" fmla="*/ 0 h 1085850"/>
              <a:gd name="connsiteX1" fmla="*/ 1026351 w 1318451"/>
              <a:gd name="connsiteY1" fmla="*/ 184150 h 1085850"/>
              <a:gd name="connsiteX2" fmla="*/ 715201 w 1318451"/>
              <a:gd name="connsiteY2" fmla="*/ 260350 h 1085850"/>
              <a:gd name="connsiteX3" fmla="*/ 365951 w 1318451"/>
              <a:gd name="connsiteY3" fmla="*/ 292100 h 1085850"/>
              <a:gd name="connsiteX4" fmla="*/ 143701 w 1318451"/>
              <a:gd name="connsiteY4" fmla="*/ 438150 h 1085850"/>
              <a:gd name="connsiteX5" fmla="*/ 16701 w 1318451"/>
              <a:gd name="connsiteY5" fmla="*/ 609600 h 1085850"/>
              <a:gd name="connsiteX6" fmla="*/ 54801 w 1318451"/>
              <a:gd name="connsiteY6" fmla="*/ 869950 h 1085850"/>
              <a:gd name="connsiteX7" fmla="*/ 213551 w 1318451"/>
              <a:gd name="connsiteY7" fmla="*/ 1085850 h 1085850"/>
              <a:gd name="connsiteX8" fmla="*/ 588201 w 1318451"/>
              <a:gd name="connsiteY8" fmla="*/ 1047750 h 1085850"/>
              <a:gd name="connsiteX9" fmla="*/ 912051 w 1318451"/>
              <a:gd name="connsiteY9" fmla="*/ 977900 h 1085850"/>
              <a:gd name="connsiteX10" fmla="*/ 1064451 w 1318451"/>
              <a:gd name="connsiteY10" fmla="*/ 914400 h 1085850"/>
              <a:gd name="connsiteX11" fmla="*/ 1204151 w 1318451"/>
              <a:gd name="connsiteY11" fmla="*/ 692150 h 1085850"/>
              <a:gd name="connsiteX12" fmla="*/ 1280351 w 1318451"/>
              <a:gd name="connsiteY12" fmla="*/ 457200 h 1085850"/>
              <a:gd name="connsiteX13" fmla="*/ 1318451 w 1318451"/>
              <a:gd name="connsiteY13" fmla="*/ 76200 h 1085850"/>
              <a:gd name="connsiteX14" fmla="*/ 1274001 w 1318451"/>
              <a:gd name="connsiteY14" fmla="*/ 0 h 1085850"/>
              <a:gd name="connsiteX0" fmla="*/ 1265781 w 1310231"/>
              <a:gd name="connsiteY0" fmla="*/ 0 h 1085850"/>
              <a:gd name="connsiteX1" fmla="*/ 1018131 w 1310231"/>
              <a:gd name="connsiteY1" fmla="*/ 184150 h 1085850"/>
              <a:gd name="connsiteX2" fmla="*/ 706981 w 1310231"/>
              <a:gd name="connsiteY2" fmla="*/ 260350 h 1085850"/>
              <a:gd name="connsiteX3" fmla="*/ 357731 w 1310231"/>
              <a:gd name="connsiteY3" fmla="*/ 292100 h 1085850"/>
              <a:gd name="connsiteX4" fmla="*/ 135481 w 1310231"/>
              <a:gd name="connsiteY4" fmla="*/ 438150 h 1085850"/>
              <a:gd name="connsiteX5" fmla="*/ 8481 w 1310231"/>
              <a:gd name="connsiteY5" fmla="*/ 609600 h 1085850"/>
              <a:gd name="connsiteX6" fmla="*/ 46581 w 1310231"/>
              <a:gd name="connsiteY6" fmla="*/ 869950 h 1085850"/>
              <a:gd name="connsiteX7" fmla="*/ 205331 w 1310231"/>
              <a:gd name="connsiteY7" fmla="*/ 1085850 h 1085850"/>
              <a:gd name="connsiteX8" fmla="*/ 579981 w 1310231"/>
              <a:gd name="connsiteY8" fmla="*/ 1047750 h 1085850"/>
              <a:gd name="connsiteX9" fmla="*/ 903831 w 1310231"/>
              <a:gd name="connsiteY9" fmla="*/ 977900 h 1085850"/>
              <a:gd name="connsiteX10" fmla="*/ 1056231 w 1310231"/>
              <a:gd name="connsiteY10" fmla="*/ 914400 h 1085850"/>
              <a:gd name="connsiteX11" fmla="*/ 1195931 w 1310231"/>
              <a:gd name="connsiteY11" fmla="*/ 692150 h 1085850"/>
              <a:gd name="connsiteX12" fmla="*/ 1272131 w 1310231"/>
              <a:gd name="connsiteY12" fmla="*/ 457200 h 1085850"/>
              <a:gd name="connsiteX13" fmla="*/ 1310231 w 1310231"/>
              <a:gd name="connsiteY13" fmla="*/ 76200 h 1085850"/>
              <a:gd name="connsiteX14" fmla="*/ 1265781 w 1310231"/>
              <a:gd name="connsiteY14" fmla="*/ 0 h 1085850"/>
              <a:gd name="connsiteX0" fmla="*/ 1265781 w 1310231"/>
              <a:gd name="connsiteY0" fmla="*/ 0 h 1112958"/>
              <a:gd name="connsiteX1" fmla="*/ 1018131 w 1310231"/>
              <a:gd name="connsiteY1" fmla="*/ 184150 h 1112958"/>
              <a:gd name="connsiteX2" fmla="*/ 706981 w 1310231"/>
              <a:gd name="connsiteY2" fmla="*/ 260350 h 1112958"/>
              <a:gd name="connsiteX3" fmla="*/ 357731 w 1310231"/>
              <a:gd name="connsiteY3" fmla="*/ 292100 h 1112958"/>
              <a:gd name="connsiteX4" fmla="*/ 135481 w 1310231"/>
              <a:gd name="connsiteY4" fmla="*/ 438150 h 1112958"/>
              <a:gd name="connsiteX5" fmla="*/ 8481 w 1310231"/>
              <a:gd name="connsiteY5" fmla="*/ 609600 h 1112958"/>
              <a:gd name="connsiteX6" fmla="*/ 46581 w 1310231"/>
              <a:gd name="connsiteY6" fmla="*/ 869950 h 1112958"/>
              <a:gd name="connsiteX7" fmla="*/ 205331 w 1310231"/>
              <a:gd name="connsiteY7" fmla="*/ 1085850 h 1112958"/>
              <a:gd name="connsiteX8" fmla="*/ 579981 w 1310231"/>
              <a:gd name="connsiteY8" fmla="*/ 1047750 h 1112958"/>
              <a:gd name="connsiteX9" fmla="*/ 903831 w 1310231"/>
              <a:gd name="connsiteY9" fmla="*/ 977900 h 1112958"/>
              <a:gd name="connsiteX10" fmla="*/ 1056231 w 1310231"/>
              <a:gd name="connsiteY10" fmla="*/ 914400 h 1112958"/>
              <a:gd name="connsiteX11" fmla="*/ 1195931 w 1310231"/>
              <a:gd name="connsiteY11" fmla="*/ 692150 h 1112958"/>
              <a:gd name="connsiteX12" fmla="*/ 1272131 w 1310231"/>
              <a:gd name="connsiteY12" fmla="*/ 457200 h 1112958"/>
              <a:gd name="connsiteX13" fmla="*/ 1310231 w 1310231"/>
              <a:gd name="connsiteY13" fmla="*/ 76200 h 1112958"/>
              <a:gd name="connsiteX14" fmla="*/ 1265781 w 1310231"/>
              <a:gd name="connsiteY14" fmla="*/ 0 h 1112958"/>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865732 w 1310231"/>
              <a:gd name="connsiteY10" fmla="*/ 876301 h 1095703"/>
              <a:gd name="connsiteX11" fmla="*/ 1037181 w 1310231"/>
              <a:gd name="connsiteY11" fmla="*/ 844550 h 1095703"/>
              <a:gd name="connsiteX12" fmla="*/ 1195931 w 1310231"/>
              <a:gd name="connsiteY12" fmla="*/ 692150 h 1095703"/>
              <a:gd name="connsiteX13" fmla="*/ 1272131 w 1310231"/>
              <a:gd name="connsiteY13" fmla="*/ 457200 h 1095703"/>
              <a:gd name="connsiteX14" fmla="*/ 1310231 w 1310231"/>
              <a:gd name="connsiteY14" fmla="*/ 76200 h 1095703"/>
              <a:gd name="connsiteX15" fmla="*/ 1265781 w 1310231"/>
              <a:gd name="connsiteY15" fmla="*/ 0 h 1095703"/>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37181 w 1310231"/>
              <a:gd name="connsiteY11" fmla="*/ 84455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70531 w 1310231"/>
              <a:gd name="connsiteY12" fmla="*/ 63500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329281 w 1329281"/>
              <a:gd name="connsiteY0" fmla="*/ 0 h 1146112"/>
              <a:gd name="connsiteX1" fmla="*/ 1018131 w 1329281"/>
              <a:gd name="connsiteY1" fmla="*/ 234950 h 1146112"/>
              <a:gd name="connsiteX2" fmla="*/ 706981 w 1329281"/>
              <a:gd name="connsiteY2" fmla="*/ 311150 h 1146112"/>
              <a:gd name="connsiteX3" fmla="*/ 357731 w 1329281"/>
              <a:gd name="connsiteY3" fmla="*/ 342900 h 1146112"/>
              <a:gd name="connsiteX4" fmla="*/ 135481 w 1329281"/>
              <a:gd name="connsiteY4" fmla="*/ 488950 h 1146112"/>
              <a:gd name="connsiteX5" fmla="*/ 8481 w 1329281"/>
              <a:gd name="connsiteY5" fmla="*/ 660400 h 1146112"/>
              <a:gd name="connsiteX6" fmla="*/ 46581 w 1329281"/>
              <a:gd name="connsiteY6" fmla="*/ 920750 h 1146112"/>
              <a:gd name="connsiteX7" fmla="*/ 205331 w 1329281"/>
              <a:gd name="connsiteY7" fmla="*/ 1136650 h 1146112"/>
              <a:gd name="connsiteX8" fmla="*/ 579981 w 1329281"/>
              <a:gd name="connsiteY8" fmla="*/ 1098550 h 1146112"/>
              <a:gd name="connsiteX9" fmla="*/ 751431 w 1329281"/>
              <a:gd name="connsiteY9" fmla="*/ 1016000 h 1146112"/>
              <a:gd name="connsiteX10" fmla="*/ 865732 w 1329281"/>
              <a:gd name="connsiteY10" fmla="*/ 927101 h 1146112"/>
              <a:gd name="connsiteX11" fmla="*/ 1024481 w 1329281"/>
              <a:gd name="connsiteY11" fmla="*/ 825500 h 1146112"/>
              <a:gd name="connsiteX12" fmla="*/ 1170531 w 1329281"/>
              <a:gd name="connsiteY12" fmla="*/ 685800 h 1146112"/>
              <a:gd name="connsiteX13" fmla="*/ 1272131 w 1329281"/>
              <a:gd name="connsiteY13" fmla="*/ 508000 h 1146112"/>
              <a:gd name="connsiteX14" fmla="*/ 1310231 w 1329281"/>
              <a:gd name="connsiteY14" fmla="*/ 127000 h 1146112"/>
              <a:gd name="connsiteX15" fmla="*/ 1329281 w 1329281"/>
              <a:gd name="connsiteY15" fmla="*/ 0 h 1146112"/>
              <a:gd name="connsiteX0" fmla="*/ 1310231 w 1310231"/>
              <a:gd name="connsiteY0" fmla="*/ 0 h 1146112"/>
              <a:gd name="connsiteX1" fmla="*/ 1018131 w 1310231"/>
              <a:gd name="connsiteY1" fmla="*/ 234950 h 1146112"/>
              <a:gd name="connsiteX2" fmla="*/ 706981 w 1310231"/>
              <a:gd name="connsiteY2" fmla="*/ 31115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357731 w 1310231"/>
              <a:gd name="connsiteY4" fmla="*/ 3429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275181 w 1310231"/>
              <a:gd name="connsiteY4" fmla="*/ 4572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700 w 1310700"/>
              <a:gd name="connsiteY0" fmla="*/ 0 h 1146112"/>
              <a:gd name="connsiteX1" fmla="*/ 1018600 w 1310700"/>
              <a:gd name="connsiteY1" fmla="*/ 234950 h 1146112"/>
              <a:gd name="connsiteX2" fmla="*/ 713800 w 1310700"/>
              <a:gd name="connsiteY2" fmla="*/ 381000 h 1146112"/>
              <a:gd name="connsiteX3" fmla="*/ 370901 w 1310700"/>
              <a:gd name="connsiteY3" fmla="*/ 457201 h 1146112"/>
              <a:gd name="connsiteX4" fmla="*/ 275650 w 1310700"/>
              <a:gd name="connsiteY4" fmla="*/ 457200 h 1146112"/>
              <a:gd name="connsiteX5" fmla="*/ 142300 w 1310700"/>
              <a:gd name="connsiteY5" fmla="*/ 552450 h 1146112"/>
              <a:gd name="connsiteX6" fmla="*/ 8950 w 1310700"/>
              <a:gd name="connsiteY6" fmla="*/ 660400 h 1146112"/>
              <a:gd name="connsiteX7" fmla="*/ 47050 w 1310700"/>
              <a:gd name="connsiteY7" fmla="*/ 920750 h 1146112"/>
              <a:gd name="connsiteX8" fmla="*/ 205800 w 1310700"/>
              <a:gd name="connsiteY8" fmla="*/ 1136650 h 1146112"/>
              <a:gd name="connsiteX9" fmla="*/ 580450 w 1310700"/>
              <a:gd name="connsiteY9" fmla="*/ 1098550 h 1146112"/>
              <a:gd name="connsiteX10" fmla="*/ 751900 w 1310700"/>
              <a:gd name="connsiteY10" fmla="*/ 1016000 h 1146112"/>
              <a:gd name="connsiteX11" fmla="*/ 866201 w 1310700"/>
              <a:gd name="connsiteY11" fmla="*/ 927101 h 1146112"/>
              <a:gd name="connsiteX12" fmla="*/ 1024950 w 1310700"/>
              <a:gd name="connsiteY12" fmla="*/ 825500 h 1146112"/>
              <a:gd name="connsiteX13" fmla="*/ 1171000 w 1310700"/>
              <a:gd name="connsiteY13" fmla="*/ 685800 h 1146112"/>
              <a:gd name="connsiteX14" fmla="*/ 1272600 w 1310700"/>
              <a:gd name="connsiteY14" fmla="*/ 508000 h 1146112"/>
              <a:gd name="connsiteX15" fmla="*/ 1310700 w 1310700"/>
              <a:gd name="connsiteY15" fmla="*/ 127000 h 1146112"/>
              <a:gd name="connsiteX16" fmla="*/ 1310700 w 1310700"/>
              <a:gd name="connsiteY16" fmla="*/ 0 h 1146112"/>
              <a:gd name="connsiteX0" fmla="*/ 1279766 w 1279766"/>
              <a:gd name="connsiteY0" fmla="*/ 0 h 1146112"/>
              <a:gd name="connsiteX1" fmla="*/ 987666 w 1279766"/>
              <a:gd name="connsiteY1" fmla="*/ 234950 h 1146112"/>
              <a:gd name="connsiteX2" fmla="*/ 682866 w 1279766"/>
              <a:gd name="connsiteY2" fmla="*/ 381000 h 1146112"/>
              <a:gd name="connsiteX3" fmla="*/ 339967 w 1279766"/>
              <a:gd name="connsiteY3" fmla="*/ 457201 h 1146112"/>
              <a:gd name="connsiteX4" fmla="*/ 244716 w 1279766"/>
              <a:gd name="connsiteY4" fmla="*/ 457200 h 1146112"/>
              <a:gd name="connsiteX5" fmla="*/ 111366 w 1279766"/>
              <a:gd name="connsiteY5" fmla="*/ 552450 h 1146112"/>
              <a:gd name="connsiteX6" fmla="*/ 16116 w 1279766"/>
              <a:gd name="connsiteY6" fmla="*/ 704850 h 1146112"/>
              <a:gd name="connsiteX7" fmla="*/ 16116 w 1279766"/>
              <a:gd name="connsiteY7" fmla="*/ 920750 h 1146112"/>
              <a:gd name="connsiteX8" fmla="*/ 174866 w 1279766"/>
              <a:gd name="connsiteY8" fmla="*/ 1136650 h 1146112"/>
              <a:gd name="connsiteX9" fmla="*/ 549516 w 1279766"/>
              <a:gd name="connsiteY9" fmla="*/ 1098550 h 1146112"/>
              <a:gd name="connsiteX10" fmla="*/ 720966 w 1279766"/>
              <a:gd name="connsiteY10" fmla="*/ 1016000 h 1146112"/>
              <a:gd name="connsiteX11" fmla="*/ 835267 w 1279766"/>
              <a:gd name="connsiteY11" fmla="*/ 927101 h 1146112"/>
              <a:gd name="connsiteX12" fmla="*/ 994016 w 1279766"/>
              <a:gd name="connsiteY12" fmla="*/ 825500 h 1146112"/>
              <a:gd name="connsiteX13" fmla="*/ 1140066 w 1279766"/>
              <a:gd name="connsiteY13" fmla="*/ 685800 h 1146112"/>
              <a:gd name="connsiteX14" fmla="*/ 1241666 w 1279766"/>
              <a:gd name="connsiteY14" fmla="*/ 508000 h 1146112"/>
              <a:gd name="connsiteX15" fmla="*/ 1279766 w 1279766"/>
              <a:gd name="connsiteY15" fmla="*/ 127000 h 1146112"/>
              <a:gd name="connsiteX16" fmla="*/ 1279766 w 1279766"/>
              <a:gd name="connsiteY16" fmla="*/ 0 h 1146112"/>
              <a:gd name="connsiteX0" fmla="*/ 1263707 w 1263707"/>
              <a:gd name="connsiteY0" fmla="*/ 0 h 1149606"/>
              <a:gd name="connsiteX1" fmla="*/ 971607 w 1263707"/>
              <a:gd name="connsiteY1" fmla="*/ 234950 h 1149606"/>
              <a:gd name="connsiteX2" fmla="*/ 666807 w 1263707"/>
              <a:gd name="connsiteY2" fmla="*/ 381000 h 1149606"/>
              <a:gd name="connsiteX3" fmla="*/ 323908 w 1263707"/>
              <a:gd name="connsiteY3" fmla="*/ 457201 h 1149606"/>
              <a:gd name="connsiteX4" fmla="*/ 228657 w 1263707"/>
              <a:gd name="connsiteY4" fmla="*/ 457200 h 1149606"/>
              <a:gd name="connsiteX5" fmla="*/ 95307 w 1263707"/>
              <a:gd name="connsiteY5" fmla="*/ 552450 h 1149606"/>
              <a:gd name="connsiteX6" fmla="*/ 57 w 1263707"/>
              <a:gd name="connsiteY6" fmla="*/ 704850 h 1149606"/>
              <a:gd name="connsiteX7" fmla="*/ 82607 w 1263707"/>
              <a:gd name="connsiteY7" fmla="*/ 869950 h 1149606"/>
              <a:gd name="connsiteX8" fmla="*/ 158807 w 1263707"/>
              <a:gd name="connsiteY8" fmla="*/ 1136650 h 1149606"/>
              <a:gd name="connsiteX9" fmla="*/ 533457 w 1263707"/>
              <a:gd name="connsiteY9" fmla="*/ 1098550 h 1149606"/>
              <a:gd name="connsiteX10" fmla="*/ 704907 w 1263707"/>
              <a:gd name="connsiteY10" fmla="*/ 1016000 h 1149606"/>
              <a:gd name="connsiteX11" fmla="*/ 819208 w 1263707"/>
              <a:gd name="connsiteY11" fmla="*/ 927101 h 1149606"/>
              <a:gd name="connsiteX12" fmla="*/ 977957 w 1263707"/>
              <a:gd name="connsiteY12" fmla="*/ 825500 h 1149606"/>
              <a:gd name="connsiteX13" fmla="*/ 1124007 w 1263707"/>
              <a:gd name="connsiteY13" fmla="*/ 685800 h 1149606"/>
              <a:gd name="connsiteX14" fmla="*/ 1225607 w 1263707"/>
              <a:gd name="connsiteY14" fmla="*/ 508000 h 1149606"/>
              <a:gd name="connsiteX15" fmla="*/ 1263707 w 1263707"/>
              <a:gd name="connsiteY15" fmla="*/ 127000 h 1149606"/>
              <a:gd name="connsiteX16" fmla="*/ 1263707 w 1263707"/>
              <a:gd name="connsiteY16" fmla="*/ 0 h 1149606"/>
              <a:gd name="connsiteX0" fmla="*/ 1263732 w 1263732"/>
              <a:gd name="connsiteY0" fmla="*/ 0 h 1101119"/>
              <a:gd name="connsiteX1" fmla="*/ 971632 w 1263732"/>
              <a:gd name="connsiteY1" fmla="*/ 234950 h 1101119"/>
              <a:gd name="connsiteX2" fmla="*/ 666832 w 1263732"/>
              <a:gd name="connsiteY2" fmla="*/ 381000 h 1101119"/>
              <a:gd name="connsiteX3" fmla="*/ 323933 w 1263732"/>
              <a:gd name="connsiteY3" fmla="*/ 457201 h 1101119"/>
              <a:gd name="connsiteX4" fmla="*/ 228682 w 1263732"/>
              <a:gd name="connsiteY4" fmla="*/ 457200 h 1101119"/>
              <a:gd name="connsiteX5" fmla="*/ 95332 w 1263732"/>
              <a:gd name="connsiteY5" fmla="*/ 552450 h 1101119"/>
              <a:gd name="connsiteX6" fmla="*/ 82 w 1263732"/>
              <a:gd name="connsiteY6" fmla="*/ 704850 h 1101119"/>
              <a:gd name="connsiteX7" fmla="*/ 82632 w 1263732"/>
              <a:gd name="connsiteY7" fmla="*/ 869950 h 1101119"/>
              <a:gd name="connsiteX8" fmla="*/ 273132 w 1263732"/>
              <a:gd name="connsiteY8" fmla="*/ 1060450 h 1101119"/>
              <a:gd name="connsiteX9" fmla="*/ 533482 w 1263732"/>
              <a:gd name="connsiteY9" fmla="*/ 1098550 h 1101119"/>
              <a:gd name="connsiteX10" fmla="*/ 704932 w 1263732"/>
              <a:gd name="connsiteY10" fmla="*/ 1016000 h 1101119"/>
              <a:gd name="connsiteX11" fmla="*/ 819233 w 1263732"/>
              <a:gd name="connsiteY11" fmla="*/ 927101 h 1101119"/>
              <a:gd name="connsiteX12" fmla="*/ 977982 w 1263732"/>
              <a:gd name="connsiteY12" fmla="*/ 825500 h 1101119"/>
              <a:gd name="connsiteX13" fmla="*/ 1124032 w 1263732"/>
              <a:gd name="connsiteY13" fmla="*/ 685800 h 1101119"/>
              <a:gd name="connsiteX14" fmla="*/ 1225632 w 1263732"/>
              <a:gd name="connsiteY14" fmla="*/ 508000 h 1101119"/>
              <a:gd name="connsiteX15" fmla="*/ 1263732 w 1263732"/>
              <a:gd name="connsiteY15" fmla="*/ 127000 h 1101119"/>
              <a:gd name="connsiteX16" fmla="*/ 1263732 w 1263732"/>
              <a:gd name="connsiteY16" fmla="*/ 0 h 1101119"/>
              <a:gd name="connsiteX0" fmla="*/ 1263732 w 1263732"/>
              <a:gd name="connsiteY0" fmla="*/ 0 h 1074093"/>
              <a:gd name="connsiteX1" fmla="*/ 971632 w 1263732"/>
              <a:gd name="connsiteY1" fmla="*/ 234950 h 1074093"/>
              <a:gd name="connsiteX2" fmla="*/ 666832 w 1263732"/>
              <a:gd name="connsiteY2" fmla="*/ 381000 h 1074093"/>
              <a:gd name="connsiteX3" fmla="*/ 323933 w 1263732"/>
              <a:gd name="connsiteY3" fmla="*/ 457201 h 1074093"/>
              <a:gd name="connsiteX4" fmla="*/ 228682 w 1263732"/>
              <a:gd name="connsiteY4" fmla="*/ 457200 h 1074093"/>
              <a:gd name="connsiteX5" fmla="*/ 95332 w 1263732"/>
              <a:gd name="connsiteY5" fmla="*/ 552450 h 1074093"/>
              <a:gd name="connsiteX6" fmla="*/ 82 w 1263732"/>
              <a:gd name="connsiteY6" fmla="*/ 704850 h 1074093"/>
              <a:gd name="connsiteX7" fmla="*/ 82632 w 1263732"/>
              <a:gd name="connsiteY7" fmla="*/ 869950 h 1074093"/>
              <a:gd name="connsiteX8" fmla="*/ 273132 w 1263732"/>
              <a:gd name="connsiteY8" fmla="*/ 1060450 h 1074093"/>
              <a:gd name="connsiteX9" fmla="*/ 527132 w 1263732"/>
              <a:gd name="connsiteY9" fmla="*/ 1054100 h 1074093"/>
              <a:gd name="connsiteX10" fmla="*/ 704932 w 1263732"/>
              <a:gd name="connsiteY10" fmla="*/ 1016000 h 1074093"/>
              <a:gd name="connsiteX11" fmla="*/ 819233 w 1263732"/>
              <a:gd name="connsiteY11" fmla="*/ 927101 h 1074093"/>
              <a:gd name="connsiteX12" fmla="*/ 977982 w 1263732"/>
              <a:gd name="connsiteY12" fmla="*/ 825500 h 1074093"/>
              <a:gd name="connsiteX13" fmla="*/ 1124032 w 1263732"/>
              <a:gd name="connsiteY13" fmla="*/ 685800 h 1074093"/>
              <a:gd name="connsiteX14" fmla="*/ 1225632 w 1263732"/>
              <a:gd name="connsiteY14" fmla="*/ 508000 h 1074093"/>
              <a:gd name="connsiteX15" fmla="*/ 1263732 w 1263732"/>
              <a:gd name="connsiteY15" fmla="*/ 127000 h 1074093"/>
              <a:gd name="connsiteX16" fmla="*/ 1263732 w 1263732"/>
              <a:gd name="connsiteY16" fmla="*/ 0 h 1074093"/>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10160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9906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17682 w 1263732"/>
              <a:gd name="connsiteY14" fmla="*/ 66675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76333 w 1244733"/>
              <a:gd name="connsiteY5" fmla="*/ 552450 h 1075057"/>
              <a:gd name="connsiteX6" fmla="*/ 133 w 1244733"/>
              <a:gd name="connsiteY6" fmla="*/ 723900 h 1075057"/>
              <a:gd name="connsiteX7" fmla="*/ 63633 w 1244733"/>
              <a:gd name="connsiteY7" fmla="*/ 869950 h 1075057"/>
              <a:gd name="connsiteX8" fmla="*/ 254133 w 1244733"/>
              <a:gd name="connsiteY8" fmla="*/ 1060450 h 1075057"/>
              <a:gd name="connsiteX9" fmla="*/ 508133 w 1244733"/>
              <a:gd name="connsiteY9" fmla="*/ 1054100 h 1075057"/>
              <a:gd name="connsiteX10" fmla="*/ 628784 w 1244733"/>
              <a:gd name="connsiteY10" fmla="*/ 990602 h 1075057"/>
              <a:gd name="connsiteX11" fmla="*/ 679583 w 1244733"/>
              <a:gd name="connsiteY11" fmla="*/ 965200 h 1075057"/>
              <a:gd name="connsiteX12" fmla="*/ 812934 w 1244733"/>
              <a:gd name="connsiteY12" fmla="*/ 889001 h 1075057"/>
              <a:gd name="connsiteX13" fmla="*/ 958983 w 1244733"/>
              <a:gd name="connsiteY13" fmla="*/ 800100 h 1075057"/>
              <a:gd name="connsiteX14" fmla="*/ 1098683 w 1244733"/>
              <a:gd name="connsiteY14" fmla="*/ 666750 h 1075057"/>
              <a:gd name="connsiteX15" fmla="*/ 1206633 w 1244733"/>
              <a:gd name="connsiteY15" fmla="*/ 508000 h 1075057"/>
              <a:gd name="connsiteX16" fmla="*/ 1244733 w 1244733"/>
              <a:gd name="connsiteY16" fmla="*/ 127000 h 1075057"/>
              <a:gd name="connsiteX17" fmla="*/ 1244733 w 1244733"/>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47783 w 1244733"/>
              <a:gd name="connsiteY4" fmla="*/ 47625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05259 w 1245058"/>
              <a:gd name="connsiteY3" fmla="*/ 4572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889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438608 w 1245058"/>
              <a:gd name="connsiteY4" fmla="*/ 6413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104102 w 1253451"/>
              <a:gd name="connsiteY5" fmla="*/ 57150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345402 w 1253451"/>
              <a:gd name="connsiteY5" fmla="*/ 65405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181828 w 1181828"/>
              <a:gd name="connsiteY0" fmla="*/ 0 h 1075057"/>
              <a:gd name="connsiteX1" fmla="*/ 889728 w 1181828"/>
              <a:gd name="connsiteY1" fmla="*/ 234950 h 1075057"/>
              <a:gd name="connsiteX2" fmla="*/ 584928 w 1181828"/>
              <a:gd name="connsiteY2" fmla="*/ 381000 h 1075057"/>
              <a:gd name="connsiteX3" fmla="*/ 419829 w 1181828"/>
              <a:gd name="connsiteY3" fmla="*/ 482601 h 1075057"/>
              <a:gd name="connsiteX4" fmla="*/ 375378 w 1181828"/>
              <a:gd name="connsiteY4" fmla="*/ 641350 h 1075057"/>
              <a:gd name="connsiteX5" fmla="*/ 273779 w 1181828"/>
              <a:gd name="connsiteY5" fmla="*/ 654052 h 1075057"/>
              <a:gd name="connsiteX6" fmla="*/ 178528 w 1181828"/>
              <a:gd name="connsiteY6" fmla="*/ 628650 h 1075057"/>
              <a:gd name="connsiteX7" fmla="*/ 127728 w 1181828"/>
              <a:gd name="connsiteY7" fmla="*/ 685800 h 1075057"/>
              <a:gd name="connsiteX8" fmla="*/ 728 w 1181828"/>
              <a:gd name="connsiteY8" fmla="*/ 869950 h 1075057"/>
              <a:gd name="connsiteX9" fmla="*/ 191228 w 1181828"/>
              <a:gd name="connsiteY9" fmla="*/ 1060450 h 1075057"/>
              <a:gd name="connsiteX10" fmla="*/ 445228 w 1181828"/>
              <a:gd name="connsiteY10" fmla="*/ 1054100 h 1075057"/>
              <a:gd name="connsiteX11" fmla="*/ 565879 w 1181828"/>
              <a:gd name="connsiteY11" fmla="*/ 990602 h 1075057"/>
              <a:gd name="connsiteX12" fmla="*/ 616678 w 1181828"/>
              <a:gd name="connsiteY12" fmla="*/ 965200 h 1075057"/>
              <a:gd name="connsiteX13" fmla="*/ 750029 w 1181828"/>
              <a:gd name="connsiteY13" fmla="*/ 889001 h 1075057"/>
              <a:gd name="connsiteX14" fmla="*/ 896078 w 1181828"/>
              <a:gd name="connsiteY14" fmla="*/ 800100 h 1075057"/>
              <a:gd name="connsiteX15" fmla="*/ 1035778 w 1181828"/>
              <a:gd name="connsiteY15" fmla="*/ 666750 h 1075057"/>
              <a:gd name="connsiteX16" fmla="*/ 1143728 w 1181828"/>
              <a:gd name="connsiteY16" fmla="*/ 508000 h 1075057"/>
              <a:gd name="connsiteX17" fmla="*/ 1181828 w 1181828"/>
              <a:gd name="connsiteY17" fmla="*/ 127000 h 1075057"/>
              <a:gd name="connsiteX18" fmla="*/ 1181828 w 1181828"/>
              <a:gd name="connsiteY18" fmla="*/ 0 h 1075057"/>
              <a:gd name="connsiteX0" fmla="*/ 1054208 w 1054208"/>
              <a:gd name="connsiteY0" fmla="*/ 0 h 1083044"/>
              <a:gd name="connsiteX1" fmla="*/ 762108 w 1054208"/>
              <a:gd name="connsiteY1" fmla="*/ 234950 h 1083044"/>
              <a:gd name="connsiteX2" fmla="*/ 457308 w 1054208"/>
              <a:gd name="connsiteY2" fmla="*/ 381000 h 1083044"/>
              <a:gd name="connsiteX3" fmla="*/ 292209 w 1054208"/>
              <a:gd name="connsiteY3" fmla="*/ 482601 h 1083044"/>
              <a:gd name="connsiteX4" fmla="*/ 247758 w 1054208"/>
              <a:gd name="connsiteY4" fmla="*/ 641350 h 1083044"/>
              <a:gd name="connsiteX5" fmla="*/ 146159 w 1054208"/>
              <a:gd name="connsiteY5" fmla="*/ 654052 h 1083044"/>
              <a:gd name="connsiteX6" fmla="*/ 50908 w 1054208"/>
              <a:gd name="connsiteY6" fmla="*/ 628650 h 1083044"/>
              <a:gd name="connsiteX7" fmla="*/ 108 w 1054208"/>
              <a:gd name="connsiteY7" fmla="*/ 685800 h 1083044"/>
              <a:gd name="connsiteX8" fmla="*/ 38208 w 1054208"/>
              <a:gd name="connsiteY8" fmla="*/ 762000 h 1083044"/>
              <a:gd name="connsiteX9" fmla="*/ 63608 w 1054208"/>
              <a:gd name="connsiteY9" fmla="*/ 1060450 h 1083044"/>
              <a:gd name="connsiteX10" fmla="*/ 317608 w 1054208"/>
              <a:gd name="connsiteY10" fmla="*/ 1054100 h 1083044"/>
              <a:gd name="connsiteX11" fmla="*/ 438259 w 1054208"/>
              <a:gd name="connsiteY11" fmla="*/ 990602 h 1083044"/>
              <a:gd name="connsiteX12" fmla="*/ 489058 w 1054208"/>
              <a:gd name="connsiteY12" fmla="*/ 965200 h 1083044"/>
              <a:gd name="connsiteX13" fmla="*/ 622409 w 1054208"/>
              <a:gd name="connsiteY13" fmla="*/ 889001 h 1083044"/>
              <a:gd name="connsiteX14" fmla="*/ 768458 w 1054208"/>
              <a:gd name="connsiteY14" fmla="*/ 800100 h 1083044"/>
              <a:gd name="connsiteX15" fmla="*/ 908158 w 1054208"/>
              <a:gd name="connsiteY15" fmla="*/ 666750 h 1083044"/>
              <a:gd name="connsiteX16" fmla="*/ 1016108 w 1054208"/>
              <a:gd name="connsiteY16" fmla="*/ 508000 h 1083044"/>
              <a:gd name="connsiteX17" fmla="*/ 1054208 w 1054208"/>
              <a:gd name="connsiteY17" fmla="*/ 127000 h 1083044"/>
              <a:gd name="connsiteX18" fmla="*/ 1054208 w 1054208"/>
              <a:gd name="connsiteY18" fmla="*/ 0 h 1083044"/>
              <a:gd name="connsiteX0" fmla="*/ 1054234 w 1054234"/>
              <a:gd name="connsiteY0" fmla="*/ 0 h 1060247"/>
              <a:gd name="connsiteX1" fmla="*/ 762134 w 1054234"/>
              <a:gd name="connsiteY1" fmla="*/ 234950 h 1060247"/>
              <a:gd name="connsiteX2" fmla="*/ 457334 w 1054234"/>
              <a:gd name="connsiteY2" fmla="*/ 381000 h 1060247"/>
              <a:gd name="connsiteX3" fmla="*/ 292235 w 1054234"/>
              <a:gd name="connsiteY3" fmla="*/ 482601 h 1060247"/>
              <a:gd name="connsiteX4" fmla="*/ 247784 w 1054234"/>
              <a:gd name="connsiteY4" fmla="*/ 641350 h 1060247"/>
              <a:gd name="connsiteX5" fmla="*/ 146185 w 1054234"/>
              <a:gd name="connsiteY5" fmla="*/ 654052 h 1060247"/>
              <a:gd name="connsiteX6" fmla="*/ 50934 w 1054234"/>
              <a:gd name="connsiteY6" fmla="*/ 628650 h 1060247"/>
              <a:gd name="connsiteX7" fmla="*/ 134 w 1054234"/>
              <a:gd name="connsiteY7" fmla="*/ 685800 h 1060247"/>
              <a:gd name="connsiteX8" fmla="*/ 38234 w 1054234"/>
              <a:gd name="connsiteY8" fmla="*/ 762000 h 1060247"/>
              <a:gd name="connsiteX9" fmla="*/ 101734 w 1054234"/>
              <a:gd name="connsiteY9" fmla="*/ 812800 h 1060247"/>
              <a:gd name="connsiteX10" fmla="*/ 317634 w 1054234"/>
              <a:gd name="connsiteY10" fmla="*/ 1054100 h 1060247"/>
              <a:gd name="connsiteX11" fmla="*/ 438285 w 1054234"/>
              <a:gd name="connsiteY11" fmla="*/ 990602 h 1060247"/>
              <a:gd name="connsiteX12" fmla="*/ 489084 w 1054234"/>
              <a:gd name="connsiteY12" fmla="*/ 965200 h 1060247"/>
              <a:gd name="connsiteX13" fmla="*/ 622435 w 1054234"/>
              <a:gd name="connsiteY13" fmla="*/ 889001 h 1060247"/>
              <a:gd name="connsiteX14" fmla="*/ 768484 w 1054234"/>
              <a:gd name="connsiteY14" fmla="*/ 800100 h 1060247"/>
              <a:gd name="connsiteX15" fmla="*/ 908184 w 1054234"/>
              <a:gd name="connsiteY15" fmla="*/ 666750 h 1060247"/>
              <a:gd name="connsiteX16" fmla="*/ 1016134 w 1054234"/>
              <a:gd name="connsiteY16" fmla="*/ 508000 h 1060247"/>
              <a:gd name="connsiteX17" fmla="*/ 1054234 w 1054234"/>
              <a:gd name="connsiteY17" fmla="*/ 127000 h 1060247"/>
              <a:gd name="connsiteX18" fmla="*/ 1054234 w 1054234"/>
              <a:gd name="connsiteY18" fmla="*/ 0 h 1060247"/>
              <a:gd name="connsiteX0" fmla="*/ 1054234 w 1054234"/>
              <a:gd name="connsiteY0" fmla="*/ 0 h 990750"/>
              <a:gd name="connsiteX1" fmla="*/ 762134 w 1054234"/>
              <a:gd name="connsiteY1" fmla="*/ 234950 h 990750"/>
              <a:gd name="connsiteX2" fmla="*/ 457334 w 1054234"/>
              <a:gd name="connsiteY2" fmla="*/ 381000 h 990750"/>
              <a:gd name="connsiteX3" fmla="*/ 292235 w 1054234"/>
              <a:gd name="connsiteY3" fmla="*/ 482601 h 990750"/>
              <a:gd name="connsiteX4" fmla="*/ 247784 w 1054234"/>
              <a:gd name="connsiteY4" fmla="*/ 641350 h 990750"/>
              <a:gd name="connsiteX5" fmla="*/ 146185 w 1054234"/>
              <a:gd name="connsiteY5" fmla="*/ 654052 h 990750"/>
              <a:gd name="connsiteX6" fmla="*/ 50934 w 1054234"/>
              <a:gd name="connsiteY6" fmla="*/ 628650 h 990750"/>
              <a:gd name="connsiteX7" fmla="*/ 134 w 1054234"/>
              <a:gd name="connsiteY7" fmla="*/ 685800 h 990750"/>
              <a:gd name="connsiteX8" fmla="*/ 38234 w 1054234"/>
              <a:gd name="connsiteY8" fmla="*/ 762000 h 990750"/>
              <a:gd name="connsiteX9" fmla="*/ 101734 w 1054234"/>
              <a:gd name="connsiteY9" fmla="*/ 812800 h 990750"/>
              <a:gd name="connsiteX10" fmla="*/ 254134 w 1054234"/>
              <a:gd name="connsiteY10" fmla="*/ 768350 h 990750"/>
              <a:gd name="connsiteX11" fmla="*/ 438285 w 1054234"/>
              <a:gd name="connsiteY11" fmla="*/ 990602 h 990750"/>
              <a:gd name="connsiteX12" fmla="*/ 489084 w 1054234"/>
              <a:gd name="connsiteY12" fmla="*/ 965200 h 990750"/>
              <a:gd name="connsiteX13" fmla="*/ 622435 w 1054234"/>
              <a:gd name="connsiteY13" fmla="*/ 889001 h 990750"/>
              <a:gd name="connsiteX14" fmla="*/ 768484 w 1054234"/>
              <a:gd name="connsiteY14" fmla="*/ 800100 h 990750"/>
              <a:gd name="connsiteX15" fmla="*/ 908184 w 1054234"/>
              <a:gd name="connsiteY15" fmla="*/ 666750 h 990750"/>
              <a:gd name="connsiteX16" fmla="*/ 1016134 w 1054234"/>
              <a:gd name="connsiteY16" fmla="*/ 508000 h 990750"/>
              <a:gd name="connsiteX17" fmla="*/ 1054234 w 1054234"/>
              <a:gd name="connsiteY17" fmla="*/ 127000 h 990750"/>
              <a:gd name="connsiteX18" fmla="*/ 1054234 w 1054234"/>
              <a:gd name="connsiteY18" fmla="*/ 0 h 990750"/>
              <a:gd name="connsiteX0" fmla="*/ 1054234 w 1054234"/>
              <a:gd name="connsiteY0" fmla="*/ 0 h 965258"/>
              <a:gd name="connsiteX1" fmla="*/ 762134 w 1054234"/>
              <a:gd name="connsiteY1" fmla="*/ 234950 h 965258"/>
              <a:gd name="connsiteX2" fmla="*/ 457334 w 1054234"/>
              <a:gd name="connsiteY2" fmla="*/ 381000 h 965258"/>
              <a:gd name="connsiteX3" fmla="*/ 292235 w 1054234"/>
              <a:gd name="connsiteY3" fmla="*/ 482601 h 965258"/>
              <a:gd name="connsiteX4" fmla="*/ 247784 w 1054234"/>
              <a:gd name="connsiteY4" fmla="*/ 641350 h 965258"/>
              <a:gd name="connsiteX5" fmla="*/ 146185 w 1054234"/>
              <a:gd name="connsiteY5" fmla="*/ 654052 h 965258"/>
              <a:gd name="connsiteX6" fmla="*/ 50934 w 1054234"/>
              <a:gd name="connsiteY6" fmla="*/ 628650 h 965258"/>
              <a:gd name="connsiteX7" fmla="*/ 134 w 1054234"/>
              <a:gd name="connsiteY7" fmla="*/ 685800 h 965258"/>
              <a:gd name="connsiteX8" fmla="*/ 38234 w 1054234"/>
              <a:gd name="connsiteY8" fmla="*/ 762000 h 965258"/>
              <a:gd name="connsiteX9" fmla="*/ 101734 w 1054234"/>
              <a:gd name="connsiteY9" fmla="*/ 812800 h 965258"/>
              <a:gd name="connsiteX10" fmla="*/ 254134 w 1054234"/>
              <a:gd name="connsiteY10" fmla="*/ 768350 h 965258"/>
              <a:gd name="connsiteX11" fmla="*/ 285885 w 1054234"/>
              <a:gd name="connsiteY11" fmla="*/ 876302 h 965258"/>
              <a:gd name="connsiteX12" fmla="*/ 489084 w 1054234"/>
              <a:gd name="connsiteY12" fmla="*/ 965200 h 965258"/>
              <a:gd name="connsiteX13" fmla="*/ 622435 w 1054234"/>
              <a:gd name="connsiteY13" fmla="*/ 889001 h 965258"/>
              <a:gd name="connsiteX14" fmla="*/ 768484 w 1054234"/>
              <a:gd name="connsiteY14" fmla="*/ 800100 h 965258"/>
              <a:gd name="connsiteX15" fmla="*/ 908184 w 1054234"/>
              <a:gd name="connsiteY15" fmla="*/ 666750 h 965258"/>
              <a:gd name="connsiteX16" fmla="*/ 1016134 w 1054234"/>
              <a:gd name="connsiteY16" fmla="*/ 508000 h 965258"/>
              <a:gd name="connsiteX17" fmla="*/ 1054234 w 1054234"/>
              <a:gd name="connsiteY17" fmla="*/ 127000 h 965258"/>
              <a:gd name="connsiteX18" fmla="*/ 1054234 w 1054234"/>
              <a:gd name="connsiteY18" fmla="*/ 0 h 965258"/>
              <a:gd name="connsiteX0" fmla="*/ 1054234 w 1054234"/>
              <a:gd name="connsiteY0" fmla="*/ 0 h 893013"/>
              <a:gd name="connsiteX1" fmla="*/ 762134 w 1054234"/>
              <a:gd name="connsiteY1" fmla="*/ 234950 h 893013"/>
              <a:gd name="connsiteX2" fmla="*/ 457334 w 1054234"/>
              <a:gd name="connsiteY2" fmla="*/ 381000 h 893013"/>
              <a:gd name="connsiteX3" fmla="*/ 292235 w 1054234"/>
              <a:gd name="connsiteY3" fmla="*/ 482601 h 893013"/>
              <a:gd name="connsiteX4" fmla="*/ 247784 w 1054234"/>
              <a:gd name="connsiteY4" fmla="*/ 641350 h 893013"/>
              <a:gd name="connsiteX5" fmla="*/ 146185 w 1054234"/>
              <a:gd name="connsiteY5" fmla="*/ 654052 h 893013"/>
              <a:gd name="connsiteX6" fmla="*/ 50934 w 1054234"/>
              <a:gd name="connsiteY6" fmla="*/ 628650 h 893013"/>
              <a:gd name="connsiteX7" fmla="*/ 134 w 1054234"/>
              <a:gd name="connsiteY7" fmla="*/ 685800 h 893013"/>
              <a:gd name="connsiteX8" fmla="*/ 38234 w 1054234"/>
              <a:gd name="connsiteY8" fmla="*/ 762000 h 893013"/>
              <a:gd name="connsiteX9" fmla="*/ 101734 w 1054234"/>
              <a:gd name="connsiteY9" fmla="*/ 812800 h 893013"/>
              <a:gd name="connsiteX10" fmla="*/ 254134 w 1054234"/>
              <a:gd name="connsiteY10" fmla="*/ 768350 h 893013"/>
              <a:gd name="connsiteX11" fmla="*/ 285885 w 1054234"/>
              <a:gd name="connsiteY11" fmla="*/ 876302 h 893013"/>
              <a:gd name="connsiteX12" fmla="*/ 387484 w 1054234"/>
              <a:gd name="connsiteY12" fmla="*/ 831850 h 893013"/>
              <a:gd name="connsiteX13" fmla="*/ 622435 w 1054234"/>
              <a:gd name="connsiteY13" fmla="*/ 889001 h 893013"/>
              <a:gd name="connsiteX14" fmla="*/ 768484 w 1054234"/>
              <a:gd name="connsiteY14" fmla="*/ 800100 h 893013"/>
              <a:gd name="connsiteX15" fmla="*/ 908184 w 1054234"/>
              <a:gd name="connsiteY15" fmla="*/ 666750 h 893013"/>
              <a:gd name="connsiteX16" fmla="*/ 1016134 w 1054234"/>
              <a:gd name="connsiteY16" fmla="*/ 508000 h 893013"/>
              <a:gd name="connsiteX17" fmla="*/ 1054234 w 1054234"/>
              <a:gd name="connsiteY17" fmla="*/ 127000 h 893013"/>
              <a:gd name="connsiteX18" fmla="*/ 1054234 w 1054234"/>
              <a:gd name="connsiteY18" fmla="*/ 0 h 893013"/>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768484 w 1054234"/>
              <a:gd name="connsiteY14" fmla="*/ 8001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1016134 w 1054234"/>
              <a:gd name="connsiteY17" fmla="*/ 508000 h 876581"/>
              <a:gd name="connsiteX18" fmla="*/ 1054234 w 1054234"/>
              <a:gd name="connsiteY18" fmla="*/ 127000 h 876581"/>
              <a:gd name="connsiteX19" fmla="*/ 1054234 w 1054234"/>
              <a:gd name="connsiteY19"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990734 w 1054234"/>
              <a:gd name="connsiteY17" fmla="*/ 488950 h 876581"/>
              <a:gd name="connsiteX18" fmla="*/ 1054234 w 1054234"/>
              <a:gd name="connsiteY18" fmla="*/ 127000 h 876581"/>
              <a:gd name="connsiteX19" fmla="*/ 1054234 w 1054234"/>
              <a:gd name="connsiteY19" fmla="*/ 0 h 876581"/>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87484 w 1054234"/>
              <a:gd name="connsiteY12" fmla="*/ 83185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355735 w 1054234"/>
              <a:gd name="connsiteY14" fmla="*/ 831852 h 882918"/>
              <a:gd name="connsiteX15" fmla="*/ 641484 w 1054234"/>
              <a:gd name="connsiteY15" fmla="*/ 711200 h 882918"/>
              <a:gd name="connsiteX16" fmla="*/ 889134 w 1054234"/>
              <a:gd name="connsiteY16" fmla="*/ 628650 h 882918"/>
              <a:gd name="connsiteX17" fmla="*/ 882785 w 1054234"/>
              <a:gd name="connsiteY17" fmla="*/ 584203 h 882918"/>
              <a:gd name="connsiteX18" fmla="*/ 990734 w 1054234"/>
              <a:gd name="connsiteY18" fmla="*/ 488950 h 882918"/>
              <a:gd name="connsiteX19" fmla="*/ 1054234 w 1054234"/>
              <a:gd name="connsiteY19" fmla="*/ 127000 h 882918"/>
              <a:gd name="connsiteX20" fmla="*/ 1054234 w 1054234"/>
              <a:gd name="connsiteY20" fmla="*/ 0 h 882918"/>
              <a:gd name="connsiteX0" fmla="*/ 1054234 w 1054234"/>
              <a:gd name="connsiteY0" fmla="*/ 0 h 929510"/>
              <a:gd name="connsiteX1" fmla="*/ 762134 w 1054234"/>
              <a:gd name="connsiteY1" fmla="*/ 234950 h 929510"/>
              <a:gd name="connsiteX2" fmla="*/ 457334 w 1054234"/>
              <a:gd name="connsiteY2" fmla="*/ 381000 h 929510"/>
              <a:gd name="connsiteX3" fmla="*/ 292235 w 1054234"/>
              <a:gd name="connsiteY3" fmla="*/ 482601 h 929510"/>
              <a:gd name="connsiteX4" fmla="*/ 247784 w 1054234"/>
              <a:gd name="connsiteY4" fmla="*/ 641350 h 929510"/>
              <a:gd name="connsiteX5" fmla="*/ 146185 w 1054234"/>
              <a:gd name="connsiteY5" fmla="*/ 654052 h 929510"/>
              <a:gd name="connsiteX6" fmla="*/ 50934 w 1054234"/>
              <a:gd name="connsiteY6" fmla="*/ 628650 h 929510"/>
              <a:gd name="connsiteX7" fmla="*/ 134 w 1054234"/>
              <a:gd name="connsiteY7" fmla="*/ 685800 h 929510"/>
              <a:gd name="connsiteX8" fmla="*/ 38234 w 1054234"/>
              <a:gd name="connsiteY8" fmla="*/ 762000 h 929510"/>
              <a:gd name="connsiteX9" fmla="*/ 101734 w 1054234"/>
              <a:gd name="connsiteY9" fmla="*/ 812800 h 929510"/>
              <a:gd name="connsiteX10" fmla="*/ 254134 w 1054234"/>
              <a:gd name="connsiteY10" fmla="*/ 768350 h 929510"/>
              <a:gd name="connsiteX11" fmla="*/ 222385 w 1054234"/>
              <a:gd name="connsiteY11" fmla="*/ 882652 h 929510"/>
              <a:gd name="connsiteX12" fmla="*/ 330334 w 1054234"/>
              <a:gd name="connsiteY12" fmla="*/ 723900 h 929510"/>
              <a:gd name="connsiteX13" fmla="*/ 292235 w 1054234"/>
              <a:gd name="connsiteY13" fmla="*/ 927101 h 929510"/>
              <a:gd name="connsiteX14" fmla="*/ 355735 w 1054234"/>
              <a:gd name="connsiteY14" fmla="*/ 831852 h 929510"/>
              <a:gd name="connsiteX15" fmla="*/ 641484 w 1054234"/>
              <a:gd name="connsiteY15" fmla="*/ 711200 h 929510"/>
              <a:gd name="connsiteX16" fmla="*/ 889134 w 1054234"/>
              <a:gd name="connsiteY16" fmla="*/ 628650 h 929510"/>
              <a:gd name="connsiteX17" fmla="*/ 882785 w 1054234"/>
              <a:gd name="connsiteY17" fmla="*/ 584203 h 929510"/>
              <a:gd name="connsiteX18" fmla="*/ 990734 w 1054234"/>
              <a:gd name="connsiteY18" fmla="*/ 488950 h 929510"/>
              <a:gd name="connsiteX19" fmla="*/ 1054234 w 1054234"/>
              <a:gd name="connsiteY19" fmla="*/ 127000 h 929510"/>
              <a:gd name="connsiteX20" fmla="*/ 1054234 w 1054234"/>
              <a:gd name="connsiteY20" fmla="*/ 0 h 929510"/>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6414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36735 w 1054234"/>
              <a:gd name="connsiteY17" fmla="*/ 65405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97035 w 1054234"/>
              <a:gd name="connsiteY16" fmla="*/ 72390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70035 w 1054234"/>
              <a:gd name="connsiteY16" fmla="*/ 7175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493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914535 w 1054234"/>
              <a:gd name="connsiteY20" fmla="*/ 5715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603385 w 1054234"/>
              <a:gd name="connsiteY2" fmla="*/ 304802 h 930937"/>
              <a:gd name="connsiteX3" fmla="*/ 463684 w 1054234"/>
              <a:gd name="connsiteY3" fmla="*/ 355600 h 930937"/>
              <a:gd name="connsiteX4" fmla="*/ 292235 w 1054234"/>
              <a:gd name="connsiteY4" fmla="*/ 457201 h 930937"/>
              <a:gd name="connsiteX5" fmla="*/ 247784 w 1054234"/>
              <a:gd name="connsiteY5" fmla="*/ 641350 h 930937"/>
              <a:gd name="connsiteX6" fmla="*/ 146185 w 1054234"/>
              <a:gd name="connsiteY6" fmla="*/ 654052 h 930937"/>
              <a:gd name="connsiteX7" fmla="*/ 50934 w 1054234"/>
              <a:gd name="connsiteY7" fmla="*/ 628650 h 930937"/>
              <a:gd name="connsiteX8" fmla="*/ 134 w 1054234"/>
              <a:gd name="connsiteY8" fmla="*/ 685800 h 930937"/>
              <a:gd name="connsiteX9" fmla="*/ 38234 w 1054234"/>
              <a:gd name="connsiteY9" fmla="*/ 762000 h 930937"/>
              <a:gd name="connsiteX10" fmla="*/ 101734 w 1054234"/>
              <a:gd name="connsiteY10" fmla="*/ 812800 h 930937"/>
              <a:gd name="connsiteX11" fmla="*/ 254134 w 1054234"/>
              <a:gd name="connsiteY11" fmla="*/ 768350 h 930937"/>
              <a:gd name="connsiteX12" fmla="*/ 222385 w 1054234"/>
              <a:gd name="connsiteY12" fmla="*/ 882652 h 930937"/>
              <a:gd name="connsiteX13" fmla="*/ 330334 w 1054234"/>
              <a:gd name="connsiteY13" fmla="*/ 723900 h 930937"/>
              <a:gd name="connsiteX14" fmla="*/ 292235 w 1054234"/>
              <a:gd name="connsiteY14" fmla="*/ 927101 h 930937"/>
              <a:gd name="connsiteX15" fmla="*/ 362085 w 1054234"/>
              <a:gd name="connsiteY15" fmla="*/ 869952 h 930937"/>
              <a:gd name="connsiteX16" fmla="*/ 438284 w 1054234"/>
              <a:gd name="connsiteY16" fmla="*/ 755650 h 930937"/>
              <a:gd name="connsiteX17" fmla="*/ 508135 w 1054234"/>
              <a:gd name="connsiteY17" fmla="*/ 781052 h 930937"/>
              <a:gd name="connsiteX18" fmla="*/ 597035 w 1054234"/>
              <a:gd name="connsiteY18" fmla="*/ 723902 h 930937"/>
              <a:gd name="connsiteX19" fmla="*/ 762135 w 1054234"/>
              <a:gd name="connsiteY19" fmla="*/ 698502 h 930937"/>
              <a:gd name="connsiteX20" fmla="*/ 889134 w 1054234"/>
              <a:gd name="connsiteY20" fmla="*/ 628650 h 930937"/>
              <a:gd name="connsiteX21" fmla="*/ 914535 w 1054234"/>
              <a:gd name="connsiteY21" fmla="*/ 571503 h 930937"/>
              <a:gd name="connsiteX22" fmla="*/ 990734 w 1054234"/>
              <a:gd name="connsiteY22" fmla="*/ 488950 h 930937"/>
              <a:gd name="connsiteX23" fmla="*/ 1054234 w 1054234"/>
              <a:gd name="connsiteY23" fmla="*/ 127000 h 930937"/>
              <a:gd name="connsiteX24" fmla="*/ 1054234 w 1054234"/>
              <a:gd name="connsiteY24" fmla="*/ 0 h 930937"/>
              <a:gd name="connsiteX0" fmla="*/ 1054234 w 1054234"/>
              <a:gd name="connsiteY0" fmla="*/ 0 h 930937"/>
              <a:gd name="connsiteX1" fmla="*/ 889135 w 1054234"/>
              <a:gd name="connsiteY1" fmla="*/ 127002 h 930937"/>
              <a:gd name="connsiteX2" fmla="*/ 762134 w 1054234"/>
              <a:gd name="connsiteY2" fmla="*/ 23495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31604 w 1054234"/>
              <a:gd name="connsiteY3" fmla="*/ 206656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121510 w 1054234"/>
              <a:gd name="connsiteY12" fmla="*/ 842552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38284 w 1054234"/>
              <a:gd name="connsiteY17" fmla="*/ 755650 h 927105"/>
              <a:gd name="connsiteX18" fmla="*/ 508135 w 1054234"/>
              <a:gd name="connsiteY18" fmla="*/ 781052 h 927105"/>
              <a:gd name="connsiteX19" fmla="*/ 597035 w 1054234"/>
              <a:gd name="connsiteY19" fmla="*/ 723902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60485 w 1054234"/>
              <a:gd name="connsiteY5" fmla="*/ 450851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597035 w 1054234"/>
              <a:gd name="connsiteY19" fmla="*/ 723902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72471 w 1054234"/>
              <a:gd name="connsiteY17" fmla="*/ 841290 h 927105"/>
              <a:gd name="connsiteX18" fmla="*/ 508135 w 1054234"/>
              <a:gd name="connsiteY18" fmla="*/ 781052 h 927105"/>
              <a:gd name="connsiteX19" fmla="*/ 625855 w 1054234"/>
              <a:gd name="connsiteY19" fmla="*/ 777624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31993 w 1054234"/>
              <a:gd name="connsiteY5" fmla="*/ 379483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625855 w 1054234"/>
              <a:gd name="connsiteY19" fmla="*/ 777624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09784 w 1141357"/>
              <a:gd name="connsiteY23" fmla="*/ 495300 h 927105"/>
              <a:gd name="connsiteX24" fmla="*/ 1141357 w 1141357"/>
              <a:gd name="connsiteY24" fmla="*/ 252871 h 927105"/>
              <a:gd name="connsiteX25" fmla="*/ 1054234 w 1141357"/>
              <a:gd name="connsiteY25" fmla="*/ 0 h 927105"/>
              <a:gd name="connsiteX0" fmla="*/ 1054234 w 1141357"/>
              <a:gd name="connsiteY0" fmla="*/ 0 h 927103"/>
              <a:gd name="connsiteX1" fmla="*/ 889135 w 1141357"/>
              <a:gd name="connsiteY1" fmla="*/ 31905 h 927103"/>
              <a:gd name="connsiteX2" fmla="*/ 695739 w 1141357"/>
              <a:gd name="connsiteY2" fmla="*/ 107137 h 927103"/>
              <a:gd name="connsiteX3" fmla="*/ 524289 w 1141357"/>
              <a:gd name="connsiteY3" fmla="*/ 184711 h 927103"/>
              <a:gd name="connsiteX4" fmla="*/ 323984 w 1141357"/>
              <a:gd name="connsiteY4" fmla="*/ 304800 h 927103"/>
              <a:gd name="connsiteX5" fmla="*/ 231993 w 1141357"/>
              <a:gd name="connsiteY5" fmla="*/ 379483 h 927103"/>
              <a:gd name="connsiteX6" fmla="*/ 134690 w 1141357"/>
              <a:gd name="connsiteY6" fmla="*/ 468894 h 927103"/>
              <a:gd name="connsiteX7" fmla="*/ 58401 w 1141357"/>
              <a:gd name="connsiteY7" fmla="*/ 563474 h 927103"/>
              <a:gd name="connsiteX8" fmla="*/ 50934 w 1141357"/>
              <a:gd name="connsiteY8" fmla="*/ 628650 h 927103"/>
              <a:gd name="connsiteX9" fmla="*/ 134 w 1141357"/>
              <a:gd name="connsiteY9" fmla="*/ 685800 h 927103"/>
              <a:gd name="connsiteX10" fmla="*/ 38234 w 1141357"/>
              <a:gd name="connsiteY10" fmla="*/ 762000 h 927103"/>
              <a:gd name="connsiteX11" fmla="*/ 101734 w 1141357"/>
              <a:gd name="connsiteY11" fmla="*/ 812800 h 927103"/>
              <a:gd name="connsiteX12" fmla="*/ 121510 w 1141357"/>
              <a:gd name="connsiteY12" fmla="*/ 842552 h 927103"/>
              <a:gd name="connsiteX13" fmla="*/ 222385 w 1141357"/>
              <a:gd name="connsiteY13" fmla="*/ 882652 h 927103"/>
              <a:gd name="connsiteX14" fmla="*/ 276946 w 1141357"/>
              <a:gd name="connsiteY14" fmla="*/ 867267 h 927103"/>
              <a:gd name="connsiteX15" fmla="*/ 292235 w 1141357"/>
              <a:gd name="connsiteY15" fmla="*/ 927101 h 927103"/>
              <a:gd name="connsiteX16" fmla="*/ 362085 w 1141357"/>
              <a:gd name="connsiteY16" fmla="*/ 869952 h 927103"/>
              <a:gd name="connsiteX17" fmla="*/ 472471 w 1141357"/>
              <a:gd name="connsiteY17" fmla="*/ 841290 h 927103"/>
              <a:gd name="connsiteX18" fmla="*/ 508135 w 1141357"/>
              <a:gd name="connsiteY18" fmla="*/ 781052 h 927103"/>
              <a:gd name="connsiteX19" fmla="*/ 625855 w 1141357"/>
              <a:gd name="connsiteY19" fmla="*/ 777624 h 927103"/>
              <a:gd name="connsiteX20" fmla="*/ 774835 w 1141357"/>
              <a:gd name="connsiteY20" fmla="*/ 717552 h 927103"/>
              <a:gd name="connsiteX21" fmla="*/ 918394 w 1141357"/>
              <a:gd name="connsiteY21" fmla="*/ 635965 h 927103"/>
              <a:gd name="connsiteX22" fmla="*/ 978035 w 1141357"/>
              <a:gd name="connsiteY22" fmla="*/ 603253 h 927103"/>
              <a:gd name="connsiteX23" fmla="*/ 1082126 w 1141357"/>
              <a:gd name="connsiteY23" fmla="*/ 454826 h 927103"/>
              <a:gd name="connsiteX24" fmla="*/ 1141357 w 1141357"/>
              <a:gd name="connsiteY24" fmla="*/ 252871 h 927103"/>
              <a:gd name="connsiteX25" fmla="*/ 1054234 w 1141357"/>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82126 w 1141357"/>
              <a:gd name="connsiteY23" fmla="*/ 454826 h 927105"/>
              <a:gd name="connsiteX24" fmla="*/ 1141357 w 1141357"/>
              <a:gd name="connsiteY24" fmla="*/ 252871 h 927105"/>
              <a:gd name="connsiteX25" fmla="*/ 1054234 w 1141357"/>
              <a:gd name="connsiteY25" fmla="*/ 0 h 927105"/>
              <a:gd name="connsiteX0" fmla="*/ 1054234 w 1155602"/>
              <a:gd name="connsiteY0" fmla="*/ 0 h 927103"/>
              <a:gd name="connsiteX1" fmla="*/ 889135 w 1155602"/>
              <a:gd name="connsiteY1" fmla="*/ 31905 h 927103"/>
              <a:gd name="connsiteX2" fmla="*/ 695739 w 1155602"/>
              <a:gd name="connsiteY2" fmla="*/ 107137 h 927103"/>
              <a:gd name="connsiteX3" fmla="*/ 524289 w 1155602"/>
              <a:gd name="connsiteY3" fmla="*/ 184711 h 927103"/>
              <a:gd name="connsiteX4" fmla="*/ 323984 w 1155602"/>
              <a:gd name="connsiteY4" fmla="*/ 304800 h 927103"/>
              <a:gd name="connsiteX5" fmla="*/ 231993 w 1155602"/>
              <a:gd name="connsiteY5" fmla="*/ 379483 h 927103"/>
              <a:gd name="connsiteX6" fmla="*/ 134690 w 1155602"/>
              <a:gd name="connsiteY6" fmla="*/ 468894 h 927103"/>
              <a:gd name="connsiteX7" fmla="*/ 58401 w 1155602"/>
              <a:gd name="connsiteY7" fmla="*/ 563474 h 927103"/>
              <a:gd name="connsiteX8" fmla="*/ 50934 w 1155602"/>
              <a:gd name="connsiteY8" fmla="*/ 628650 h 927103"/>
              <a:gd name="connsiteX9" fmla="*/ 134 w 1155602"/>
              <a:gd name="connsiteY9" fmla="*/ 685800 h 927103"/>
              <a:gd name="connsiteX10" fmla="*/ 38234 w 1155602"/>
              <a:gd name="connsiteY10" fmla="*/ 762000 h 927103"/>
              <a:gd name="connsiteX11" fmla="*/ 101734 w 1155602"/>
              <a:gd name="connsiteY11" fmla="*/ 812800 h 927103"/>
              <a:gd name="connsiteX12" fmla="*/ 121510 w 1155602"/>
              <a:gd name="connsiteY12" fmla="*/ 842552 h 927103"/>
              <a:gd name="connsiteX13" fmla="*/ 222385 w 1155602"/>
              <a:gd name="connsiteY13" fmla="*/ 882652 h 927103"/>
              <a:gd name="connsiteX14" fmla="*/ 276946 w 1155602"/>
              <a:gd name="connsiteY14" fmla="*/ 867267 h 927103"/>
              <a:gd name="connsiteX15" fmla="*/ 292235 w 1155602"/>
              <a:gd name="connsiteY15" fmla="*/ 927101 h 927103"/>
              <a:gd name="connsiteX16" fmla="*/ 362085 w 1155602"/>
              <a:gd name="connsiteY16" fmla="*/ 869952 h 927103"/>
              <a:gd name="connsiteX17" fmla="*/ 472471 w 1155602"/>
              <a:gd name="connsiteY17" fmla="*/ 841290 h 927103"/>
              <a:gd name="connsiteX18" fmla="*/ 508135 w 1155602"/>
              <a:gd name="connsiteY18" fmla="*/ 781052 h 927103"/>
              <a:gd name="connsiteX19" fmla="*/ 625855 w 1155602"/>
              <a:gd name="connsiteY19" fmla="*/ 777624 h 927103"/>
              <a:gd name="connsiteX20" fmla="*/ 774835 w 1155602"/>
              <a:gd name="connsiteY20" fmla="*/ 717552 h 927103"/>
              <a:gd name="connsiteX21" fmla="*/ 918394 w 1155602"/>
              <a:gd name="connsiteY21" fmla="*/ 635965 h 927103"/>
              <a:gd name="connsiteX22" fmla="*/ 978035 w 1155602"/>
              <a:gd name="connsiteY22" fmla="*/ 603253 h 927103"/>
              <a:gd name="connsiteX23" fmla="*/ 1082126 w 1155602"/>
              <a:gd name="connsiteY23" fmla="*/ 454826 h 927103"/>
              <a:gd name="connsiteX24" fmla="*/ 1155603 w 1155602"/>
              <a:gd name="connsiteY24" fmla="*/ 288555 h 927103"/>
              <a:gd name="connsiteX25" fmla="*/ 1054234 w 1155602"/>
              <a:gd name="connsiteY25" fmla="*/ 0 h 927103"/>
              <a:gd name="connsiteX0" fmla="*/ 1054234 w 1155603"/>
              <a:gd name="connsiteY0" fmla="*/ 0 h 927105"/>
              <a:gd name="connsiteX1" fmla="*/ 889135 w 1155603"/>
              <a:gd name="connsiteY1" fmla="*/ 31905 h 927105"/>
              <a:gd name="connsiteX2" fmla="*/ 695739 w 1155603"/>
              <a:gd name="connsiteY2" fmla="*/ 107137 h 927105"/>
              <a:gd name="connsiteX3" fmla="*/ 524289 w 1155603"/>
              <a:gd name="connsiteY3" fmla="*/ 184711 h 927105"/>
              <a:gd name="connsiteX4" fmla="*/ 323984 w 1155603"/>
              <a:gd name="connsiteY4" fmla="*/ 304800 h 927105"/>
              <a:gd name="connsiteX5" fmla="*/ 231993 w 1155603"/>
              <a:gd name="connsiteY5" fmla="*/ 379483 h 927105"/>
              <a:gd name="connsiteX6" fmla="*/ 134690 w 1155603"/>
              <a:gd name="connsiteY6" fmla="*/ 468894 h 927105"/>
              <a:gd name="connsiteX7" fmla="*/ 58401 w 1155603"/>
              <a:gd name="connsiteY7" fmla="*/ 563474 h 927105"/>
              <a:gd name="connsiteX8" fmla="*/ 50934 w 1155603"/>
              <a:gd name="connsiteY8" fmla="*/ 628650 h 927105"/>
              <a:gd name="connsiteX9" fmla="*/ 134 w 1155603"/>
              <a:gd name="connsiteY9" fmla="*/ 685800 h 927105"/>
              <a:gd name="connsiteX10" fmla="*/ 38234 w 1155603"/>
              <a:gd name="connsiteY10" fmla="*/ 762000 h 927105"/>
              <a:gd name="connsiteX11" fmla="*/ 101734 w 1155603"/>
              <a:gd name="connsiteY11" fmla="*/ 812800 h 927105"/>
              <a:gd name="connsiteX12" fmla="*/ 121510 w 1155603"/>
              <a:gd name="connsiteY12" fmla="*/ 842552 h 927105"/>
              <a:gd name="connsiteX13" fmla="*/ 222385 w 1155603"/>
              <a:gd name="connsiteY13" fmla="*/ 882652 h 927105"/>
              <a:gd name="connsiteX14" fmla="*/ 276946 w 1155603"/>
              <a:gd name="connsiteY14" fmla="*/ 867267 h 927105"/>
              <a:gd name="connsiteX15" fmla="*/ 292235 w 1155603"/>
              <a:gd name="connsiteY15" fmla="*/ 927101 h 927105"/>
              <a:gd name="connsiteX16" fmla="*/ 362085 w 1155603"/>
              <a:gd name="connsiteY16" fmla="*/ 869952 h 927105"/>
              <a:gd name="connsiteX17" fmla="*/ 472471 w 1155603"/>
              <a:gd name="connsiteY17" fmla="*/ 841290 h 927105"/>
              <a:gd name="connsiteX18" fmla="*/ 508135 w 1155603"/>
              <a:gd name="connsiteY18" fmla="*/ 781052 h 927105"/>
              <a:gd name="connsiteX19" fmla="*/ 625855 w 1155603"/>
              <a:gd name="connsiteY19" fmla="*/ 777624 h 927105"/>
              <a:gd name="connsiteX20" fmla="*/ 774835 w 1155603"/>
              <a:gd name="connsiteY20" fmla="*/ 717552 h 927105"/>
              <a:gd name="connsiteX21" fmla="*/ 918394 w 1155603"/>
              <a:gd name="connsiteY21" fmla="*/ 635965 h 927105"/>
              <a:gd name="connsiteX22" fmla="*/ 978035 w 1155603"/>
              <a:gd name="connsiteY22" fmla="*/ 603253 h 927105"/>
              <a:gd name="connsiteX23" fmla="*/ 1082126 w 1155603"/>
              <a:gd name="connsiteY23" fmla="*/ 454826 h 927105"/>
              <a:gd name="connsiteX24" fmla="*/ 1155603 w 1155603"/>
              <a:gd name="connsiteY24" fmla="*/ 288555 h 927105"/>
              <a:gd name="connsiteX25" fmla="*/ 1054234 w 1155603"/>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08135 w 1161984"/>
              <a:gd name="connsiteY18" fmla="*/ 781052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927105"/>
              <a:gd name="connsiteX1" fmla="*/ 889135 w 1161984"/>
              <a:gd name="connsiteY1" fmla="*/ 31905 h 927105"/>
              <a:gd name="connsiteX2" fmla="*/ 695739 w 1161984"/>
              <a:gd name="connsiteY2" fmla="*/ 107137 h 927105"/>
              <a:gd name="connsiteX3" fmla="*/ 524289 w 1161984"/>
              <a:gd name="connsiteY3" fmla="*/ 184711 h 927105"/>
              <a:gd name="connsiteX4" fmla="*/ 323984 w 1161984"/>
              <a:gd name="connsiteY4" fmla="*/ 304800 h 927105"/>
              <a:gd name="connsiteX5" fmla="*/ 231993 w 1161984"/>
              <a:gd name="connsiteY5" fmla="*/ 379483 h 927105"/>
              <a:gd name="connsiteX6" fmla="*/ 134690 w 1161984"/>
              <a:gd name="connsiteY6" fmla="*/ 468894 h 927105"/>
              <a:gd name="connsiteX7" fmla="*/ 58401 w 1161984"/>
              <a:gd name="connsiteY7" fmla="*/ 563474 h 927105"/>
              <a:gd name="connsiteX8" fmla="*/ 50934 w 1161984"/>
              <a:gd name="connsiteY8" fmla="*/ 628650 h 927105"/>
              <a:gd name="connsiteX9" fmla="*/ 134 w 1161984"/>
              <a:gd name="connsiteY9" fmla="*/ 685800 h 927105"/>
              <a:gd name="connsiteX10" fmla="*/ 38234 w 1161984"/>
              <a:gd name="connsiteY10" fmla="*/ 762000 h 927105"/>
              <a:gd name="connsiteX11" fmla="*/ 101734 w 1161984"/>
              <a:gd name="connsiteY11" fmla="*/ 812800 h 927105"/>
              <a:gd name="connsiteX12" fmla="*/ 121510 w 1161984"/>
              <a:gd name="connsiteY12" fmla="*/ 842552 h 927105"/>
              <a:gd name="connsiteX13" fmla="*/ 222385 w 1161984"/>
              <a:gd name="connsiteY13" fmla="*/ 882652 h 927105"/>
              <a:gd name="connsiteX14" fmla="*/ 276946 w 1161984"/>
              <a:gd name="connsiteY14" fmla="*/ 867267 h 927105"/>
              <a:gd name="connsiteX15" fmla="*/ 292235 w 1161984"/>
              <a:gd name="connsiteY15" fmla="*/ 927101 h 927105"/>
              <a:gd name="connsiteX16" fmla="*/ 362085 w 1161984"/>
              <a:gd name="connsiteY16" fmla="*/ 869952 h 927105"/>
              <a:gd name="connsiteX17" fmla="*/ 472471 w 1161984"/>
              <a:gd name="connsiteY17" fmla="*/ 841290 h 927105"/>
              <a:gd name="connsiteX18" fmla="*/ 551863 w 1161984"/>
              <a:gd name="connsiteY18" fmla="*/ 835164 h 927105"/>
              <a:gd name="connsiteX19" fmla="*/ 625855 w 1161984"/>
              <a:gd name="connsiteY19" fmla="*/ 777624 h 927105"/>
              <a:gd name="connsiteX20" fmla="*/ 774835 w 1161984"/>
              <a:gd name="connsiteY20" fmla="*/ 717552 h 927105"/>
              <a:gd name="connsiteX21" fmla="*/ 918394 w 1161984"/>
              <a:gd name="connsiteY21" fmla="*/ 635965 h 927105"/>
              <a:gd name="connsiteX22" fmla="*/ 978035 w 1161984"/>
              <a:gd name="connsiteY22" fmla="*/ 603253 h 927105"/>
              <a:gd name="connsiteX23" fmla="*/ 1082126 w 1161984"/>
              <a:gd name="connsiteY23" fmla="*/ 454826 h 927105"/>
              <a:gd name="connsiteX24" fmla="*/ 1155603 w 1161984"/>
              <a:gd name="connsiteY24" fmla="*/ 288555 h 927105"/>
              <a:gd name="connsiteX25" fmla="*/ 1054234 w 1161984"/>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51863 w 1161984"/>
              <a:gd name="connsiteY18" fmla="*/ 835164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121510 w 1161984"/>
              <a:gd name="connsiteY12" fmla="*/ 8425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1984" h="888839">
                <a:moveTo>
                  <a:pt x="1054234" y="0"/>
                </a:moveTo>
                <a:cubicBezTo>
                  <a:pt x="1026718" y="0"/>
                  <a:pt x="948884" y="14049"/>
                  <a:pt x="889135" y="31905"/>
                </a:cubicBezTo>
                <a:cubicBezTo>
                  <a:pt x="829386" y="49761"/>
                  <a:pt x="756547" y="81669"/>
                  <a:pt x="695739" y="107137"/>
                </a:cubicBezTo>
                <a:cubicBezTo>
                  <a:pt x="634931" y="132605"/>
                  <a:pt x="586248" y="151767"/>
                  <a:pt x="524289" y="184711"/>
                </a:cubicBezTo>
                <a:cubicBezTo>
                  <a:pt x="462330" y="217655"/>
                  <a:pt x="372700" y="272338"/>
                  <a:pt x="323984" y="304800"/>
                </a:cubicBezTo>
                <a:cubicBezTo>
                  <a:pt x="275268" y="337262"/>
                  <a:pt x="263542" y="352134"/>
                  <a:pt x="231993" y="379483"/>
                </a:cubicBezTo>
                <a:cubicBezTo>
                  <a:pt x="200444" y="406832"/>
                  <a:pt x="163622" y="438229"/>
                  <a:pt x="134690" y="468894"/>
                </a:cubicBezTo>
                <a:cubicBezTo>
                  <a:pt x="105758" y="499559"/>
                  <a:pt x="72360" y="536848"/>
                  <a:pt x="58401" y="563474"/>
                </a:cubicBezTo>
                <a:cubicBezTo>
                  <a:pt x="44442" y="590100"/>
                  <a:pt x="60645" y="608262"/>
                  <a:pt x="50934" y="628650"/>
                </a:cubicBezTo>
                <a:cubicBezTo>
                  <a:pt x="41223" y="649038"/>
                  <a:pt x="2251" y="663575"/>
                  <a:pt x="134" y="685800"/>
                </a:cubicBezTo>
                <a:cubicBezTo>
                  <a:pt x="-1983" y="708025"/>
                  <a:pt x="21301" y="740833"/>
                  <a:pt x="38234" y="762000"/>
                </a:cubicBezTo>
                <a:cubicBezTo>
                  <a:pt x="55167" y="783167"/>
                  <a:pt x="91763" y="803008"/>
                  <a:pt x="101734" y="812800"/>
                </a:cubicBezTo>
                <a:cubicBezTo>
                  <a:pt x="111705" y="822592"/>
                  <a:pt x="77951" y="809110"/>
                  <a:pt x="98059" y="820752"/>
                </a:cubicBezTo>
                <a:cubicBezTo>
                  <a:pt x="118168" y="832394"/>
                  <a:pt x="192571" y="874900"/>
                  <a:pt x="222385" y="882652"/>
                </a:cubicBezTo>
                <a:cubicBezTo>
                  <a:pt x="252200" y="890405"/>
                  <a:pt x="261705" y="866238"/>
                  <a:pt x="276946" y="867267"/>
                </a:cubicBezTo>
                <a:cubicBezTo>
                  <a:pt x="292187" y="868296"/>
                  <a:pt x="299639" y="888380"/>
                  <a:pt x="313829" y="888827"/>
                </a:cubicBezTo>
                <a:cubicBezTo>
                  <a:pt x="328019" y="889274"/>
                  <a:pt x="335645" y="877875"/>
                  <a:pt x="362085" y="869952"/>
                </a:cubicBezTo>
                <a:cubicBezTo>
                  <a:pt x="388525" y="862029"/>
                  <a:pt x="440841" y="847088"/>
                  <a:pt x="472471" y="841290"/>
                </a:cubicBezTo>
                <a:cubicBezTo>
                  <a:pt x="504101" y="835492"/>
                  <a:pt x="526299" y="845775"/>
                  <a:pt x="551863" y="835164"/>
                </a:cubicBezTo>
                <a:cubicBezTo>
                  <a:pt x="577427" y="824553"/>
                  <a:pt x="588693" y="797226"/>
                  <a:pt x="625855" y="777624"/>
                </a:cubicBezTo>
                <a:cubicBezTo>
                  <a:pt x="663017" y="758022"/>
                  <a:pt x="726079" y="741162"/>
                  <a:pt x="774835" y="717552"/>
                </a:cubicBezTo>
                <a:cubicBezTo>
                  <a:pt x="823591" y="693942"/>
                  <a:pt x="884527" y="655015"/>
                  <a:pt x="918394" y="635965"/>
                </a:cubicBezTo>
                <a:cubicBezTo>
                  <a:pt x="952261" y="616915"/>
                  <a:pt x="950746" y="633443"/>
                  <a:pt x="978035" y="603253"/>
                </a:cubicBezTo>
                <a:cubicBezTo>
                  <a:pt x="1005324" y="573063"/>
                  <a:pt x="1031813" y="489733"/>
                  <a:pt x="1082126" y="454826"/>
                </a:cubicBezTo>
                <a:lnTo>
                  <a:pt x="1155603" y="288555"/>
                </a:lnTo>
                <a:cubicBezTo>
                  <a:pt x="1186300" y="219089"/>
                  <a:pt x="1098645" y="42775"/>
                  <a:pt x="1054234" y="0"/>
                </a:cubicBezTo>
                <a:close/>
              </a:path>
            </a:pathLst>
          </a:custGeom>
          <a:pattFill prst="zigZag">
            <a:fgClr>
              <a:srgbClr val="FF0000"/>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46" name="TextBox 2">
            <a:extLst>
              <a:ext uri="{FF2B5EF4-FFF2-40B4-BE49-F238E27FC236}">
                <a16:creationId xmlns:a16="http://schemas.microsoft.com/office/drawing/2014/main" id="{F52471BC-D631-4C0D-901A-0D0B00A15907}"/>
              </a:ext>
            </a:extLst>
          </p:cNvPr>
          <p:cNvSpPr txBox="1"/>
          <p:nvPr/>
        </p:nvSpPr>
        <p:spPr>
          <a:xfrm>
            <a:off x="3883663" y="2086937"/>
            <a:ext cx="1150085" cy="307777"/>
          </a:xfrm>
          <a:prstGeom prst="rect">
            <a:avLst/>
          </a:prstGeom>
          <a:solidFill>
            <a:schemeClr val="bg1">
              <a:alpha val="45000"/>
            </a:schemeClr>
          </a:solidFill>
        </p:spPr>
        <p:txBody>
          <a:bodyPr wrap="square" rtlCol="0">
            <a:spAutoFit/>
          </a:bodyPr>
          <a:lstStyle/>
          <a:p>
            <a:r>
              <a:rPr lang="en-GB" sz="1400" b="1" dirty="0">
                <a:solidFill>
                  <a:srgbClr val="713605"/>
                </a:solidFill>
                <a:latin typeface="Calibri Light" panose="020F0302020204030204" pitchFamily="34" charset="0"/>
                <a:cs typeface="Calibri Light" panose="020F0302020204030204" pitchFamily="34" charset="0"/>
              </a:rPr>
              <a:t>S</a:t>
            </a:r>
            <a:r>
              <a:rPr lang="en-DE" sz="1400" b="1" dirty="0">
                <a:solidFill>
                  <a:srgbClr val="713605"/>
                </a:solidFill>
                <a:latin typeface="Calibri Light" panose="020F0302020204030204" pitchFamily="34" charset="0"/>
                <a:cs typeface="Calibri Light" panose="020F0302020204030204" pitchFamily="34" charset="0"/>
              </a:rPr>
              <a:t>oil moisture</a:t>
            </a:r>
            <a:endParaRPr lang="en-US" sz="2400" b="1" dirty="0">
              <a:solidFill>
                <a:srgbClr val="713605"/>
              </a:solidFill>
              <a:latin typeface="Calibri Light" panose="020F0302020204030204" pitchFamily="34" charset="0"/>
              <a:cs typeface="Calibri Light" panose="020F0302020204030204" pitchFamily="34" charset="0"/>
            </a:endParaRPr>
          </a:p>
        </p:txBody>
      </p:sp>
      <p:sp>
        <p:nvSpPr>
          <p:cNvPr id="51" name="Freeform 70">
            <a:extLst>
              <a:ext uri="{FF2B5EF4-FFF2-40B4-BE49-F238E27FC236}">
                <a16:creationId xmlns:a16="http://schemas.microsoft.com/office/drawing/2014/main" id="{2CF518A1-E982-44F2-A806-DA513EDA6F06}"/>
              </a:ext>
            </a:extLst>
          </p:cNvPr>
          <p:cNvSpPr/>
          <p:nvPr/>
        </p:nvSpPr>
        <p:spPr>
          <a:xfrm rot="21406673" flipV="1">
            <a:off x="1598638" y="2702356"/>
            <a:ext cx="1236004" cy="260966"/>
          </a:xfrm>
          <a:custGeom>
            <a:avLst/>
            <a:gdLst>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74001 w 1318451"/>
              <a:gd name="connsiteY0" fmla="*/ 0 h 1085850"/>
              <a:gd name="connsiteX1" fmla="*/ 1026351 w 1318451"/>
              <a:gd name="connsiteY1" fmla="*/ 184150 h 1085850"/>
              <a:gd name="connsiteX2" fmla="*/ 715201 w 1318451"/>
              <a:gd name="connsiteY2" fmla="*/ 260350 h 1085850"/>
              <a:gd name="connsiteX3" fmla="*/ 365951 w 1318451"/>
              <a:gd name="connsiteY3" fmla="*/ 292100 h 1085850"/>
              <a:gd name="connsiteX4" fmla="*/ 143701 w 1318451"/>
              <a:gd name="connsiteY4" fmla="*/ 438150 h 1085850"/>
              <a:gd name="connsiteX5" fmla="*/ 16701 w 1318451"/>
              <a:gd name="connsiteY5" fmla="*/ 609600 h 1085850"/>
              <a:gd name="connsiteX6" fmla="*/ 54801 w 1318451"/>
              <a:gd name="connsiteY6" fmla="*/ 869950 h 1085850"/>
              <a:gd name="connsiteX7" fmla="*/ 213551 w 1318451"/>
              <a:gd name="connsiteY7" fmla="*/ 1085850 h 1085850"/>
              <a:gd name="connsiteX8" fmla="*/ 588201 w 1318451"/>
              <a:gd name="connsiteY8" fmla="*/ 1047750 h 1085850"/>
              <a:gd name="connsiteX9" fmla="*/ 912051 w 1318451"/>
              <a:gd name="connsiteY9" fmla="*/ 977900 h 1085850"/>
              <a:gd name="connsiteX10" fmla="*/ 1064451 w 1318451"/>
              <a:gd name="connsiteY10" fmla="*/ 914400 h 1085850"/>
              <a:gd name="connsiteX11" fmla="*/ 1204151 w 1318451"/>
              <a:gd name="connsiteY11" fmla="*/ 692150 h 1085850"/>
              <a:gd name="connsiteX12" fmla="*/ 1280351 w 1318451"/>
              <a:gd name="connsiteY12" fmla="*/ 457200 h 1085850"/>
              <a:gd name="connsiteX13" fmla="*/ 1318451 w 1318451"/>
              <a:gd name="connsiteY13" fmla="*/ 76200 h 1085850"/>
              <a:gd name="connsiteX14" fmla="*/ 1274001 w 1318451"/>
              <a:gd name="connsiteY14" fmla="*/ 0 h 1085850"/>
              <a:gd name="connsiteX0" fmla="*/ 1265781 w 1310231"/>
              <a:gd name="connsiteY0" fmla="*/ 0 h 1085850"/>
              <a:gd name="connsiteX1" fmla="*/ 1018131 w 1310231"/>
              <a:gd name="connsiteY1" fmla="*/ 184150 h 1085850"/>
              <a:gd name="connsiteX2" fmla="*/ 706981 w 1310231"/>
              <a:gd name="connsiteY2" fmla="*/ 260350 h 1085850"/>
              <a:gd name="connsiteX3" fmla="*/ 357731 w 1310231"/>
              <a:gd name="connsiteY3" fmla="*/ 292100 h 1085850"/>
              <a:gd name="connsiteX4" fmla="*/ 135481 w 1310231"/>
              <a:gd name="connsiteY4" fmla="*/ 438150 h 1085850"/>
              <a:gd name="connsiteX5" fmla="*/ 8481 w 1310231"/>
              <a:gd name="connsiteY5" fmla="*/ 609600 h 1085850"/>
              <a:gd name="connsiteX6" fmla="*/ 46581 w 1310231"/>
              <a:gd name="connsiteY6" fmla="*/ 869950 h 1085850"/>
              <a:gd name="connsiteX7" fmla="*/ 205331 w 1310231"/>
              <a:gd name="connsiteY7" fmla="*/ 1085850 h 1085850"/>
              <a:gd name="connsiteX8" fmla="*/ 579981 w 1310231"/>
              <a:gd name="connsiteY8" fmla="*/ 1047750 h 1085850"/>
              <a:gd name="connsiteX9" fmla="*/ 903831 w 1310231"/>
              <a:gd name="connsiteY9" fmla="*/ 977900 h 1085850"/>
              <a:gd name="connsiteX10" fmla="*/ 1056231 w 1310231"/>
              <a:gd name="connsiteY10" fmla="*/ 914400 h 1085850"/>
              <a:gd name="connsiteX11" fmla="*/ 1195931 w 1310231"/>
              <a:gd name="connsiteY11" fmla="*/ 692150 h 1085850"/>
              <a:gd name="connsiteX12" fmla="*/ 1272131 w 1310231"/>
              <a:gd name="connsiteY12" fmla="*/ 457200 h 1085850"/>
              <a:gd name="connsiteX13" fmla="*/ 1310231 w 1310231"/>
              <a:gd name="connsiteY13" fmla="*/ 76200 h 1085850"/>
              <a:gd name="connsiteX14" fmla="*/ 1265781 w 1310231"/>
              <a:gd name="connsiteY14" fmla="*/ 0 h 1085850"/>
              <a:gd name="connsiteX0" fmla="*/ 1265781 w 1310231"/>
              <a:gd name="connsiteY0" fmla="*/ 0 h 1112958"/>
              <a:gd name="connsiteX1" fmla="*/ 1018131 w 1310231"/>
              <a:gd name="connsiteY1" fmla="*/ 184150 h 1112958"/>
              <a:gd name="connsiteX2" fmla="*/ 706981 w 1310231"/>
              <a:gd name="connsiteY2" fmla="*/ 260350 h 1112958"/>
              <a:gd name="connsiteX3" fmla="*/ 357731 w 1310231"/>
              <a:gd name="connsiteY3" fmla="*/ 292100 h 1112958"/>
              <a:gd name="connsiteX4" fmla="*/ 135481 w 1310231"/>
              <a:gd name="connsiteY4" fmla="*/ 438150 h 1112958"/>
              <a:gd name="connsiteX5" fmla="*/ 8481 w 1310231"/>
              <a:gd name="connsiteY5" fmla="*/ 609600 h 1112958"/>
              <a:gd name="connsiteX6" fmla="*/ 46581 w 1310231"/>
              <a:gd name="connsiteY6" fmla="*/ 869950 h 1112958"/>
              <a:gd name="connsiteX7" fmla="*/ 205331 w 1310231"/>
              <a:gd name="connsiteY7" fmla="*/ 1085850 h 1112958"/>
              <a:gd name="connsiteX8" fmla="*/ 579981 w 1310231"/>
              <a:gd name="connsiteY8" fmla="*/ 1047750 h 1112958"/>
              <a:gd name="connsiteX9" fmla="*/ 903831 w 1310231"/>
              <a:gd name="connsiteY9" fmla="*/ 977900 h 1112958"/>
              <a:gd name="connsiteX10" fmla="*/ 1056231 w 1310231"/>
              <a:gd name="connsiteY10" fmla="*/ 914400 h 1112958"/>
              <a:gd name="connsiteX11" fmla="*/ 1195931 w 1310231"/>
              <a:gd name="connsiteY11" fmla="*/ 692150 h 1112958"/>
              <a:gd name="connsiteX12" fmla="*/ 1272131 w 1310231"/>
              <a:gd name="connsiteY12" fmla="*/ 457200 h 1112958"/>
              <a:gd name="connsiteX13" fmla="*/ 1310231 w 1310231"/>
              <a:gd name="connsiteY13" fmla="*/ 76200 h 1112958"/>
              <a:gd name="connsiteX14" fmla="*/ 1265781 w 1310231"/>
              <a:gd name="connsiteY14" fmla="*/ 0 h 1112958"/>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865732 w 1310231"/>
              <a:gd name="connsiteY10" fmla="*/ 876301 h 1095703"/>
              <a:gd name="connsiteX11" fmla="*/ 1037181 w 1310231"/>
              <a:gd name="connsiteY11" fmla="*/ 844550 h 1095703"/>
              <a:gd name="connsiteX12" fmla="*/ 1195931 w 1310231"/>
              <a:gd name="connsiteY12" fmla="*/ 692150 h 1095703"/>
              <a:gd name="connsiteX13" fmla="*/ 1272131 w 1310231"/>
              <a:gd name="connsiteY13" fmla="*/ 457200 h 1095703"/>
              <a:gd name="connsiteX14" fmla="*/ 1310231 w 1310231"/>
              <a:gd name="connsiteY14" fmla="*/ 76200 h 1095703"/>
              <a:gd name="connsiteX15" fmla="*/ 1265781 w 1310231"/>
              <a:gd name="connsiteY15" fmla="*/ 0 h 1095703"/>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37181 w 1310231"/>
              <a:gd name="connsiteY11" fmla="*/ 84455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70531 w 1310231"/>
              <a:gd name="connsiteY12" fmla="*/ 63500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329281 w 1329281"/>
              <a:gd name="connsiteY0" fmla="*/ 0 h 1146112"/>
              <a:gd name="connsiteX1" fmla="*/ 1018131 w 1329281"/>
              <a:gd name="connsiteY1" fmla="*/ 234950 h 1146112"/>
              <a:gd name="connsiteX2" fmla="*/ 706981 w 1329281"/>
              <a:gd name="connsiteY2" fmla="*/ 311150 h 1146112"/>
              <a:gd name="connsiteX3" fmla="*/ 357731 w 1329281"/>
              <a:gd name="connsiteY3" fmla="*/ 342900 h 1146112"/>
              <a:gd name="connsiteX4" fmla="*/ 135481 w 1329281"/>
              <a:gd name="connsiteY4" fmla="*/ 488950 h 1146112"/>
              <a:gd name="connsiteX5" fmla="*/ 8481 w 1329281"/>
              <a:gd name="connsiteY5" fmla="*/ 660400 h 1146112"/>
              <a:gd name="connsiteX6" fmla="*/ 46581 w 1329281"/>
              <a:gd name="connsiteY6" fmla="*/ 920750 h 1146112"/>
              <a:gd name="connsiteX7" fmla="*/ 205331 w 1329281"/>
              <a:gd name="connsiteY7" fmla="*/ 1136650 h 1146112"/>
              <a:gd name="connsiteX8" fmla="*/ 579981 w 1329281"/>
              <a:gd name="connsiteY8" fmla="*/ 1098550 h 1146112"/>
              <a:gd name="connsiteX9" fmla="*/ 751431 w 1329281"/>
              <a:gd name="connsiteY9" fmla="*/ 1016000 h 1146112"/>
              <a:gd name="connsiteX10" fmla="*/ 865732 w 1329281"/>
              <a:gd name="connsiteY10" fmla="*/ 927101 h 1146112"/>
              <a:gd name="connsiteX11" fmla="*/ 1024481 w 1329281"/>
              <a:gd name="connsiteY11" fmla="*/ 825500 h 1146112"/>
              <a:gd name="connsiteX12" fmla="*/ 1170531 w 1329281"/>
              <a:gd name="connsiteY12" fmla="*/ 685800 h 1146112"/>
              <a:gd name="connsiteX13" fmla="*/ 1272131 w 1329281"/>
              <a:gd name="connsiteY13" fmla="*/ 508000 h 1146112"/>
              <a:gd name="connsiteX14" fmla="*/ 1310231 w 1329281"/>
              <a:gd name="connsiteY14" fmla="*/ 127000 h 1146112"/>
              <a:gd name="connsiteX15" fmla="*/ 1329281 w 1329281"/>
              <a:gd name="connsiteY15" fmla="*/ 0 h 1146112"/>
              <a:gd name="connsiteX0" fmla="*/ 1310231 w 1310231"/>
              <a:gd name="connsiteY0" fmla="*/ 0 h 1146112"/>
              <a:gd name="connsiteX1" fmla="*/ 1018131 w 1310231"/>
              <a:gd name="connsiteY1" fmla="*/ 234950 h 1146112"/>
              <a:gd name="connsiteX2" fmla="*/ 706981 w 1310231"/>
              <a:gd name="connsiteY2" fmla="*/ 31115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357731 w 1310231"/>
              <a:gd name="connsiteY4" fmla="*/ 3429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275181 w 1310231"/>
              <a:gd name="connsiteY4" fmla="*/ 4572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700 w 1310700"/>
              <a:gd name="connsiteY0" fmla="*/ 0 h 1146112"/>
              <a:gd name="connsiteX1" fmla="*/ 1018600 w 1310700"/>
              <a:gd name="connsiteY1" fmla="*/ 234950 h 1146112"/>
              <a:gd name="connsiteX2" fmla="*/ 713800 w 1310700"/>
              <a:gd name="connsiteY2" fmla="*/ 381000 h 1146112"/>
              <a:gd name="connsiteX3" fmla="*/ 370901 w 1310700"/>
              <a:gd name="connsiteY3" fmla="*/ 457201 h 1146112"/>
              <a:gd name="connsiteX4" fmla="*/ 275650 w 1310700"/>
              <a:gd name="connsiteY4" fmla="*/ 457200 h 1146112"/>
              <a:gd name="connsiteX5" fmla="*/ 142300 w 1310700"/>
              <a:gd name="connsiteY5" fmla="*/ 552450 h 1146112"/>
              <a:gd name="connsiteX6" fmla="*/ 8950 w 1310700"/>
              <a:gd name="connsiteY6" fmla="*/ 660400 h 1146112"/>
              <a:gd name="connsiteX7" fmla="*/ 47050 w 1310700"/>
              <a:gd name="connsiteY7" fmla="*/ 920750 h 1146112"/>
              <a:gd name="connsiteX8" fmla="*/ 205800 w 1310700"/>
              <a:gd name="connsiteY8" fmla="*/ 1136650 h 1146112"/>
              <a:gd name="connsiteX9" fmla="*/ 580450 w 1310700"/>
              <a:gd name="connsiteY9" fmla="*/ 1098550 h 1146112"/>
              <a:gd name="connsiteX10" fmla="*/ 751900 w 1310700"/>
              <a:gd name="connsiteY10" fmla="*/ 1016000 h 1146112"/>
              <a:gd name="connsiteX11" fmla="*/ 866201 w 1310700"/>
              <a:gd name="connsiteY11" fmla="*/ 927101 h 1146112"/>
              <a:gd name="connsiteX12" fmla="*/ 1024950 w 1310700"/>
              <a:gd name="connsiteY12" fmla="*/ 825500 h 1146112"/>
              <a:gd name="connsiteX13" fmla="*/ 1171000 w 1310700"/>
              <a:gd name="connsiteY13" fmla="*/ 685800 h 1146112"/>
              <a:gd name="connsiteX14" fmla="*/ 1272600 w 1310700"/>
              <a:gd name="connsiteY14" fmla="*/ 508000 h 1146112"/>
              <a:gd name="connsiteX15" fmla="*/ 1310700 w 1310700"/>
              <a:gd name="connsiteY15" fmla="*/ 127000 h 1146112"/>
              <a:gd name="connsiteX16" fmla="*/ 1310700 w 1310700"/>
              <a:gd name="connsiteY16" fmla="*/ 0 h 1146112"/>
              <a:gd name="connsiteX0" fmla="*/ 1279766 w 1279766"/>
              <a:gd name="connsiteY0" fmla="*/ 0 h 1146112"/>
              <a:gd name="connsiteX1" fmla="*/ 987666 w 1279766"/>
              <a:gd name="connsiteY1" fmla="*/ 234950 h 1146112"/>
              <a:gd name="connsiteX2" fmla="*/ 682866 w 1279766"/>
              <a:gd name="connsiteY2" fmla="*/ 381000 h 1146112"/>
              <a:gd name="connsiteX3" fmla="*/ 339967 w 1279766"/>
              <a:gd name="connsiteY3" fmla="*/ 457201 h 1146112"/>
              <a:gd name="connsiteX4" fmla="*/ 244716 w 1279766"/>
              <a:gd name="connsiteY4" fmla="*/ 457200 h 1146112"/>
              <a:gd name="connsiteX5" fmla="*/ 111366 w 1279766"/>
              <a:gd name="connsiteY5" fmla="*/ 552450 h 1146112"/>
              <a:gd name="connsiteX6" fmla="*/ 16116 w 1279766"/>
              <a:gd name="connsiteY6" fmla="*/ 704850 h 1146112"/>
              <a:gd name="connsiteX7" fmla="*/ 16116 w 1279766"/>
              <a:gd name="connsiteY7" fmla="*/ 920750 h 1146112"/>
              <a:gd name="connsiteX8" fmla="*/ 174866 w 1279766"/>
              <a:gd name="connsiteY8" fmla="*/ 1136650 h 1146112"/>
              <a:gd name="connsiteX9" fmla="*/ 549516 w 1279766"/>
              <a:gd name="connsiteY9" fmla="*/ 1098550 h 1146112"/>
              <a:gd name="connsiteX10" fmla="*/ 720966 w 1279766"/>
              <a:gd name="connsiteY10" fmla="*/ 1016000 h 1146112"/>
              <a:gd name="connsiteX11" fmla="*/ 835267 w 1279766"/>
              <a:gd name="connsiteY11" fmla="*/ 927101 h 1146112"/>
              <a:gd name="connsiteX12" fmla="*/ 994016 w 1279766"/>
              <a:gd name="connsiteY12" fmla="*/ 825500 h 1146112"/>
              <a:gd name="connsiteX13" fmla="*/ 1140066 w 1279766"/>
              <a:gd name="connsiteY13" fmla="*/ 685800 h 1146112"/>
              <a:gd name="connsiteX14" fmla="*/ 1241666 w 1279766"/>
              <a:gd name="connsiteY14" fmla="*/ 508000 h 1146112"/>
              <a:gd name="connsiteX15" fmla="*/ 1279766 w 1279766"/>
              <a:gd name="connsiteY15" fmla="*/ 127000 h 1146112"/>
              <a:gd name="connsiteX16" fmla="*/ 1279766 w 1279766"/>
              <a:gd name="connsiteY16" fmla="*/ 0 h 1146112"/>
              <a:gd name="connsiteX0" fmla="*/ 1263707 w 1263707"/>
              <a:gd name="connsiteY0" fmla="*/ 0 h 1149606"/>
              <a:gd name="connsiteX1" fmla="*/ 971607 w 1263707"/>
              <a:gd name="connsiteY1" fmla="*/ 234950 h 1149606"/>
              <a:gd name="connsiteX2" fmla="*/ 666807 w 1263707"/>
              <a:gd name="connsiteY2" fmla="*/ 381000 h 1149606"/>
              <a:gd name="connsiteX3" fmla="*/ 323908 w 1263707"/>
              <a:gd name="connsiteY3" fmla="*/ 457201 h 1149606"/>
              <a:gd name="connsiteX4" fmla="*/ 228657 w 1263707"/>
              <a:gd name="connsiteY4" fmla="*/ 457200 h 1149606"/>
              <a:gd name="connsiteX5" fmla="*/ 95307 w 1263707"/>
              <a:gd name="connsiteY5" fmla="*/ 552450 h 1149606"/>
              <a:gd name="connsiteX6" fmla="*/ 57 w 1263707"/>
              <a:gd name="connsiteY6" fmla="*/ 704850 h 1149606"/>
              <a:gd name="connsiteX7" fmla="*/ 82607 w 1263707"/>
              <a:gd name="connsiteY7" fmla="*/ 869950 h 1149606"/>
              <a:gd name="connsiteX8" fmla="*/ 158807 w 1263707"/>
              <a:gd name="connsiteY8" fmla="*/ 1136650 h 1149606"/>
              <a:gd name="connsiteX9" fmla="*/ 533457 w 1263707"/>
              <a:gd name="connsiteY9" fmla="*/ 1098550 h 1149606"/>
              <a:gd name="connsiteX10" fmla="*/ 704907 w 1263707"/>
              <a:gd name="connsiteY10" fmla="*/ 1016000 h 1149606"/>
              <a:gd name="connsiteX11" fmla="*/ 819208 w 1263707"/>
              <a:gd name="connsiteY11" fmla="*/ 927101 h 1149606"/>
              <a:gd name="connsiteX12" fmla="*/ 977957 w 1263707"/>
              <a:gd name="connsiteY12" fmla="*/ 825500 h 1149606"/>
              <a:gd name="connsiteX13" fmla="*/ 1124007 w 1263707"/>
              <a:gd name="connsiteY13" fmla="*/ 685800 h 1149606"/>
              <a:gd name="connsiteX14" fmla="*/ 1225607 w 1263707"/>
              <a:gd name="connsiteY14" fmla="*/ 508000 h 1149606"/>
              <a:gd name="connsiteX15" fmla="*/ 1263707 w 1263707"/>
              <a:gd name="connsiteY15" fmla="*/ 127000 h 1149606"/>
              <a:gd name="connsiteX16" fmla="*/ 1263707 w 1263707"/>
              <a:gd name="connsiteY16" fmla="*/ 0 h 1149606"/>
              <a:gd name="connsiteX0" fmla="*/ 1263732 w 1263732"/>
              <a:gd name="connsiteY0" fmla="*/ 0 h 1101119"/>
              <a:gd name="connsiteX1" fmla="*/ 971632 w 1263732"/>
              <a:gd name="connsiteY1" fmla="*/ 234950 h 1101119"/>
              <a:gd name="connsiteX2" fmla="*/ 666832 w 1263732"/>
              <a:gd name="connsiteY2" fmla="*/ 381000 h 1101119"/>
              <a:gd name="connsiteX3" fmla="*/ 323933 w 1263732"/>
              <a:gd name="connsiteY3" fmla="*/ 457201 h 1101119"/>
              <a:gd name="connsiteX4" fmla="*/ 228682 w 1263732"/>
              <a:gd name="connsiteY4" fmla="*/ 457200 h 1101119"/>
              <a:gd name="connsiteX5" fmla="*/ 95332 w 1263732"/>
              <a:gd name="connsiteY5" fmla="*/ 552450 h 1101119"/>
              <a:gd name="connsiteX6" fmla="*/ 82 w 1263732"/>
              <a:gd name="connsiteY6" fmla="*/ 704850 h 1101119"/>
              <a:gd name="connsiteX7" fmla="*/ 82632 w 1263732"/>
              <a:gd name="connsiteY7" fmla="*/ 869950 h 1101119"/>
              <a:gd name="connsiteX8" fmla="*/ 273132 w 1263732"/>
              <a:gd name="connsiteY8" fmla="*/ 1060450 h 1101119"/>
              <a:gd name="connsiteX9" fmla="*/ 533482 w 1263732"/>
              <a:gd name="connsiteY9" fmla="*/ 1098550 h 1101119"/>
              <a:gd name="connsiteX10" fmla="*/ 704932 w 1263732"/>
              <a:gd name="connsiteY10" fmla="*/ 1016000 h 1101119"/>
              <a:gd name="connsiteX11" fmla="*/ 819233 w 1263732"/>
              <a:gd name="connsiteY11" fmla="*/ 927101 h 1101119"/>
              <a:gd name="connsiteX12" fmla="*/ 977982 w 1263732"/>
              <a:gd name="connsiteY12" fmla="*/ 825500 h 1101119"/>
              <a:gd name="connsiteX13" fmla="*/ 1124032 w 1263732"/>
              <a:gd name="connsiteY13" fmla="*/ 685800 h 1101119"/>
              <a:gd name="connsiteX14" fmla="*/ 1225632 w 1263732"/>
              <a:gd name="connsiteY14" fmla="*/ 508000 h 1101119"/>
              <a:gd name="connsiteX15" fmla="*/ 1263732 w 1263732"/>
              <a:gd name="connsiteY15" fmla="*/ 127000 h 1101119"/>
              <a:gd name="connsiteX16" fmla="*/ 1263732 w 1263732"/>
              <a:gd name="connsiteY16" fmla="*/ 0 h 1101119"/>
              <a:gd name="connsiteX0" fmla="*/ 1263732 w 1263732"/>
              <a:gd name="connsiteY0" fmla="*/ 0 h 1074093"/>
              <a:gd name="connsiteX1" fmla="*/ 971632 w 1263732"/>
              <a:gd name="connsiteY1" fmla="*/ 234950 h 1074093"/>
              <a:gd name="connsiteX2" fmla="*/ 666832 w 1263732"/>
              <a:gd name="connsiteY2" fmla="*/ 381000 h 1074093"/>
              <a:gd name="connsiteX3" fmla="*/ 323933 w 1263732"/>
              <a:gd name="connsiteY3" fmla="*/ 457201 h 1074093"/>
              <a:gd name="connsiteX4" fmla="*/ 228682 w 1263732"/>
              <a:gd name="connsiteY4" fmla="*/ 457200 h 1074093"/>
              <a:gd name="connsiteX5" fmla="*/ 95332 w 1263732"/>
              <a:gd name="connsiteY5" fmla="*/ 552450 h 1074093"/>
              <a:gd name="connsiteX6" fmla="*/ 82 w 1263732"/>
              <a:gd name="connsiteY6" fmla="*/ 704850 h 1074093"/>
              <a:gd name="connsiteX7" fmla="*/ 82632 w 1263732"/>
              <a:gd name="connsiteY7" fmla="*/ 869950 h 1074093"/>
              <a:gd name="connsiteX8" fmla="*/ 273132 w 1263732"/>
              <a:gd name="connsiteY8" fmla="*/ 1060450 h 1074093"/>
              <a:gd name="connsiteX9" fmla="*/ 527132 w 1263732"/>
              <a:gd name="connsiteY9" fmla="*/ 1054100 h 1074093"/>
              <a:gd name="connsiteX10" fmla="*/ 704932 w 1263732"/>
              <a:gd name="connsiteY10" fmla="*/ 1016000 h 1074093"/>
              <a:gd name="connsiteX11" fmla="*/ 819233 w 1263732"/>
              <a:gd name="connsiteY11" fmla="*/ 927101 h 1074093"/>
              <a:gd name="connsiteX12" fmla="*/ 977982 w 1263732"/>
              <a:gd name="connsiteY12" fmla="*/ 825500 h 1074093"/>
              <a:gd name="connsiteX13" fmla="*/ 1124032 w 1263732"/>
              <a:gd name="connsiteY13" fmla="*/ 685800 h 1074093"/>
              <a:gd name="connsiteX14" fmla="*/ 1225632 w 1263732"/>
              <a:gd name="connsiteY14" fmla="*/ 508000 h 1074093"/>
              <a:gd name="connsiteX15" fmla="*/ 1263732 w 1263732"/>
              <a:gd name="connsiteY15" fmla="*/ 127000 h 1074093"/>
              <a:gd name="connsiteX16" fmla="*/ 1263732 w 1263732"/>
              <a:gd name="connsiteY16" fmla="*/ 0 h 1074093"/>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10160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9906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17682 w 1263732"/>
              <a:gd name="connsiteY14" fmla="*/ 66675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76333 w 1244733"/>
              <a:gd name="connsiteY5" fmla="*/ 552450 h 1075057"/>
              <a:gd name="connsiteX6" fmla="*/ 133 w 1244733"/>
              <a:gd name="connsiteY6" fmla="*/ 723900 h 1075057"/>
              <a:gd name="connsiteX7" fmla="*/ 63633 w 1244733"/>
              <a:gd name="connsiteY7" fmla="*/ 869950 h 1075057"/>
              <a:gd name="connsiteX8" fmla="*/ 254133 w 1244733"/>
              <a:gd name="connsiteY8" fmla="*/ 1060450 h 1075057"/>
              <a:gd name="connsiteX9" fmla="*/ 508133 w 1244733"/>
              <a:gd name="connsiteY9" fmla="*/ 1054100 h 1075057"/>
              <a:gd name="connsiteX10" fmla="*/ 628784 w 1244733"/>
              <a:gd name="connsiteY10" fmla="*/ 990602 h 1075057"/>
              <a:gd name="connsiteX11" fmla="*/ 679583 w 1244733"/>
              <a:gd name="connsiteY11" fmla="*/ 965200 h 1075057"/>
              <a:gd name="connsiteX12" fmla="*/ 812934 w 1244733"/>
              <a:gd name="connsiteY12" fmla="*/ 889001 h 1075057"/>
              <a:gd name="connsiteX13" fmla="*/ 958983 w 1244733"/>
              <a:gd name="connsiteY13" fmla="*/ 800100 h 1075057"/>
              <a:gd name="connsiteX14" fmla="*/ 1098683 w 1244733"/>
              <a:gd name="connsiteY14" fmla="*/ 666750 h 1075057"/>
              <a:gd name="connsiteX15" fmla="*/ 1206633 w 1244733"/>
              <a:gd name="connsiteY15" fmla="*/ 508000 h 1075057"/>
              <a:gd name="connsiteX16" fmla="*/ 1244733 w 1244733"/>
              <a:gd name="connsiteY16" fmla="*/ 127000 h 1075057"/>
              <a:gd name="connsiteX17" fmla="*/ 1244733 w 1244733"/>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47783 w 1244733"/>
              <a:gd name="connsiteY4" fmla="*/ 47625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05259 w 1245058"/>
              <a:gd name="connsiteY3" fmla="*/ 4572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889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438608 w 1245058"/>
              <a:gd name="connsiteY4" fmla="*/ 6413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104102 w 1253451"/>
              <a:gd name="connsiteY5" fmla="*/ 57150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345402 w 1253451"/>
              <a:gd name="connsiteY5" fmla="*/ 65405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181828 w 1181828"/>
              <a:gd name="connsiteY0" fmla="*/ 0 h 1075057"/>
              <a:gd name="connsiteX1" fmla="*/ 889728 w 1181828"/>
              <a:gd name="connsiteY1" fmla="*/ 234950 h 1075057"/>
              <a:gd name="connsiteX2" fmla="*/ 584928 w 1181828"/>
              <a:gd name="connsiteY2" fmla="*/ 381000 h 1075057"/>
              <a:gd name="connsiteX3" fmla="*/ 419829 w 1181828"/>
              <a:gd name="connsiteY3" fmla="*/ 482601 h 1075057"/>
              <a:gd name="connsiteX4" fmla="*/ 375378 w 1181828"/>
              <a:gd name="connsiteY4" fmla="*/ 641350 h 1075057"/>
              <a:gd name="connsiteX5" fmla="*/ 273779 w 1181828"/>
              <a:gd name="connsiteY5" fmla="*/ 654052 h 1075057"/>
              <a:gd name="connsiteX6" fmla="*/ 178528 w 1181828"/>
              <a:gd name="connsiteY6" fmla="*/ 628650 h 1075057"/>
              <a:gd name="connsiteX7" fmla="*/ 127728 w 1181828"/>
              <a:gd name="connsiteY7" fmla="*/ 685800 h 1075057"/>
              <a:gd name="connsiteX8" fmla="*/ 728 w 1181828"/>
              <a:gd name="connsiteY8" fmla="*/ 869950 h 1075057"/>
              <a:gd name="connsiteX9" fmla="*/ 191228 w 1181828"/>
              <a:gd name="connsiteY9" fmla="*/ 1060450 h 1075057"/>
              <a:gd name="connsiteX10" fmla="*/ 445228 w 1181828"/>
              <a:gd name="connsiteY10" fmla="*/ 1054100 h 1075057"/>
              <a:gd name="connsiteX11" fmla="*/ 565879 w 1181828"/>
              <a:gd name="connsiteY11" fmla="*/ 990602 h 1075057"/>
              <a:gd name="connsiteX12" fmla="*/ 616678 w 1181828"/>
              <a:gd name="connsiteY12" fmla="*/ 965200 h 1075057"/>
              <a:gd name="connsiteX13" fmla="*/ 750029 w 1181828"/>
              <a:gd name="connsiteY13" fmla="*/ 889001 h 1075057"/>
              <a:gd name="connsiteX14" fmla="*/ 896078 w 1181828"/>
              <a:gd name="connsiteY14" fmla="*/ 800100 h 1075057"/>
              <a:gd name="connsiteX15" fmla="*/ 1035778 w 1181828"/>
              <a:gd name="connsiteY15" fmla="*/ 666750 h 1075057"/>
              <a:gd name="connsiteX16" fmla="*/ 1143728 w 1181828"/>
              <a:gd name="connsiteY16" fmla="*/ 508000 h 1075057"/>
              <a:gd name="connsiteX17" fmla="*/ 1181828 w 1181828"/>
              <a:gd name="connsiteY17" fmla="*/ 127000 h 1075057"/>
              <a:gd name="connsiteX18" fmla="*/ 1181828 w 1181828"/>
              <a:gd name="connsiteY18" fmla="*/ 0 h 1075057"/>
              <a:gd name="connsiteX0" fmla="*/ 1054208 w 1054208"/>
              <a:gd name="connsiteY0" fmla="*/ 0 h 1083044"/>
              <a:gd name="connsiteX1" fmla="*/ 762108 w 1054208"/>
              <a:gd name="connsiteY1" fmla="*/ 234950 h 1083044"/>
              <a:gd name="connsiteX2" fmla="*/ 457308 w 1054208"/>
              <a:gd name="connsiteY2" fmla="*/ 381000 h 1083044"/>
              <a:gd name="connsiteX3" fmla="*/ 292209 w 1054208"/>
              <a:gd name="connsiteY3" fmla="*/ 482601 h 1083044"/>
              <a:gd name="connsiteX4" fmla="*/ 247758 w 1054208"/>
              <a:gd name="connsiteY4" fmla="*/ 641350 h 1083044"/>
              <a:gd name="connsiteX5" fmla="*/ 146159 w 1054208"/>
              <a:gd name="connsiteY5" fmla="*/ 654052 h 1083044"/>
              <a:gd name="connsiteX6" fmla="*/ 50908 w 1054208"/>
              <a:gd name="connsiteY6" fmla="*/ 628650 h 1083044"/>
              <a:gd name="connsiteX7" fmla="*/ 108 w 1054208"/>
              <a:gd name="connsiteY7" fmla="*/ 685800 h 1083044"/>
              <a:gd name="connsiteX8" fmla="*/ 38208 w 1054208"/>
              <a:gd name="connsiteY8" fmla="*/ 762000 h 1083044"/>
              <a:gd name="connsiteX9" fmla="*/ 63608 w 1054208"/>
              <a:gd name="connsiteY9" fmla="*/ 1060450 h 1083044"/>
              <a:gd name="connsiteX10" fmla="*/ 317608 w 1054208"/>
              <a:gd name="connsiteY10" fmla="*/ 1054100 h 1083044"/>
              <a:gd name="connsiteX11" fmla="*/ 438259 w 1054208"/>
              <a:gd name="connsiteY11" fmla="*/ 990602 h 1083044"/>
              <a:gd name="connsiteX12" fmla="*/ 489058 w 1054208"/>
              <a:gd name="connsiteY12" fmla="*/ 965200 h 1083044"/>
              <a:gd name="connsiteX13" fmla="*/ 622409 w 1054208"/>
              <a:gd name="connsiteY13" fmla="*/ 889001 h 1083044"/>
              <a:gd name="connsiteX14" fmla="*/ 768458 w 1054208"/>
              <a:gd name="connsiteY14" fmla="*/ 800100 h 1083044"/>
              <a:gd name="connsiteX15" fmla="*/ 908158 w 1054208"/>
              <a:gd name="connsiteY15" fmla="*/ 666750 h 1083044"/>
              <a:gd name="connsiteX16" fmla="*/ 1016108 w 1054208"/>
              <a:gd name="connsiteY16" fmla="*/ 508000 h 1083044"/>
              <a:gd name="connsiteX17" fmla="*/ 1054208 w 1054208"/>
              <a:gd name="connsiteY17" fmla="*/ 127000 h 1083044"/>
              <a:gd name="connsiteX18" fmla="*/ 1054208 w 1054208"/>
              <a:gd name="connsiteY18" fmla="*/ 0 h 1083044"/>
              <a:gd name="connsiteX0" fmla="*/ 1054234 w 1054234"/>
              <a:gd name="connsiteY0" fmla="*/ 0 h 1060247"/>
              <a:gd name="connsiteX1" fmla="*/ 762134 w 1054234"/>
              <a:gd name="connsiteY1" fmla="*/ 234950 h 1060247"/>
              <a:gd name="connsiteX2" fmla="*/ 457334 w 1054234"/>
              <a:gd name="connsiteY2" fmla="*/ 381000 h 1060247"/>
              <a:gd name="connsiteX3" fmla="*/ 292235 w 1054234"/>
              <a:gd name="connsiteY3" fmla="*/ 482601 h 1060247"/>
              <a:gd name="connsiteX4" fmla="*/ 247784 w 1054234"/>
              <a:gd name="connsiteY4" fmla="*/ 641350 h 1060247"/>
              <a:gd name="connsiteX5" fmla="*/ 146185 w 1054234"/>
              <a:gd name="connsiteY5" fmla="*/ 654052 h 1060247"/>
              <a:gd name="connsiteX6" fmla="*/ 50934 w 1054234"/>
              <a:gd name="connsiteY6" fmla="*/ 628650 h 1060247"/>
              <a:gd name="connsiteX7" fmla="*/ 134 w 1054234"/>
              <a:gd name="connsiteY7" fmla="*/ 685800 h 1060247"/>
              <a:gd name="connsiteX8" fmla="*/ 38234 w 1054234"/>
              <a:gd name="connsiteY8" fmla="*/ 762000 h 1060247"/>
              <a:gd name="connsiteX9" fmla="*/ 101734 w 1054234"/>
              <a:gd name="connsiteY9" fmla="*/ 812800 h 1060247"/>
              <a:gd name="connsiteX10" fmla="*/ 317634 w 1054234"/>
              <a:gd name="connsiteY10" fmla="*/ 1054100 h 1060247"/>
              <a:gd name="connsiteX11" fmla="*/ 438285 w 1054234"/>
              <a:gd name="connsiteY11" fmla="*/ 990602 h 1060247"/>
              <a:gd name="connsiteX12" fmla="*/ 489084 w 1054234"/>
              <a:gd name="connsiteY12" fmla="*/ 965200 h 1060247"/>
              <a:gd name="connsiteX13" fmla="*/ 622435 w 1054234"/>
              <a:gd name="connsiteY13" fmla="*/ 889001 h 1060247"/>
              <a:gd name="connsiteX14" fmla="*/ 768484 w 1054234"/>
              <a:gd name="connsiteY14" fmla="*/ 800100 h 1060247"/>
              <a:gd name="connsiteX15" fmla="*/ 908184 w 1054234"/>
              <a:gd name="connsiteY15" fmla="*/ 666750 h 1060247"/>
              <a:gd name="connsiteX16" fmla="*/ 1016134 w 1054234"/>
              <a:gd name="connsiteY16" fmla="*/ 508000 h 1060247"/>
              <a:gd name="connsiteX17" fmla="*/ 1054234 w 1054234"/>
              <a:gd name="connsiteY17" fmla="*/ 127000 h 1060247"/>
              <a:gd name="connsiteX18" fmla="*/ 1054234 w 1054234"/>
              <a:gd name="connsiteY18" fmla="*/ 0 h 1060247"/>
              <a:gd name="connsiteX0" fmla="*/ 1054234 w 1054234"/>
              <a:gd name="connsiteY0" fmla="*/ 0 h 990750"/>
              <a:gd name="connsiteX1" fmla="*/ 762134 w 1054234"/>
              <a:gd name="connsiteY1" fmla="*/ 234950 h 990750"/>
              <a:gd name="connsiteX2" fmla="*/ 457334 w 1054234"/>
              <a:gd name="connsiteY2" fmla="*/ 381000 h 990750"/>
              <a:gd name="connsiteX3" fmla="*/ 292235 w 1054234"/>
              <a:gd name="connsiteY3" fmla="*/ 482601 h 990750"/>
              <a:gd name="connsiteX4" fmla="*/ 247784 w 1054234"/>
              <a:gd name="connsiteY4" fmla="*/ 641350 h 990750"/>
              <a:gd name="connsiteX5" fmla="*/ 146185 w 1054234"/>
              <a:gd name="connsiteY5" fmla="*/ 654052 h 990750"/>
              <a:gd name="connsiteX6" fmla="*/ 50934 w 1054234"/>
              <a:gd name="connsiteY6" fmla="*/ 628650 h 990750"/>
              <a:gd name="connsiteX7" fmla="*/ 134 w 1054234"/>
              <a:gd name="connsiteY7" fmla="*/ 685800 h 990750"/>
              <a:gd name="connsiteX8" fmla="*/ 38234 w 1054234"/>
              <a:gd name="connsiteY8" fmla="*/ 762000 h 990750"/>
              <a:gd name="connsiteX9" fmla="*/ 101734 w 1054234"/>
              <a:gd name="connsiteY9" fmla="*/ 812800 h 990750"/>
              <a:gd name="connsiteX10" fmla="*/ 254134 w 1054234"/>
              <a:gd name="connsiteY10" fmla="*/ 768350 h 990750"/>
              <a:gd name="connsiteX11" fmla="*/ 438285 w 1054234"/>
              <a:gd name="connsiteY11" fmla="*/ 990602 h 990750"/>
              <a:gd name="connsiteX12" fmla="*/ 489084 w 1054234"/>
              <a:gd name="connsiteY12" fmla="*/ 965200 h 990750"/>
              <a:gd name="connsiteX13" fmla="*/ 622435 w 1054234"/>
              <a:gd name="connsiteY13" fmla="*/ 889001 h 990750"/>
              <a:gd name="connsiteX14" fmla="*/ 768484 w 1054234"/>
              <a:gd name="connsiteY14" fmla="*/ 800100 h 990750"/>
              <a:gd name="connsiteX15" fmla="*/ 908184 w 1054234"/>
              <a:gd name="connsiteY15" fmla="*/ 666750 h 990750"/>
              <a:gd name="connsiteX16" fmla="*/ 1016134 w 1054234"/>
              <a:gd name="connsiteY16" fmla="*/ 508000 h 990750"/>
              <a:gd name="connsiteX17" fmla="*/ 1054234 w 1054234"/>
              <a:gd name="connsiteY17" fmla="*/ 127000 h 990750"/>
              <a:gd name="connsiteX18" fmla="*/ 1054234 w 1054234"/>
              <a:gd name="connsiteY18" fmla="*/ 0 h 990750"/>
              <a:gd name="connsiteX0" fmla="*/ 1054234 w 1054234"/>
              <a:gd name="connsiteY0" fmla="*/ 0 h 965258"/>
              <a:gd name="connsiteX1" fmla="*/ 762134 w 1054234"/>
              <a:gd name="connsiteY1" fmla="*/ 234950 h 965258"/>
              <a:gd name="connsiteX2" fmla="*/ 457334 w 1054234"/>
              <a:gd name="connsiteY2" fmla="*/ 381000 h 965258"/>
              <a:gd name="connsiteX3" fmla="*/ 292235 w 1054234"/>
              <a:gd name="connsiteY3" fmla="*/ 482601 h 965258"/>
              <a:gd name="connsiteX4" fmla="*/ 247784 w 1054234"/>
              <a:gd name="connsiteY4" fmla="*/ 641350 h 965258"/>
              <a:gd name="connsiteX5" fmla="*/ 146185 w 1054234"/>
              <a:gd name="connsiteY5" fmla="*/ 654052 h 965258"/>
              <a:gd name="connsiteX6" fmla="*/ 50934 w 1054234"/>
              <a:gd name="connsiteY6" fmla="*/ 628650 h 965258"/>
              <a:gd name="connsiteX7" fmla="*/ 134 w 1054234"/>
              <a:gd name="connsiteY7" fmla="*/ 685800 h 965258"/>
              <a:gd name="connsiteX8" fmla="*/ 38234 w 1054234"/>
              <a:gd name="connsiteY8" fmla="*/ 762000 h 965258"/>
              <a:gd name="connsiteX9" fmla="*/ 101734 w 1054234"/>
              <a:gd name="connsiteY9" fmla="*/ 812800 h 965258"/>
              <a:gd name="connsiteX10" fmla="*/ 254134 w 1054234"/>
              <a:gd name="connsiteY10" fmla="*/ 768350 h 965258"/>
              <a:gd name="connsiteX11" fmla="*/ 285885 w 1054234"/>
              <a:gd name="connsiteY11" fmla="*/ 876302 h 965258"/>
              <a:gd name="connsiteX12" fmla="*/ 489084 w 1054234"/>
              <a:gd name="connsiteY12" fmla="*/ 965200 h 965258"/>
              <a:gd name="connsiteX13" fmla="*/ 622435 w 1054234"/>
              <a:gd name="connsiteY13" fmla="*/ 889001 h 965258"/>
              <a:gd name="connsiteX14" fmla="*/ 768484 w 1054234"/>
              <a:gd name="connsiteY14" fmla="*/ 800100 h 965258"/>
              <a:gd name="connsiteX15" fmla="*/ 908184 w 1054234"/>
              <a:gd name="connsiteY15" fmla="*/ 666750 h 965258"/>
              <a:gd name="connsiteX16" fmla="*/ 1016134 w 1054234"/>
              <a:gd name="connsiteY16" fmla="*/ 508000 h 965258"/>
              <a:gd name="connsiteX17" fmla="*/ 1054234 w 1054234"/>
              <a:gd name="connsiteY17" fmla="*/ 127000 h 965258"/>
              <a:gd name="connsiteX18" fmla="*/ 1054234 w 1054234"/>
              <a:gd name="connsiteY18" fmla="*/ 0 h 965258"/>
              <a:gd name="connsiteX0" fmla="*/ 1054234 w 1054234"/>
              <a:gd name="connsiteY0" fmla="*/ 0 h 893013"/>
              <a:gd name="connsiteX1" fmla="*/ 762134 w 1054234"/>
              <a:gd name="connsiteY1" fmla="*/ 234950 h 893013"/>
              <a:gd name="connsiteX2" fmla="*/ 457334 w 1054234"/>
              <a:gd name="connsiteY2" fmla="*/ 381000 h 893013"/>
              <a:gd name="connsiteX3" fmla="*/ 292235 w 1054234"/>
              <a:gd name="connsiteY3" fmla="*/ 482601 h 893013"/>
              <a:gd name="connsiteX4" fmla="*/ 247784 w 1054234"/>
              <a:gd name="connsiteY4" fmla="*/ 641350 h 893013"/>
              <a:gd name="connsiteX5" fmla="*/ 146185 w 1054234"/>
              <a:gd name="connsiteY5" fmla="*/ 654052 h 893013"/>
              <a:gd name="connsiteX6" fmla="*/ 50934 w 1054234"/>
              <a:gd name="connsiteY6" fmla="*/ 628650 h 893013"/>
              <a:gd name="connsiteX7" fmla="*/ 134 w 1054234"/>
              <a:gd name="connsiteY7" fmla="*/ 685800 h 893013"/>
              <a:gd name="connsiteX8" fmla="*/ 38234 w 1054234"/>
              <a:gd name="connsiteY8" fmla="*/ 762000 h 893013"/>
              <a:gd name="connsiteX9" fmla="*/ 101734 w 1054234"/>
              <a:gd name="connsiteY9" fmla="*/ 812800 h 893013"/>
              <a:gd name="connsiteX10" fmla="*/ 254134 w 1054234"/>
              <a:gd name="connsiteY10" fmla="*/ 768350 h 893013"/>
              <a:gd name="connsiteX11" fmla="*/ 285885 w 1054234"/>
              <a:gd name="connsiteY11" fmla="*/ 876302 h 893013"/>
              <a:gd name="connsiteX12" fmla="*/ 387484 w 1054234"/>
              <a:gd name="connsiteY12" fmla="*/ 831850 h 893013"/>
              <a:gd name="connsiteX13" fmla="*/ 622435 w 1054234"/>
              <a:gd name="connsiteY13" fmla="*/ 889001 h 893013"/>
              <a:gd name="connsiteX14" fmla="*/ 768484 w 1054234"/>
              <a:gd name="connsiteY14" fmla="*/ 800100 h 893013"/>
              <a:gd name="connsiteX15" fmla="*/ 908184 w 1054234"/>
              <a:gd name="connsiteY15" fmla="*/ 666750 h 893013"/>
              <a:gd name="connsiteX16" fmla="*/ 1016134 w 1054234"/>
              <a:gd name="connsiteY16" fmla="*/ 508000 h 893013"/>
              <a:gd name="connsiteX17" fmla="*/ 1054234 w 1054234"/>
              <a:gd name="connsiteY17" fmla="*/ 127000 h 893013"/>
              <a:gd name="connsiteX18" fmla="*/ 1054234 w 1054234"/>
              <a:gd name="connsiteY18" fmla="*/ 0 h 893013"/>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768484 w 1054234"/>
              <a:gd name="connsiteY14" fmla="*/ 8001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1016134 w 1054234"/>
              <a:gd name="connsiteY17" fmla="*/ 508000 h 876581"/>
              <a:gd name="connsiteX18" fmla="*/ 1054234 w 1054234"/>
              <a:gd name="connsiteY18" fmla="*/ 127000 h 876581"/>
              <a:gd name="connsiteX19" fmla="*/ 1054234 w 1054234"/>
              <a:gd name="connsiteY19"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990734 w 1054234"/>
              <a:gd name="connsiteY17" fmla="*/ 488950 h 876581"/>
              <a:gd name="connsiteX18" fmla="*/ 1054234 w 1054234"/>
              <a:gd name="connsiteY18" fmla="*/ 127000 h 876581"/>
              <a:gd name="connsiteX19" fmla="*/ 1054234 w 1054234"/>
              <a:gd name="connsiteY19" fmla="*/ 0 h 876581"/>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87484 w 1054234"/>
              <a:gd name="connsiteY12" fmla="*/ 83185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355735 w 1054234"/>
              <a:gd name="connsiteY14" fmla="*/ 831852 h 882918"/>
              <a:gd name="connsiteX15" fmla="*/ 641484 w 1054234"/>
              <a:gd name="connsiteY15" fmla="*/ 711200 h 882918"/>
              <a:gd name="connsiteX16" fmla="*/ 889134 w 1054234"/>
              <a:gd name="connsiteY16" fmla="*/ 628650 h 882918"/>
              <a:gd name="connsiteX17" fmla="*/ 882785 w 1054234"/>
              <a:gd name="connsiteY17" fmla="*/ 584203 h 882918"/>
              <a:gd name="connsiteX18" fmla="*/ 990734 w 1054234"/>
              <a:gd name="connsiteY18" fmla="*/ 488950 h 882918"/>
              <a:gd name="connsiteX19" fmla="*/ 1054234 w 1054234"/>
              <a:gd name="connsiteY19" fmla="*/ 127000 h 882918"/>
              <a:gd name="connsiteX20" fmla="*/ 1054234 w 1054234"/>
              <a:gd name="connsiteY20" fmla="*/ 0 h 882918"/>
              <a:gd name="connsiteX0" fmla="*/ 1054234 w 1054234"/>
              <a:gd name="connsiteY0" fmla="*/ 0 h 929510"/>
              <a:gd name="connsiteX1" fmla="*/ 762134 w 1054234"/>
              <a:gd name="connsiteY1" fmla="*/ 234950 h 929510"/>
              <a:gd name="connsiteX2" fmla="*/ 457334 w 1054234"/>
              <a:gd name="connsiteY2" fmla="*/ 381000 h 929510"/>
              <a:gd name="connsiteX3" fmla="*/ 292235 w 1054234"/>
              <a:gd name="connsiteY3" fmla="*/ 482601 h 929510"/>
              <a:gd name="connsiteX4" fmla="*/ 247784 w 1054234"/>
              <a:gd name="connsiteY4" fmla="*/ 641350 h 929510"/>
              <a:gd name="connsiteX5" fmla="*/ 146185 w 1054234"/>
              <a:gd name="connsiteY5" fmla="*/ 654052 h 929510"/>
              <a:gd name="connsiteX6" fmla="*/ 50934 w 1054234"/>
              <a:gd name="connsiteY6" fmla="*/ 628650 h 929510"/>
              <a:gd name="connsiteX7" fmla="*/ 134 w 1054234"/>
              <a:gd name="connsiteY7" fmla="*/ 685800 h 929510"/>
              <a:gd name="connsiteX8" fmla="*/ 38234 w 1054234"/>
              <a:gd name="connsiteY8" fmla="*/ 762000 h 929510"/>
              <a:gd name="connsiteX9" fmla="*/ 101734 w 1054234"/>
              <a:gd name="connsiteY9" fmla="*/ 812800 h 929510"/>
              <a:gd name="connsiteX10" fmla="*/ 254134 w 1054234"/>
              <a:gd name="connsiteY10" fmla="*/ 768350 h 929510"/>
              <a:gd name="connsiteX11" fmla="*/ 222385 w 1054234"/>
              <a:gd name="connsiteY11" fmla="*/ 882652 h 929510"/>
              <a:gd name="connsiteX12" fmla="*/ 330334 w 1054234"/>
              <a:gd name="connsiteY12" fmla="*/ 723900 h 929510"/>
              <a:gd name="connsiteX13" fmla="*/ 292235 w 1054234"/>
              <a:gd name="connsiteY13" fmla="*/ 927101 h 929510"/>
              <a:gd name="connsiteX14" fmla="*/ 355735 w 1054234"/>
              <a:gd name="connsiteY14" fmla="*/ 831852 h 929510"/>
              <a:gd name="connsiteX15" fmla="*/ 641484 w 1054234"/>
              <a:gd name="connsiteY15" fmla="*/ 711200 h 929510"/>
              <a:gd name="connsiteX16" fmla="*/ 889134 w 1054234"/>
              <a:gd name="connsiteY16" fmla="*/ 628650 h 929510"/>
              <a:gd name="connsiteX17" fmla="*/ 882785 w 1054234"/>
              <a:gd name="connsiteY17" fmla="*/ 584203 h 929510"/>
              <a:gd name="connsiteX18" fmla="*/ 990734 w 1054234"/>
              <a:gd name="connsiteY18" fmla="*/ 488950 h 929510"/>
              <a:gd name="connsiteX19" fmla="*/ 1054234 w 1054234"/>
              <a:gd name="connsiteY19" fmla="*/ 127000 h 929510"/>
              <a:gd name="connsiteX20" fmla="*/ 1054234 w 1054234"/>
              <a:gd name="connsiteY20" fmla="*/ 0 h 929510"/>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6414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36735 w 1054234"/>
              <a:gd name="connsiteY17" fmla="*/ 65405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97035 w 1054234"/>
              <a:gd name="connsiteY16" fmla="*/ 72390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70035 w 1054234"/>
              <a:gd name="connsiteY16" fmla="*/ 7175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493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914535 w 1054234"/>
              <a:gd name="connsiteY20" fmla="*/ 5715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603385 w 1054234"/>
              <a:gd name="connsiteY2" fmla="*/ 304802 h 930937"/>
              <a:gd name="connsiteX3" fmla="*/ 463684 w 1054234"/>
              <a:gd name="connsiteY3" fmla="*/ 355600 h 930937"/>
              <a:gd name="connsiteX4" fmla="*/ 292235 w 1054234"/>
              <a:gd name="connsiteY4" fmla="*/ 457201 h 930937"/>
              <a:gd name="connsiteX5" fmla="*/ 247784 w 1054234"/>
              <a:gd name="connsiteY5" fmla="*/ 641350 h 930937"/>
              <a:gd name="connsiteX6" fmla="*/ 146185 w 1054234"/>
              <a:gd name="connsiteY6" fmla="*/ 654052 h 930937"/>
              <a:gd name="connsiteX7" fmla="*/ 50934 w 1054234"/>
              <a:gd name="connsiteY7" fmla="*/ 628650 h 930937"/>
              <a:gd name="connsiteX8" fmla="*/ 134 w 1054234"/>
              <a:gd name="connsiteY8" fmla="*/ 685800 h 930937"/>
              <a:gd name="connsiteX9" fmla="*/ 38234 w 1054234"/>
              <a:gd name="connsiteY9" fmla="*/ 762000 h 930937"/>
              <a:gd name="connsiteX10" fmla="*/ 101734 w 1054234"/>
              <a:gd name="connsiteY10" fmla="*/ 812800 h 930937"/>
              <a:gd name="connsiteX11" fmla="*/ 254134 w 1054234"/>
              <a:gd name="connsiteY11" fmla="*/ 768350 h 930937"/>
              <a:gd name="connsiteX12" fmla="*/ 222385 w 1054234"/>
              <a:gd name="connsiteY12" fmla="*/ 882652 h 930937"/>
              <a:gd name="connsiteX13" fmla="*/ 330334 w 1054234"/>
              <a:gd name="connsiteY13" fmla="*/ 723900 h 930937"/>
              <a:gd name="connsiteX14" fmla="*/ 292235 w 1054234"/>
              <a:gd name="connsiteY14" fmla="*/ 927101 h 930937"/>
              <a:gd name="connsiteX15" fmla="*/ 362085 w 1054234"/>
              <a:gd name="connsiteY15" fmla="*/ 869952 h 930937"/>
              <a:gd name="connsiteX16" fmla="*/ 438284 w 1054234"/>
              <a:gd name="connsiteY16" fmla="*/ 755650 h 930937"/>
              <a:gd name="connsiteX17" fmla="*/ 508135 w 1054234"/>
              <a:gd name="connsiteY17" fmla="*/ 781052 h 930937"/>
              <a:gd name="connsiteX18" fmla="*/ 597035 w 1054234"/>
              <a:gd name="connsiteY18" fmla="*/ 723902 h 930937"/>
              <a:gd name="connsiteX19" fmla="*/ 762135 w 1054234"/>
              <a:gd name="connsiteY19" fmla="*/ 698502 h 930937"/>
              <a:gd name="connsiteX20" fmla="*/ 889134 w 1054234"/>
              <a:gd name="connsiteY20" fmla="*/ 628650 h 930937"/>
              <a:gd name="connsiteX21" fmla="*/ 914535 w 1054234"/>
              <a:gd name="connsiteY21" fmla="*/ 571503 h 930937"/>
              <a:gd name="connsiteX22" fmla="*/ 990734 w 1054234"/>
              <a:gd name="connsiteY22" fmla="*/ 488950 h 930937"/>
              <a:gd name="connsiteX23" fmla="*/ 1054234 w 1054234"/>
              <a:gd name="connsiteY23" fmla="*/ 127000 h 930937"/>
              <a:gd name="connsiteX24" fmla="*/ 1054234 w 1054234"/>
              <a:gd name="connsiteY24" fmla="*/ 0 h 930937"/>
              <a:gd name="connsiteX0" fmla="*/ 1054234 w 1054234"/>
              <a:gd name="connsiteY0" fmla="*/ 0 h 930937"/>
              <a:gd name="connsiteX1" fmla="*/ 889135 w 1054234"/>
              <a:gd name="connsiteY1" fmla="*/ 127002 h 930937"/>
              <a:gd name="connsiteX2" fmla="*/ 762134 w 1054234"/>
              <a:gd name="connsiteY2" fmla="*/ 23495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31604 w 1054234"/>
              <a:gd name="connsiteY3" fmla="*/ 206656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121510 w 1054234"/>
              <a:gd name="connsiteY12" fmla="*/ 842552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38284 w 1054234"/>
              <a:gd name="connsiteY17" fmla="*/ 755650 h 927105"/>
              <a:gd name="connsiteX18" fmla="*/ 508135 w 1054234"/>
              <a:gd name="connsiteY18" fmla="*/ 781052 h 927105"/>
              <a:gd name="connsiteX19" fmla="*/ 597035 w 1054234"/>
              <a:gd name="connsiteY19" fmla="*/ 723902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60485 w 1054234"/>
              <a:gd name="connsiteY5" fmla="*/ 450851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597035 w 1054234"/>
              <a:gd name="connsiteY19" fmla="*/ 723902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72471 w 1054234"/>
              <a:gd name="connsiteY17" fmla="*/ 841290 h 927105"/>
              <a:gd name="connsiteX18" fmla="*/ 508135 w 1054234"/>
              <a:gd name="connsiteY18" fmla="*/ 781052 h 927105"/>
              <a:gd name="connsiteX19" fmla="*/ 625855 w 1054234"/>
              <a:gd name="connsiteY19" fmla="*/ 777624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31993 w 1054234"/>
              <a:gd name="connsiteY5" fmla="*/ 379483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625855 w 1054234"/>
              <a:gd name="connsiteY19" fmla="*/ 777624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09784 w 1141357"/>
              <a:gd name="connsiteY23" fmla="*/ 495300 h 927105"/>
              <a:gd name="connsiteX24" fmla="*/ 1141357 w 1141357"/>
              <a:gd name="connsiteY24" fmla="*/ 252871 h 927105"/>
              <a:gd name="connsiteX25" fmla="*/ 1054234 w 1141357"/>
              <a:gd name="connsiteY25" fmla="*/ 0 h 927105"/>
              <a:gd name="connsiteX0" fmla="*/ 1054234 w 1141357"/>
              <a:gd name="connsiteY0" fmla="*/ 0 h 927103"/>
              <a:gd name="connsiteX1" fmla="*/ 889135 w 1141357"/>
              <a:gd name="connsiteY1" fmla="*/ 31905 h 927103"/>
              <a:gd name="connsiteX2" fmla="*/ 695739 w 1141357"/>
              <a:gd name="connsiteY2" fmla="*/ 107137 h 927103"/>
              <a:gd name="connsiteX3" fmla="*/ 524289 w 1141357"/>
              <a:gd name="connsiteY3" fmla="*/ 184711 h 927103"/>
              <a:gd name="connsiteX4" fmla="*/ 323984 w 1141357"/>
              <a:gd name="connsiteY4" fmla="*/ 304800 h 927103"/>
              <a:gd name="connsiteX5" fmla="*/ 231993 w 1141357"/>
              <a:gd name="connsiteY5" fmla="*/ 379483 h 927103"/>
              <a:gd name="connsiteX6" fmla="*/ 134690 w 1141357"/>
              <a:gd name="connsiteY6" fmla="*/ 468894 h 927103"/>
              <a:gd name="connsiteX7" fmla="*/ 58401 w 1141357"/>
              <a:gd name="connsiteY7" fmla="*/ 563474 h 927103"/>
              <a:gd name="connsiteX8" fmla="*/ 50934 w 1141357"/>
              <a:gd name="connsiteY8" fmla="*/ 628650 h 927103"/>
              <a:gd name="connsiteX9" fmla="*/ 134 w 1141357"/>
              <a:gd name="connsiteY9" fmla="*/ 685800 h 927103"/>
              <a:gd name="connsiteX10" fmla="*/ 38234 w 1141357"/>
              <a:gd name="connsiteY10" fmla="*/ 762000 h 927103"/>
              <a:gd name="connsiteX11" fmla="*/ 101734 w 1141357"/>
              <a:gd name="connsiteY11" fmla="*/ 812800 h 927103"/>
              <a:gd name="connsiteX12" fmla="*/ 121510 w 1141357"/>
              <a:gd name="connsiteY12" fmla="*/ 842552 h 927103"/>
              <a:gd name="connsiteX13" fmla="*/ 222385 w 1141357"/>
              <a:gd name="connsiteY13" fmla="*/ 882652 h 927103"/>
              <a:gd name="connsiteX14" fmla="*/ 276946 w 1141357"/>
              <a:gd name="connsiteY14" fmla="*/ 867267 h 927103"/>
              <a:gd name="connsiteX15" fmla="*/ 292235 w 1141357"/>
              <a:gd name="connsiteY15" fmla="*/ 927101 h 927103"/>
              <a:gd name="connsiteX16" fmla="*/ 362085 w 1141357"/>
              <a:gd name="connsiteY16" fmla="*/ 869952 h 927103"/>
              <a:gd name="connsiteX17" fmla="*/ 472471 w 1141357"/>
              <a:gd name="connsiteY17" fmla="*/ 841290 h 927103"/>
              <a:gd name="connsiteX18" fmla="*/ 508135 w 1141357"/>
              <a:gd name="connsiteY18" fmla="*/ 781052 h 927103"/>
              <a:gd name="connsiteX19" fmla="*/ 625855 w 1141357"/>
              <a:gd name="connsiteY19" fmla="*/ 777624 h 927103"/>
              <a:gd name="connsiteX20" fmla="*/ 774835 w 1141357"/>
              <a:gd name="connsiteY20" fmla="*/ 717552 h 927103"/>
              <a:gd name="connsiteX21" fmla="*/ 918394 w 1141357"/>
              <a:gd name="connsiteY21" fmla="*/ 635965 h 927103"/>
              <a:gd name="connsiteX22" fmla="*/ 978035 w 1141357"/>
              <a:gd name="connsiteY22" fmla="*/ 603253 h 927103"/>
              <a:gd name="connsiteX23" fmla="*/ 1082126 w 1141357"/>
              <a:gd name="connsiteY23" fmla="*/ 454826 h 927103"/>
              <a:gd name="connsiteX24" fmla="*/ 1141357 w 1141357"/>
              <a:gd name="connsiteY24" fmla="*/ 252871 h 927103"/>
              <a:gd name="connsiteX25" fmla="*/ 1054234 w 1141357"/>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82126 w 1141357"/>
              <a:gd name="connsiteY23" fmla="*/ 454826 h 927105"/>
              <a:gd name="connsiteX24" fmla="*/ 1141357 w 1141357"/>
              <a:gd name="connsiteY24" fmla="*/ 252871 h 927105"/>
              <a:gd name="connsiteX25" fmla="*/ 1054234 w 1141357"/>
              <a:gd name="connsiteY25" fmla="*/ 0 h 927105"/>
              <a:gd name="connsiteX0" fmla="*/ 1054234 w 1155602"/>
              <a:gd name="connsiteY0" fmla="*/ 0 h 927103"/>
              <a:gd name="connsiteX1" fmla="*/ 889135 w 1155602"/>
              <a:gd name="connsiteY1" fmla="*/ 31905 h 927103"/>
              <a:gd name="connsiteX2" fmla="*/ 695739 w 1155602"/>
              <a:gd name="connsiteY2" fmla="*/ 107137 h 927103"/>
              <a:gd name="connsiteX3" fmla="*/ 524289 w 1155602"/>
              <a:gd name="connsiteY3" fmla="*/ 184711 h 927103"/>
              <a:gd name="connsiteX4" fmla="*/ 323984 w 1155602"/>
              <a:gd name="connsiteY4" fmla="*/ 304800 h 927103"/>
              <a:gd name="connsiteX5" fmla="*/ 231993 w 1155602"/>
              <a:gd name="connsiteY5" fmla="*/ 379483 h 927103"/>
              <a:gd name="connsiteX6" fmla="*/ 134690 w 1155602"/>
              <a:gd name="connsiteY6" fmla="*/ 468894 h 927103"/>
              <a:gd name="connsiteX7" fmla="*/ 58401 w 1155602"/>
              <a:gd name="connsiteY7" fmla="*/ 563474 h 927103"/>
              <a:gd name="connsiteX8" fmla="*/ 50934 w 1155602"/>
              <a:gd name="connsiteY8" fmla="*/ 628650 h 927103"/>
              <a:gd name="connsiteX9" fmla="*/ 134 w 1155602"/>
              <a:gd name="connsiteY9" fmla="*/ 685800 h 927103"/>
              <a:gd name="connsiteX10" fmla="*/ 38234 w 1155602"/>
              <a:gd name="connsiteY10" fmla="*/ 762000 h 927103"/>
              <a:gd name="connsiteX11" fmla="*/ 101734 w 1155602"/>
              <a:gd name="connsiteY11" fmla="*/ 812800 h 927103"/>
              <a:gd name="connsiteX12" fmla="*/ 121510 w 1155602"/>
              <a:gd name="connsiteY12" fmla="*/ 842552 h 927103"/>
              <a:gd name="connsiteX13" fmla="*/ 222385 w 1155602"/>
              <a:gd name="connsiteY13" fmla="*/ 882652 h 927103"/>
              <a:gd name="connsiteX14" fmla="*/ 276946 w 1155602"/>
              <a:gd name="connsiteY14" fmla="*/ 867267 h 927103"/>
              <a:gd name="connsiteX15" fmla="*/ 292235 w 1155602"/>
              <a:gd name="connsiteY15" fmla="*/ 927101 h 927103"/>
              <a:gd name="connsiteX16" fmla="*/ 362085 w 1155602"/>
              <a:gd name="connsiteY16" fmla="*/ 869952 h 927103"/>
              <a:gd name="connsiteX17" fmla="*/ 472471 w 1155602"/>
              <a:gd name="connsiteY17" fmla="*/ 841290 h 927103"/>
              <a:gd name="connsiteX18" fmla="*/ 508135 w 1155602"/>
              <a:gd name="connsiteY18" fmla="*/ 781052 h 927103"/>
              <a:gd name="connsiteX19" fmla="*/ 625855 w 1155602"/>
              <a:gd name="connsiteY19" fmla="*/ 777624 h 927103"/>
              <a:gd name="connsiteX20" fmla="*/ 774835 w 1155602"/>
              <a:gd name="connsiteY20" fmla="*/ 717552 h 927103"/>
              <a:gd name="connsiteX21" fmla="*/ 918394 w 1155602"/>
              <a:gd name="connsiteY21" fmla="*/ 635965 h 927103"/>
              <a:gd name="connsiteX22" fmla="*/ 978035 w 1155602"/>
              <a:gd name="connsiteY22" fmla="*/ 603253 h 927103"/>
              <a:gd name="connsiteX23" fmla="*/ 1082126 w 1155602"/>
              <a:gd name="connsiteY23" fmla="*/ 454826 h 927103"/>
              <a:gd name="connsiteX24" fmla="*/ 1155603 w 1155602"/>
              <a:gd name="connsiteY24" fmla="*/ 288555 h 927103"/>
              <a:gd name="connsiteX25" fmla="*/ 1054234 w 1155602"/>
              <a:gd name="connsiteY25" fmla="*/ 0 h 927103"/>
              <a:gd name="connsiteX0" fmla="*/ 1054234 w 1155603"/>
              <a:gd name="connsiteY0" fmla="*/ 0 h 927105"/>
              <a:gd name="connsiteX1" fmla="*/ 889135 w 1155603"/>
              <a:gd name="connsiteY1" fmla="*/ 31905 h 927105"/>
              <a:gd name="connsiteX2" fmla="*/ 695739 w 1155603"/>
              <a:gd name="connsiteY2" fmla="*/ 107137 h 927105"/>
              <a:gd name="connsiteX3" fmla="*/ 524289 w 1155603"/>
              <a:gd name="connsiteY3" fmla="*/ 184711 h 927105"/>
              <a:gd name="connsiteX4" fmla="*/ 323984 w 1155603"/>
              <a:gd name="connsiteY4" fmla="*/ 304800 h 927105"/>
              <a:gd name="connsiteX5" fmla="*/ 231993 w 1155603"/>
              <a:gd name="connsiteY5" fmla="*/ 379483 h 927105"/>
              <a:gd name="connsiteX6" fmla="*/ 134690 w 1155603"/>
              <a:gd name="connsiteY6" fmla="*/ 468894 h 927105"/>
              <a:gd name="connsiteX7" fmla="*/ 58401 w 1155603"/>
              <a:gd name="connsiteY7" fmla="*/ 563474 h 927105"/>
              <a:gd name="connsiteX8" fmla="*/ 50934 w 1155603"/>
              <a:gd name="connsiteY8" fmla="*/ 628650 h 927105"/>
              <a:gd name="connsiteX9" fmla="*/ 134 w 1155603"/>
              <a:gd name="connsiteY9" fmla="*/ 685800 h 927105"/>
              <a:gd name="connsiteX10" fmla="*/ 38234 w 1155603"/>
              <a:gd name="connsiteY10" fmla="*/ 762000 h 927105"/>
              <a:gd name="connsiteX11" fmla="*/ 101734 w 1155603"/>
              <a:gd name="connsiteY11" fmla="*/ 812800 h 927105"/>
              <a:gd name="connsiteX12" fmla="*/ 121510 w 1155603"/>
              <a:gd name="connsiteY12" fmla="*/ 842552 h 927105"/>
              <a:gd name="connsiteX13" fmla="*/ 222385 w 1155603"/>
              <a:gd name="connsiteY13" fmla="*/ 882652 h 927105"/>
              <a:gd name="connsiteX14" fmla="*/ 276946 w 1155603"/>
              <a:gd name="connsiteY14" fmla="*/ 867267 h 927105"/>
              <a:gd name="connsiteX15" fmla="*/ 292235 w 1155603"/>
              <a:gd name="connsiteY15" fmla="*/ 927101 h 927105"/>
              <a:gd name="connsiteX16" fmla="*/ 362085 w 1155603"/>
              <a:gd name="connsiteY16" fmla="*/ 869952 h 927105"/>
              <a:gd name="connsiteX17" fmla="*/ 472471 w 1155603"/>
              <a:gd name="connsiteY17" fmla="*/ 841290 h 927105"/>
              <a:gd name="connsiteX18" fmla="*/ 508135 w 1155603"/>
              <a:gd name="connsiteY18" fmla="*/ 781052 h 927105"/>
              <a:gd name="connsiteX19" fmla="*/ 625855 w 1155603"/>
              <a:gd name="connsiteY19" fmla="*/ 777624 h 927105"/>
              <a:gd name="connsiteX20" fmla="*/ 774835 w 1155603"/>
              <a:gd name="connsiteY20" fmla="*/ 717552 h 927105"/>
              <a:gd name="connsiteX21" fmla="*/ 918394 w 1155603"/>
              <a:gd name="connsiteY21" fmla="*/ 635965 h 927105"/>
              <a:gd name="connsiteX22" fmla="*/ 978035 w 1155603"/>
              <a:gd name="connsiteY22" fmla="*/ 603253 h 927105"/>
              <a:gd name="connsiteX23" fmla="*/ 1082126 w 1155603"/>
              <a:gd name="connsiteY23" fmla="*/ 454826 h 927105"/>
              <a:gd name="connsiteX24" fmla="*/ 1155603 w 1155603"/>
              <a:gd name="connsiteY24" fmla="*/ 288555 h 927105"/>
              <a:gd name="connsiteX25" fmla="*/ 1054234 w 1155603"/>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08135 w 1161984"/>
              <a:gd name="connsiteY18" fmla="*/ 781052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927105"/>
              <a:gd name="connsiteX1" fmla="*/ 889135 w 1161984"/>
              <a:gd name="connsiteY1" fmla="*/ 31905 h 927105"/>
              <a:gd name="connsiteX2" fmla="*/ 695739 w 1161984"/>
              <a:gd name="connsiteY2" fmla="*/ 107137 h 927105"/>
              <a:gd name="connsiteX3" fmla="*/ 524289 w 1161984"/>
              <a:gd name="connsiteY3" fmla="*/ 184711 h 927105"/>
              <a:gd name="connsiteX4" fmla="*/ 323984 w 1161984"/>
              <a:gd name="connsiteY4" fmla="*/ 304800 h 927105"/>
              <a:gd name="connsiteX5" fmla="*/ 231993 w 1161984"/>
              <a:gd name="connsiteY5" fmla="*/ 379483 h 927105"/>
              <a:gd name="connsiteX6" fmla="*/ 134690 w 1161984"/>
              <a:gd name="connsiteY6" fmla="*/ 468894 h 927105"/>
              <a:gd name="connsiteX7" fmla="*/ 58401 w 1161984"/>
              <a:gd name="connsiteY7" fmla="*/ 563474 h 927105"/>
              <a:gd name="connsiteX8" fmla="*/ 50934 w 1161984"/>
              <a:gd name="connsiteY8" fmla="*/ 628650 h 927105"/>
              <a:gd name="connsiteX9" fmla="*/ 134 w 1161984"/>
              <a:gd name="connsiteY9" fmla="*/ 685800 h 927105"/>
              <a:gd name="connsiteX10" fmla="*/ 38234 w 1161984"/>
              <a:gd name="connsiteY10" fmla="*/ 762000 h 927105"/>
              <a:gd name="connsiteX11" fmla="*/ 101734 w 1161984"/>
              <a:gd name="connsiteY11" fmla="*/ 812800 h 927105"/>
              <a:gd name="connsiteX12" fmla="*/ 121510 w 1161984"/>
              <a:gd name="connsiteY12" fmla="*/ 842552 h 927105"/>
              <a:gd name="connsiteX13" fmla="*/ 222385 w 1161984"/>
              <a:gd name="connsiteY13" fmla="*/ 882652 h 927105"/>
              <a:gd name="connsiteX14" fmla="*/ 276946 w 1161984"/>
              <a:gd name="connsiteY14" fmla="*/ 867267 h 927105"/>
              <a:gd name="connsiteX15" fmla="*/ 292235 w 1161984"/>
              <a:gd name="connsiteY15" fmla="*/ 927101 h 927105"/>
              <a:gd name="connsiteX16" fmla="*/ 362085 w 1161984"/>
              <a:gd name="connsiteY16" fmla="*/ 869952 h 927105"/>
              <a:gd name="connsiteX17" fmla="*/ 472471 w 1161984"/>
              <a:gd name="connsiteY17" fmla="*/ 841290 h 927105"/>
              <a:gd name="connsiteX18" fmla="*/ 551863 w 1161984"/>
              <a:gd name="connsiteY18" fmla="*/ 835164 h 927105"/>
              <a:gd name="connsiteX19" fmla="*/ 625855 w 1161984"/>
              <a:gd name="connsiteY19" fmla="*/ 777624 h 927105"/>
              <a:gd name="connsiteX20" fmla="*/ 774835 w 1161984"/>
              <a:gd name="connsiteY20" fmla="*/ 717552 h 927105"/>
              <a:gd name="connsiteX21" fmla="*/ 918394 w 1161984"/>
              <a:gd name="connsiteY21" fmla="*/ 635965 h 927105"/>
              <a:gd name="connsiteX22" fmla="*/ 978035 w 1161984"/>
              <a:gd name="connsiteY22" fmla="*/ 603253 h 927105"/>
              <a:gd name="connsiteX23" fmla="*/ 1082126 w 1161984"/>
              <a:gd name="connsiteY23" fmla="*/ 454826 h 927105"/>
              <a:gd name="connsiteX24" fmla="*/ 1155603 w 1161984"/>
              <a:gd name="connsiteY24" fmla="*/ 288555 h 927105"/>
              <a:gd name="connsiteX25" fmla="*/ 1054234 w 1161984"/>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51863 w 1161984"/>
              <a:gd name="connsiteY18" fmla="*/ 835164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121510 w 1161984"/>
              <a:gd name="connsiteY12" fmla="*/ 8425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1984" h="888839">
                <a:moveTo>
                  <a:pt x="1054234" y="0"/>
                </a:moveTo>
                <a:cubicBezTo>
                  <a:pt x="1026718" y="0"/>
                  <a:pt x="948884" y="14049"/>
                  <a:pt x="889135" y="31905"/>
                </a:cubicBezTo>
                <a:cubicBezTo>
                  <a:pt x="829386" y="49761"/>
                  <a:pt x="756547" y="81669"/>
                  <a:pt x="695739" y="107137"/>
                </a:cubicBezTo>
                <a:cubicBezTo>
                  <a:pt x="634931" y="132605"/>
                  <a:pt x="586248" y="151767"/>
                  <a:pt x="524289" y="184711"/>
                </a:cubicBezTo>
                <a:cubicBezTo>
                  <a:pt x="462330" y="217655"/>
                  <a:pt x="372700" y="272338"/>
                  <a:pt x="323984" y="304800"/>
                </a:cubicBezTo>
                <a:cubicBezTo>
                  <a:pt x="275268" y="337262"/>
                  <a:pt x="263542" y="352134"/>
                  <a:pt x="231993" y="379483"/>
                </a:cubicBezTo>
                <a:cubicBezTo>
                  <a:pt x="200444" y="406832"/>
                  <a:pt x="163622" y="438229"/>
                  <a:pt x="134690" y="468894"/>
                </a:cubicBezTo>
                <a:cubicBezTo>
                  <a:pt x="105758" y="499559"/>
                  <a:pt x="72360" y="536848"/>
                  <a:pt x="58401" y="563474"/>
                </a:cubicBezTo>
                <a:cubicBezTo>
                  <a:pt x="44442" y="590100"/>
                  <a:pt x="60645" y="608262"/>
                  <a:pt x="50934" y="628650"/>
                </a:cubicBezTo>
                <a:cubicBezTo>
                  <a:pt x="41223" y="649038"/>
                  <a:pt x="2251" y="663575"/>
                  <a:pt x="134" y="685800"/>
                </a:cubicBezTo>
                <a:cubicBezTo>
                  <a:pt x="-1983" y="708025"/>
                  <a:pt x="21301" y="740833"/>
                  <a:pt x="38234" y="762000"/>
                </a:cubicBezTo>
                <a:cubicBezTo>
                  <a:pt x="55167" y="783167"/>
                  <a:pt x="91763" y="803008"/>
                  <a:pt x="101734" y="812800"/>
                </a:cubicBezTo>
                <a:cubicBezTo>
                  <a:pt x="111705" y="822592"/>
                  <a:pt x="77951" y="809110"/>
                  <a:pt x="98059" y="820752"/>
                </a:cubicBezTo>
                <a:cubicBezTo>
                  <a:pt x="118168" y="832394"/>
                  <a:pt x="192571" y="874900"/>
                  <a:pt x="222385" y="882652"/>
                </a:cubicBezTo>
                <a:cubicBezTo>
                  <a:pt x="252200" y="890405"/>
                  <a:pt x="261705" y="866238"/>
                  <a:pt x="276946" y="867267"/>
                </a:cubicBezTo>
                <a:cubicBezTo>
                  <a:pt x="292187" y="868296"/>
                  <a:pt x="299639" y="888380"/>
                  <a:pt x="313829" y="888827"/>
                </a:cubicBezTo>
                <a:cubicBezTo>
                  <a:pt x="328019" y="889274"/>
                  <a:pt x="335645" y="877875"/>
                  <a:pt x="362085" y="869952"/>
                </a:cubicBezTo>
                <a:cubicBezTo>
                  <a:pt x="388525" y="862029"/>
                  <a:pt x="440841" y="847088"/>
                  <a:pt x="472471" y="841290"/>
                </a:cubicBezTo>
                <a:cubicBezTo>
                  <a:pt x="504101" y="835492"/>
                  <a:pt x="526299" y="845775"/>
                  <a:pt x="551863" y="835164"/>
                </a:cubicBezTo>
                <a:cubicBezTo>
                  <a:pt x="577427" y="824553"/>
                  <a:pt x="588693" y="797226"/>
                  <a:pt x="625855" y="777624"/>
                </a:cubicBezTo>
                <a:cubicBezTo>
                  <a:pt x="663017" y="758022"/>
                  <a:pt x="726079" y="741162"/>
                  <a:pt x="774835" y="717552"/>
                </a:cubicBezTo>
                <a:cubicBezTo>
                  <a:pt x="823591" y="693942"/>
                  <a:pt x="884527" y="655015"/>
                  <a:pt x="918394" y="635965"/>
                </a:cubicBezTo>
                <a:cubicBezTo>
                  <a:pt x="952261" y="616915"/>
                  <a:pt x="950746" y="633443"/>
                  <a:pt x="978035" y="603253"/>
                </a:cubicBezTo>
                <a:cubicBezTo>
                  <a:pt x="1005324" y="573063"/>
                  <a:pt x="1031813" y="489733"/>
                  <a:pt x="1082126" y="454826"/>
                </a:cubicBezTo>
                <a:lnTo>
                  <a:pt x="1155603" y="288555"/>
                </a:lnTo>
                <a:cubicBezTo>
                  <a:pt x="1186300" y="219089"/>
                  <a:pt x="1098645" y="42775"/>
                  <a:pt x="1054234" y="0"/>
                </a:cubicBezTo>
                <a:close/>
              </a:path>
            </a:pathLst>
          </a:custGeom>
          <a:pattFill prst="zigZag">
            <a:fgClr>
              <a:srgbClr val="FF0000"/>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6" name="TextBox 2">
            <a:extLst>
              <a:ext uri="{FF2B5EF4-FFF2-40B4-BE49-F238E27FC236}">
                <a16:creationId xmlns:a16="http://schemas.microsoft.com/office/drawing/2014/main" id="{37F6DA11-C4C4-4F9B-BA66-A1A2B14B0D34}"/>
              </a:ext>
            </a:extLst>
          </p:cNvPr>
          <p:cNvSpPr txBox="1"/>
          <p:nvPr/>
        </p:nvSpPr>
        <p:spPr>
          <a:xfrm>
            <a:off x="1577314" y="2888518"/>
            <a:ext cx="1386133" cy="523220"/>
          </a:xfrm>
          <a:prstGeom prst="rect">
            <a:avLst/>
          </a:prstGeom>
          <a:noFill/>
        </p:spPr>
        <p:txBody>
          <a:bodyPr wrap="square" rtlCol="0">
            <a:spAutoFit/>
          </a:bodyPr>
          <a:lstStyle/>
          <a:p>
            <a:pPr algn="ctr"/>
            <a:r>
              <a:rPr lang="en-DE" sz="1400" b="1" dirty="0">
                <a:solidFill>
                  <a:srgbClr val="C00000"/>
                </a:solidFill>
                <a:latin typeface="Calibri Light" panose="020F0302020204030204" pitchFamily="34" charset="0"/>
                <a:cs typeface="Calibri Light" panose="020F0302020204030204" pitchFamily="34" charset="0"/>
              </a:rPr>
              <a:t>sea surface temperatures</a:t>
            </a:r>
            <a:endParaRPr lang="en-US" sz="1400" b="1" dirty="0">
              <a:solidFill>
                <a:srgbClr val="C00000"/>
              </a:solidFill>
              <a:latin typeface="Calibri Light" panose="020F0302020204030204" pitchFamily="34" charset="0"/>
              <a:cs typeface="Calibri Light" panose="020F0302020204030204" pitchFamily="34" charset="0"/>
            </a:endParaRPr>
          </a:p>
        </p:txBody>
      </p:sp>
      <p:sp>
        <p:nvSpPr>
          <p:cNvPr id="56" name="Ellipse 55">
            <a:extLst>
              <a:ext uri="{FF2B5EF4-FFF2-40B4-BE49-F238E27FC236}">
                <a16:creationId xmlns:a16="http://schemas.microsoft.com/office/drawing/2014/main" id="{95746C70-9AEC-45C8-A1C2-E417FE3AA3C1}"/>
              </a:ext>
            </a:extLst>
          </p:cNvPr>
          <p:cNvSpPr/>
          <p:nvPr/>
        </p:nvSpPr>
        <p:spPr>
          <a:xfrm rot="566130">
            <a:off x="1831706" y="2295215"/>
            <a:ext cx="830142" cy="396519"/>
          </a:xfrm>
          <a:prstGeom prst="ellipse">
            <a:avLst/>
          </a:prstGeom>
          <a:solidFill>
            <a:schemeClr val="accent2">
              <a:alpha val="24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rgbClr val="C00000"/>
                </a:solidFill>
              </a:rPr>
              <a:t>H</a:t>
            </a:r>
          </a:p>
        </p:txBody>
      </p:sp>
      <p:sp>
        <p:nvSpPr>
          <p:cNvPr id="68" name="Ellipse 67">
            <a:extLst>
              <a:ext uri="{FF2B5EF4-FFF2-40B4-BE49-F238E27FC236}">
                <a16:creationId xmlns:a16="http://schemas.microsoft.com/office/drawing/2014/main" id="{C8E8BCAB-0889-4D52-A008-4CC68FABE0E5}"/>
              </a:ext>
            </a:extLst>
          </p:cNvPr>
          <p:cNvSpPr/>
          <p:nvPr/>
        </p:nvSpPr>
        <p:spPr>
          <a:xfrm rot="165714">
            <a:off x="2739990" y="1691296"/>
            <a:ext cx="345388" cy="236868"/>
          </a:xfrm>
          <a:prstGeom prst="ellipse">
            <a:avLst/>
          </a:prstGeom>
          <a:solidFill>
            <a:schemeClr val="accent2">
              <a:alpha val="24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rgbClr val="C00000"/>
                </a:solidFill>
              </a:rPr>
              <a:t>H</a:t>
            </a:r>
          </a:p>
        </p:txBody>
      </p:sp>
      <p:sp>
        <p:nvSpPr>
          <p:cNvPr id="70" name="Ellipse 69">
            <a:extLst>
              <a:ext uri="{FF2B5EF4-FFF2-40B4-BE49-F238E27FC236}">
                <a16:creationId xmlns:a16="http://schemas.microsoft.com/office/drawing/2014/main" id="{1D5BBE20-BD6F-44D7-8785-97B4DAB82F06}"/>
              </a:ext>
            </a:extLst>
          </p:cNvPr>
          <p:cNvSpPr/>
          <p:nvPr/>
        </p:nvSpPr>
        <p:spPr>
          <a:xfrm rot="1569626">
            <a:off x="2168445" y="1874448"/>
            <a:ext cx="520294" cy="328395"/>
          </a:xfrm>
          <a:custGeom>
            <a:avLst/>
            <a:gdLst>
              <a:gd name="connsiteX0" fmla="*/ 0 w 1125523"/>
              <a:gd name="connsiteY0" fmla="*/ 198807 h 397614"/>
              <a:gd name="connsiteX1" fmla="*/ 562762 w 1125523"/>
              <a:gd name="connsiteY1" fmla="*/ 0 h 397614"/>
              <a:gd name="connsiteX2" fmla="*/ 1125524 w 1125523"/>
              <a:gd name="connsiteY2" fmla="*/ 198807 h 397614"/>
              <a:gd name="connsiteX3" fmla="*/ 562762 w 1125523"/>
              <a:gd name="connsiteY3" fmla="*/ 397614 h 397614"/>
              <a:gd name="connsiteX4" fmla="*/ 0 w 1125523"/>
              <a:gd name="connsiteY4" fmla="*/ 198807 h 397614"/>
              <a:gd name="connsiteX0" fmla="*/ 0 w 1144905"/>
              <a:gd name="connsiteY0" fmla="*/ 69350 h 435148"/>
              <a:gd name="connsiteX1" fmla="*/ 582143 w 1144905"/>
              <a:gd name="connsiteY1" fmla="*/ 33535 h 435148"/>
              <a:gd name="connsiteX2" fmla="*/ 1144905 w 1144905"/>
              <a:gd name="connsiteY2" fmla="*/ 232342 h 435148"/>
              <a:gd name="connsiteX3" fmla="*/ 582143 w 1144905"/>
              <a:gd name="connsiteY3" fmla="*/ 431149 h 435148"/>
              <a:gd name="connsiteX4" fmla="*/ 0 w 1144905"/>
              <a:gd name="connsiteY4" fmla="*/ 69350 h 435148"/>
              <a:gd name="connsiteX0" fmla="*/ 277 w 1145182"/>
              <a:gd name="connsiteY0" fmla="*/ 71401 h 437199"/>
              <a:gd name="connsiteX1" fmla="*/ 656625 w 1145182"/>
              <a:gd name="connsiteY1" fmla="*/ 12512 h 437199"/>
              <a:gd name="connsiteX2" fmla="*/ 1145182 w 1145182"/>
              <a:gd name="connsiteY2" fmla="*/ 234393 h 437199"/>
              <a:gd name="connsiteX3" fmla="*/ 582420 w 1145182"/>
              <a:gd name="connsiteY3" fmla="*/ 433200 h 437199"/>
              <a:gd name="connsiteX4" fmla="*/ 277 w 1145182"/>
              <a:gd name="connsiteY4" fmla="*/ 71401 h 437199"/>
              <a:gd name="connsiteX0" fmla="*/ 12230 w 1157135"/>
              <a:gd name="connsiteY0" fmla="*/ 92561 h 458359"/>
              <a:gd name="connsiteX1" fmla="*/ 235291 w 1157135"/>
              <a:gd name="connsiteY1" fmla="*/ 6722 h 458359"/>
              <a:gd name="connsiteX2" fmla="*/ 668578 w 1157135"/>
              <a:gd name="connsiteY2" fmla="*/ 33672 h 458359"/>
              <a:gd name="connsiteX3" fmla="*/ 1157135 w 1157135"/>
              <a:gd name="connsiteY3" fmla="*/ 255553 h 458359"/>
              <a:gd name="connsiteX4" fmla="*/ 594373 w 1157135"/>
              <a:gd name="connsiteY4" fmla="*/ 454360 h 458359"/>
              <a:gd name="connsiteX5" fmla="*/ 12230 w 1157135"/>
              <a:gd name="connsiteY5" fmla="*/ 92561 h 458359"/>
              <a:gd name="connsiteX0" fmla="*/ 3766 w 1148671"/>
              <a:gd name="connsiteY0" fmla="*/ 74325 h 440123"/>
              <a:gd name="connsiteX1" fmla="*/ 350870 w 1148671"/>
              <a:gd name="connsiteY1" fmla="*/ 25035 h 440123"/>
              <a:gd name="connsiteX2" fmla="*/ 660114 w 1148671"/>
              <a:gd name="connsiteY2" fmla="*/ 15436 h 440123"/>
              <a:gd name="connsiteX3" fmla="*/ 1148671 w 1148671"/>
              <a:gd name="connsiteY3" fmla="*/ 237317 h 440123"/>
              <a:gd name="connsiteX4" fmla="*/ 585909 w 1148671"/>
              <a:gd name="connsiteY4" fmla="*/ 436124 h 440123"/>
              <a:gd name="connsiteX5" fmla="*/ 3766 w 1148671"/>
              <a:gd name="connsiteY5" fmla="*/ 74325 h 440123"/>
              <a:gd name="connsiteX0" fmla="*/ 3766 w 1148671"/>
              <a:gd name="connsiteY0" fmla="*/ 59460 h 425258"/>
              <a:gd name="connsiteX1" fmla="*/ 350870 w 1148671"/>
              <a:gd name="connsiteY1" fmla="*/ 10170 h 425258"/>
              <a:gd name="connsiteX2" fmla="*/ 776866 w 1148671"/>
              <a:gd name="connsiteY2" fmla="*/ 23737 h 425258"/>
              <a:gd name="connsiteX3" fmla="*/ 1148671 w 1148671"/>
              <a:gd name="connsiteY3" fmla="*/ 222452 h 425258"/>
              <a:gd name="connsiteX4" fmla="*/ 585909 w 1148671"/>
              <a:gd name="connsiteY4" fmla="*/ 421259 h 425258"/>
              <a:gd name="connsiteX5" fmla="*/ 3766 w 1148671"/>
              <a:gd name="connsiteY5" fmla="*/ 59460 h 425258"/>
              <a:gd name="connsiteX0" fmla="*/ 171 w 1145076"/>
              <a:gd name="connsiteY0" fmla="*/ 59460 h 458449"/>
              <a:gd name="connsiteX1" fmla="*/ 347275 w 1145076"/>
              <a:gd name="connsiteY1" fmla="*/ 10170 h 458449"/>
              <a:gd name="connsiteX2" fmla="*/ 773271 w 1145076"/>
              <a:gd name="connsiteY2" fmla="*/ 23737 h 458449"/>
              <a:gd name="connsiteX3" fmla="*/ 1145076 w 1145076"/>
              <a:gd name="connsiteY3" fmla="*/ 222452 h 458449"/>
              <a:gd name="connsiteX4" fmla="*/ 392556 w 1145076"/>
              <a:gd name="connsiteY4" fmla="*/ 455223 h 458449"/>
              <a:gd name="connsiteX5" fmla="*/ 171 w 1145076"/>
              <a:gd name="connsiteY5" fmla="*/ 59460 h 458449"/>
              <a:gd name="connsiteX0" fmla="*/ 171 w 1145076"/>
              <a:gd name="connsiteY0" fmla="*/ 59460 h 458449"/>
              <a:gd name="connsiteX1" fmla="*/ 347275 w 1145076"/>
              <a:gd name="connsiteY1" fmla="*/ 10170 h 458449"/>
              <a:gd name="connsiteX2" fmla="*/ 773271 w 1145076"/>
              <a:gd name="connsiteY2" fmla="*/ 23737 h 458449"/>
              <a:gd name="connsiteX3" fmla="*/ 1145076 w 1145076"/>
              <a:gd name="connsiteY3" fmla="*/ 222452 h 458449"/>
              <a:gd name="connsiteX4" fmla="*/ 392556 w 1145076"/>
              <a:gd name="connsiteY4" fmla="*/ 455223 h 458449"/>
              <a:gd name="connsiteX5" fmla="*/ 171 w 1145076"/>
              <a:gd name="connsiteY5" fmla="*/ 59460 h 458449"/>
              <a:gd name="connsiteX0" fmla="*/ 95 w 1145000"/>
              <a:gd name="connsiteY0" fmla="*/ 125921 h 524910"/>
              <a:gd name="connsiteX1" fmla="*/ 358183 w 1145000"/>
              <a:gd name="connsiteY1" fmla="*/ 1227 h 524910"/>
              <a:gd name="connsiteX2" fmla="*/ 773195 w 1145000"/>
              <a:gd name="connsiteY2" fmla="*/ 90198 h 524910"/>
              <a:gd name="connsiteX3" fmla="*/ 1145000 w 1145000"/>
              <a:gd name="connsiteY3" fmla="*/ 288913 h 524910"/>
              <a:gd name="connsiteX4" fmla="*/ 392480 w 1145000"/>
              <a:gd name="connsiteY4" fmla="*/ 521684 h 524910"/>
              <a:gd name="connsiteX5" fmla="*/ 95 w 1145000"/>
              <a:gd name="connsiteY5" fmla="*/ 125921 h 524910"/>
              <a:gd name="connsiteX0" fmla="*/ 102 w 1145007"/>
              <a:gd name="connsiteY0" fmla="*/ 124864 h 523853"/>
              <a:gd name="connsiteX1" fmla="*/ 358190 w 1145007"/>
              <a:gd name="connsiteY1" fmla="*/ 170 h 523853"/>
              <a:gd name="connsiteX2" fmla="*/ 768310 w 1145007"/>
              <a:gd name="connsiteY2" fmla="*/ 143872 h 523853"/>
              <a:gd name="connsiteX3" fmla="*/ 1145007 w 1145007"/>
              <a:gd name="connsiteY3" fmla="*/ 287856 h 523853"/>
              <a:gd name="connsiteX4" fmla="*/ 392487 w 1145007"/>
              <a:gd name="connsiteY4" fmla="*/ 520627 h 523853"/>
              <a:gd name="connsiteX5" fmla="*/ 102 w 1145007"/>
              <a:gd name="connsiteY5" fmla="*/ 124864 h 523853"/>
              <a:gd name="connsiteX0" fmla="*/ 102 w 1092676"/>
              <a:gd name="connsiteY0" fmla="*/ 124864 h 528884"/>
              <a:gd name="connsiteX1" fmla="*/ 358190 w 1092676"/>
              <a:gd name="connsiteY1" fmla="*/ 170 h 528884"/>
              <a:gd name="connsiteX2" fmla="*/ 768310 w 1092676"/>
              <a:gd name="connsiteY2" fmla="*/ 143872 h 528884"/>
              <a:gd name="connsiteX3" fmla="*/ 1092676 w 1092676"/>
              <a:gd name="connsiteY3" fmla="*/ 351077 h 528884"/>
              <a:gd name="connsiteX4" fmla="*/ 392487 w 1092676"/>
              <a:gd name="connsiteY4" fmla="*/ 520627 h 528884"/>
              <a:gd name="connsiteX5" fmla="*/ 102 w 1092676"/>
              <a:gd name="connsiteY5" fmla="*/ 124864 h 52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2676" h="528884">
                <a:moveTo>
                  <a:pt x="102" y="124864"/>
                </a:moveTo>
                <a:cubicBezTo>
                  <a:pt x="-5614" y="38121"/>
                  <a:pt x="230155" y="-2998"/>
                  <a:pt x="358190" y="170"/>
                </a:cubicBezTo>
                <a:cubicBezTo>
                  <a:pt x="486225" y="3338"/>
                  <a:pt x="645896" y="85387"/>
                  <a:pt x="768310" y="143872"/>
                </a:cubicBezTo>
                <a:cubicBezTo>
                  <a:pt x="890724" y="202357"/>
                  <a:pt x="1092676" y="241279"/>
                  <a:pt x="1092676" y="351077"/>
                </a:cubicBezTo>
                <a:cubicBezTo>
                  <a:pt x="1092676" y="460875"/>
                  <a:pt x="574583" y="558329"/>
                  <a:pt x="392487" y="520627"/>
                </a:cubicBezTo>
                <a:cubicBezTo>
                  <a:pt x="210391" y="482925"/>
                  <a:pt x="5818" y="211607"/>
                  <a:pt x="102" y="124864"/>
                </a:cubicBezTo>
                <a:close/>
              </a:path>
            </a:pathLst>
          </a:custGeom>
          <a:solidFill>
            <a:schemeClr val="tx2">
              <a:alpha val="24000"/>
            </a:schemeClr>
          </a:solidFill>
          <a:ln w="9525">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dirty="0">
                <a:solidFill>
                  <a:schemeClr val="accent1">
                    <a:lumMod val="75000"/>
                  </a:schemeClr>
                </a:solidFill>
              </a:rPr>
              <a:t>L</a:t>
            </a:r>
          </a:p>
        </p:txBody>
      </p:sp>
      <p:sp>
        <p:nvSpPr>
          <p:cNvPr id="78" name="Textfeld 77">
            <a:extLst>
              <a:ext uri="{FF2B5EF4-FFF2-40B4-BE49-F238E27FC236}">
                <a16:creationId xmlns:a16="http://schemas.microsoft.com/office/drawing/2014/main" id="{806BAFD0-211D-4AE7-8A0D-F46D71AFF637}"/>
              </a:ext>
            </a:extLst>
          </p:cNvPr>
          <p:cNvSpPr txBox="1"/>
          <p:nvPr/>
        </p:nvSpPr>
        <p:spPr>
          <a:xfrm>
            <a:off x="9540552" y="843558"/>
            <a:ext cx="4372056" cy="646331"/>
          </a:xfrm>
          <a:prstGeom prst="rect">
            <a:avLst/>
          </a:prstGeom>
          <a:solidFill>
            <a:schemeClr val="bg1">
              <a:lumMod val="95000"/>
            </a:schemeClr>
          </a:solidFill>
        </p:spPr>
        <p:txBody>
          <a:bodyPr wrap="square">
            <a:spAutoFit/>
          </a:bodyPr>
          <a:lstStyle/>
          <a:p>
            <a:pPr algn="ctr"/>
            <a:r>
              <a:rPr lang="en-DE" b="1" dirty="0">
                <a:latin typeface="Calibri Light" panose="020F0302020204030204" pitchFamily="34" charset="0"/>
                <a:cs typeface="Calibri Light" panose="020F0302020204030204" pitchFamily="34" charset="0"/>
              </a:rPr>
              <a:t>Teleconnections:</a:t>
            </a:r>
            <a:br>
              <a:rPr lang="en-DE" b="1" dirty="0">
                <a:latin typeface="Calibri Light" panose="020F0302020204030204" pitchFamily="34" charset="0"/>
                <a:cs typeface="Calibri Light" panose="020F0302020204030204" pitchFamily="34" charset="0"/>
              </a:rPr>
            </a:br>
            <a:r>
              <a:rPr lang="en-DE" b="1" dirty="0">
                <a:latin typeface="Calibri Light" panose="020F0302020204030204" pitchFamily="34" charset="0"/>
                <a:cs typeface="Calibri Light" panose="020F0302020204030204" pitchFamily="34" charset="0"/>
              </a:rPr>
              <a:t> S</a:t>
            </a:r>
            <a:r>
              <a:rPr lang="en-US" b="1" dirty="0" err="1">
                <a:latin typeface="Calibri Light" panose="020F0302020204030204" pitchFamily="34" charset="0"/>
                <a:cs typeface="Calibri Light" panose="020F0302020204030204" pitchFamily="34" charset="0"/>
              </a:rPr>
              <a:t>ource</a:t>
            </a:r>
            <a:r>
              <a:rPr lang="en-DE" b="1" dirty="0">
                <a:latin typeface="Calibri Light" panose="020F0302020204030204" pitchFamily="34" charset="0"/>
                <a:cs typeface="Calibri Light" panose="020F0302020204030204" pitchFamily="34" charset="0"/>
              </a:rPr>
              <a:t>s</a:t>
            </a:r>
            <a:r>
              <a:rPr lang="en-US" b="1" dirty="0">
                <a:latin typeface="Calibri Light" panose="020F0302020204030204" pitchFamily="34" charset="0"/>
                <a:cs typeface="Calibri Light" panose="020F0302020204030204" pitchFamily="34" charset="0"/>
              </a:rPr>
              <a:t> of predictability</a:t>
            </a:r>
            <a:r>
              <a:rPr lang="en-DE" b="1" dirty="0">
                <a:latin typeface="Calibri Light" panose="020F0302020204030204" pitchFamily="34" charset="0"/>
                <a:cs typeface="Calibri Light" panose="020F0302020204030204" pitchFamily="34" charset="0"/>
              </a:rPr>
              <a:t> of regional extremes</a:t>
            </a:r>
            <a:endParaRPr lang="en-US" b="1" dirty="0">
              <a:latin typeface="Calibri Light" panose="020F0302020204030204" pitchFamily="34" charset="0"/>
              <a:cs typeface="Calibri Light" panose="020F0302020204030204" pitchFamily="34" charset="0"/>
            </a:endParaRPr>
          </a:p>
        </p:txBody>
      </p:sp>
      <p:pic>
        <p:nvPicPr>
          <p:cNvPr id="76" name="Grafik 75" descr="Regen mit einfarbiger Füllung">
            <a:extLst>
              <a:ext uri="{FF2B5EF4-FFF2-40B4-BE49-F238E27FC236}">
                <a16:creationId xmlns:a16="http://schemas.microsoft.com/office/drawing/2014/main" id="{5A62734B-80C4-4479-A84F-E1CB54297743}"/>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567277" y="2013943"/>
            <a:ext cx="410614" cy="410614"/>
          </a:xfrm>
          <a:prstGeom prst="rect">
            <a:avLst/>
          </a:prstGeom>
        </p:spPr>
      </p:pic>
      <p:pic>
        <p:nvPicPr>
          <p:cNvPr id="86" name="Grafik 85" descr="Regen mit einfarbiger Füllung">
            <a:extLst>
              <a:ext uri="{FF2B5EF4-FFF2-40B4-BE49-F238E27FC236}">
                <a16:creationId xmlns:a16="http://schemas.microsoft.com/office/drawing/2014/main" id="{7CD0065B-ACDE-4E2F-AE79-C6849EE32164}"/>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91999" y="2003791"/>
            <a:ext cx="410614" cy="410614"/>
          </a:xfrm>
          <a:prstGeom prst="rect">
            <a:avLst/>
          </a:prstGeom>
        </p:spPr>
      </p:pic>
      <p:sp>
        <p:nvSpPr>
          <p:cNvPr id="64" name="Freeform 70">
            <a:extLst>
              <a:ext uri="{FF2B5EF4-FFF2-40B4-BE49-F238E27FC236}">
                <a16:creationId xmlns:a16="http://schemas.microsoft.com/office/drawing/2014/main" id="{089A9EFE-EC6D-4F3B-AA2F-44BA0440A0E4}"/>
              </a:ext>
            </a:extLst>
          </p:cNvPr>
          <p:cNvSpPr/>
          <p:nvPr/>
        </p:nvSpPr>
        <p:spPr>
          <a:xfrm rot="2287565">
            <a:off x="3303255" y="2172330"/>
            <a:ext cx="393593" cy="338505"/>
          </a:xfrm>
          <a:custGeom>
            <a:avLst/>
            <a:gdLst>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74001 w 1318451"/>
              <a:gd name="connsiteY0" fmla="*/ 0 h 1085850"/>
              <a:gd name="connsiteX1" fmla="*/ 1026351 w 1318451"/>
              <a:gd name="connsiteY1" fmla="*/ 184150 h 1085850"/>
              <a:gd name="connsiteX2" fmla="*/ 715201 w 1318451"/>
              <a:gd name="connsiteY2" fmla="*/ 260350 h 1085850"/>
              <a:gd name="connsiteX3" fmla="*/ 365951 w 1318451"/>
              <a:gd name="connsiteY3" fmla="*/ 292100 h 1085850"/>
              <a:gd name="connsiteX4" fmla="*/ 143701 w 1318451"/>
              <a:gd name="connsiteY4" fmla="*/ 438150 h 1085850"/>
              <a:gd name="connsiteX5" fmla="*/ 16701 w 1318451"/>
              <a:gd name="connsiteY5" fmla="*/ 609600 h 1085850"/>
              <a:gd name="connsiteX6" fmla="*/ 54801 w 1318451"/>
              <a:gd name="connsiteY6" fmla="*/ 869950 h 1085850"/>
              <a:gd name="connsiteX7" fmla="*/ 213551 w 1318451"/>
              <a:gd name="connsiteY7" fmla="*/ 1085850 h 1085850"/>
              <a:gd name="connsiteX8" fmla="*/ 588201 w 1318451"/>
              <a:gd name="connsiteY8" fmla="*/ 1047750 h 1085850"/>
              <a:gd name="connsiteX9" fmla="*/ 912051 w 1318451"/>
              <a:gd name="connsiteY9" fmla="*/ 977900 h 1085850"/>
              <a:gd name="connsiteX10" fmla="*/ 1064451 w 1318451"/>
              <a:gd name="connsiteY10" fmla="*/ 914400 h 1085850"/>
              <a:gd name="connsiteX11" fmla="*/ 1204151 w 1318451"/>
              <a:gd name="connsiteY11" fmla="*/ 692150 h 1085850"/>
              <a:gd name="connsiteX12" fmla="*/ 1280351 w 1318451"/>
              <a:gd name="connsiteY12" fmla="*/ 457200 h 1085850"/>
              <a:gd name="connsiteX13" fmla="*/ 1318451 w 1318451"/>
              <a:gd name="connsiteY13" fmla="*/ 76200 h 1085850"/>
              <a:gd name="connsiteX14" fmla="*/ 1274001 w 1318451"/>
              <a:gd name="connsiteY14" fmla="*/ 0 h 1085850"/>
              <a:gd name="connsiteX0" fmla="*/ 1265781 w 1310231"/>
              <a:gd name="connsiteY0" fmla="*/ 0 h 1085850"/>
              <a:gd name="connsiteX1" fmla="*/ 1018131 w 1310231"/>
              <a:gd name="connsiteY1" fmla="*/ 184150 h 1085850"/>
              <a:gd name="connsiteX2" fmla="*/ 706981 w 1310231"/>
              <a:gd name="connsiteY2" fmla="*/ 260350 h 1085850"/>
              <a:gd name="connsiteX3" fmla="*/ 357731 w 1310231"/>
              <a:gd name="connsiteY3" fmla="*/ 292100 h 1085850"/>
              <a:gd name="connsiteX4" fmla="*/ 135481 w 1310231"/>
              <a:gd name="connsiteY4" fmla="*/ 438150 h 1085850"/>
              <a:gd name="connsiteX5" fmla="*/ 8481 w 1310231"/>
              <a:gd name="connsiteY5" fmla="*/ 609600 h 1085850"/>
              <a:gd name="connsiteX6" fmla="*/ 46581 w 1310231"/>
              <a:gd name="connsiteY6" fmla="*/ 869950 h 1085850"/>
              <a:gd name="connsiteX7" fmla="*/ 205331 w 1310231"/>
              <a:gd name="connsiteY7" fmla="*/ 1085850 h 1085850"/>
              <a:gd name="connsiteX8" fmla="*/ 579981 w 1310231"/>
              <a:gd name="connsiteY8" fmla="*/ 1047750 h 1085850"/>
              <a:gd name="connsiteX9" fmla="*/ 903831 w 1310231"/>
              <a:gd name="connsiteY9" fmla="*/ 977900 h 1085850"/>
              <a:gd name="connsiteX10" fmla="*/ 1056231 w 1310231"/>
              <a:gd name="connsiteY10" fmla="*/ 914400 h 1085850"/>
              <a:gd name="connsiteX11" fmla="*/ 1195931 w 1310231"/>
              <a:gd name="connsiteY11" fmla="*/ 692150 h 1085850"/>
              <a:gd name="connsiteX12" fmla="*/ 1272131 w 1310231"/>
              <a:gd name="connsiteY12" fmla="*/ 457200 h 1085850"/>
              <a:gd name="connsiteX13" fmla="*/ 1310231 w 1310231"/>
              <a:gd name="connsiteY13" fmla="*/ 76200 h 1085850"/>
              <a:gd name="connsiteX14" fmla="*/ 1265781 w 1310231"/>
              <a:gd name="connsiteY14" fmla="*/ 0 h 1085850"/>
              <a:gd name="connsiteX0" fmla="*/ 1265781 w 1310231"/>
              <a:gd name="connsiteY0" fmla="*/ 0 h 1112958"/>
              <a:gd name="connsiteX1" fmla="*/ 1018131 w 1310231"/>
              <a:gd name="connsiteY1" fmla="*/ 184150 h 1112958"/>
              <a:gd name="connsiteX2" fmla="*/ 706981 w 1310231"/>
              <a:gd name="connsiteY2" fmla="*/ 260350 h 1112958"/>
              <a:gd name="connsiteX3" fmla="*/ 357731 w 1310231"/>
              <a:gd name="connsiteY3" fmla="*/ 292100 h 1112958"/>
              <a:gd name="connsiteX4" fmla="*/ 135481 w 1310231"/>
              <a:gd name="connsiteY4" fmla="*/ 438150 h 1112958"/>
              <a:gd name="connsiteX5" fmla="*/ 8481 w 1310231"/>
              <a:gd name="connsiteY5" fmla="*/ 609600 h 1112958"/>
              <a:gd name="connsiteX6" fmla="*/ 46581 w 1310231"/>
              <a:gd name="connsiteY6" fmla="*/ 869950 h 1112958"/>
              <a:gd name="connsiteX7" fmla="*/ 205331 w 1310231"/>
              <a:gd name="connsiteY7" fmla="*/ 1085850 h 1112958"/>
              <a:gd name="connsiteX8" fmla="*/ 579981 w 1310231"/>
              <a:gd name="connsiteY8" fmla="*/ 1047750 h 1112958"/>
              <a:gd name="connsiteX9" fmla="*/ 903831 w 1310231"/>
              <a:gd name="connsiteY9" fmla="*/ 977900 h 1112958"/>
              <a:gd name="connsiteX10" fmla="*/ 1056231 w 1310231"/>
              <a:gd name="connsiteY10" fmla="*/ 914400 h 1112958"/>
              <a:gd name="connsiteX11" fmla="*/ 1195931 w 1310231"/>
              <a:gd name="connsiteY11" fmla="*/ 692150 h 1112958"/>
              <a:gd name="connsiteX12" fmla="*/ 1272131 w 1310231"/>
              <a:gd name="connsiteY12" fmla="*/ 457200 h 1112958"/>
              <a:gd name="connsiteX13" fmla="*/ 1310231 w 1310231"/>
              <a:gd name="connsiteY13" fmla="*/ 76200 h 1112958"/>
              <a:gd name="connsiteX14" fmla="*/ 1265781 w 1310231"/>
              <a:gd name="connsiteY14" fmla="*/ 0 h 1112958"/>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865732 w 1310231"/>
              <a:gd name="connsiteY10" fmla="*/ 876301 h 1095703"/>
              <a:gd name="connsiteX11" fmla="*/ 1037181 w 1310231"/>
              <a:gd name="connsiteY11" fmla="*/ 844550 h 1095703"/>
              <a:gd name="connsiteX12" fmla="*/ 1195931 w 1310231"/>
              <a:gd name="connsiteY12" fmla="*/ 692150 h 1095703"/>
              <a:gd name="connsiteX13" fmla="*/ 1272131 w 1310231"/>
              <a:gd name="connsiteY13" fmla="*/ 457200 h 1095703"/>
              <a:gd name="connsiteX14" fmla="*/ 1310231 w 1310231"/>
              <a:gd name="connsiteY14" fmla="*/ 76200 h 1095703"/>
              <a:gd name="connsiteX15" fmla="*/ 1265781 w 1310231"/>
              <a:gd name="connsiteY15" fmla="*/ 0 h 1095703"/>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37181 w 1310231"/>
              <a:gd name="connsiteY11" fmla="*/ 84455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70531 w 1310231"/>
              <a:gd name="connsiteY12" fmla="*/ 63500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329281 w 1329281"/>
              <a:gd name="connsiteY0" fmla="*/ 0 h 1146112"/>
              <a:gd name="connsiteX1" fmla="*/ 1018131 w 1329281"/>
              <a:gd name="connsiteY1" fmla="*/ 234950 h 1146112"/>
              <a:gd name="connsiteX2" fmla="*/ 706981 w 1329281"/>
              <a:gd name="connsiteY2" fmla="*/ 311150 h 1146112"/>
              <a:gd name="connsiteX3" fmla="*/ 357731 w 1329281"/>
              <a:gd name="connsiteY3" fmla="*/ 342900 h 1146112"/>
              <a:gd name="connsiteX4" fmla="*/ 135481 w 1329281"/>
              <a:gd name="connsiteY4" fmla="*/ 488950 h 1146112"/>
              <a:gd name="connsiteX5" fmla="*/ 8481 w 1329281"/>
              <a:gd name="connsiteY5" fmla="*/ 660400 h 1146112"/>
              <a:gd name="connsiteX6" fmla="*/ 46581 w 1329281"/>
              <a:gd name="connsiteY6" fmla="*/ 920750 h 1146112"/>
              <a:gd name="connsiteX7" fmla="*/ 205331 w 1329281"/>
              <a:gd name="connsiteY7" fmla="*/ 1136650 h 1146112"/>
              <a:gd name="connsiteX8" fmla="*/ 579981 w 1329281"/>
              <a:gd name="connsiteY8" fmla="*/ 1098550 h 1146112"/>
              <a:gd name="connsiteX9" fmla="*/ 751431 w 1329281"/>
              <a:gd name="connsiteY9" fmla="*/ 1016000 h 1146112"/>
              <a:gd name="connsiteX10" fmla="*/ 865732 w 1329281"/>
              <a:gd name="connsiteY10" fmla="*/ 927101 h 1146112"/>
              <a:gd name="connsiteX11" fmla="*/ 1024481 w 1329281"/>
              <a:gd name="connsiteY11" fmla="*/ 825500 h 1146112"/>
              <a:gd name="connsiteX12" fmla="*/ 1170531 w 1329281"/>
              <a:gd name="connsiteY12" fmla="*/ 685800 h 1146112"/>
              <a:gd name="connsiteX13" fmla="*/ 1272131 w 1329281"/>
              <a:gd name="connsiteY13" fmla="*/ 508000 h 1146112"/>
              <a:gd name="connsiteX14" fmla="*/ 1310231 w 1329281"/>
              <a:gd name="connsiteY14" fmla="*/ 127000 h 1146112"/>
              <a:gd name="connsiteX15" fmla="*/ 1329281 w 1329281"/>
              <a:gd name="connsiteY15" fmla="*/ 0 h 1146112"/>
              <a:gd name="connsiteX0" fmla="*/ 1310231 w 1310231"/>
              <a:gd name="connsiteY0" fmla="*/ 0 h 1146112"/>
              <a:gd name="connsiteX1" fmla="*/ 1018131 w 1310231"/>
              <a:gd name="connsiteY1" fmla="*/ 234950 h 1146112"/>
              <a:gd name="connsiteX2" fmla="*/ 706981 w 1310231"/>
              <a:gd name="connsiteY2" fmla="*/ 31115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357731 w 1310231"/>
              <a:gd name="connsiteY4" fmla="*/ 3429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275181 w 1310231"/>
              <a:gd name="connsiteY4" fmla="*/ 4572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700 w 1310700"/>
              <a:gd name="connsiteY0" fmla="*/ 0 h 1146112"/>
              <a:gd name="connsiteX1" fmla="*/ 1018600 w 1310700"/>
              <a:gd name="connsiteY1" fmla="*/ 234950 h 1146112"/>
              <a:gd name="connsiteX2" fmla="*/ 713800 w 1310700"/>
              <a:gd name="connsiteY2" fmla="*/ 381000 h 1146112"/>
              <a:gd name="connsiteX3" fmla="*/ 370901 w 1310700"/>
              <a:gd name="connsiteY3" fmla="*/ 457201 h 1146112"/>
              <a:gd name="connsiteX4" fmla="*/ 275650 w 1310700"/>
              <a:gd name="connsiteY4" fmla="*/ 457200 h 1146112"/>
              <a:gd name="connsiteX5" fmla="*/ 142300 w 1310700"/>
              <a:gd name="connsiteY5" fmla="*/ 552450 h 1146112"/>
              <a:gd name="connsiteX6" fmla="*/ 8950 w 1310700"/>
              <a:gd name="connsiteY6" fmla="*/ 660400 h 1146112"/>
              <a:gd name="connsiteX7" fmla="*/ 47050 w 1310700"/>
              <a:gd name="connsiteY7" fmla="*/ 920750 h 1146112"/>
              <a:gd name="connsiteX8" fmla="*/ 205800 w 1310700"/>
              <a:gd name="connsiteY8" fmla="*/ 1136650 h 1146112"/>
              <a:gd name="connsiteX9" fmla="*/ 580450 w 1310700"/>
              <a:gd name="connsiteY9" fmla="*/ 1098550 h 1146112"/>
              <a:gd name="connsiteX10" fmla="*/ 751900 w 1310700"/>
              <a:gd name="connsiteY10" fmla="*/ 1016000 h 1146112"/>
              <a:gd name="connsiteX11" fmla="*/ 866201 w 1310700"/>
              <a:gd name="connsiteY11" fmla="*/ 927101 h 1146112"/>
              <a:gd name="connsiteX12" fmla="*/ 1024950 w 1310700"/>
              <a:gd name="connsiteY12" fmla="*/ 825500 h 1146112"/>
              <a:gd name="connsiteX13" fmla="*/ 1171000 w 1310700"/>
              <a:gd name="connsiteY13" fmla="*/ 685800 h 1146112"/>
              <a:gd name="connsiteX14" fmla="*/ 1272600 w 1310700"/>
              <a:gd name="connsiteY14" fmla="*/ 508000 h 1146112"/>
              <a:gd name="connsiteX15" fmla="*/ 1310700 w 1310700"/>
              <a:gd name="connsiteY15" fmla="*/ 127000 h 1146112"/>
              <a:gd name="connsiteX16" fmla="*/ 1310700 w 1310700"/>
              <a:gd name="connsiteY16" fmla="*/ 0 h 1146112"/>
              <a:gd name="connsiteX0" fmla="*/ 1279766 w 1279766"/>
              <a:gd name="connsiteY0" fmla="*/ 0 h 1146112"/>
              <a:gd name="connsiteX1" fmla="*/ 987666 w 1279766"/>
              <a:gd name="connsiteY1" fmla="*/ 234950 h 1146112"/>
              <a:gd name="connsiteX2" fmla="*/ 682866 w 1279766"/>
              <a:gd name="connsiteY2" fmla="*/ 381000 h 1146112"/>
              <a:gd name="connsiteX3" fmla="*/ 339967 w 1279766"/>
              <a:gd name="connsiteY3" fmla="*/ 457201 h 1146112"/>
              <a:gd name="connsiteX4" fmla="*/ 244716 w 1279766"/>
              <a:gd name="connsiteY4" fmla="*/ 457200 h 1146112"/>
              <a:gd name="connsiteX5" fmla="*/ 111366 w 1279766"/>
              <a:gd name="connsiteY5" fmla="*/ 552450 h 1146112"/>
              <a:gd name="connsiteX6" fmla="*/ 16116 w 1279766"/>
              <a:gd name="connsiteY6" fmla="*/ 704850 h 1146112"/>
              <a:gd name="connsiteX7" fmla="*/ 16116 w 1279766"/>
              <a:gd name="connsiteY7" fmla="*/ 920750 h 1146112"/>
              <a:gd name="connsiteX8" fmla="*/ 174866 w 1279766"/>
              <a:gd name="connsiteY8" fmla="*/ 1136650 h 1146112"/>
              <a:gd name="connsiteX9" fmla="*/ 549516 w 1279766"/>
              <a:gd name="connsiteY9" fmla="*/ 1098550 h 1146112"/>
              <a:gd name="connsiteX10" fmla="*/ 720966 w 1279766"/>
              <a:gd name="connsiteY10" fmla="*/ 1016000 h 1146112"/>
              <a:gd name="connsiteX11" fmla="*/ 835267 w 1279766"/>
              <a:gd name="connsiteY11" fmla="*/ 927101 h 1146112"/>
              <a:gd name="connsiteX12" fmla="*/ 994016 w 1279766"/>
              <a:gd name="connsiteY12" fmla="*/ 825500 h 1146112"/>
              <a:gd name="connsiteX13" fmla="*/ 1140066 w 1279766"/>
              <a:gd name="connsiteY13" fmla="*/ 685800 h 1146112"/>
              <a:gd name="connsiteX14" fmla="*/ 1241666 w 1279766"/>
              <a:gd name="connsiteY14" fmla="*/ 508000 h 1146112"/>
              <a:gd name="connsiteX15" fmla="*/ 1279766 w 1279766"/>
              <a:gd name="connsiteY15" fmla="*/ 127000 h 1146112"/>
              <a:gd name="connsiteX16" fmla="*/ 1279766 w 1279766"/>
              <a:gd name="connsiteY16" fmla="*/ 0 h 1146112"/>
              <a:gd name="connsiteX0" fmla="*/ 1263707 w 1263707"/>
              <a:gd name="connsiteY0" fmla="*/ 0 h 1149606"/>
              <a:gd name="connsiteX1" fmla="*/ 971607 w 1263707"/>
              <a:gd name="connsiteY1" fmla="*/ 234950 h 1149606"/>
              <a:gd name="connsiteX2" fmla="*/ 666807 w 1263707"/>
              <a:gd name="connsiteY2" fmla="*/ 381000 h 1149606"/>
              <a:gd name="connsiteX3" fmla="*/ 323908 w 1263707"/>
              <a:gd name="connsiteY3" fmla="*/ 457201 h 1149606"/>
              <a:gd name="connsiteX4" fmla="*/ 228657 w 1263707"/>
              <a:gd name="connsiteY4" fmla="*/ 457200 h 1149606"/>
              <a:gd name="connsiteX5" fmla="*/ 95307 w 1263707"/>
              <a:gd name="connsiteY5" fmla="*/ 552450 h 1149606"/>
              <a:gd name="connsiteX6" fmla="*/ 57 w 1263707"/>
              <a:gd name="connsiteY6" fmla="*/ 704850 h 1149606"/>
              <a:gd name="connsiteX7" fmla="*/ 82607 w 1263707"/>
              <a:gd name="connsiteY7" fmla="*/ 869950 h 1149606"/>
              <a:gd name="connsiteX8" fmla="*/ 158807 w 1263707"/>
              <a:gd name="connsiteY8" fmla="*/ 1136650 h 1149606"/>
              <a:gd name="connsiteX9" fmla="*/ 533457 w 1263707"/>
              <a:gd name="connsiteY9" fmla="*/ 1098550 h 1149606"/>
              <a:gd name="connsiteX10" fmla="*/ 704907 w 1263707"/>
              <a:gd name="connsiteY10" fmla="*/ 1016000 h 1149606"/>
              <a:gd name="connsiteX11" fmla="*/ 819208 w 1263707"/>
              <a:gd name="connsiteY11" fmla="*/ 927101 h 1149606"/>
              <a:gd name="connsiteX12" fmla="*/ 977957 w 1263707"/>
              <a:gd name="connsiteY12" fmla="*/ 825500 h 1149606"/>
              <a:gd name="connsiteX13" fmla="*/ 1124007 w 1263707"/>
              <a:gd name="connsiteY13" fmla="*/ 685800 h 1149606"/>
              <a:gd name="connsiteX14" fmla="*/ 1225607 w 1263707"/>
              <a:gd name="connsiteY14" fmla="*/ 508000 h 1149606"/>
              <a:gd name="connsiteX15" fmla="*/ 1263707 w 1263707"/>
              <a:gd name="connsiteY15" fmla="*/ 127000 h 1149606"/>
              <a:gd name="connsiteX16" fmla="*/ 1263707 w 1263707"/>
              <a:gd name="connsiteY16" fmla="*/ 0 h 1149606"/>
              <a:gd name="connsiteX0" fmla="*/ 1263732 w 1263732"/>
              <a:gd name="connsiteY0" fmla="*/ 0 h 1101119"/>
              <a:gd name="connsiteX1" fmla="*/ 971632 w 1263732"/>
              <a:gd name="connsiteY1" fmla="*/ 234950 h 1101119"/>
              <a:gd name="connsiteX2" fmla="*/ 666832 w 1263732"/>
              <a:gd name="connsiteY2" fmla="*/ 381000 h 1101119"/>
              <a:gd name="connsiteX3" fmla="*/ 323933 w 1263732"/>
              <a:gd name="connsiteY3" fmla="*/ 457201 h 1101119"/>
              <a:gd name="connsiteX4" fmla="*/ 228682 w 1263732"/>
              <a:gd name="connsiteY4" fmla="*/ 457200 h 1101119"/>
              <a:gd name="connsiteX5" fmla="*/ 95332 w 1263732"/>
              <a:gd name="connsiteY5" fmla="*/ 552450 h 1101119"/>
              <a:gd name="connsiteX6" fmla="*/ 82 w 1263732"/>
              <a:gd name="connsiteY6" fmla="*/ 704850 h 1101119"/>
              <a:gd name="connsiteX7" fmla="*/ 82632 w 1263732"/>
              <a:gd name="connsiteY7" fmla="*/ 869950 h 1101119"/>
              <a:gd name="connsiteX8" fmla="*/ 273132 w 1263732"/>
              <a:gd name="connsiteY8" fmla="*/ 1060450 h 1101119"/>
              <a:gd name="connsiteX9" fmla="*/ 533482 w 1263732"/>
              <a:gd name="connsiteY9" fmla="*/ 1098550 h 1101119"/>
              <a:gd name="connsiteX10" fmla="*/ 704932 w 1263732"/>
              <a:gd name="connsiteY10" fmla="*/ 1016000 h 1101119"/>
              <a:gd name="connsiteX11" fmla="*/ 819233 w 1263732"/>
              <a:gd name="connsiteY11" fmla="*/ 927101 h 1101119"/>
              <a:gd name="connsiteX12" fmla="*/ 977982 w 1263732"/>
              <a:gd name="connsiteY12" fmla="*/ 825500 h 1101119"/>
              <a:gd name="connsiteX13" fmla="*/ 1124032 w 1263732"/>
              <a:gd name="connsiteY13" fmla="*/ 685800 h 1101119"/>
              <a:gd name="connsiteX14" fmla="*/ 1225632 w 1263732"/>
              <a:gd name="connsiteY14" fmla="*/ 508000 h 1101119"/>
              <a:gd name="connsiteX15" fmla="*/ 1263732 w 1263732"/>
              <a:gd name="connsiteY15" fmla="*/ 127000 h 1101119"/>
              <a:gd name="connsiteX16" fmla="*/ 1263732 w 1263732"/>
              <a:gd name="connsiteY16" fmla="*/ 0 h 1101119"/>
              <a:gd name="connsiteX0" fmla="*/ 1263732 w 1263732"/>
              <a:gd name="connsiteY0" fmla="*/ 0 h 1074093"/>
              <a:gd name="connsiteX1" fmla="*/ 971632 w 1263732"/>
              <a:gd name="connsiteY1" fmla="*/ 234950 h 1074093"/>
              <a:gd name="connsiteX2" fmla="*/ 666832 w 1263732"/>
              <a:gd name="connsiteY2" fmla="*/ 381000 h 1074093"/>
              <a:gd name="connsiteX3" fmla="*/ 323933 w 1263732"/>
              <a:gd name="connsiteY3" fmla="*/ 457201 h 1074093"/>
              <a:gd name="connsiteX4" fmla="*/ 228682 w 1263732"/>
              <a:gd name="connsiteY4" fmla="*/ 457200 h 1074093"/>
              <a:gd name="connsiteX5" fmla="*/ 95332 w 1263732"/>
              <a:gd name="connsiteY5" fmla="*/ 552450 h 1074093"/>
              <a:gd name="connsiteX6" fmla="*/ 82 w 1263732"/>
              <a:gd name="connsiteY6" fmla="*/ 704850 h 1074093"/>
              <a:gd name="connsiteX7" fmla="*/ 82632 w 1263732"/>
              <a:gd name="connsiteY7" fmla="*/ 869950 h 1074093"/>
              <a:gd name="connsiteX8" fmla="*/ 273132 w 1263732"/>
              <a:gd name="connsiteY8" fmla="*/ 1060450 h 1074093"/>
              <a:gd name="connsiteX9" fmla="*/ 527132 w 1263732"/>
              <a:gd name="connsiteY9" fmla="*/ 1054100 h 1074093"/>
              <a:gd name="connsiteX10" fmla="*/ 704932 w 1263732"/>
              <a:gd name="connsiteY10" fmla="*/ 1016000 h 1074093"/>
              <a:gd name="connsiteX11" fmla="*/ 819233 w 1263732"/>
              <a:gd name="connsiteY11" fmla="*/ 927101 h 1074093"/>
              <a:gd name="connsiteX12" fmla="*/ 977982 w 1263732"/>
              <a:gd name="connsiteY12" fmla="*/ 825500 h 1074093"/>
              <a:gd name="connsiteX13" fmla="*/ 1124032 w 1263732"/>
              <a:gd name="connsiteY13" fmla="*/ 685800 h 1074093"/>
              <a:gd name="connsiteX14" fmla="*/ 1225632 w 1263732"/>
              <a:gd name="connsiteY14" fmla="*/ 508000 h 1074093"/>
              <a:gd name="connsiteX15" fmla="*/ 1263732 w 1263732"/>
              <a:gd name="connsiteY15" fmla="*/ 127000 h 1074093"/>
              <a:gd name="connsiteX16" fmla="*/ 1263732 w 1263732"/>
              <a:gd name="connsiteY16" fmla="*/ 0 h 1074093"/>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10160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9906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17682 w 1263732"/>
              <a:gd name="connsiteY14" fmla="*/ 66675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76333 w 1244733"/>
              <a:gd name="connsiteY5" fmla="*/ 552450 h 1075057"/>
              <a:gd name="connsiteX6" fmla="*/ 133 w 1244733"/>
              <a:gd name="connsiteY6" fmla="*/ 723900 h 1075057"/>
              <a:gd name="connsiteX7" fmla="*/ 63633 w 1244733"/>
              <a:gd name="connsiteY7" fmla="*/ 869950 h 1075057"/>
              <a:gd name="connsiteX8" fmla="*/ 254133 w 1244733"/>
              <a:gd name="connsiteY8" fmla="*/ 1060450 h 1075057"/>
              <a:gd name="connsiteX9" fmla="*/ 508133 w 1244733"/>
              <a:gd name="connsiteY9" fmla="*/ 1054100 h 1075057"/>
              <a:gd name="connsiteX10" fmla="*/ 628784 w 1244733"/>
              <a:gd name="connsiteY10" fmla="*/ 990602 h 1075057"/>
              <a:gd name="connsiteX11" fmla="*/ 679583 w 1244733"/>
              <a:gd name="connsiteY11" fmla="*/ 965200 h 1075057"/>
              <a:gd name="connsiteX12" fmla="*/ 812934 w 1244733"/>
              <a:gd name="connsiteY12" fmla="*/ 889001 h 1075057"/>
              <a:gd name="connsiteX13" fmla="*/ 958983 w 1244733"/>
              <a:gd name="connsiteY13" fmla="*/ 800100 h 1075057"/>
              <a:gd name="connsiteX14" fmla="*/ 1098683 w 1244733"/>
              <a:gd name="connsiteY14" fmla="*/ 666750 h 1075057"/>
              <a:gd name="connsiteX15" fmla="*/ 1206633 w 1244733"/>
              <a:gd name="connsiteY15" fmla="*/ 508000 h 1075057"/>
              <a:gd name="connsiteX16" fmla="*/ 1244733 w 1244733"/>
              <a:gd name="connsiteY16" fmla="*/ 127000 h 1075057"/>
              <a:gd name="connsiteX17" fmla="*/ 1244733 w 1244733"/>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47783 w 1244733"/>
              <a:gd name="connsiteY4" fmla="*/ 47625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05259 w 1245058"/>
              <a:gd name="connsiteY3" fmla="*/ 4572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889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438608 w 1245058"/>
              <a:gd name="connsiteY4" fmla="*/ 6413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104102 w 1253451"/>
              <a:gd name="connsiteY5" fmla="*/ 57150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345402 w 1253451"/>
              <a:gd name="connsiteY5" fmla="*/ 65405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181828 w 1181828"/>
              <a:gd name="connsiteY0" fmla="*/ 0 h 1075057"/>
              <a:gd name="connsiteX1" fmla="*/ 889728 w 1181828"/>
              <a:gd name="connsiteY1" fmla="*/ 234950 h 1075057"/>
              <a:gd name="connsiteX2" fmla="*/ 584928 w 1181828"/>
              <a:gd name="connsiteY2" fmla="*/ 381000 h 1075057"/>
              <a:gd name="connsiteX3" fmla="*/ 419829 w 1181828"/>
              <a:gd name="connsiteY3" fmla="*/ 482601 h 1075057"/>
              <a:gd name="connsiteX4" fmla="*/ 375378 w 1181828"/>
              <a:gd name="connsiteY4" fmla="*/ 641350 h 1075057"/>
              <a:gd name="connsiteX5" fmla="*/ 273779 w 1181828"/>
              <a:gd name="connsiteY5" fmla="*/ 654052 h 1075057"/>
              <a:gd name="connsiteX6" fmla="*/ 178528 w 1181828"/>
              <a:gd name="connsiteY6" fmla="*/ 628650 h 1075057"/>
              <a:gd name="connsiteX7" fmla="*/ 127728 w 1181828"/>
              <a:gd name="connsiteY7" fmla="*/ 685800 h 1075057"/>
              <a:gd name="connsiteX8" fmla="*/ 728 w 1181828"/>
              <a:gd name="connsiteY8" fmla="*/ 869950 h 1075057"/>
              <a:gd name="connsiteX9" fmla="*/ 191228 w 1181828"/>
              <a:gd name="connsiteY9" fmla="*/ 1060450 h 1075057"/>
              <a:gd name="connsiteX10" fmla="*/ 445228 w 1181828"/>
              <a:gd name="connsiteY10" fmla="*/ 1054100 h 1075057"/>
              <a:gd name="connsiteX11" fmla="*/ 565879 w 1181828"/>
              <a:gd name="connsiteY11" fmla="*/ 990602 h 1075057"/>
              <a:gd name="connsiteX12" fmla="*/ 616678 w 1181828"/>
              <a:gd name="connsiteY12" fmla="*/ 965200 h 1075057"/>
              <a:gd name="connsiteX13" fmla="*/ 750029 w 1181828"/>
              <a:gd name="connsiteY13" fmla="*/ 889001 h 1075057"/>
              <a:gd name="connsiteX14" fmla="*/ 896078 w 1181828"/>
              <a:gd name="connsiteY14" fmla="*/ 800100 h 1075057"/>
              <a:gd name="connsiteX15" fmla="*/ 1035778 w 1181828"/>
              <a:gd name="connsiteY15" fmla="*/ 666750 h 1075057"/>
              <a:gd name="connsiteX16" fmla="*/ 1143728 w 1181828"/>
              <a:gd name="connsiteY16" fmla="*/ 508000 h 1075057"/>
              <a:gd name="connsiteX17" fmla="*/ 1181828 w 1181828"/>
              <a:gd name="connsiteY17" fmla="*/ 127000 h 1075057"/>
              <a:gd name="connsiteX18" fmla="*/ 1181828 w 1181828"/>
              <a:gd name="connsiteY18" fmla="*/ 0 h 1075057"/>
              <a:gd name="connsiteX0" fmla="*/ 1054208 w 1054208"/>
              <a:gd name="connsiteY0" fmla="*/ 0 h 1083044"/>
              <a:gd name="connsiteX1" fmla="*/ 762108 w 1054208"/>
              <a:gd name="connsiteY1" fmla="*/ 234950 h 1083044"/>
              <a:gd name="connsiteX2" fmla="*/ 457308 w 1054208"/>
              <a:gd name="connsiteY2" fmla="*/ 381000 h 1083044"/>
              <a:gd name="connsiteX3" fmla="*/ 292209 w 1054208"/>
              <a:gd name="connsiteY3" fmla="*/ 482601 h 1083044"/>
              <a:gd name="connsiteX4" fmla="*/ 247758 w 1054208"/>
              <a:gd name="connsiteY4" fmla="*/ 641350 h 1083044"/>
              <a:gd name="connsiteX5" fmla="*/ 146159 w 1054208"/>
              <a:gd name="connsiteY5" fmla="*/ 654052 h 1083044"/>
              <a:gd name="connsiteX6" fmla="*/ 50908 w 1054208"/>
              <a:gd name="connsiteY6" fmla="*/ 628650 h 1083044"/>
              <a:gd name="connsiteX7" fmla="*/ 108 w 1054208"/>
              <a:gd name="connsiteY7" fmla="*/ 685800 h 1083044"/>
              <a:gd name="connsiteX8" fmla="*/ 38208 w 1054208"/>
              <a:gd name="connsiteY8" fmla="*/ 762000 h 1083044"/>
              <a:gd name="connsiteX9" fmla="*/ 63608 w 1054208"/>
              <a:gd name="connsiteY9" fmla="*/ 1060450 h 1083044"/>
              <a:gd name="connsiteX10" fmla="*/ 317608 w 1054208"/>
              <a:gd name="connsiteY10" fmla="*/ 1054100 h 1083044"/>
              <a:gd name="connsiteX11" fmla="*/ 438259 w 1054208"/>
              <a:gd name="connsiteY11" fmla="*/ 990602 h 1083044"/>
              <a:gd name="connsiteX12" fmla="*/ 489058 w 1054208"/>
              <a:gd name="connsiteY12" fmla="*/ 965200 h 1083044"/>
              <a:gd name="connsiteX13" fmla="*/ 622409 w 1054208"/>
              <a:gd name="connsiteY13" fmla="*/ 889001 h 1083044"/>
              <a:gd name="connsiteX14" fmla="*/ 768458 w 1054208"/>
              <a:gd name="connsiteY14" fmla="*/ 800100 h 1083044"/>
              <a:gd name="connsiteX15" fmla="*/ 908158 w 1054208"/>
              <a:gd name="connsiteY15" fmla="*/ 666750 h 1083044"/>
              <a:gd name="connsiteX16" fmla="*/ 1016108 w 1054208"/>
              <a:gd name="connsiteY16" fmla="*/ 508000 h 1083044"/>
              <a:gd name="connsiteX17" fmla="*/ 1054208 w 1054208"/>
              <a:gd name="connsiteY17" fmla="*/ 127000 h 1083044"/>
              <a:gd name="connsiteX18" fmla="*/ 1054208 w 1054208"/>
              <a:gd name="connsiteY18" fmla="*/ 0 h 1083044"/>
              <a:gd name="connsiteX0" fmla="*/ 1054234 w 1054234"/>
              <a:gd name="connsiteY0" fmla="*/ 0 h 1060247"/>
              <a:gd name="connsiteX1" fmla="*/ 762134 w 1054234"/>
              <a:gd name="connsiteY1" fmla="*/ 234950 h 1060247"/>
              <a:gd name="connsiteX2" fmla="*/ 457334 w 1054234"/>
              <a:gd name="connsiteY2" fmla="*/ 381000 h 1060247"/>
              <a:gd name="connsiteX3" fmla="*/ 292235 w 1054234"/>
              <a:gd name="connsiteY3" fmla="*/ 482601 h 1060247"/>
              <a:gd name="connsiteX4" fmla="*/ 247784 w 1054234"/>
              <a:gd name="connsiteY4" fmla="*/ 641350 h 1060247"/>
              <a:gd name="connsiteX5" fmla="*/ 146185 w 1054234"/>
              <a:gd name="connsiteY5" fmla="*/ 654052 h 1060247"/>
              <a:gd name="connsiteX6" fmla="*/ 50934 w 1054234"/>
              <a:gd name="connsiteY6" fmla="*/ 628650 h 1060247"/>
              <a:gd name="connsiteX7" fmla="*/ 134 w 1054234"/>
              <a:gd name="connsiteY7" fmla="*/ 685800 h 1060247"/>
              <a:gd name="connsiteX8" fmla="*/ 38234 w 1054234"/>
              <a:gd name="connsiteY8" fmla="*/ 762000 h 1060247"/>
              <a:gd name="connsiteX9" fmla="*/ 101734 w 1054234"/>
              <a:gd name="connsiteY9" fmla="*/ 812800 h 1060247"/>
              <a:gd name="connsiteX10" fmla="*/ 317634 w 1054234"/>
              <a:gd name="connsiteY10" fmla="*/ 1054100 h 1060247"/>
              <a:gd name="connsiteX11" fmla="*/ 438285 w 1054234"/>
              <a:gd name="connsiteY11" fmla="*/ 990602 h 1060247"/>
              <a:gd name="connsiteX12" fmla="*/ 489084 w 1054234"/>
              <a:gd name="connsiteY12" fmla="*/ 965200 h 1060247"/>
              <a:gd name="connsiteX13" fmla="*/ 622435 w 1054234"/>
              <a:gd name="connsiteY13" fmla="*/ 889001 h 1060247"/>
              <a:gd name="connsiteX14" fmla="*/ 768484 w 1054234"/>
              <a:gd name="connsiteY14" fmla="*/ 800100 h 1060247"/>
              <a:gd name="connsiteX15" fmla="*/ 908184 w 1054234"/>
              <a:gd name="connsiteY15" fmla="*/ 666750 h 1060247"/>
              <a:gd name="connsiteX16" fmla="*/ 1016134 w 1054234"/>
              <a:gd name="connsiteY16" fmla="*/ 508000 h 1060247"/>
              <a:gd name="connsiteX17" fmla="*/ 1054234 w 1054234"/>
              <a:gd name="connsiteY17" fmla="*/ 127000 h 1060247"/>
              <a:gd name="connsiteX18" fmla="*/ 1054234 w 1054234"/>
              <a:gd name="connsiteY18" fmla="*/ 0 h 1060247"/>
              <a:gd name="connsiteX0" fmla="*/ 1054234 w 1054234"/>
              <a:gd name="connsiteY0" fmla="*/ 0 h 990750"/>
              <a:gd name="connsiteX1" fmla="*/ 762134 w 1054234"/>
              <a:gd name="connsiteY1" fmla="*/ 234950 h 990750"/>
              <a:gd name="connsiteX2" fmla="*/ 457334 w 1054234"/>
              <a:gd name="connsiteY2" fmla="*/ 381000 h 990750"/>
              <a:gd name="connsiteX3" fmla="*/ 292235 w 1054234"/>
              <a:gd name="connsiteY3" fmla="*/ 482601 h 990750"/>
              <a:gd name="connsiteX4" fmla="*/ 247784 w 1054234"/>
              <a:gd name="connsiteY4" fmla="*/ 641350 h 990750"/>
              <a:gd name="connsiteX5" fmla="*/ 146185 w 1054234"/>
              <a:gd name="connsiteY5" fmla="*/ 654052 h 990750"/>
              <a:gd name="connsiteX6" fmla="*/ 50934 w 1054234"/>
              <a:gd name="connsiteY6" fmla="*/ 628650 h 990750"/>
              <a:gd name="connsiteX7" fmla="*/ 134 w 1054234"/>
              <a:gd name="connsiteY7" fmla="*/ 685800 h 990750"/>
              <a:gd name="connsiteX8" fmla="*/ 38234 w 1054234"/>
              <a:gd name="connsiteY8" fmla="*/ 762000 h 990750"/>
              <a:gd name="connsiteX9" fmla="*/ 101734 w 1054234"/>
              <a:gd name="connsiteY9" fmla="*/ 812800 h 990750"/>
              <a:gd name="connsiteX10" fmla="*/ 254134 w 1054234"/>
              <a:gd name="connsiteY10" fmla="*/ 768350 h 990750"/>
              <a:gd name="connsiteX11" fmla="*/ 438285 w 1054234"/>
              <a:gd name="connsiteY11" fmla="*/ 990602 h 990750"/>
              <a:gd name="connsiteX12" fmla="*/ 489084 w 1054234"/>
              <a:gd name="connsiteY12" fmla="*/ 965200 h 990750"/>
              <a:gd name="connsiteX13" fmla="*/ 622435 w 1054234"/>
              <a:gd name="connsiteY13" fmla="*/ 889001 h 990750"/>
              <a:gd name="connsiteX14" fmla="*/ 768484 w 1054234"/>
              <a:gd name="connsiteY14" fmla="*/ 800100 h 990750"/>
              <a:gd name="connsiteX15" fmla="*/ 908184 w 1054234"/>
              <a:gd name="connsiteY15" fmla="*/ 666750 h 990750"/>
              <a:gd name="connsiteX16" fmla="*/ 1016134 w 1054234"/>
              <a:gd name="connsiteY16" fmla="*/ 508000 h 990750"/>
              <a:gd name="connsiteX17" fmla="*/ 1054234 w 1054234"/>
              <a:gd name="connsiteY17" fmla="*/ 127000 h 990750"/>
              <a:gd name="connsiteX18" fmla="*/ 1054234 w 1054234"/>
              <a:gd name="connsiteY18" fmla="*/ 0 h 990750"/>
              <a:gd name="connsiteX0" fmla="*/ 1054234 w 1054234"/>
              <a:gd name="connsiteY0" fmla="*/ 0 h 965258"/>
              <a:gd name="connsiteX1" fmla="*/ 762134 w 1054234"/>
              <a:gd name="connsiteY1" fmla="*/ 234950 h 965258"/>
              <a:gd name="connsiteX2" fmla="*/ 457334 w 1054234"/>
              <a:gd name="connsiteY2" fmla="*/ 381000 h 965258"/>
              <a:gd name="connsiteX3" fmla="*/ 292235 w 1054234"/>
              <a:gd name="connsiteY3" fmla="*/ 482601 h 965258"/>
              <a:gd name="connsiteX4" fmla="*/ 247784 w 1054234"/>
              <a:gd name="connsiteY4" fmla="*/ 641350 h 965258"/>
              <a:gd name="connsiteX5" fmla="*/ 146185 w 1054234"/>
              <a:gd name="connsiteY5" fmla="*/ 654052 h 965258"/>
              <a:gd name="connsiteX6" fmla="*/ 50934 w 1054234"/>
              <a:gd name="connsiteY6" fmla="*/ 628650 h 965258"/>
              <a:gd name="connsiteX7" fmla="*/ 134 w 1054234"/>
              <a:gd name="connsiteY7" fmla="*/ 685800 h 965258"/>
              <a:gd name="connsiteX8" fmla="*/ 38234 w 1054234"/>
              <a:gd name="connsiteY8" fmla="*/ 762000 h 965258"/>
              <a:gd name="connsiteX9" fmla="*/ 101734 w 1054234"/>
              <a:gd name="connsiteY9" fmla="*/ 812800 h 965258"/>
              <a:gd name="connsiteX10" fmla="*/ 254134 w 1054234"/>
              <a:gd name="connsiteY10" fmla="*/ 768350 h 965258"/>
              <a:gd name="connsiteX11" fmla="*/ 285885 w 1054234"/>
              <a:gd name="connsiteY11" fmla="*/ 876302 h 965258"/>
              <a:gd name="connsiteX12" fmla="*/ 489084 w 1054234"/>
              <a:gd name="connsiteY12" fmla="*/ 965200 h 965258"/>
              <a:gd name="connsiteX13" fmla="*/ 622435 w 1054234"/>
              <a:gd name="connsiteY13" fmla="*/ 889001 h 965258"/>
              <a:gd name="connsiteX14" fmla="*/ 768484 w 1054234"/>
              <a:gd name="connsiteY14" fmla="*/ 800100 h 965258"/>
              <a:gd name="connsiteX15" fmla="*/ 908184 w 1054234"/>
              <a:gd name="connsiteY15" fmla="*/ 666750 h 965258"/>
              <a:gd name="connsiteX16" fmla="*/ 1016134 w 1054234"/>
              <a:gd name="connsiteY16" fmla="*/ 508000 h 965258"/>
              <a:gd name="connsiteX17" fmla="*/ 1054234 w 1054234"/>
              <a:gd name="connsiteY17" fmla="*/ 127000 h 965258"/>
              <a:gd name="connsiteX18" fmla="*/ 1054234 w 1054234"/>
              <a:gd name="connsiteY18" fmla="*/ 0 h 965258"/>
              <a:gd name="connsiteX0" fmla="*/ 1054234 w 1054234"/>
              <a:gd name="connsiteY0" fmla="*/ 0 h 893013"/>
              <a:gd name="connsiteX1" fmla="*/ 762134 w 1054234"/>
              <a:gd name="connsiteY1" fmla="*/ 234950 h 893013"/>
              <a:gd name="connsiteX2" fmla="*/ 457334 w 1054234"/>
              <a:gd name="connsiteY2" fmla="*/ 381000 h 893013"/>
              <a:gd name="connsiteX3" fmla="*/ 292235 w 1054234"/>
              <a:gd name="connsiteY3" fmla="*/ 482601 h 893013"/>
              <a:gd name="connsiteX4" fmla="*/ 247784 w 1054234"/>
              <a:gd name="connsiteY4" fmla="*/ 641350 h 893013"/>
              <a:gd name="connsiteX5" fmla="*/ 146185 w 1054234"/>
              <a:gd name="connsiteY5" fmla="*/ 654052 h 893013"/>
              <a:gd name="connsiteX6" fmla="*/ 50934 w 1054234"/>
              <a:gd name="connsiteY6" fmla="*/ 628650 h 893013"/>
              <a:gd name="connsiteX7" fmla="*/ 134 w 1054234"/>
              <a:gd name="connsiteY7" fmla="*/ 685800 h 893013"/>
              <a:gd name="connsiteX8" fmla="*/ 38234 w 1054234"/>
              <a:gd name="connsiteY8" fmla="*/ 762000 h 893013"/>
              <a:gd name="connsiteX9" fmla="*/ 101734 w 1054234"/>
              <a:gd name="connsiteY9" fmla="*/ 812800 h 893013"/>
              <a:gd name="connsiteX10" fmla="*/ 254134 w 1054234"/>
              <a:gd name="connsiteY10" fmla="*/ 768350 h 893013"/>
              <a:gd name="connsiteX11" fmla="*/ 285885 w 1054234"/>
              <a:gd name="connsiteY11" fmla="*/ 876302 h 893013"/>
              <a:gd name="connsiteX12" fmla="*/ 387484 w 1054234"/>
              <a:gd name="connsiteY12" fmla="*/ 831850 h 893013"/>
              <a:gd name="connsiteX13" fmla="*/ 622435 w 1054234"/>
              <a:gd name="connsiteY13" fmla="*/ 889001 h 893013"/>
              <a:gd name="connsiteX14" fmla="*/ 768484 w 1054234"/>
              <a:gd name="connsiteY14" fmla="*/ 800100 h 893013"/>
              <a:gd name="connsiteX15" fmla="*/ 908184 w 1054234"/>
              <a:gd name="connsiteY15" fmla="*/ 666750 h 893013"/>
              <a:gd name="connsiteX16" fmla="*/ 1016134 w 1054234"/>
              <a:gd name="connsiteY16" fmla="*/ 508000 h 893013"/>
              <a:gd name="connsiteX17" fmla="*/ 1054234 w 1054234"/>
              <a:gd name="connsiteY17" fmla="*/ 127000 h 893013"/>
              <a:gd name="connsiteX18" fmla="*/ 1054234 w 1054234"/>
              <a:gd name="connsiteY18" fmla="*/ 0 h 893013"/>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768484 w 1054234"/>
              <a:gd name="connsiteY14" fmla="*/ 8001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1016134 w 1054234"/>
              <a:gd name="connsiteY17" fmla="*/ 508000 h 876581"/>
              <a:gd name="connsiteX18" fmla="*/ 1054234 w 1054234"/>
              <a:gd name="connsiteY18" fmla="*/ 127000 h 876581"/>
              <a:gd name="connsiteX19" fmla="*/ 1054234 w 1054234"/>
              <a:gd name="connsiteY19"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990734 w 1054234"/>
              <a:gd name="connsiteY17" fmla="*/ 488950 h 876581"/>
              <a:gd name="connsiteX18" fmla="*/ 1054234 w 1054234"/>
              <a:gd name="connsiteY18" fmla="*/ 127000 h 876581"/>
              <a:gd name="connsiteX19" fmla="*/ 1054234 w 1054234"/>
              <a:gd name="connsiteY19" fmla="*/ 0 h 876581"/>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87484 w 1054234"/>
              <a:gd name="connsiteY12" fmla="*/ 83185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355735 w 1054234"/>
              <a:gd name="connsiteY14" fmla="*/ 831852 h 882918"/>
              <a:gd name="connsiteX15" fmla="*/ 641484 w 1054234"/>
              <a:gd name="connsiteY15" fmla="*/ 711200 h 882918"/>
              <a:gd name="connsiteX16" fmla="*/ 889134 w 1054234"/>
              <a:gd name="connsiteY16" fmla="*/ 628650 h 882918"/>
              <a:gd name="connsiteX17" fmla="*/ 882785 w 1054234"/>
              <a:gd name="connsiteY17" fmla="*/ 584203 h 882918"/>
              <a:gd name="connsiteX18" fmla="*/ 990734 w 1054234"/>
              <a:gd name="connsiteY18" fmla="*/ 488950 h 882918"/>
              <a:gd name="connsiteX19" fmla="*/ 1054234 w 1054234"/>
              <a:gd name="connsiteY19" fmla="*/ 127000 h 882918"/>
              <a:gd name="connsiteX20" fmla="*/ 1054234 w 1054234"/>
              <a:gd name="connsiteY20" fmla="*/ 0 h 882918"/>
              <a:gd name="connsiteX0" fmla="*/ 1054234 w 1054234"/>
              <a:gd name="connsiteY0" fmla="*/ 0 h 929510"/>
              <a:gd name="connsiteX1" fmla="*/ 762134 w 1054234"/>
              <a:gd name="connsiteY1" fmla="*/ 234950 h 929510"/>
              <a:gd name="connsiteX2" fmla="*/ 457334 w 1054234"/>
              <a:gd name="connsiteY2" fmla="*/ 381000 h 929510"/>
              <a:gd name="connsiteX3" fmla="*/ 292235 w 1054234"/>
              <a:gd name="connsiteY3" fmla="*/ 482601 h 929510"/>
              <a:gd name="connsiteX4" fmla="*/ 247784 w 1054234"/>
              <a:gd name="connsiteY4" fmla="*/ 641350 h 929510"/>
              <a:gd name="connsiteX5" fmla="*/ 146185 w 1054234"/>
              <a:gd name="connsiteY5" fmla="*/ 654052 h 929510"/>
              <a:gd name="connsiteX6" fmla="*/ 50934 w 1054234"/>
              <a:gd name="connsiteY6" fmla="*/ 628650 h 929510"/>
              <a:gd name="connsiteX7" fmla="*/ 134 w 1054234"/>
              <a:gd name="connsiteY7" fmla="*/ 685800 h 929510"/>
              <a:gd name="connsiteX8" fmla="*/ 38234 w 1054234"/>
              <a:gd name="connsiteY8" fmla="*/ 762000 h 929510"/>
              <a:gd name="connsiteX9" fmla="*/ 101734 w 1054234"/>
              <a:gd name="connsiteY9" fmla="*/ 812800 h 929510"/>
              <a:gd name="connsiteX10" fmla="*/ 254134 w 1054234"/>
              <a:gd name="connsiteY10" fmla="*/ 768350 h 929510"/>
              <a:gd name="connsiteX11" fmla="*/ 222385 w 1054234"/>
              <a:gd name="connsiteY11" fmla="*/ 882652 h 929510"/>
              <a:gd name="connsiteX12" fmla="*/ 330334 w 1054234"/>
              <a:gd name="connsiteY12" fmla="*/ 723900 h 929510"/>
              <a:gd name="connsiteX13" fmla="*/ 292235 w 1054234"/>
              <a:gd name="connsiteY13" fmla="*/ 927101 h 929510"/>
              <a:gd name="connsiteX14" fmla="*/ 355735 w 1054234"/>
              <a:gd name="connsiteY14" fmla="*/ 831852 h 929510"/>
              <a:gd name="connsiteX15" fmla="*/ 641484 w 1054234"/>
              <a:gd name="connsiteY15" fmla="*/ 711200 h 929510"/>
              <a:gd name="connsiteX16" fmla="*/ 889134 w 1054234"/>
              <a:gd name="connsiteY16" fmla="*/ 628650 h 929510"/>
              <a:gd name="connsiteX17" fmla="*/ 882785 w 1054234"/>
              <a:gd name="connsiteY17" fmla="*/ 584203 h 929510"/>
              <a:gd name="connsiteX18" fmla="*/ 990734 w 1054234"/>
              <a:gd name="connsiteY18" fmla="*/ 488950 h 929510"/>
              <a:gd name="connsiteX19" fmla="*/ 1054234 w 1054234"/>
              <a:gd name="connsiteY19" fmla="*/ 127000 h 929510"/>
              <a:gd name="connsiteX20" fmla="*/ 1054234 w 1054234"/>
              <a:gd name="connsiteY20" fmla="*/ 0 h 929510"/>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6414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36735 w 1054234"/>
              <a:gd name="connsiteY17" fmla="*/ 65405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97035 w 1054234"/>
              <a:gd name="connsiteY16" fmla="*/ 72390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70035 w 1054234"/>
              <a:gd name="connsiteY16" fmla="*/ 7175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493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914535 w 1054234"/>
              <a:gd name="connsiteY20" fmla="*/ 5715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603385 w 1054234"/>
              <a:gd name="connsiteY2" fmla="*/ 304802 h 930937"/>
              <a:gd name="connsiteX3" fmla="*/ 463684 w 1054234"/>
              <a:gd name="connsiteY3" fmla="*/ 355600 h 930937"/>
              <a:gd name="connsiteX4" fmla="*/ 292235 w 1054234"/>
              <a:gd name="connsiteY4" fmla="*/ 457201 h 930937"/>
              <a:gd name="connsiteX5" fmla="*/ 247784 w 1054234"/>
              <a:gd name="connsiteY5" fmla="*/ 641350 h 930937"/>
              <a:gd name="connsiteX6" fmla="*/ 146185 w 1054234"/>
              <a:gd name="connsiteY6" fmla="*/ 654052 h 930937"/>
              <a:gd name="connsiteX7" fmla="*/ 50934 w 1054234"/>
              <a:gd name="connsiteY7" fmla="*/ 628650 h 930937"/>
              <a:gd name="connsiteX8" fmla="*/ 134 w 1054234"/>
              <a:gd name="connsiteY8" fmla="*/ 685800 h 930937"/>
              <a:gd name="connsiteX9" fmla="*/ 38234 w 1054234"/>
              <a:gd name="connsiteY9" fmla="*/ 762000 h 930937"/>
              <a:gd name="connsiteX10" fmla="*/ 101734 w 1054234"/>
              <a:gd name="connsiteY10" fmla="*/ 812800 h 930937"/>
              <a:gd name="connsiteX11" fmla="*/ 254134 w 1054234"/>
              <a:gd name="connsiteY11" fmla="*/ 768350 h 930937"/>
              <a:gd name="connsiteX12" fmla="*/ 222385 w 1054234"/>
              <a:gd name="connsiteY12" fmla="*/ 882652 h 930937"/>
              <a:gd name="connsiteX13" fmla="*/ 330334 w 1054234"/>
              <a:gd name="connsiteY13" fmla="*/ 723900 h 930937"/>
              <a:gd name="connsiteX14" fmla="*/ 292235 w 1054234"/>
              <a:gd name="connsiteY14" fmla="*/ 927101 h 930937"/>
              <a:gd name="connsiteX15" fmla="*/ 362085 w 1054234"/>
              <a:gd name="connsiteY15" fmla="*/ 869952 h 930937"/>
              <a:gd name="connsiteX16" fmla="*/ 438284 w 1054234"/>
              <a:gd name="connsiteY16" fmla="*/ 755650 h 930937"/>
              <a:gd name="connsiteX17" fmla="*/ 508135 w 1054234"/>
              <a:gd name="connsiteY17" fmla="*/ 781052 h 930937"/>
              <a:gd name="connsiteX18" fmla="*/ 597035 w 1054234"/>
              <a:gd name="connsiteY18" fmla="*/ 723902 h 930937"/>
              <a:gd name="connsiteX19" fmla="*/ 762135 w 1054234"/>
              <a:gd name="connsiteY19" fmla="*/ 698502 h 930937"/>
              <a:gd name="connsiteX20" fmla="*/ 889134 w 1054234"/>
              <a:gd name="connsiteY20" fmla="*/ 628650 h 930937"/>
              <a:gd name="connsiteX21" fmla="*/ 914535 w 1054234"/>
              <a:gd name="connsiteY21" fmla="*/ 571503 h 930937"/>
              <a:gd name="connsiteX22" fmla="*/ 990734 w 1054234"/>
              <a:gd name="connsiteY22" fmla="*/ 488950 h 930937"/>
              <a:gd name="connsiteX23" fmla="*/ 1054234 w 1054234"/>
              <a:gd name="connsiteY23" fmla="*/ 127000 h 930937"/>
              <a:gd name="connsiteX24" fmla="*/ 1054234 w 1054234"/>
              <a:gd name="connsiteY24" fmla="*/ 0 h 930937"/>
              <a:gd name="connsiteX0" fmla="*/ 1054234 w 1054234"/>
              <a:gd name="connsiteY0" fmla="*/ 0 h 930937"/>
              <a:gd name="connsiteX1" fmla="*/ 889135 w 1054234"/>
              <a:gd name="connsiteY1" fmla="*/ 127002 h 930937"/>
              <a:gd name="connsiteX2" fmla="*/ 762134 w 1054234"/>
              <a:gd name="connsiteY2" fmla="*/ 23495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31604 w 1054234"/>
              <a:gd name="connsiteY3" fmla="*/ 206656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121510 w 1054234"/>
              <a:gd name="connsiteY12" fmla="*/ 842552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38284 w 1054234"/>
              <a:gd name="connsiteY17" fmla="*/ 755650 h 927105"/>
              <a:gd name="connsiteX18" fmla="*/ 508135 w 1054234"/>
              <a:gd name="connsiteY18" fmla="*/ 781052 h 927105"/>
              <a:gd name="connsiteX19" fmla="*/ 597035 w 1054234"/>
              <a:gd name="connsiteY19" fmla="*/ 723902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60485 w 1054234"/>
              <a:gd name="connsiteY5" fmla="*/ 450851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597035 w 1054234"/>
              <a:gd name="connsiteY19" fmla="*/ 723902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72471 w 1054234"/>
              <a:gd name="connsiteY17" fmla="*/ 841290 h 927105"/>
              <a:gd name="connsiteX18" fmla="*/ 508135 w 1054234"/>
              <a:gd name="connsiteY18" fmla="*/ 781052 h 927105"/>
              <a:gd name="connsiteX19" fmla="*/ 625855 w 1054234"/>
              <a:gd name="connsiteY19" fmla="*/ 777624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31993 w 1054234"/>
              <a:gd name="connsiteY5" fmla="*/ 379483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625855 w 1054234"/>
              <a:gd name="connsiteY19" fmla="*/ 777624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09784 w 1141357"/>
              <a:gd name="connsiteY23" fmla="*/ 495300 h 927105"/>
              <a:gd name="connsiteX24" fmla="*/ 1141357 w 1141357"/>
              <a:gd name="connsiteY24" fmla="*/ 252871 h 927105"/>
              <a:gd name="connsiteX25" fmla="*/ 1054234 w 1141357"/>
              <a:gd name="connsiteY25" fmla="*/ 0 h 927105"/>
              <a:gd name="connsiteX0" fmla="*/ 1054234 w 1141357"/>
              <a:gd name="connsiteY0" fmla="*/ 0 h 927103"/>
              <a:gd name="connsiteX1" fmla="*/ 889135 w 1141357"/>
              <a:gd name="connsiteY1" fmla="*/ 31905 h 927103"/>
              <a:gd name="connsiteX2" fmla="*/ 695739 w 1141357"/>
              <a:gd name="connsiteY2" fmla="*/ 107137 h 927103"/>
              <a:gd name="connsiteX3" fmla="*/ 524289 w 1141357"/>
              <a:gd name="connsiteY3" fmla="*/ 184711 h 927103"/>
              <a:gd name="connsiteX4" fmla="*/ 323984 w 1141357"/>
              <a:gd name="connsiteY4" fmla="*/ 304800 h 927103"/>
              <a:gd name="connsiteX5" fmla="*/ 231993 w 1141357"/>
              <a:gd name="connsiteY5" fmla="*/ 379483 h 927103"/>
              <a:gd name="connsiteX6" fmla="*/ 134690 w 1141357"/>
              <a:gd name="connsiteY6" fmla="*/ 468894 h 927103"/>
              <a:gd name="connsiteX7" fmla="*/ 58401 w 1141357"/>
              <a:gd name="connsiteY7" fmla="*/ 563474 h 927103"/>
              <a:gd name="connsiteX8" fmla="*/ 50934 w 1141357"/>
              <a:gd name="connsiteY8" fmla="*/ 628650 h 927103"/>
              <a:gd name="connsiteX9" fmla="*/ 134 w 1141357"/>
              <a:gd name="connsiteY9" fmla="*/ 685800 h 927103"/>
              <a:gd name="connsiteX10" fmla="*/ 38234 w 1141357"/>
              <a:gd name="connsiteY10" fmla="*/ 762000 h 927103"/>
              <a:gd name="connsiteX11" fmla="*/ 101734 w 1141357"/>
              <a:gd name="connsiteY11" fmla="*/ 812800 h 927103"/>
              <a:gd name="connsiteX12" fmla="*/ 121510 w 1141357"/>
              <a:gd name="connsiteY12" fmla="*/ 842552 h 927103"/>
              <a:gd name="connsiteX13" fmla="*/ 222385 w 1141357"/>
              <a:gd name="connsiteY13" fmla="*/ 882652 h 927103"/>
              <a:gd name="connsiteX14" fmla="*/ 276946 w 1141357"/>
              <a:gd name="connsiteY14" fmla="*/ 867267 h 927103"/>
              <a:gd name="connsiteX15" fmla="*/ 292235 w 1141357"/>
              <a:gd name="connsiteY15" fmla="*/ 927101 h 927103"/>
              <a:gd name="connsiteX16" fmla="*/ 362085 w 1141357"/>
              <a:gd name="connsiteY16" fmla="*/ 869952 h 927103"/>
              <a:gd name="connsiteX17" fmla="*/ 472471 w 1141357"/>
              <a:gd name="connsiteY17" fmla="*/ 841290 h 927103"/>
              <a:gd name="connsiteX18" fmla="*/ 508135 w 1141357"/>
              <a:gd name="connsiteY18" fmla="*/ 781052 h 927103"/>
              <a:gd name="connsiteX19" fmla="*/ 625855 w 1141357"/>
              <a:gd name="connsiteY19" fmla="*/ 777624 h 927103"/>
              <a:gd name="connsiteX20" fmla="*/ 774835 w 1141357"/>
              <a:gd name="connsiteY20" fmla="*/ 717552 h 927103"/>
              <a:gd name="connsiteX21" fmla="*/ 918394 w 1141357"/>
              <a:gd name="connsiteY21" fmla="*/ 635965 h 927103"/>
              <a:gd name="connsiteX22" fmla="*/ 978035 w 1141357"/>
              <a:gd name="connsiteY22" fmla="*/ 603253 h 927103"/>
              <a:gd name="connsiteX23" fmla="*/ 1082126 w 1141357"/>
              <a:gd name="connsiteY23" fmla="*/ 454826 h 927103"/>
              <a:gd name="connsiteX24" fmla="*/ 1141357 w 1141357"/>
              <a:gd name="connsiteY24" fmla="*/ 252871 h 927103"/>
              <a:gd name="connsiteX25" fmla="*/ 1054234 w 1141357"/>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82126 w 1141357"/>
              <a:gd name="connsiteY23" fmla="*/ 454826 h 927105"/>
              <a:gd name="connsiteX24" fmla="*/ 1141357 w 1141357"/>
              <a:gd name="connsiteY24" fmla="*/ 252871 h 927105"/>
              <a:gd name="connsiteX25" fmla="*/ 1054234 w 1141357"/>
              <a:gd name="connsiteY25" fmla="*/ 0 h 927105"/>
              <a:gd name="connsiteX0" fmla="*/ 1054234 w 1155602"/>
              <a:gd name="connsiteY0" fmla="*/ 0 h 927103"/>
              <a:gd name="connsiteX1" fmla="*/ 889135 w 1155602"/>
              <a:gd name="connsiteY1" fmla="*/ 31905 h 927103"/>
              <a:gd name="connsiteX2" fmla="*/ 695739 w 1155602"/>
              <a:gd name="connsiteY2" fmla="*/ 107137 h 927103"/>
              <a:gd name="connsiteX3" fmla="*/ 524289 w 1155602"/>
              <a:gd name="connsiteY3" fmla="*/ 184711 h 927103"/>
              <a:gd name="connsiteX4" fmla="*/ 323984 w 1155602"/>
              <a:gd name="connsiteY4" fmla="*/ 304800 h 927103"/>
              <a:gd name="connsiteX5" fmla="*/ 231993 w 1155602"/>
              <a:gd name="connsiteY5" fmla="*/ 379483 h 927103"/>
              <a:gd name="connsiteX6" fmla="*/ 134690 w 1155602"/>
              <a:gd name="connsiteY6" fmla="*/ 468894 h 927103"/>
              <a:gd name="connsiteX7" fmla="*/ 58401 w 1155602"/>
              <a:gd name="connsiteY7" fmla="*/ 563474 h 927103"/>
              <a:gd name="connsiteX8" fmla="*/ 50934 w 1155602"/>
              <a:gd name="connsiteY8" fmla="*/ 628650 h 927103"/>
              <a:gd name="connsiteX9" fmla="*/ 134 w 1155602"/>
              <a:gd name="connsiteY9" fmla="*/ 685800 h 927103"/>
              <a:gd name="connsiteX10" fmla="*/ 38234 w 1155602"/>
              <a:gd name="connsiteY10" fmla="*/ 762000 h 927103"/>
              <a:gd name="connsiteX11" fmla="*/ 101734 w 1155602"/>
              <a:gd name="connsiteY11" fmla="*/ 812800 h 927103"/>
              <a:gd name="connsiteX12" fmla="*/ 121510 w 1155602"/>
              <a:gd name="connsiteY12" fmla="*/ 842552 h 927103"/>
              <a:gd name="connsiteX13" fmla="*/ 222385 w 1155602"/>
              <a:gd name="connsiteY13" fmla="*/ 882652 h 927103"/>
              <a:gd name="connsiteX14" fmla="*/ 276946 w 1155602"/>
              <a:gd name="connsiteY14" fmla="*/ 867267 h 927103"/>
              <a:gd name="connsiteX15" fmla="*/ 292235 w 1155602"/>
              <a:gd name="connsiteY15" fmla="*/ 927101 h 927103"/>
              <a:gd name="connsiteX16" fmla="*/ 362085 w 1155602"/>
              <a:gd name="connsiteY16" fmla="*/ 869952 h 927103"/>
              <a:gd name="connsiteX17" fmla="*/ 472471 w 1155602"/>
              <a:gd name="connsiteY17" fmla="*/ 841290 h 927103"/>
              <a:gd name="connsiteX18" fmla="*/ 508135 w 1155602"/>
              <a:gd name="connsiteY18" fmla="*/ 781052 h 927103"/>
              <a:gd name="connsiteX19" fmla="*/ 625855 w 1155602"/>
              <a:gd name="connsiteY19" fmla="*/ 777624 h 927103"/>
              <a:gd name="connsiteX20" fmla="*/ 774835 w 1155602"/>
              <a:gd name="connsiteY20" fmla="*/ 717552 h 927103"/>
              <a:gd name="connsiteX21" fmla="*/ 918394 w 1155602"/>
              <a:gd name="connsiteY21" fmla="*/ 635965 h 927103"/>
              <a:gd name="connsiteX22" fmla="*/ 978035 w 1155602"/>
              <a:gd name="connsiteY22" fmla="*/ 603253 h 927103"/>
              <a:gd name="connsiteX23" fmla="*/ 1082126 w 1155602"/>
              <a:gd name="connsiteY23" fmla="*/ 454826 h 927103"/>
              <a:gd name="connsiteX24" fmla="*/ 1155603 w 1155602"/>
              <a:gd name="connsiteY24" fmla="*/ 288555 h 927103"/>
              <a:gd name="connsiteX25" fmla="*/ 1054234 w 1155602"/>
              <a:gd name="connsiteY25" fmla="*/ 0 h 927103"/>
              <a:gd name="connsiteX0" fmla="*/ 1054234 w 1155603"/>
              <a:gd name="connsiteY0" fmla="*/ 0 h 927105"/>
              <a:gd name="connsiteX1" fmla="*/ 889135 w 1155603"/>
              <a:gd name="connsiteY1" fmla="*/ 31905 h 927105"/>
              <a:gd name="connsiteX2" fmla="*/ 695739 w 1155603"/>
              <a:gd name="connsiteY2" fmla="*/ 107137 h 927105"/>
              <a:gd name="connsiteX3" fmla="*/ 524289 w 1155603"/>
              <a:gd name="connsiteY3" fmla="*/ 184711 h 927105"/>
              <a:gd name="connsiteX4" fmla="*/ 323984 w 1155603"/>
              <a:gd name="connsiteY4" fmla="*/ 304800 h 927105"/>
              <a:gd name="connsiteX5" fmla="*/ 231993 w 1155603"/>
              <a:gd name="connsiteY5" fmla="*/ 379483 h 927105"/>
              <a:gd name="connsiteX6" fmla="*/ 134690 w 1155603"/>
              <a:gd name="connsiteY6" fmla="*/ 468894 h 927105"/>
              <a:gd name="connsiteX7" fmla="*/ 58401 w 1155603"/>
              <a:gd name="connsiteY7" fmla="*/ 563474 h 927105"/>
              <a:gd name="connsiteX8" fmla="*/ 50934 w 1155603"/>
              <a:gd name="connsiteY8" fmla="*/ 628650 h 927105"/>
              <a:gd name="connsiteX9" fmla="*/ 134 w 1155603"/>
              <a:gd name="connsiteY9" fmla="*/ 685800 h 927105"/>
              <a:gd name="connsiteX10" fmla="*/ 38234 w 1155603"/>
              <a:gd name="connsiteY10" fmla="*/ 762000 h 927105"/>
              <a:gd name="connsiteX11" fmla="*/ 101734 w 1155603"/>
              <a:gd name="connsiteY11" fmla="*/ 812800 h 927105"/>
              <a:gd name="connsiteX12" fmla="*/ 121510 w 1155603"/>
              <a:gd name="connsiteY12" fmla="*/ 842552 h 927105"/>
              <a:gd name="connsiteX13" fmla="*/ 222385 w 1155603"/>
              <a:gd name="connsiteY13" fmla="*/ 882652 h 927105"/>
              <a:gd name="connsiteX14" fmla="*/ 276946 w 1155603"/>
              <a:gd name="connsiteY14" fmla="*/ 867267 h 927105"/>
              <a:gd name="connsiteX15" fmla="*/ 292235 w 1155603"/>
              <a:gd name="connsiteY15" fmla="*/ 927101 h 927105"/>
              <a:gd name="connsiteX16" fmla="*/ 362085 w 1155603"/>
              <a:gd name="connsiteY16" fmla="*/ 869952 h 927105"/>
              <a:gd name="connsiteX17" fmla="*/ 472471 w 1155603"/>
              <a:gd name="connsiteY17" fmla="*/ 841290 h 927105"/>
              <a:gd name="connsiteX18" fmla="*/ 508135 w 1155603"/>
              <a:gd name="connsiteY18" fmla="*/ 781052 h 927105"/>
              <a:gd name="connsiteX19" fmla="*/ 625855 w 1155603"/>
              <a:gd name="connsiteY19" fmla="*/ 777624 h 927105"/>
              <a:gd name="connsiteX20" fmla="*/ 774835 w 1155603"/>
              <a:gd name="connsiteY20" fmla="*/ 717552 h 927105"/>
              <a:gd name="connsiteX21" fmla="*/ 918394 w 1155603"/>
              <a:gd name="connsiteY21" fmla="*/ 635965 h 927105"/>
              <a:gd name="connsiteX22" fmla="*/ 978035 w 1155603"/>
              <a:gd name="connsiteY22" fmla="*/ 603253 h 927105"/>
              <a:gd name="connsiteX23" fmla="*/ 1082126 w 1155603"/>
              <a:gd name="connsiteY23" fmla="*/ 454826 h 927105"/>
              <a:gd name="connsiteX24" fmla="*/ 1155603 w 1155603"/>
              <a:gd name="connsiteY24" fmla="*/ 288555 h 927105"/>
              <a:gd name="connsiteX25" fmla="*/ 1054234 w 1155603"/>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08135 w 1161984"/>
              <a:gd name="connsiteY18" fmla="*/ 781052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927105"/>
              <a:gd name="connsiteX1" fmla="*/ 889135 w 1161984"/>
              <a:gd name="connsiteY1" fmla="*/ 31905 h 927105"/>
              <a:gd name="connsiteX2" fmla="*/ 695739 w 1161984"/>
              <a:gd name="connsiteY2" fmla="*/ 107137 h 927105"/>
              <a:gd name="connsiteX3" fmla="*/ 524289 w 1161984"/>
              <a:gd name="connsiteY3" fmla="*/ 184711 h 927105"/>
              <a:gd name="connsiteX4" fmla="*/ 323984 w 1161984"/>
              <a:gd name="connsiteY4" fmla="*/ 304800 h 927105"/>
              <a:gd name="connsiteX5" fmla="*/ 231993 w 1161984"/>
              <a:gd name="connsiteY5" fmla="*/ 379483 h 927105"/>
              <a:gd name="connsiteX6" fmla="*/ 134690 w 1161984"/>
              <a:gd name="connsiteY6" fmla="*/ 468894 h 927105"/>
              <a:gd name="connsiteX7" fmla="*/ 58401 w 1161984"/>
              <a:gd name="connsiteY7" fmla="*/ 563474 h 927105"/>
              <a:gd name="connsiteX8" fmla="*/ 50934 w 1161984"/>
              <a:gd name="connsiteY8" fmla="*/ 628650 h 927105"/>
              <a:gd name="connsiteX9" fmla="*/ 134 w 1161984"/>
              <a:gd name="connsiteY9" fmla="*/ 685800 h 927105"/>
              <a:gd name="connsiteX10" fmla="*/ 38234 w 1161984"/>
              <a:gd name="connsiteY10" fmla="*/ 762000 h 927105"/>
              <a:gd name="connsiteX11" fmla="*/ 101734 w 1161984"/>
              <a:gd name="connsiteY11" fmla="*/ 812800 h 927105"/>
              <a:gd name="connsiteX12" fmla="*/ 121510 w 1161984"/>
              <a:gd name="connsiteY12" fmla="*/ 842552 h 927105"/>
              <a:gd name="connsiteX13" fmla="*/ 222385 w 1161984"/>
              <a:gd name="connsiteY13" fmla="*/ 882652 h 927105"/>
              <a:gd name="connsiteX14" fmla="*/ 276946 w 1161984"/>
              <a:gd name="connsiteY14" fmla="*/ 867267 h 927105"/>
              <a:gd name="connsiteX15" fmla="*/ 292235 w 1161984"/>
              <a:gd name="connsiteY15" fmla="*/ 927101 h 927105"/>
              <a:gd name="connsiteX16" fmla="*/ 362085 w 1161984"/>
              <a:gd name="connsiteY16" fmla="*/ 869952 h 927105"/>
              <a:gd name="connsiteX17" fmla="*/ 472471 w 1161984"/>
              <a:gd name="connsiteY17" fmla="*/ 841290 h 927105"/>
              <a:gd name="connsiteX18" fmla="*/ 551863 w 1161984"/>
              <a:gd name="connsiteY18" fmla="*/ 835164 h 927105"/>
              <a:gd name="connsiteX19" fmla="*/ 625855 w 1161984"/>
              <a:gd name="connsiteY19" fmla="*/ 777624 h 927105"/>
              <a:gd name="connsiteX20" fmla="*/ 774835 w 1161984"/>
              <a:gd name="connsiteY20" fmla="*/ 717552 h 927105"/>
              <a:gd name="connsiteX21" fmla="*/ 918394 w 1161984"/>
              <a:gd name="connsiteY21" fmla="*/ 635965 h 927105"/>
              <a:gd name="connsiteX22" fmla="*/ 978035 w 1161984"/>
              <a:gd name="connsiteY22" fmla="*/ 603253 h 927105"/>
              <a:gd name="connsiteX23" fmla="*/ 1082126 w 1161984"/>
              <a:gd name="connsiteY23" fmla="*/ 454826 h 927105"/>
              <a:gd name="connsiteX24" fmla="*/ 1155603 w 1161984"/>
              <a:gd name="connsiteY24" fmla="*/ 288555 h 927105"/>
              <a:gd name="connsiteX25" fmla="*/ 1054234 w 1161984"/>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51863 w 1161984"/>
              <a:gd name="connsiteY18" fmla="*/ 835164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121510 w 1161984"/>
              <a:gd name="connsiteY12" fmla="*/ 8425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1984" h="888839">
                <a:moveTo>
                  <a:pt x="1054234" y="0"/>
                </a:moveTo>
                <a:cubicBezTo>
                  <a:pt x="1026718" y="0"/>
                  <a:pt x="948884" y="14049"/>
                  <a:pt x="889135" y="31905"/>
                </a:cubicBezTo>
                <a:cubicBezTo>
                  <a:pt x="829386" y="49761"/>
                  <a:pt x="756547" y="81669"/>
                  <a:pt x="695739" y="107137"/>
                </a:cubicBezTo>
                <a:cubicBezTo>
                  <a:pt x="634931" y="132605"/>
                  <a:pt x="586248" y="151767"/>
                  <a:pt x="524289" y="184711"/>
                </a:cubicBezTo>
                <a:cubicBezTo>
                  <a:pt x="462330" y="217655"/>
                  <a:pt x="372700" y="272338"/>
                  <a:pt x="323984" y="304800"/>
                </a:cubicBezTo>
                <a:cubicBezTo>
                  <a:pt x="275268" y="337262"/>
                  <a:pt x="263542" y="352134"/>
                  <a:pt x="231993" y="379483"/>
                </a:cubicBezTo>
                <a:cubicBezTo>
                  <a:pt x="200444" y="406832"/>
                  <a:pt x="163622" y="438229"/>
                  <a:pt x="134690" y="468894"/>
                </a:cubicBezTo>
                <a:cubicBezTo>
                  <a:pt x="105758" y="499559"/>
                  <a:pt x="72360" y="536848"/>
                  <a:pt x="58401" y="563474"/>
                </a:cubicBezTo>
                <a:cubicBezTo>
                  <a:pt x="44442" y="590100"/>
                  <a:pt x="60645" y="608262"/>
                  <a:pt x="50934" y="628650"/>
                </a:cubicBezTo>
                <a:cubicBezTo>
                  <a:pt x="41223" y="649038"/>
                  <a:pt x="2251" y="663575"/>
                  <a:pt x="134" y="685800"/>
                </a:cubicBezTo>
                <a:cubicBezTo>
                  <a:pt x="-1983" y="708025"/>
                  <a:pt x="21301" y="740833"/>
                  <a:pt x="38234" y="762000"/>
                </a:cubicBezTo>
                <a:cubicBezTo>
                  <a:pt x="55167" y="783167"/>
                  <a:pt x="91763" y="803008"/>
                  <a:pt x="101734" y="812800"/>
                </a:cubicBezTo>
                <a:cubicBezTo>
                  <a:pt x="111705" y="822592"/>
                  <a:pt x="77951" y="809110"/>
                  <a:pt x="98059" y="820752"/>
                </a:cubicBezTo>
                <a:cubicBezTo>
                  <a:pt x="118168" y="832394"/>
                  <a:pt x="192571" y="874900"/>
                  <a:pt x="222385" y="882652"/>
                </a:cubicBezTo>
                <a:cubicBezTo>
                  <a:pt x="252200" y="890405"/>
                  <a:pt x="261705" y="866238"/>
                  <a:pt x="276946" y="867267"/>
                </a:cubicBezTo>
                <a:cubicBezTo>
                  <a:pt x="292187" y="868296"/>
                  <a:pt x="299639" y="888380"/>
                  <a:pt x="313829" y="888827"/>
                </a:cubicBezTo>
                <a:cubicBezTo>
                  <a:pt x="328019" y="889274"/>
                  <a:pt x="335645" y="877875"/>
                  <a:pt x="362085" y="869952"/>
                </a:cubicBezTo>
                <a:cubicBezTo>
                  <a:pt x="388525" y="862029"/>
                  <a:pt x="440841" y="847088"/>
                  <a:pt x="472471" y="841290"/>
                </a:cubicBezTo>
                <a:cubicBezTo>
                  <a:pt x="504101" y="835492"/>
                  <a:pt x="526299" y="845775"/>
                  <a:pt x="551863" y="835164"/>
                </a:cubicBezTo>
                <a:cubicBezTo>
                  <a:pt x="577427" y="824553"/>
                  <a:pt x="588693" y="797226"/>
                  <a:pt x="625855" y="777624"/>
                </a:cubicBezTo>
                <a:cubicBezTo>
                  <a:pt x="663017" y="758022"/>
                  <a:pt x="726079" y="741162"/>
                  <a:pt x="774835" y="717552"/>
                </a:cubicBezTo>
                <a:cubicBezTo>
                  <a:pt x="823591" y="693942"/>
                  <a:pt x="884527" y="655015"/>
                  <a:pt x="918394" y="635965"/>
                </a:cubicBezTo>
                <a:cubicBezTo>
                  <a:pt x="952261" y="616915"/>
                  <a:pt x="950746" y="633443"/>
                  <a:pt x="978035" y="603253"/>
                </a:cubicBezTo>
                <a:cubicBezTo>
                  <a:pt x="1005324" y="573063"/>
                  <a:pt x="1031813" y="489733"/>
                  <a:pt x="1082126" y="454826"/>
                </a:cubicBezTo>
                <a:lnTo>
                  <a:pt x="1155603" y="288555"/>
                </a:lnTo>
                <a:cubicBezTo>
                  <a:pt x="1186300" y="219089"/>
                  <a:pt x="1098645" y="42775"/>
                  <a:pt x="1054234" y="0"/>
                </a:cubicBezTo>
                <a:close/>
              </a:path>
            </a:pathLst>
          </a:custGeom>
          <a:pattFill prst="zigZag">
            <a:fgClr>
              <a:srgbClr val="FF0000"/>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65" name="Cloud 71">
            <a:extLst>
              <a:ext uri="{FF2B5EF4-FFF2-40B4-BE49-F238E27FC236}">
                <a16:creationId xmlns:a16="http://schemas.microsoft.com/office/drawing/2014/main" id="{B96F4225-D14C-45AE-A94F-F9FC82DE9236}"/>
              </a:ext>
            </a:extLst>
          </p:cNvPr>
          <p:cNvSpPr/>
          <p:nvPr/>
        </p:nvSpPr>
        <p:spPr>
          <a:xfrm rot="157897">
            <a:off x="1286085" y="1642612"/>
            <a:ext cx="522396" cy="209822"/>
          </a:xfrm>
          <a:custGeom>
            <a:avLst/>
            <a:gdLst>
              <a:gd name="connsiteX0" fmla="*/ 3900 w 43200"/>
              <a:gd name="connsiteY0" fmla="*/ 14370 h 43200"/>
              <a:gd name="connsiteX1" fmla="*/ 5623 w 43200"/>
              <a:gd name="connsiteY1" fmla="*/ 6907 h 43200"/>
              <a:gd name="connsiteX2" fmla="*/ 14005 w 43200"/>
              <a:gd name="connsiteY2" fmla="*/ 5202 h 43200"/>
              <a:gd name="connsiteX3" fmla="*/ 22456 w 43200"/>
              <a:gd name="connsiteY3" fmla="*/ 3432 h 43200"/>
              <a:gd name="connsiteX4" fmla="*/ 25749 w 43200"/>
              <a:gd name="connsiteY4" fmla="*/ 200 h 43200"/>
              <a:gd name="connsiteX5" fmla="*/ 29833 w 43200"/>
              <a:gd name="connsiteY5" fmla="*/ 2481 h 43200"/>
              <a:gd name="connsiteX6" fmla="*/ 35463 w 43200"/>
              <a:gd name="connsiteY6" fmla="*/ 690 h 43200"/>
              <a:gd name="connsiteX7" fmla="*/ 38318 w 43200"/>
              <a:gd name="connsiteY7" fmla="*/ 5576 h 43200"/>
              <a:gd name="connsiteX8" fmla="*/ 41982 w 43200"/>
              <a:gd name="connsiteY8" fmla="*/ 10318 h 43200"/>
              <a:gd name="connsiteX9" fmla="*/ 41818 w 43200"/>
              <a:gd name="connsiteY9" fmla="*/ 15460 h 43200"/>
              <a:gd name="connsiteX10" fmla="*/ 43016 w 43200"/>
              <a:gd name="connsiteY10" fmla="*/ 23322 h 43200"/>
              <a:gd name="connsiteX11" fmla="*/ 37404 w 43200"/>
              <a:gd name="connsiteY11" fmla="*/ 30204 h 43200"/>
              <a:gd name="connsiteX12" fmla="*/ 35395 w 43200"/>
              <a:gd name="connsiteY12" fmla="*/ 36101 h 43200"/>
              <a:gd name="connsiteX13" fmla="*/ 28555 w 43200"/>
              <a:gd name="connsiteY13" fmla="*/ 36815 h 43200"/>
              <a:gd name="connsiteX14" fmla="*/ 23667 w 43200"/>
              <a:gd name="connsiteY14" fmla="*/ 43106 h 43200"/>
              <a:gd name="connsiteX15" fmla="*/ 16480 w 43200"/>
              <a:gd name="connsiteY15" fmla="*/ 39266 h 43200"/>
              <a:gd name="connsiteX16" fmla="*/ 5804 w 43200"/>
              <a:gd name="connsiteY16" fmla="*/ 35472 h 43200"/>
              <a:gd name="connsiteX17" fmla="*/ 1110 w 43200"/>
              <a:gd name="connsiteY17" fmla="*/ 31250 h 43200"/>
              <a:gd name="connsiteX18" fmla="*/ 2113 w 43200"/>
              <a:gd name="connsiteY18" fmla="*/ 25551 h 43200"/>
              <a:gd name="connsiteX19" fmla="*/ -5 w 43200"/>
              <a:gd name="connsiteY19" fmla="*/ 19704 h 43200"/>
              <a:gd name="connsiteX20" fmla="*/ 3863 w 43200"/>
              <a:gd name="connsiteY20" fmla="*/ 14507 h 43200"/>
              <a:gd name="connsiteX21" fmla="*/ 3900 w 43200"/>
              <a:gd name="connsiteY21" fmla="*/ 14370 h 43200"/>
              <a:gd name="connsiteX0" fmla="*/ 4693 w 43200"/>
              <a:gd name="connsiteY0" fmla="*/ 26177 h 43200"/>
              <a:gd name="connsiteX1" fmla="*/ 2160 w 43200"/>
              <a:gd name="connsiteY1" fmla="*/ 25380 h 43200"/>
              <a:gd name="connsiteX2" fmla="*/ 6928 w 43200"/>
              <a:gd name="connsiteY2" fmla="*/ 34899 h 43200"/>
              <a:gd name="connsiteX3" fmla="*/ 5820 w 43200"/>
              <a:gd name="connsiteY3" fmla="*/ 35280 h 43200"/>
              <a:gd name="connsiteX4" fmla="*/ 16478 w 43200"/>
              <a:gd name="connsiteY4" fmla="*/ 39090 h 43200"/>
              <a:gd name="connsiteX5" fmla="*/ 15810 w 43200"/>
              <a:gd name="connsiteY5" fmla="*/ 37350 h 43200"/>
              <a:gd name="connsiteX6" fmla="*/ 28827 w 43200"/>
              <a:gd name="connsiteY6" fmla="*/ 34751 h 43200"/>
              <a:gd name="connsiteX7" fmla="*/ 28560 w 43200"/>
              <a:gd name="connsiteY7" fmla="*/ 36660 h 43200"/>
              <a:gd name="connsiteX8" fmla="*/ 34129 w 43200"/>
              <a:gd name="connsiteY8" fmla="*/ 22954 h 43200"/>
              <a:gd name="connsiteX9" fmla="*/ 37380 w 43200"/>
              <a:gd name="connsiteY9" fmla="*/ 30090 h 43200"/>
              <a:gd name="connsiteX10" fmla="*/ 41798 w 43200"/>
              <a:gd name="connsiteY10" fmla="*/ 15354 h 43200"/>
              <a:gd name="connsiteX11" fmla="*/ 40350 w 43200"/>
              <a:gd name="connsiteY11" fmla="*/ 18030 h 43200"/>
              <a:gd name="connsiteX12" fmla="*/ 38324 w 43200"/>
              <a:gd name="connsiteY12" fmla="*/ 5426 h 43200"/>
              <a:gd name="connsiteX13" fmla="*/ 38400 w 43200"/>
              <a:gd name="connsiteY13" fmla="*/ 6690 h 43200"/>
              <a:gd name="connsiteX14" fmla="*/ 29078 w 43200"/>
              <a:gd name="connsiteY14" fmla="*/ 3952 h 43200"/>
              <a:gd name="connsiteX15" fmla="*/ 29820 w 43200"/>
              <a:gd name="connsiteY15" fmla="*/ 2340 h 43200"/>
              <a:gd name="connsiteX16" fmla="*/ 22141 w 43200"/>
              <a:gd name="connsiteY16" fmla="*/ 4720 h 43200"/>
              <a:gd name="connsiteX17" fmla="*/ 22500 w 43200"/>
              <a:gd name="connsiteY17" fmla="*/ 3330 h 43200"/>
              <a:gd name="connsiteX18" fmla="*/ 14000 w 43200"/>
              <a:gd name="connsiteY18" fmla="*/ 5192 h 43200"/>
              <a:gd name="connsiteX19" fmla="*/ 15300 w 43200"/>
              <a:gd name="connsiteY19" fmla="*/ 6540 h 43200"/>
              <a:gd name="connsiteX20" fmla="*/ 4127 w 43200"/>
              <a:gd name="connsiteY20" fmla="*/ 15789 h 43200"/>
              <a:gd name="connsiteX21" fmla="*/ 3900 w 43200"/>
              <a:gd name="connsiteY21" fmla="*/ 14370 h 43200"/>
              <a:gd name="connsiteX0" fmla="*/ 3936 w 43256"/>
              <a:gd name="connsiteY0" fmla="*/ 14229 h 43219"/>
              <a:gd name="connsiteX1" fmla="*/ 5659 w 43256"/>
              <a:gd name="connsiteY1" fmla="*/ 6766 h 43219"/>
              <a:gd name="connsiteX2" fmla="*/ 14041 w 43256"/>
              <a:gd name="connsiteY2" fmla="*/ 5061 h 43219"/>
              <a:gd name="connsiteX3" fmla="*/ 22492 w 43256"/>
              <a:gd name="connsiteY3" fmla="*/ 3291 h 43219"/>
              <a:gd name="connsiteX4" fmla="*/ 25785 w 43256"/>
              <a:gd name="connsiteY4" fmla="*/ 59 h 43219"/>
              <a:gd name="connsiteX5" fmla="*/ 29869 w 43256"/>
              <a:gd name="connsiteY5" fmla="*/ 2340 h 43219"/>
              <a:gd name="connsiteX6" fmla="*/ 35499 w 43256"/>
              <a:gd name="connsiteY6" fmla="*/ 549 h 43219"/>
              <a:gd name="connsiteX7" fmla="*/ 38354 w 43256"/>
              <a:gd name="connsiteY7" fmla="*/ 5435 h 43219"/>
              <a:gd name="connsiteX8" fmla="*/ 42018 w 43256"/>
              <a:gd name="connsiteY8" fmla="*/ 10177 h 43219"/>
              <a:gd name="connsiteX9" fmla="*/ 41854 w 43256"/>
              <a:gd name="connsiteY9" fmla="*/ 15319 h 43219"/>
              <a:gd name="connsiteX10" fmla="*/ 43052 w 43256"/>
              <a:gd name="connsiteY10" fmla="*/ 23181 h 43219"/>
              <a:gd name="connsiteX11" fmla="*/ 37440 w 43256"/>
              <a:gd name="connsiteY11" fmla="*/ 30063 h 43219"/>
              <a:gd name="connsiteX12" fmla="*/ 35431 w 43256"/>
              <a:gd name="connsiteY12" fmla="*/ 35960 h 43219"/>
              <a:gd name="connsiteX13" fmla="*/ 28591 w 43256"/>
              <a:gd name="connsiteY13" fmla="*/ 36674 h 43219"/>
              <a:gd name="connsiteX14" fmla="*/ 23703 w 43256"/>
              <a:gd name="connsiteY14" fmla="*/ 42965 h 43219"/>
              <a:gd name="connsiteX15" fmla="*/ 16516 w 43256"/>
              <a:gd name="connsiteY15" fmla="*/ 39125 h 43219"/>
              <a:gd name="connsiteX16" fmla="*/ 5840 w 43256"/>
              <a:gd name="connsiteY16" fmla="*/ 35331 h 43219"/>
              <a:gd name="connsiteX17" fmla="*/ 510 w 43256"/>
              <a:gd name="connsiteY17" fmla="*/ 36843 h 43219"/>
              <a:gd name="connsiteX18" fmla="*/ 2149 w 43256"/>
              <a:gd name="connsiteY18" fmla="*/ 25410 h 43219"/>
              <a:gd name="connsiteX19" fmla="*/ 31 w 43256"/>
              <a:gd name="connsiteY19" fmla="*/ 19563 h 43219"/>
              <a:gd name="connsiteX20" fmla="*/ 3899 w 43256"/>
              <a:gd name="connsiteY20" fmla="*/ 14366 h 43219"/>
              <a:gd name="connsiteX21" fmla="*/ 3936 w 43256"/>
              <a:gd name="connsiteY21" fmla="*/ 14229 h 43219"/>
              <a:gd name="connsiteX0" fmla="*/ 4729 w 43256"/>
              <a:gd name="connsiteY0" fmla="*/ 26036 h 43219"/>
              <a:gd name="connsiteX1" fmla="*/ 2196 w 43256"/>
              <a:gd name="connsiteY1" fmla="*/ 25239 h 43219"/>
              <a:gd name="connsiteX2" fmla="*/ 6964 w 43256"/>
              <a:gd name="connsiteY2" fmla="*/ 34758 h 43219"/>
              <a:gd name="connsiteX3" fmla="*/ 5856 w 43256"/>
              <a:gd name="connsiteY3" fmla="*/ 35139 h 43219"/>
              <a:gd name="connsiteX4" fmla="*/ 16514 w 43256"/>
              <a:gd name="connsiteY4" fmla="*/ 38949 h 43219"/>
              <a:gd name="connsiteX5" fmla="*/ 15846 w 43256"/>
              <a:gd name="connsiteY5" fmla="*/ 37209 h 43219"/>
              <a:gd name="connsiteX6" fmla="*/ 28863 w 43256"/>
              <a:gd name="connsiteY6" fmla="*/ 34610 h 43219"/>
              <a:gd name="connsiteX7" fmla="*/ 28596 w 43256"/>
              <a:gd name="connsiteY7" fmla="*/ 36519 h 43219"/>
              <a:gd name="connsiteX8" fmla="*/ 34165 w 43256"/>
              <a:gd name="connsiteY8" fmla="*/ 22813 h 43219"/>
              <a:gd name="connsiteX9" fmla="*/ 37416 w 43256"/>
              <a:gd name="connsiteY9" fmla="*/ 29949 h 43219"/>
              <a:gd name="connsiteX10" fmla="*/ 41834 w 43256"/>
              <a:gd name="connsiteY10" fmla="*/ 15213 h 43219"/>
              <a:gd name="connsiteX11" fmla="*/ 40386 w 43256"/>
              <a:gd name="connsiteY11" fmla="*/ 17889 h 43219"/>
              <a:gd name="connsiteX12" fmla="*/ 38360 w 43256"/>
              <a:gd name="connsiteY12" fmla="*/ 5285 h 43219"/>
              <a:gd name="connsiteX13" fmla="*/ 38436 w 43256"/>
              <a:gd name="connsiteY13" fmla="*/ 6549 h 43219"/>
              <a:gd name="connsiteX14" fmla="*/ 29114 w 43256"/>
              <a:gd name="connsiteY14" fmla="*/ 3811 h 43219"/>
              <a:gd name="connsiteX15" fmla="*/ 29856 w 43256"/>
              <a:gd name="connsiteY15" fmla="*/ 2199 h 43219"/>
              <a:gd name="connsiteX16" fmla="*/ 22177 w 43256"/>
              <a:gd name="connsiteY16" fmla="*/ 4579 h 43219"/>
              <a:gd name="connsiteX17" fmla="*/ 22536 w 43256"/>
              <a:gd name="connsiteY17" fmla="*/ 3189 h 43219"/>
              <a:gd name="connsiteX18" fmla="*/ 14036 w 43256"/>
              <a:gd name="connsiteY18" fmla="*/ 5051 h 43219"/>
              <a:gd name="connsiteX19" fmla="*/ 15336 w 43256"/>
              <a:gd name="connsiteY19" fmla="*/ 6399 h 43219"/>
              <a:gd name="connsiteX20" fmla="*/ 4163 w 43256"/>
              <a:gd name="connsiteY20" fmla="*/ 15648 h 43219"/>
              <a:gd name="connsiteX21" fmla="*/ 3936 w 43256"/>
              <a:gd name="connsiteY21" fmla="*/ 14229 h 43219"/>
              <a:gd name="connsiteX0" fmla="*/ 3528 w 42848"/>
              <a:gd name="connsiteY0" fmla="*/ 14229 h 43219"/>
              <a:gd name="connsiteX1" fmla="*/ 5251 w 42848"/>
              <a:gd name="connsiteY1" fmla="*/ 6766 h 43219"/>
              <a:gd name="connsiteX2" fmla="*/ 13633 w 42848"/>
              <a:gd name="connsiteY2" fmla="*/ 5061 h 43219"/>
              <a:gd name="connsiteX3" fmla="*/ 22084 w 42848"/>
              <a:gd name="connsiteY3" fmla="*/ 3291 h 43219"/>
              <a:gd name="connsiteX4" fmla="*/ 25377 w 42848"/>
              <a:gd name="connsiteY4" fmla="*/ 59 h 43219"/>
              <a:gd name="connsiteX5" fmla="*/ 29461 w 42848"/>
              <a:gd name="connsiteY5" fmla="*/ 2340 h 43219"/>
              <a:gd name="connsiteX6" fmla="*/ 35091 w 42848"/>
              <a:gd name="connsiteY6" fmla="*/ 549 h 43219"/>
              <a:gd name="connsiteX7" fmla="*/ 37946 w 42848"/>
              <a:gd name="connsiteY7" fmla="*/ 5435 h 43219"/>
              <a:gd name="connsiteX8" fmla="*/ 41610 w 42848"/>
              <a:gd name="connsiteY8" fmla="*/ 10177 h 43219"/>
              <a:gd name="connsiteX9" fmla="*/ 41446 w 42848"/>
              <a:gd name="connsiteY9" fmla="*/ 15319 h 43219"/>
              <a:gd name="connsiteX10" fmla="*/ 42644 w 42848"/>
              <a:gd name="connsiteY10" fmla="*/ 23181 h 43219"/>
              <a:gd name="connsiteX11" fmla="*/ 37032 w 42848"/>
              <a:gd name="connsiteY11" fmla="*/ 30063 h 43219"/>
              <a:gd name="connsiteX12" fmla="*/ 35023 w 42848"/>
              <a:gd name="connsiteY12" fmla="*/ 35960 h 43219"/>
              <a:gd name="connsiteX13" fmla="*/ 28183 w 42848"/>
              <a:gd name="connsiteY13" fmla="*/ 36674 h 43219"/>
              <a:gd name="connsiteX14" fmla="*/ 23295 w 42848"/>
              <a:gd name="connsiteY14" fmla="*/ 42965 h 43219"/>
              <a:gd name="connsiteX15" fmla="*/ 16108 w 42848"/>
              <a:gd name="connsiteY15" fmla="*/ 39125 h 43219"/>
              <a:gd name="connsiteX16" fmla="*/ 5432 w 42848"/>
              <a:gd name="connsiteY16" fmla="*/ 35331 h 43219"/>
              <a:gd name="connsiteX17" fmla="*/ 102 w 42848"/>
              <a:gd name="connsiteY17" fmla="*/ 36843 h 43219"/>
              <a:gd name="connsiteX18" fmla="*/ 1741 w 42848"/>
              <a:gd name="connsiteY18" fmla="*/ 25410 h 43219"/>
              <a:gd name="connsiteX19" fmla="*/ 1649 w 42848"/>
              <a:gd name="connsiteY19" fmla="*/ 20486 h 43219"/>
              <a:gd name="connsiteX20" fmla="*/ 3491 w 42848"/>
              <a:gd name="connsiteY20" fmla="*/ 14366 h 43219"/>
              <a:gd name="connsiteX21" fmla="*/ 3528 w 42848"/>
              <a:gd name="connsiteY21" fmla="*/ 14229 h 43219"/>
              <a:gd name="connsiteX0" fmla="*/ 4321 w 42848"/>
              <a:gd name="connsiteY0" fmla="*/ 26036 h 43219"/>
              <a:gd name="connsiteX1" fmla="*/ 1788 w 42848"/>
              <a:gd name="connsiteY1" fmla="*/ 25239 h 43219"/>
              <a:gd name="connsiteX2" fmla="*/ 6556 w 42848"/>
              <a:gd name="connsiteY2" fmla="*/ 34758 h 43219"/>
              <a:gd name="connsiteX3" fmla="*/ 5448 w 42848"/>
              <a:gd name="connsiteY3" fmla="*/ 35139 h 43219"/>
              <a:gd name="connsiteX4" fmla="*/ 16106 w 42848"/>
              <a:gd name="connsiteY4" fmla="*/ 38949 h 43219"/>
              <a:gd name="connsiteX5" fmla="*/ 15438 w 42848"/>
              <a:gd name="connsiteY5" fmla="*/ 37209 h 43219"/>
              <a:gd name="connsiteX6" fmla="*/ 28455 w 42848"/>
              <a:gd name="connsiteY6" fmla="*/ 34610 h 43219"/>
              <a:gd name="connsiteX7" fmla="*/ 28188 w 42848"/>
              <a:gd name="connsiteY7" fmla="*/ 36519 h 43219"/>
              <a:gd name="connsiteX8" fmla="*/ 33757 w 42848"/>
              <a:gd name="connsiteY8" fmla="*/ 22813 h 43219"/>
              <a:gd name="connsiteX9" fmla="*/ 37008 w 42848"/>
              <a:gd name="connsiteY9" fmla="*/ 29949 h 43219"/>
              <a:gd name="connsiteX10" fmla="*/ 41426 w 42848"/>
              <a:gd name="connsiteY10" fmla="*/ 15213 h 43219"/>
              <a:gd name="connsiteX11" fmla="*/ 39978 w 42848"/>
              <a:gd name="connsiteY11" fmla="*/ 17889 h 43219"/>
              <a:gd name="connsiteX12" fmla="*/ 37952 w 42848"/>
              <a:gd name="connsiteY12" fmla="*/ 5285 h 43219"/>
              <a:gd name="connsiteX13" fmla="*/ 38028 w 42848"/>
              <a:gd name="connsiteY13" fmla="*/ 6549 h 43219"/>
              <a:gd name="connsiteX14" fmla="*/ 28706 w 42848"/>
              <a:gd name="connsiteY14" fmla="*/ 3811 h 43219"/>
              <a:gd name="connsiteX15" fmla="*/ 29448 w 42848"/>
              <a:gd name="connsiteY15" fmla="*/ 2199 h 43219"/>
              <a:gd name="connsiteX16" fmla="*/ 21769 w 42848"/>
              <a:gd name="connsiteY16" fmla="*/ 4579 h 43219"/>
              <a:gd name="connsiteX17" fmla="*/ 22128 w 42848"/>
              <a:gd name="connsiteY17" fmla="*/ 3189 h 43219"/>
              <a:gd name="connsiteX18" fmla="*/ 13628 w 42848"/>
              <a:gd name="connsiteY18" fmla="*/ 5051 h 43219"/>
              <a:gd name="connsiteX19" fmla="*/ 14928 w 42848"/>
              <a:gd name="connsiteY19" fmla="*/ 6399 h 43219"/>
              <a:gd name="connsiteX20" fmla="*/ 3755 w 42848"/>
              <a:gd name="connsiteY20" fmla="*/ 15648 h 43219"/>
              <a:gd name="connsiteX21" fmla="*/ 3528 w 42848"/>
              <a:gd name="connsiteY21" fmla="*/ 14229 h 43219"/>
              <a:gd name="connsiteX0" fmla="*/ 3528 w 42848"/>
              <a:gd name="connsiteY0" fmla="*/ 14229 h 43219"/>
              <a:gd name="connsiteX1" fmla="*/ 5251 w 42848"/>
              <a:gd name="connsiteY1" fmla="*/ 6766 h 43219"/>
              <a:gd name="connsiteX2" fmla="*/ 13633 w 42848"/>
              <a:gd name="connsiteY2" fmla="*/ 5061 h 43219"/>
              <a:gd name="connsiteX3" fmla="*/ 22084 w 42848"/>
              <a:gd name="connsiteY3" fmla="*/ 3291 h 43219"/>
              <a:gd name="connsiteX4" fmla="*/ 25377 w 42848"/>
              <a:gd name="connsiteY4" fmla="*/ 59 h 43219"/>
              <a:gd name="connsiteX5" fmla="*/ 29461 w 42848"/>
              <a:gd name="connsiteY5" fmla="*/ 2340 h 43219"/>
              <a:gd name="connsiteX6" fmla="*/ 35091 w 42848"/>
              <a:gd name="connsiteY6" fmla="*/ 549 h 43219"/>
              <a:gd name="connsiteX7" fmla="*/ 37946 w 42848"/>
              <a:gd name="connsiteY7" fmla="*/ 5435 h 43219"/>
              <a:gd name="connsiteX8" fmla="*/ 41610 w 42848"/>
              <a:gd name="connsiteY8" fmla="*/ 10177 h 43219"/>
              <a:gd name="connsiteX9" fmla="*/ 41446 w 42848"/>
              <a:gd name="connsiteY9" fmla="*/ 15319 h 43219"/>
              <a:gd name="connsiteX10" fmla="*/ 42644 w 42848"/>
              <a:gd name="connsiteY10" fmla="*/ 23181 h 43219"/>
              <a:gd name="connsiteX11" fmla="*/ 37032 w 42848"/>
              <a:gd name="connsiteY11" fmla="*/ 30063 h 43219"/>
              <a:gd name="connsiteX12" fmla="*/ 35023 w 42848"/>
              <a:gd name="connsiteY12" fmla="*/ 35960 h 43219"/>
              <a:gd name="connsiteX13" fmla="*/ 28183 w 42848"/>
              <a:gd name="connsiteY13" fmla="*/ 36674 h 43219"/>
              <a:gd name="connsiteX14" fmla="*/ 23295 w 42848"/>
              <a:gd name="connsiteY14" fmla="*/ 42965 h 43219"/>
              <a:gd name="connsiteX15" fmla="*/ 16108 w 42848"/>
              <a:gd name="connsiteY15" fmla="*/ 39125 h 43219"/>
              <a:gd name="connsiteX16" fmla="*/ 5432 w 42848"/>
              <a:gd name="connsiteY16" fmla="*/ 35331 h 43219"/>
              <a:gd name="connsiteX17" fmla="*/ 102 w 42848"/>
              <a:gd name="connsiteY17" fmla="*/ 36843 h 43219"/>
              <a:gd name="connsiteX18" fmla="*/ 1741 w 42848"/>
              <a:gd name="connsiteY18" fmla="*/ 25410 h 43219"/>
              <a:gd name="connsiteX19" fmla="*/ 1649 w 42848"/>
              <a:gd name="connsiteY19" fmla="*/ 20486 h 43219"/>
              <a:gd name="connsiteX20" fmla="*/ 3491 w 42848"/>
              <a:gd name="connsiteY20" fmla="*/ 14366 h 43219"/>
              <a:gd name="connsiteX21" fmla="*/ 3528 w 42848"/>
              <a:gd name="connsiteY21" fmla="*/ 14229 h 43219"/>
              <a:gd name="connsiteX0" fmla="*/ 4321 w 42848"/>
              <a:gd name="connsiteY0" fmla="*/ 26036 h 43219"/>
              <a:gd name="connsiteX1" fmla="*/ 1788 w 42848"/>
              <a:gd name="connsiteY1" fmla="*/ 25239 h 43219"/>
              <a:gd name="connsiteX2" fmla="*/ 6556 w 42848"/>
              <a:gd name="connsiteY2" fmla="*/ 34758 h 43219"/>
              <a:gd name="connsiteX3" fmla="*/ 5448 w 42848"/>
              <a:gd name="connsiteY3" fmla="*/ 35139 h 43219"/>
              <a:gd name="connsiteX4" fmla="*/ 16106 w 42848"/>
              <a:gd name="connsiteY4" fmla="*/ 38949 h 43219"/>
              <a:gd name="connsiteX5" fmla="*/ 15438 w 42848"/>
              <a:gd name="connsiteY5" fmla="*/ 37209 h 43219"/>
              <a:gd name="connsiteX6" fmla="*/ 28455 w 42848"/>
              <a:gd name="connsiteY6" fmla="*/ 34610 h 43219"/>
              <a:gd name="connsiteX7" fmla="*/ 28188 w 42848"/>
              <a:gd name="connsiteY7" fmla="*/ 36519 h 43219"/>
              <a:gd name="connsiteX8" fmla="*/ 33757 w 42848"/>
              <a:gd name="connsiteY8" fmla="*/ 22813 h 43219"/>
              <a:gd name="connsiteX9" fmla="*/ 37008 w 42848"/>
              <a:gd name="connsiteY9" fmla="*/ 29949 h 43219"/>
              <a:gd name="connsiteX10" fmla="*/ 41426 w 42848"/>
              <a:gd name="connsiteY10" fmla="*/ 15213 h 43219"/>
              <a:gd name="connsiteX11" fmla="*/ 39978 w 42848"/>
              <a:gd name="connsiteY11" fmla="*/ 17889 h 43219"/>
              <a:gd name="connsiteX12" fmla="*/ 37952 w 42848"/>
              <a:gd name="connsiteY12" fmla="*/ 5285 h 43219"/>
              <a:gd name="connsiteX13" fmla="*/ 38028 w 42848"/>
              <a:gd name="connsiteY13" fmla="*/ 6549 h 43219"/>
              <a:gd name="connsiteX14" fmla="*/ 28706 w 42848"/>
              <a:gd name="connsiteY14" fmla="*/ 3811 h 43219"/>
              <a:gd name="connsiteX15" fmla="*/ 29448 w 42848"/>
              <a:gd name="connsiteY15" fmla="*/ 2199 h 43219"/>
              <a:gd name="connsiteX16" fmla="*/ 21769 w 42848"/>
              <a:gd name="connsiteY16" fmla="*/ 4579 h 43219"/>
              <a:gd name="connsiteX17" fmla="*/ 22128 w 42848"/>
              <a:gd name="connsiteY17" fmla="*/ 3189 h 43219"/>
              <a:gd name="connsiteX18" fmla="*/ 13628 w 42848"/>
              <a:gd name="connsiteY18" fmla="*/ 5051 h 43219"/>
              <a:gd name="connsiteX19" fmla="*/ 14928 w 42848"/>
              <a:gd name="connsiteY19" fmla="*/ 6399 h 43219"/>
              <a:gd name="connsiteX20" fmla="*/ 3755 w 42848"/>
              <a:gd name="connsiteY20" fmla="*/ 15648 h 43219"/>
              <a:gd name="connsiteX21" fmla="*/ 6055 w 42848"/>
              <a:gd name="connsiteY21" fmla="*/ 15100 h 43219"/>
              <a:gd name="connsiteX0" fmla="*/ 3528 w 42848"/>
              <a:gd name="connsiteY0" fmla="*/ 14229 h 43219"/>
              <a:gd name="connsiteX1" fmla="*/ 8518 w 42848"/>
              <a:gd name="connsiteY1" fmla="*/ 6993 h 43219"/>
              <a:gd name="connsiteX2" fmla="*/ 13633 w 42848"/>
              <a:gd name="connsiteY2" fmla="*/ 5061 h 43219"/>
              <a:gd name="connsiteX3" fmla="*/ 22084 w 42848"/>
              <a:gd name="connsiteY3" fmla="*/ 3291 h 43219"/>
              <a:gd name="connsiteX4" fmla="*/ 25377 w 42848"/>
              <a:gd name="connsiteY4" fmla="*/ 59 h 43219"/>
              <a:gd name="connsiteX5" fmla="*/ 29461 w 42848"/>
              <a:gd name="connsiteY5" fmla="*/ 2340 h 43219"/>
              <a:gd name="connsiteX6" fmla="*/ 35091 w 42848"/>
              <a:gd name="connsiteY6" fmla="*/ 549 h 43219"/>
              <a:gd name="connsiteX7" fmla="*/ 37946 w 42848"/>
              <a:gd name="connsiteY7" fmla="*/ 5435 h 43219"/>
              <a:gd name="connsiteX8" fmla="*/ 41610 w 42848"/>
              <a:gd name="connsiteY8" fmla="*/ 10177 h 43219"/>
              <a:gd name="connsiteX9" fmla="*/ 41446 w 42848"/>
              <a:gd name="connsiteY9" fmla="*/ 15319 h 43219"/>
              <a:gd name="connsiteX10" fmla="*/ 42644 w 42848"/>
              <a:gd name="connsiteY10" fmla="*/ 23181 h 43219"/>
              <a:gd name="connsiteX11" fmla="*/ 37032 w 42848"/>
              <a:gd name="connsiteY11" fmla="*/ 30063 h 43219"/>
              <a:gd name="connsiteX12" fmla="*/ 35023 w 42848"/>
              <a:gd name="connsiteY12" fmla="*/ 35960 h 43219"/>
              <a:gd name="connsiteX13" fmla="*/ 28183 w 42848"/>
              <a:gd name="connsiteY13" fmla="*/ 36674 h 43219"/>
              <a:gd name="connsiteX14" fmla="*/ 23295 w 42848"/>
              <a:gd name="connsiteY14" fmla="*/ 42965 h 43219"/>
              <a:gd name="connsiteX15" fmla="*/ 16108 w 42848"/>
              <a:gd name="connsiteY15" fmla="*/ 39125 h 43219"/>
              <a:gd name="connsiteX16" fmla="*/ 5432 w 42848"/>
              <a:gd name="connsiteY16" fmla="*/ 35331 h 43219"/>
              <a:gd name="connsiteX17" fmla="*/ 102 w 42848"/>
              <a:gd name="connsiteY17" fmla="*/ 36843 h 43219"/>
              <a:gd name="connsiteX18" fmla="*/ 1741 w 42848"/>
              <a:gd name="connsiteY18" fmla="*/ 25410 h 43219"/>
              <a:gd name="connsiteX19" fmla="*/ 1649 w 42848"/>
              <a:gd name="connsiteY19" fmla="*/ 20486 h 43219"/>
              <a:gd name="connsiteX20" fmla="*/ 3491 w 42848"/>
              <a:gd name="connsiteY20" fmla="*/ 14366 h 43219"/>
              <a:gd name="connsiteX21" fmla="*/ 3528 w 42848"/>
              <a:gd name="connsiteY21" fmla="*/ 14229 h 43219"/>
              <a:gd name="connsiteX0" fmla="*/ 4321 w 42848"/>
              <a:gd name="connsiteY0" fmla="*/ 26036 h 43219"/>
              <a:gd name="connsiteX1" fmla="*/ 1788 w 42848"/>
              <a:gd name="connsiteY1" fmla="*/ 25239 h 43219"/>
              <a:gd name="connsiteX2" fmla="*/ 6556 w 42848"/>
              <a:gd name="connsiteY2" fmla="*/ 34758 h 43219"/>
              <a:gd name="connsiteX3" fmla="*/ 5448 w 42848"/>
              <a:gd name="connsiteY3" fmla="*/ 35139 h 43219"/>
              <a:gd name="connsiteX4" fmla="*/ 16106 w 42848"/>
              <a:gd name="connsiteY4" fmla="*/ 38949 h 43219"/>
              <a:gd name="connsiteX5" fmla="*/ 15438 w 42848"/>
              <a:gd name="connsiteY5" fmla="*/ 37209 h 43219"/>
              <a:gd name="connsiteX6" fmla="*/ 28455 w 42848"/>
              <a:gd name="connsiteY6" fmla="*/ 34610 h 43219"/>
              <a:gd name="connsiteX7" fmla="*/ 28188 w 42848"/>
              <a:gd name="connsiteY7" fmla="*/ 36519 h 43219"/>
              <a:gd name="connsiteX8" fmla="*/ 33757 w 42848"/>
              <a:gd name="connsiteY8" fmla="*/ 22813 h 43219"/>
              <a:gd name="connsiteX9" fmla="*/ 37008 w 42848"/>
              <a:gd name="connsiteY9" fmla="*/ 29949 h 43219"/>
              <a:gd name="connsiteX10" fmla="*/ 41426 w 42848"/>
              <a:gd name="connsiteY10" fmla="*/ 15213 h 43219"/>
              <a:gd name="connsiteX11" fmla="*/ 39978 w 42848"/>
              <a:gd name="connsiteY11" fmla="*/ 17889 h 43219"/>
              <a:gd name="connsiteX12" fmla="*/ 37952 w 42848"/>
              <a:gd name="connsiteY12" fmla="*/ 5285 h 43219"/>
              <a:gd name="connsiteX13" fmla="*/ 38028 w 42848"/>
              <a:gd name="connsiteY13" fmla="*/ 6549 h 43219"/>
              <a:gd name="connsiteX14" fmla="*/ 28706 w 42848"/>
              <a:gd name="connsiteY14" fmla="*/ 3811 h 43219"/>
              <a:gd name="connsiteX15" fmla="*/ 29448 w 42848"/>
              <a:gd name="connsiteY15" fmla="*/ 2199 h 43219"/>
              <a:gd name="connsiteX16" fmla="*/ 21769 w 42848"/>
              <a:gd name="connsiteY16" fmla="*/ 4579 h 43219"/>
              <a:gd name="connsiteX17" fmla="*/ 22128 w 42848"/>
              <a:gd name="connsiteY17" fmla="*/ 3189 h 43219"/>
              <a:gd name="connsiteX18" fmla="*/ 13628 w 42848"/>
              <a:gd name="connsiteY18" fmla="*/ 5051 h 43219"/>
              <a:gd name="connsiteX19" fmla="*/ 14928 w 42848"/>
              <a:gd name="connsiteY19" fmla="*/ 6399 h 43219"/>
              <a:gd name="connsiteX20" fmla="*/ 3755 w 42848"/>
              <a:gd name="connsiteY20" fmla="*/ 15648 h 43219"/>
              <a:gd name="connsiteX21" fmla="*/ 6055 w 42848"/>
              <a:gd name="connsiteY21" fmla="*/ 15100 h 43219"/>
              <a:gd name="connsiteX0" fmla="*/ 3528 w 42848"/>
              <a:gd name="connsiteY0" fmla="*/ 14229 h 43219"/>
              <a:gd name="connsiteX1" fmla="*/ 8518 w 42848"/>
              <a:gd name="connsiteY1" fmla="*/ 6993 h 43219"/>
              <a:gd name="connsiteX2" fmla="*/ 13633 w 42848"/>
              <a:gd name="connsiteY2" fmla="*/ 5061 h 43219"/>
              <a:gd name="connsiteX3" fmla="*/ 22084 w 42848"/>
              <a:gd name="connsiteY3" fmla="*/ 3291 h 43219"/>
              <a:gd name="connsiteX4" fmla="*/ 25377 w 42848"/>
              <a:gd name="connsiteY4" fmla="*/ 59 h 43219"/>
              <a:gd name="connsiteX5" fmla="*/ 29461 w 42848"/>
              <a:gd name="connsiteY5" fmla="*/ 2340 h 43219"/>
              <a:gd name="connsiteX6" fmla="*/ 35091 w 42848"/>
              <a:gd name="connsiteY6" fmla="*/ 549 h 43219"/>
              <a:gd name="connsiteX7" fmla="*/ 37946 w 42848"/>
              <a:gd name="connsiteY7" fmla="*/ 5435 h 43219"/>
              <a:gd name="connsiteX8" fmla="*/ 41610 w 42848"/>
              <a:gd name="connsiteY8" fmla="*/ 10177 h 43219"/>
              <a:gd name="connsiteX9" fmla="*/ 41446 w 42848"/>
              <a:gd name="connsiteY9" fmla="*/ 15319 h 43219"/>
              <a:gd name="connsiteX10" fmla="*/ 42644 w 42848"/>
              <a:gd name="connsiteY10" fmla="*/ 23181 h 43219"/>
              <a:gd name="connsiteX11" fmla="*/ 37032 w 42848"/>
              <a:gd name="connsiteY11" fmla="*/ 30063 h 43219"/>
              <a:gd name="connsiteX12" fmla="*/ 35023 w 42848"/>
              <a:gd name="connsiteY12" fmla="*/ 35960 h 43219"/>
              <a:gd name="connsiteX13" fmla="*/ 28183 w 42848"/>
              <a:gd name="connsiteY13" fmla="*/ 36674 h 43219"/>
              <a:gd name="connsiteX14" fmla="*/ 23295 w 42848"/>
              <a:gd name="connsiteY14" fmla="*/ 42965 h 43219"/>
              <a:gd name="connsiteX15" fmla="*/ 16108 w 42848"/>
              <a:gd name="connsiteY15" fmla="*/ 39125 h 43219"/>
              <a:gd name="connsiteX16" fmla="*/ 5432 w 42848"/>
              <a:gd name="connsiteY16" fmla="*/ 35331 h 43219"/>
              <a:gd name="connsiteX17" fmla="*/ 102 w 42848"/>
              <a:gd name="connsiteY17" fmla="*/ 36843 h 43219"/>
              <a:gd name="connsiteX18" fmla="*/ 1741 w 42848"/>
              <a:gd name="connsiteY18" fmla="*/ 25410 h 43219"/>
              <a:gd name="connsiteX19" fmla="*/ 1649 w 42848"/>
              <a:gd name="connsiteY19" fmla="*/ 20486 h 43219"/>
              <a:gd name="connsiteX20" fmla="*/ 3491 w 42848"/>
              <a:gd name="connsiteY20" fmla="*/ 14366 h 43219"/>
              <a:gd name="connsiteX21" fmla="*/ 3528 w 42848"/>
              <a:gd name="connsiteY21" fmla="*/ 14229 h 43219"/>
              <a:gd name="connsiteX0" fmla="*/ 4321 w 42848"/>
              <a:gd name="connsiteY0" fmla="*/ 26036 h 43219"/>
              <a:gd name="connsiteX1" fmla="*/ 1788 w 42848"/>
              <a:gd name="connsiteY1" fmla="*/ 25239 h 43219"/>
              <a:gd name="connsiteX2" fmla="*/ 6556 w 42848"/>
              <a:gd name="connsiteY2" fmla="*/ 34758 h 43219"/>
              <a:gd name="connsiteX3" fmla="*/ 5448 w 42848"/>
              <a:gd name="connsiteY3" fmla="*/ 35139 h 43219"/>
              <a:gd name="connsiteX4" fmla="*/ 16106 w 42848"/>
              <a:gd name="connsiteY4" fmla="*/ 38949 h 43219"/>
              <a:gd name="connsiteX5" fmla="*/ 15438 w 42848"/>
              <a:gd name="connsiteY5" fmla="*/ 37209 h 43219"/>
              <a:gd name="connsiteX6" fmla="*/ 28455 w 42848"/>
              <a:gd name="connsiteY6" fmla="*/ 34610 h 43219"/>
              <a:gd name="connsiteX7" fmla="*/ 28188 w 42848"/>
              <a:gd name="connsiteY7" fmla="*/ 36519 h 43219"/>
              <a:gd name="connsiteX8" fmla="*/ 33757 w 42848"/>
              <a:gd name="connsiteY8" fmla="*/ 22813 h 43219"/>
              <a:gd name="connsiteX9" fmla="*/ 37008 w 42848"/>
              <a:gd name="connsiteY9" fmla="*/ 29949 h 43219"/>
              <a:gd name="connsiteX10" fmla="*/ 41426 w 42848"/>
              <a:gd name="connsiteY10" fmla="*/ 15213 h 43219"/>
              <a:gd name="connsiteX11" fmla="*/ 39978 w 42848"/>
              <a:gd name="connsiteY11" fmla="*/ 17889 h 43219"/>
              <a:gd name="connsiteX12" fmla="*/ 37952 w 42848"/>
              <a:gd name="connsiteY12" fmla="*/ 5285 h 43219"/>
              <a:gd name="connsiteX13" fmla="*/ 38028 w 42848"/>
              <a:gd name="connsiteY13" fmla="*/ 6549 h 43219"/>
              <a:gd name="connsiteX14" fmla="*/ 28706 w 42848"/>
              <a:gd name="connsiteY14" fmla="*/ 3811 h 43219"/>
              <a:gd name="connsiteX15" fmla="*/ 29448 w 42848"/>
              <a:gd name="connsiteY15" fmla="*/ 2199 h 43219"/>
              <a:gd name="connsiteX16" fmla="*/ 21769 w 42848"/>
              <a:gd name="connsiteY16" fmla="*/ 4579 h 43219"/>
              <a:gd name="connsiteX17" fmla="*/ 22128 w 42848"/>
              <a:gd name="connsiteY17" fmla="*/ 3189 h 43219"/>
              <a:gd name="connsiteX18" fmla="*/ 13628 w 42848"/>
              <a:gd name="connsiteY18" fmla="*/ 5051 h 43219"/>
              <a:gd name="connsiteX19" fmla="*/ 16989 w 42848"/>
              <a:gd name="connsiteY19" fmla="*/ 9019 h 43219"/>
              <a:gd name="connsiteX20" fmla="*/ 3755 w 42848"/>
              <a:gd name="connsiteY20" fmla="*/ 15648 h 43219"/>
              <a:gd name="connsiteX21" fmla="*/ 6055 w 42848"/>
              <a:gd name="connsiteY21" fmla="*/ 15100 h 43219"/>
              <a:gd name="connsiteX0" fmla="*/ 3528 w 42848"/>
              <a:gd name="connsiteY0" fmla="*/ 14229 h 43219"/>
              <a:gd name="connsiteX1" fmla="*/ 8518 w 42848"/>
              <a:gd name="connsiteY1" fmla="*/ 6993 h 43219"/>
              <a:gd name="connsiteX2" fmla="*/ 13633 w 42848"/>
              <a:gd name="connsiteY2" fmla="*/ 5061 h 43219"/>
              <a:gd name="connsiteX3" fmla="*/ 22084 w 42848"/>
              <a:gd name="connsiteY3" fmla="*/ 3291 h 43219"/>
              <a:gd name="connsiteX4" fmla="*/ 25377 w 42848"/>
              <a:gd name="connsiteY4" fmla="*/ 59 h 43219"/>
              <a:gd name="connsiteX5" fmla="*/ 29461 w 42848"/>
              <a:gd name="connsiteY5" fmla="*/ 2340 h 43219"/>
              <a:gd name="connsiteX6" fmla="*/ 35091 w 42848"/>
              <a:gd name="connsiteY6" fmla="*/ 549 h 43219"/>
              <a:gd name="connsiteX7" fmla="*/ 37946 w 42848"/>
              <a:gd name="connsiteY7" fmla="*/ 5435 h 43219"/>
              <a:gd name="connsiteX8" fmla="*/ 41610 w 42848"/>
              <a:gd name="connsiteY8" fmla="*/ 10177 h 43219"/>
              <a:gd name="connsiteX9" fmla="*/ 41446 w 42848"/>
              <a:gd name="connsiteY9" fmla="*/ 15319 h 43219"/>
              <a:gd name="connsiteX10" fmla="*/ 42644 w 42848"/>
              <a:gd name="connsiteY10" fmla="*/ 23181 h 43219"/>
              <a:gd name="connsiteX11" fmla="*/ 37032 w 42848"/>
              <a:gd name="connsiteY11" fmla="*/ 30063 h 43219"/>
              <a:gd name="connsiteX12" fmla="*/ 35023 w 42848"/>
              <a:gd name="connsiteY12" fmla="*/ 35960 h 43219"/>
              <a:gd name="connsiteX13" fmla="*/ 28183 w 42848"/>
              <a:gd name="connsiteY13" fmla="*/ 36674 h 43219"/>
              <a:gd name="connsiteX14" fmla="*/ 23295 w 42848"/>
              <a:gd name="connsiteY14" fmla="*/ 42965 h 43219"/>
              <a:gd name="connsiteX15" fmla="*/ 16108 w 42848"/>
              <a:gd name="connsiteY15" fmla="*/ 39125 h 43219"/>
              <a:gd name="connsiteX16" fmla="*/ 5432 w 42848"/>
              <a:gd name="connsiteY16" fmla="*/ 35331 h 43219"/>
              <a:gd name="connsiteX17" fmla="*/ 102 w 42848"/>
              <a:gd name="connsiteY17" fmla="*/ 36843 h 43219"/>
              <a:gd name="connsiteX18" fmla="*/ 1741 w 42848"/>
              <a:gd name="connsiteY18" fmla="*/ 25410 h 43219"/>
              <a:gd name="connsiteX19" fmla="*/ 1649 w 42848"/>
              <a:gd name="connsiteY19" fmla="*/ 20486 h 43219"/>
              <a:gd name="connsiteX20" fmla="*/ 3491 w 42848"/>
              <a:gd name="connsiteY20" fmla="*/ 14366 h 43219"/>
              <a:gd name="connsiteX21" fmla="*/ 3528 w 42848"/>
              <a:gd name="connsiteY21" fmla="*/ 14229 h 43219"/>
              <a:gd name="connsiteX0" fmla="*/ 4321 w 42848"/>
              <a:gd name="connsiteY0" fmla="*/ 26036 h 43219"/>
              <a:gd name="connsiteX1" fmla="*/ 1788 w 42848"/>
              <a:gd name="connsiteY1" fmla="*/ 25239 h 43219"/>
              <a:gd name="connsiteX2" fmla="*/ 6556 w 42848"/>
              <a:gd name="connsiteY2" fmla="*/ 34758 h 43219"/>
              <a:gd name="connsiteX3" fmla="*/ 5448 w 42848"/>
              <a:gd name="connsiteY3" fmla="*/ 35139 h 43219"/>
              <a:gd name="connsiteX4" fmla="*/ 16106 w 42848"/>
              <a:gd name="connsiteY4" fmla="*/ 38949 h 43219"/>
              <a:gd name="connsiteX5" fmla="*/ 15438 w 42848"/>
              <a:gd name="connsiteY5" fmla="*/ 37209 h 43219"/>
              <a:gd name="connsiteX6" fmla="*/ 28455 w 42848"/>
              <a:gd name="connsiteY6" fmla="*/ 34610 h 43219"/>
              <a:gd name="connsiteX7" fmla="*/ 28188 w 42848"/>
              <a:gd name="connsiteY7" fmla="*/ 36519 h 43219"/>
              <a:gd name="connsiteX8" fmla="*/ 33757 w 42848"/>
              <a:gd name="connsiteY8" fmla="*/ 22813 h 43219"/>
              <a:gd name="connsiteX9" fmla="*/ 37008 w 42848"/>
              <a:gd name="connsiteY9" fmla="*/ 29949 h 43219"/>
              <a:gd name="connsiteX10" fmla="*/ 41426 w 42848"/>
              <a:gd name="connsiteY10" fmla="*/ 15213 h 43219"/>
              <a:gd name="connsiteX11" fmla="*/ 39978 w 42848"/>
              <a:gd name="connsiteY11" fmla="*/ 17889 h 43219"/>
              <a:gd name="connsiteX12" fmla="*/ 37952 w 42848"/>
              <a:gd name="connsiteY12" fmla="*/ 5285 h 43219"/>
              <a:gd name="connsiteX13" fmla="*/ 38028 w 42848"/>
              <a:gd name="connsiteY13" fmla="*/ 6549 h 43219"/>
              <a:gd name="connsiteX14" fmla="*/ 28706 w 42848"/>
              <a:gd name="connsiteY14" fmla="*/ 3811 h 43219"/>
              <a:gd name="connsiteX15" fmla="*/ 29448 w 42848"/>
              <a:gd name="connsiteY15" fmla="*/ 2199 h 43219"/>
              <a:gd name="connsiteX16" fmla="*/ 21769 w 42848"/>
              <a:gd name="connsiteY16" fmla="*/ 4579 h 43219"/>
              <a:gd name="connsiteX17" fmla="*/ 22232 w 42848"/>
              <a:gd name="connsiteY17" fmla="*/ 8279 h 43219"/>
              <a:gd name="connsiteX18" fmla="*/ 13628 w 42848"/>
              <a:gd name="connsiteY18" fmla="*/ 5051 h 43219"/>
              <a:gd name="connsiteX19" fmla="*/ 16989 w 42848"/>
              <a:gd name="connsiteY19" fmla="*/ 9019 h 43219"/>
              <a:gd name="connsiteX20" fmla="*/ 3755 w 42848"/>
              <a:gd name="connsiteY20" fmla="*/ 15648 h 43219"/>
              <a:gd name="connsiteX21" fmla="*/ 6055 w 42848"/>
              <a:gd name="connsiteY21" fmla="*/ 15100 h 43219"/>
              <a:gd name="connsiteX0" fmla="*/ 3528 w 42848"/>
              <a:gd name="connsiteY0" fmla="*/ 14221 h 43211"/>
              <a:gd name="connsiteX1" fmla="*/ 8518 w 42848"/>
              <a:gd name="connsiteY1" fmla="*/ 6985 h 43211"/>
              <a:gd name="connsiteX2" fmla="*/ 13633 w 42848"/>
              <a:gd name="connsiteY2" fmla="*/ 5053 h 43211"/>
              <a:gd name="connsiteX3" fmla="*/ 22084 w 42848"/>
              <a:gd name="connsiteY3" fmla="*/ 3283 h 43211"/>
              <a:gd name="connsiteX4" fmla="*/ 25184 w 42848"/>
              <a:gd name="connsiteY4" fmla="*/ 2905 h 43211"/>
              <a:gd name="connsiteX5" fmla="*/ 29461 w 42848"/>
              <a:gd name="connsiteY5" fmla="*/ 2332 h 43211"/>
              <a:gd name="connsiteX6" fmla="*/ 35091 w 42848"/>
              <a:gd name="connsiteY6" fmla="*/ 541 h 43211"/>
              <a:gd name="connsiteX7" fmla="*/ 37946 w 42848"/>
              <a:gd name="connsiteY7" fmla="*/ 5427 h 43211"/>
              <a:gd name="connsiteX8" fmla="*/ 41610 w 42848"/>
              <a:gd name="connsiteY8" fmla="*/ 10169 h 43211"/>
              <a:gd name="connsiteX9" fmla="*/ 41446 w 42848"/>
              <a:gd name="connsiteY9" fmla="*/ 15311 h 43211"/>
              <a:gd name="connsiteX10" fmla="*/ 42644 w 42848"/>
              <a:gd name="connsiteY10" fmla="*/ 23173 h 43211"/>
              <a:gd name="connsiteX11" fmla="*/ 37032 w 42848"/>
              <a:gd name="connsiteY11" fmla="*/ 30055 h 43211"/>
              <a:gd name="connsiteX12" fmla="*/ 35023 w 42848"/>
              <a:gd name="connsiteY12" fmla="*/ 35952 h 43211"/>
              <a:gd name="connsiteX13" fmla="*/ 28183 w 42848"/>
              <a:gd name="connsiteY13" fmla="*/ 36666 h 43211"/>
              <a:gd name="connsiteX14" fmla="*/ 23295 w 42848"/>
              <a:gd name="connsiteY14" fmla="*/ 42957 h 43211"/>
              <a:gd name="connsiteX15" fmla="*/ 16108 w 42848"/>
              <a:gd name="connsiteY15" fmla="*/ 39117 h 43211"/>
              <a:gd name="connsiteX16" fmla="*/ 5432 w 42848"/>
              <a:gd name="connsiteY16" fmla="*/ 35323 h 43211"/>
              <a:gd name="connsiteX17" fmla="*/ 102 w 42848"/>
              <a:gd name="connsiteY17" fmla="*/ 36835 h 43211"/>
              <a:gd name="connsiteX18" fmla="*/ 1741 w 42848"/>
              <a:gd name="connsiteY18" fmla="*/ 25402 h 43211"/>
              <a:gd name="connsiteX19" fmla="*/ 1649 w 42848"/>
              <a:gd name="connsiteY19" fmla="*/ 20478 h 43211"/>
              <a:gd name="connsiteX20" fmla="*/ 3491 w 42848"/>
              <a:gd name="connsiteY20" fmla="*/ 14358 h 43211"/>
              <a:gd name="connsiteX21" fmla="*/ 3528 w 42848"/>
              <a:gd name="connsiteY21" fmla="*/ 14221 h 43211"/>
              <a:gd name="connsiteX0" fmla="*/ 4321 w 42848"/>
              <a:gd name="connsiteY0" fmla="*/ 26028 h 43211"/>
              <a:gd name="connsiteX1" fmla="*/ 1788 w 42848"/>
              <a:gd name="connsiteY1" fmla="*/ 25231 h 43211"/>
              <a:gd name="connsiteX2" fmla="*/ 6556 w 42848"/>
              <a:gd name="connsiteY2" fmla="*/ 34750 h 43211"/>
              <a:gd name="connsiteX3" fmla="*/ 5448 w 42848"/>
              <a:gd name="connsiteY3" fmla="*/ 35131 h 43211"/>
              <a:gd name="connsiteX4" fmla="*/ 16106 w 42848"/>
              <a:gd name="connsiteY4" fmla="*/ 38941 h 43211"/>
              <a:gd name="connsiteX5" fmla="*/ 15438 w 42848"/>
              <a:gd name="connsiteY5" fmla="*/ 37201 h 43211"/>
              <a:gd name="connsiteX6" fmla="*/ 28455 w 42848"/>
              <a:gd name="connsiteY6" fmla="*/ 34602 h 43211"/>
              <a:gd name="connsiteX7" fmla="*/ 28188 w 42848"/>
              <a:gd name="connsiteY7" fmla="*/ 36511 h 43211"/>
              <a:gd name="connsiteX8" fmla="*/ 33757 w 42848"/>
              <a:gd name="connsiteY8" fmla="*/ 22805 h 43211"/>
              <a:gd name="connsiteX9" fmla="*/ 37008 w 42848"/>
              <a:gd name="connsiteY9" fmla="*/ 29941 h 43211"/>
              <a:gd name="connsiteX10" fmla="*/ 41426 w 42848"/>
              <a:gd name="connsiteY10" fmla="*/ 15205 h 43211"/>
              <a:gd name="connsiteX11" fmla="*/ 39978 w 42848"/>
              <a:gd name="connsiteY11" fmla="*/ 17881 h 43211"/>
              <a:gd name="connsiteX12" fmla="*/ 37952 w 42848"/>
              <a:gd name="connsiteY12" fmla="*/ 5277 h 43211"/>
              <a:gd name="connsiteX13" fmla="*/ 38028 w 42848"/>
              <a:gd name="connsiteY13" fmla="*/ 6541 h 43211"/>
              <a:gd name="connsiteX14" fmla="*/ 28706 w 42848"/>
              <a:gd name="connsiteY14" fmla="*/ 3803 h 43211"/>
              <a:gd name="connsiteX15" fmla="*/ 29448 w 42848"/>
              <a:gd name="connsiteY15" fmla="*/ 2191 h 43211"/>
              <a:gd name="connsiteX16" fmla="*/ 21769 w 42848"/>
              <a:gd name="connsiteY16" fmla="*/ 4571 h 43211"/>
              <a:gd name="connsiteX17" fmla="*/ 22232 w 42848"/>
              <a:gd name="connsiteY17" fmla="*/ 8271 h 43211"/>
              <a:gd name="connsiteX18" fmla="*/ 13628 w 42848"/>
              <a:gd name="connsiteY18" fmla="*/ 5043 h 43211"/>
              <a:gd name="connsiteX19" fmla="*/ 16989 w 42848"/>
              <a:gd name="connsiteY19" fmla="*/ 9011 h 43211"/>
              <a:gd name="connsiteX20" fmla="*/ 3755 w 42848"/>
              <a:gd name="connsiteY20" fmla="*/ 15640 h 43211"/>
              <a:gd name="connsiteX21" fmla="*/ 6055 w 42848"/>
              <a:gd name="connsiteY21" fmla="*/ 15092 h 43211"/>
              <a:gd name="connsiteX0" fmla="*/ 3528 w 42848"/>
              <a:gd name="connsiteY0" fmla="*/ 14221 h 43211"/>
              <a:gd name="connsiteX1" fmla="*/ 8518 w 42848"/>
              <a:gd name="connsiteY1" fmla="*/ 6985 h 43211"/>
              <a:gd name="connsiteX2" fmla="*/ 13633 w 42848"/>
              <a:gd name="connsiteY2" fmla="*/ 5053 h 43211"/>
              <a:gd name="connsiteX3" fmla="*/ 22084 w 42848"/>
              <a:gd name="connsiteY3" fmla="*/ 3283 h 43211"/>
              <a:gd name="connsiteX4" fmla="*/ 25184 w 42848"/>
              <a:gd name="connsiteY4" fmla="*/ 2905 h 43211"/>
              <a:gd name="connsiteX5" fmla="*/ 29461 w 42848"/>
              <a:gd name="connsiteY5" fmla="*/ 2332 h 43211"/>
              <a:gd name="connsiteX6" fmla="*/ 35091 w 42848"/>
              <a:gd name="connsiteY6" fmla="*/ 541 h 43211"/>
              <a:gd name="connsiteX7" fmla="*/ 37946 w 42848"/>
              <a:gd name="connsiteY7" fmla="*/ 5427 h 43211"/>
              <a:gd name="connsiteX8" fmla="*/ 41610 w 42848"/>
              <a:gd name="connsiteY8" fmla="*/ 10169 h 43211"/>
              <a:gd name="connsiteX9" fmla="*/ 41446 w 42848"/>
              <a:gd name="connsiteY9" fmla="*/ 15311 h 43211"/>
              <a:gd name="connsiteX10" fmla="*/ 42644 w 42848"/>
              <a:gd name="connsiteY10" fmla="*/ 23173 h 43211"/>
              <a:gd name="connsiteX11" fmla="*/ 37032 w 42848"/>
              <a:gd name="connsiteY11" fmla="*/ 30055 h 43211"/>
              <a:gd name="connsiteX12" fmla="*/ 35023 w 42848"/>
              <a:gd name="connsiteY12" fmla="*/ 35952 h 43211"/>
              <a:gd name="connsiteX13" fmla="*/ 28183 w 42848"/>
              <a:gd name="connsiteY13" fmla="*/ 36666 h 43211"/>
              <a:gd name="connsiteX14" fmla="*/ 23295 w 42848"/>
              <a:gd name="connsiteY14" fmla="*/ 42957 h 43211"/>
              <a:gd name="connsiteX15" fmla="*/ 16108 w 42848"/>
              <a:gd name="connsiteY15" fmla="*/ 39117 h 43211"/>
              <a:gd name="connsiteX16" fmla="*/ 5432 w 42848"/>
              <a:gd name="connsiteY16" fmla="*/ 35323 h 43211"/>
              <a:gd name="connsiteX17" fmla="*/ 102 w 42848"/>
              <a:gd name="connsiteY17" fmla="*/ 36835 h 43211"/>
              <a:gd name="connsiteX18" fmla="*/ 1741 w 42848"/>
              <a:gd name="connsiteY18" fmla="*/ 25402 h 43211"/>
              <a:gd name="connsiteX19" fmla="*/ 1649 w 42848"/>
              <a:gd name="connsiteY19" fmla="*/ 20478 h 43211"/>
              <a:gd name="connsiteX20" fmla="*/ 3491 w 42848"/>
              <a:gd name="connsiteY20" fmla="*/ 14358 h 43211"/>
              <a:gd name="connsiteX21" fmla="*/ 3528 w 42848"/>
              <a:gd name="connsiteY21" fmla="*/ 14221 h 43211"/>
              <a:gd name="connsiteX0" fmla="*/ 4321 w 42848"/>
              <a:gd name="connsiteY0" fmla="*/ 26028 h 43211"/>
              <a:gd name="connsiteX1" fmla="*/ 1788 w 42848"/>
              <a:gd name="connsiteY1" fmla="*/ 25231 h 43211"/>
              <a:gd name="connsiteX2" fmla="*/ 6556 w 42848"/>
              <a:gd name="connsiteY2" fmla="*/ 34750 h 43211"/>
              <a:gd name="connsiteX3" fmla="*/ 5448 w 42848"/>
              <a:gd name="connsiteY3" fmla="*/ 35131 h 43211"/>
              <a:gd name="connsiteX4" fmla="*/ 16106 w 42848"/>
              <a:gd name="connsiteY4" fmla="*/ 38941 h 43211"/>
              <a:gd name="connsiteX5" fmla="*/ 15438 w 42848"/>
              <a:gd name="connsiteY5" fmla="*/ 37201 h 43211"/>
              <a:gd name="connsiteX6" fmla="*/ 28455 w 42848"/>
              <a:gd name="connsiteY6" fmla="*/ 34602 h 43211"/>
              <a:gd name="connsiteX7" fmla="*/ 28188 w 42848"/>
              <a:gd name="connsiteY7" fmla="*/ 36511 h 43211"/>
              <a:gd name="connsiteX8" fmla="*/ 33757 w 42848"/>
              <a:gd name="connsiteY8" fmla="*/ 22805 h 43211"/>
              <a:gd name="connsiteX9" fmla="*/ 37008 w 42848"/>
              <a:gd name="connsiteY9" fmla="*/ 29941 h 43211"/>
              <a:gd name="connsiteX10" fmla="*/ 41426 w 42848"/>
              <a:gd name="connsiteY10" fmla="*/ 15205 h 43211"/>
              <a:gd name="connsiteX11" fmla="*/ 39978 w 42848"/>
              <a:gd name="connsiteY11" fmla="*/ 17881 h 43211"/>
              <a:gd name="connsiteX12" fmla="*/ 37952 w 42848"/>
              <a:gd name="connsiteY12" fmla="*/ 5277 h 43211"/>
              <a:gd name="connsiteX13" fmla="*/ 36503 w 42848"/>
              <a:gd name="connsiteY13" fmla="*/ 5566 h 43211"/>
              <a:gd name="connsiteX14" fmla="*/ 28706 w 42848"/>
              <a:gd name="connsiteY14" fmla="*/ 3803 h 43211"/>
              <a:gd name="connsiteX15" fmla="*/ 29448 w 42848"/>
              <a:gd name="connsiteY15" fmla="*/ 2191 h 43211"/>
              <a:gd name="connsiteX16" fmla="*/ 21769 w 42848"/>
              <a:gd name="connsiteY16" fmla="*/ 4571 h 43211"/>
              <a:gd name="connsiteX17" fmla="*/ 22232 w 42848"/>
              <a:gd name="connsiteY17" fmla="*/ 8271 h 43211"/>
              <a:gd name="connsiteX18" fmla="*/ 13628 w 42848"/>
              <a:gd name="connsiteY18" fmla="*/ 5043 h 43211"/>
              <a:gd name="connsiteX19" fmla="*/ 16989 w 42848"/>
              <a:gd name="connsiteY19" fmla="*/ 9011 h 43211"/>
              <a:gd name="connsiteX20" fmla="*/ 3755 w 42848"/>
              <a:gd name="connsiteY20" fmla="*/ 15640 h 43211"/>
              <a:gd name="connsiteX21" fmla="*/ 6055 w 42848"/>
              <a:gd name="connsiteY21" fmla="*/ 15092 h 43211"/>
              <a:gd name="connsiteX0" fmla="*/ 3528 w 42848"/>
              <a:gd name="connsiteY0" fmla="*/ 14221 h 40625"/>
              <a:gd name="connsiteX1" fmla="*/ 8518 w 42848"/>
              <a:gd name="connsiteY1" fmla="*/ 6985 h 40625"/>
              <a:gd name="connsiteX2" fmla="*/ 13633 w 42848"/>
              <a:gd name="connsiteY2" fmla="*/ 5053 h 40625"/>
              <a:gd name="connsiteX3" fmla="*/ 22084 w 42848"/>
              <a:gd name="connsiteY3" fmla="*/ 3283 h 40625"/>
              <a:gd name="connsiteX4" fmla="*/ 25184 w 42848"/>
              <a:gd name="connsiteY4" fmla="*/ 2905 h 40625"/>
              <a:gd name="connsiteX5" fmla="*/ 29461 w 42848"/>
              <a:gd name="connsiteY5" fmla="*/ 2332 h 40625"/>
              <a:gd name="connsiteX6" fmla="*/ 35091 w 42848"/>
              <a:gd name="connsiteY6" fmla="*/ 541 h 40625"/>
              <a:gd name="connsiteX7" fmla="*/ 37946 w 42848"/>
              <a:gd name="connsiteY7" fmla="*/ 5427 h 40625"/>
              <a:gd name="connsiteX8" fmla="*/ 41610 w 42848"/>
              <a:gd name="connsiteY8" fmla="*/ 10169 h 40625"/>
              <a:gd name="connsiteX9" fmla="*/ 41446 w 42848"/>
              <a:gd name="connsiteY9" fmla="*/ 15311 h 40625"/>
              <a:gd name="connsiteX10" fmla="*/ 42644 w 42848"/>
              <a:gd name="connsiteY10" fmla="*/ 23173 h 40625"/>
              <a:gd name="connsiteX11" fmla="*/ 37032 w 42848"/>
              <a:gd name="connsiteY11" fmla="*/ 30055 h 40625"/>
              <a:gd name="connsiteX12" fmla="*/ 35023 w 42848"/>
              <a:gd name="connsiteY12" fmla="*/ 35952 h 40625"/>
              <a:gd name="connsiteX13" fmla="*/ 28183 w 42848"/>
              <a:gd name="connsiteY13" fmla="*/ 36666 h 40625"/>
              <a:gd name="connsiteX14" fmla="*/ 22360 w 42848"/>
              <a:gd name="connsiteY14" fmla="*/ 33985 h 40625"/>
              <a:gd name="connsiteX15" fmla="*/ 16108 w 42848"/>
              <a:gd name="connsiteY15" fmla="*/ 39117 h 40625"/>
              <a:gd name="connsiteX16" fmla="*/ 5432 w 42848"/>
              <a:gd name="connsiteY16" fmla="*/ 35323 h 40625"/>
              <a:gd name="connsiteX17" fmla="*/ 102 w 42848"/>
              <a:gd name="connsiteY17" fmla="*/ 36835 h 40625"/>
              <a:gd name="connsiteX18" fmla="*/ 1741 w 42848"/>
              <a:gd name="connsiteY18" fmla="*/ 25402 h 40625"/>
              <a:gd name="connsiteX19" fmla="*/ 1649 w 42848"/>
              <a:gd name="connsiteY19" fmla="*/ 20478 h 40625"/>
              <a:gd name="connsiteX20" fmla="*/ 3491 w 42848"/>
              <a:gd name="connsiteY20" fmla="*/ 14358 h 40625"/>
              <a:gd name="connsiteX21" fmla="*/ 3528 w 42848"/>
              <a:gd name="connsiteY21" fmla="*/ 14221 h 40625"/>
              <a:gd name="connsiteX0" fmla="*/ 4321 w 42848"/>
              <a:gd name="connsiteY0" fmla="*/ 26028 h 40625"/>
              <a:gd name="connsiteX1" fmla="*/ 1788 w 42848"/>
              <a:gd name="connsiteY1" fmla="*/ 25231 h 40625"/>
              <a:gd name="connsiteX2" fmla="*/ 6556 w 42848"/>
              <a:gd name="connsiteY2" fmla="*/ 34750 h 40625"/>
              <a:gd name="connsiteX3" fmla="*/ 5448 w 42848"/>
              <a:gd name="connsiteY3" fmla="*/ 35131 h 40625"/>
              <a:gd name="connsiteX4" fmla="*/ 16106 w 42848"/>
              <a:gd name="connsiteY4" fmla="*/ 38941 h 40625"/>
              <a:gd name="connsiteX5" fmla="*/ 15438 w 42848"/>
              <a:gd name="connsiteY5" fmla="*/ 37201 h 40625"/>
              <a:gd name="connsiteX6" fmla="*/ 28455 w 42848"/>
              <a:gd name="connsiteY6" fmla="*/ 34602 h 40625"/>
              <a:gd name="connsiteX7" fmla="*/ 28188 w 42848"/>
              <a:gd name="connsiteY7" fmla="*/ 36511 h 40625"/>
              <a:gd name="connsiteX8" fmla="*/ 33757 w 42848"/>
              <a:gd name="connsiteY8" fmla="*/ 22805 h 40625"/>
              <a:gd name="connsiteX9" fmla="*/ 37008 w 42848"/>
              <a:gd name="connsiteY9" fmla="*/ 29941 h 40625"/>
              <a:gd name="connsiteX10" fmla="*/ 41426 w 42848"/>
              <a:gd name="connsiteY10" fmla="*/ 15205 h 40625"/>
              <a:gd name="connsiteX11" fmla="*/ 39978 w 42848"/>
              <a:gd name="connsiteY11" fmla="*/ 17881 h 40625"/>
              <a:gd name="connsiteX12" fmla="*/ 37952 w 42848"/>
              <a:gd name="connsiteY12" fmla="*/ 5277 h 40625"/>
              <a:gd name="connsiteX13" fmla="*/ 36503 w 42848"/>
              <a:gd name="connsiteY13" fmla="*/ 5566 h 40625"/>
              <a:gd name="connsiteX14" fmla="*/ 28706 w 42848"/>
              <a:gd name="connsiteY14" fmla="*/ 3803 h 40625"/>
              <a:gd name="connsiteX15" fmla="*/ 29448 w 42848"/>
              <a:gd name="connsiteY15" fmla="*/ 2191 h 40625"/>
              <a:gd name="connsiteX16" fmla="*/ 21769 w 42848"/>
              <a:gd name="connsiteY16" fmla="*/ 4571 h 40625"/>
              <a:gd name="connsiteX17" fmla="*/ 22232 w 42848"/>
              <a:gd name="connsiteY17" fmla="*/ 8271 h 40625"/>
              <a:gd name="connsiteX18" fmla="*/ 13628 w 42848"/>
              <a:gd name="connsiteY18" fmla="*/ 5043 h 40625"/>
              <a:gd name="connsiteX19" fmla="*/ 16989 w 42848"/>
              <a:gd name="connsiteY19" fmla="*/ 9011 h 40625"/>
              <a:gd name="connsiteX20" fmla="*/ 3755 w 42848"/>
              <a:gd name="connsiteY20" fmla="*/ 15640 h 40625"/>
              <a:gd name="connsiteX21" fmla="*/ 6055 w 42848"/>
              <a:gd name="connsiteY21" fmla="*/ 15092 h 40625"/>
              <a:gd name="connsiteX0" fmla="*/ 3528 w 42848"/>
              <a:gd name="connsiteY0" fmla="*/ 14221 h 40625"/>
              <a:gd name="connsiteX1" fmla="*/ 8518 w 42848"/>
              <a:gd name="connsiteY1" fmla="*/ 6985 h 40625"/>
              <a:gd name="connsiteX2" fmla="*/ 13633 w 42848"/>
              <a:gd name="connsiteY2" fmla="*/ 5053 h 40625"/>
              <a:gd name="connsiteX3" fmla="*/ 22084 w 42848"/>
              <a:gd name="connsiteY3" fmla="*/ 3283 h 40625"/>
              <a:gd name="connsiteX4" fmla="*/ 25184 w 42848"/>
              <a:gd name="connsiteY4" fmla="*/ 2905 h 40625"/>
              <a:gd name="connsiteX5" fmla="*/ 29461 w 42848"/>
              <a:gd name="connsiteY5" fmla="*/ 2332 h 40625"/>
              <a:gd name="connsiteX6" fmla="*/ 35091 w 42848"/>
              <a:gd name="connsiteY6" fmla="*/ 541 h 40625"/>
              <a:gd name="connsiteX7" fmla="*/ 37946 w 42848"/>
              <a:gd name="connsiteY7" fmla="*/ 5427 h 40625"/>
              <a:gd name="connsiteX8" fmla="*/ 41610 w 42848"/>
              <a:gd name="connsiteY8" fmla="*/ 10169 h 40625"/>
              <a:gd name="connsiteX9" fmla="*/ 41446 w 42848"/>
              <a:gd name="connsiteY9" fmla="*/ 15311 h 40625"/>
              <a:gd name="connsiteX10" fmla="*/ 42644 w 42848"/>
              <a:gd name="connsiteY10" fmla="*/ 23173 h 40625"/>
              <a:gd name="connsiteX11" fmla="*/ 37032 w 42848"/>
              <a:gd name="connsiteY11" fmla="*/ 30055 h 40625"/>
              <a:gd name="connsiteX12" fmla="*/ 35023 w 42848"/>
              <a:gd name="connsiteY12" fmla="*/ 35952 h 40625"/>
              <a:gd name="connsiteX13" fmla="*/ 28183 w 42848"/>
              <a:gd name="connsiteY13" fmla="*/ 36666 h 40625"/>
              <a:gd name="connsiteX14" fmla="*/ 22360 w 42848"/>
              <a:gd name="connsiteY14" fmla="*/ 33985 h 40625"/>
              <a:gd name="connsiteX15" fmla="*/ 16108 w 42848"/>
              <a:gd name="connsiteY15" fmla="*/ 39117 h 40625"/>
              <a:gd name="connsiteX16" fmla="*/ 5432 w 42848"/>
              <a:gd name="connsiteY16" fmla="*/ 35323 h 40625"/>
              <a:gd name="connsiteX17" fmla="*/ 102 w 42848"/>
              <a:gd name="connsiteY17" fmla="*/ 36835 h 40625"/>
              <a:gd name="connsiteX18" fmla="*/ 1741 w 42848"/>
              <a:gd name="connsiteY18" fmla="*/ 25402 h 40625"/>
              <a:gd name="connsiteX19" fmla="*/ 1649 w 42848"/>
              <a:gd name="connsiteY19" fmla="*/ 20478 h 40625"/>
              <a:gd name="connsiteX20" fmla="*/ 3491 w 42848"/>
              <a:gd name="connsiteY20" fmla="*/ 14358 h 40625"/>
              <a:gd name="connsiteX21" fmla="*/ 3528 w 42848"/>
              <a:gd name="connsiteY21" fmla="*/ 14221 h 40625"/>
              <a:gd name="connsiteX0" fmla="*/ 4321 w 42848"/>
              <a:gd name="connsiteY0" fmla="*/ 26028 h 40625"/>
              <a:gd name="connsiteX1" fmla="*/ 1788 w 42848"/>
              <a:gd name="connsiteY1" fmla="*/ 25231 h 40625"/>
              <a:gd name="connsiteX2" fmla="*/ 6556 w 42848"/>
              <a:gd name="connsiteY2" fmla="*/ 34750 h 40625"/>
              <a:gd name="connsiteX3" fmla="*/ 5448 w 42848"/>
              <a:gd name="connsiteY3" fmla="*/ 35131 h 40625"/>
              <a:gd name="connsiteX4" fmla="*/ 16106 w 42848"/>
              <a:gd name="connsiteY4" fmla="*/ 38941 h 40625"/>
              <a:gd name="connsiteX5" fmla="*/ 15438 w 42848"/>
              <a:gd name="connsiteY5" fmla="*/ 37201 h 40625"/>
              <a:gd name="connsiteX6" fmla="*/ 28455 w 42848"/>
              <a:gd name="connsiteY6" fmla="*/ 34602 h 40625"/>
              <a:gd name="connsiteX7" fmla="*/ 28153 w 42848"/>
              <a:gd name="connsiteY7" fmla="*/ 34814 h 40625"/>
              <a:gd name="connsiteX8" fmla="*/ 33757 w 42848"/>
              <a:gd name="connsiteY8" fmla="*/ 22805 h 40625"/>
              <a:gd name="connsiteX9" fmla="*/ 37008 w 42848"/>
              <a:gd name="connsiteY9" fmla="*/ 29941 h 40625"/>
              <a:gd name="connsiteX10" fmla="*/ 41426 w 42848"/>
              <a:gd name="connsiteY10" fmla="*/ 15205 h 40625"/>
              <a:gd name="connsiteX11" fmla="*/ 39978 w 42848"/>
              <a:gd name="connsiteY11" fmla="*/ 17881 h 40625"/>
              <a:gd name="connsiteX12" fmla="*/ 37952 w 42848"/>
              <a:gd name="connsiteY12" fmla="*/ 5277 h 40625"/>
              <a:gd name="connsiteX13" fmla="*/ 36503 w 42848"/>
              <a:gd name="connsiteY13" fmla="*/ 5566 h 40625"/>
              <a:gd name="connsiteX14" fmla="*/ 28706 w 42848"/>
              <a:gd name="connsiteY14" fmla="*/ 3803 h 40625"/>
              <a:gd name="connsiteX15" fmla="*/ 29448 w 42848"/>
              <a:gd name="connsiteY15" fmla="*/ 2191 h 40625"/>
              <a:gd name="connsiteX16" fmla="*/ 21769 w 42848"/>
              <a:gd name="connsiteY16" fmla="*/ 4571 h 40625"/>
              <a:gd name="connsiteX17" fmla="*/ 22232 w 42848"/>
              <a:gd name="connsiteY17" fmla="*/ 8271 h 40625"/>
              <a:gd name="connsiteX18" fmla="*/ 13628 w 42848"/>
              <a:gd name="connsiteY18" fmla="*/ 5043 h 40625"/>
              <a:gd name="connsiteX19" fmla="*/ 16989 w 42848"/>
              <a:gd name="connsiteY19" fmla="*/ 9011 h 40625"/>
              <a:gd name="connsiteX20" fmla="*/ 3755 w 42848"/>
              <a:gd name="connsiteY20" fmla="*/ 15640 h 40625"/>
              <a:gd name="connsiteX21" fmla="*/ 6055 w 42848"/>
              <a:gd name="connsiteY21" fmla="*/ 15092 h 40625"/>
              <a:gd name="connsiteX0" fmla="*/ 3528 w 42848"/>
              <a:gd name="connsiteY0" fmla="*/ 14221 h 40625"/>
              <a:gd name="connsiteX1" fmla="*/ 8518 w 42848"/>
              <a:gd name="connsiteY1" fmla="*/ 6985 h 40625"/>
              <a:gd name="connsiteX2" fmla="*/ 13633 w 42848"/>
              <a:gd name="connsiteY2" fmla="*/ 5053 h 40625"/>
              <a:gd name="connsiteX3" fmla="*/ 22084 w 42848"/>
              <a:gd name="connsiteY3" fmla="*/ 3283 h 40625"/>
              <a:gd name="connsiteX4" fmla="*/ 25184 w 42848"/>
              <a:gd name="connsiteY4" fmla="*/ 2905 h 40625"/>
              <a:gd name="connsiteX5" fmla="*/ 29461 w 42848"/>
              <a:gd name="connsiteY5" fmla="*/ 2332 h 40625"/>
              <a:gd name="connsiteX6" fmla="*/ 35091 w 42848"/>
              <a:gd name="connsiteY6" fmla="*/ 541 h 40625"/>
              <a:gd name="connsiteX7" fmla="*/ 37946 w 42848"/>
              <a:gd name="connsiteY7" fmla="*/ 5427 h 40625"/>
              <a:gd name="connsiteX8" fmla="*/ 41610 w 42848"/>
              <a:gd name="connsiteY8" fmla="*/ 10169 h 40625"/>
              <a:gd name="connsiteX9" fmla="*/ 41446 w 42848"/>
              <a:gd name="connsiteY9" fmla="*/ 15311 h 40625"/>
              <a:gd name="connsiteX10" fmla="*/ 42644 w 42848"/>
              <a:gd name="connsiteY10" fmla="*/ 23173 h 40625"/>
              <a:gd name="connsiteX11" fmla="*/ 37032 w 42848"/>
              <a:gd name="connsiteY11" fmla="*/ 30055 h 40625"/>
              <a:gd name="connsiteX12" fmla="*/ 33883 w 42848"/>
              <a:gd name="connsiteY12" fmla="*/ 29269 h 40625"/>
              <a:gd name="connsiteX13" fmla="*/ 28183 w 42848"/>
              <a:gd name="connsiteY13" fmla="*/ 36666 h 40625"/>
              <a:gd name="connsiteX14" fmla="*/ 22360 w 42848"/>
              <a:gd name="connsiteY14" fmla="*/ 33985 h 40625"/>
              <a:gd name="connsiteX15" fmla="*/ 16108 w 42848"/>
              <a:gd name="connsiteY15" fmla="*/ 39117 h 40625"/>
              <a:gd name="connsiteX16" fmla="*/ 5432 w 42848"/>
              <a:gd name="connsiteY16" fmla="*/ 35323 h 40625"/>
              <a:gd name="connsiteX17" fmla="*/ 102 w 42848"/>
              <a:gd name="connsiteY17" fmla="*/ 36835 h 40625"/>
              <a:gd name="connsiteX18" fmla="*/ 1741 w 42848"/>
              <a:gd name="connsiteY18" fmla="*/ 25402 h 40625"/>
              <a:gd name="connsiteX19" fmla="*/ 1649 w 42848"/>
              <a:gd name="connsiteY19" fmla="*/ 20478 h 40625"/>
              <a:gd name="connsiteX20" fmla="*/ 3491 w 42848"/>
              <a:gd name="connsiteY20" fmla="*/ 14358 h 40625"/>
              <a:gd name="connsiteX21" fmla="*/ 3528 w 42848"/>
              <a:gd name="connsiteY21" fmla="*/ 14221 h 40625"/>
              <a:gd name="connsiteX0" fmla="*/ 4321 w 42848"/>
              <a:gd name="connsiteY0" fmla="*/ 26028 h 40625"/>
              <a:gd name="connsiteX1" fmla="*/ 1788 w 42848"/>
              <a:gd name="connsiteY1" fmla="*/ 25231 h 40625"/>
              <a:gd name="connsiteX2" fmla="*/ 6556 w 42848"/>
              <a:gd name="connsiteY2" fmla="*/ 34750 h 40625"/>
              <a:gd name="connsiteX3" fmla="*/ 5448 w 42848"/>
              <a:gd name="connsiteY3" fmla="*/ 35131 h 40625"/>
              <a:gd name="connsiteX4" fmla="*/ 16106 w 42848"/>
              <a:gd name="connsiteY4" fmla="*/ 38941 h 40625"/>
              <a:gd name="connsiteX5" fmla="*/ 15438 w 42848"/>
              <a:gd name="connsiteY5" fmla="*/ 37201 h 40625"/>
              <a:gd name="connsiteX6" fmla="*/ 28455 w 42848"/>
              <a:gd name="connsiteY6" fmla="*/ 34602 h 40625"/>
              <a:gd name="connsiteX7" fmla="*/ 28153 w 42848"/>
              <a:gd name="connsiteY7" fmla="*/ 34814 h 40625"/>
              <a:gd name="connsiteX8" fmla="*/ 33757 w 42848"/>
              <a:gd name="connsiteY8" fmla="*/ 22805 h 40625"/>
              <a:gd name="connsiteX9" fmla="*/ 37008 w 42848"/>
              <a:gd name="connsiteY9" fmla="*/ 29941 h 40625"/>
              <a:gd name="connsiteX10" fmla="*/ 41426 w 42848"/>
              <a:gd name="connsiteY10" fmla="*/ 15205 h 40625"/>
              <a:gd name="connsiteX11" fmla="*/ 39978 w 42848"/>
              <a:gd name="connsiteY11" fmla="*/ 17881 h 40625"/>
              <a:gd name="connsiteX12" fmla="*/ 37952 w 42848"/>
              <a:gd name="connsiteY12" fmla="*/ 5277 h 40625"/>
              <a:gd name="connsiteX13" fmla="*/ 36503 w 42848"/>
              <a:gd name="connsiteY13" fmla="*/ 5566 h 40625"/>
              <a:gd name="connsiteX14" fmla="*/ 28706 w 42848"/>
              <a:gd name="connsiteY14" fmla="*/ 3803 h 40625"/>
              <a:gd name="connsiteX15" fmla="*/ 29448 w 42848"/>
              <a:gd name="connsiteY15" fmla="*/ 2191 h 40625"/>
              <a:gd name="connsiteX16" fmla="*/ 21769 w 42848"/>
              <a:gd name="connsiteY16" fmla="*/ 4571 h 40625"/>
              <a:gd name="connsiteX17" fmla="*/ 22232 w 42848"/>
              <a:gd name="connsiteY17" fmla="*/ 8271 h 40625"/>
              <a:gd name="connsiteX18" fmla="*/ 13628 w 42848"/>
              <a:gd name="connsiteY18" fmla="*/ 5043 h 40625"/>
              <a:gd name="connsiteX19" fmla="*/ 16989 w 42848"/>
              <a:gd name="connsiteY19" fmla="*/ 9011 h 40625"/>
              <a:gd name="connsiteX20" fmla="*/ 3755 w 42848"/>
              <a:gd name="connsiteY20" fmla="*/ 15640 h 40625"/>
              <a:gd name="connsiteX21" fmla="*/ 6055 w 42848"/>
              <a:gd name="connsiteY21" fmla="*/ 15092 h 40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48" h="40625">
                <a:moveTo>
                  <a:pt x="3528" y="14221"/>
                </a:moveTo>
                <a:cubicBezTo>
                  <a:pt x="3257" y="11508"/>
                  <a:pt x="7156" y="8999"/>
                  <a:pt x="8518" y="6985"/>
                </a:cubicBezTo>
                <a:cubicBezTo>
                  <a:pt x="10670" y="3804"/>
                  <a:pt x="10892" y="2868"/>
                  <a:pt x="13633" y="5053"/>
                </a:cubicBezTo>
                <a:cubicBezTo>
                  <a:pt x="15306" y="760"/>
                  <a:pt x="19542" y="-127"/>
                  <a:pt x="22084" y="3283"/>
                </a:cubicBezTo>
                <a:cubicBezTo>
                  <a:pt x="22725" y="1534"/>
                  <a:pt x="23763" y="3179"/>
                  <a:pt x="25184" y="2905"/>
                </a:cubicBezTo>
                <a:cubicBezTo>
                  <a:pt x="26748" y="2603"/>
                  <a:pt x="28503" y="621"/>
                  <a:pt x="29461" y="2332"/>
                </a:cubicBezTo>
                <a:cubicBezTo>
                  <a:pt x="30843" y="118"/>
                  <a:pt x="33129" y="-609"/>
                  <a:pt x="35091" y="541"/>
                </a:cubicBezTo>
                <a:cubicBezTo>
                  <a:pt x="36586" y="1417"/>
                  <a:pt x="37658" y="3251"/>
                  <a:pt x="37946" y="5427"/>
                </a:cubicBezTo>
                <a:cubicBezTo>
                  <a:pt x="39674" y="6069"/>
                  <a:pt x="41050" y="7849"/>
                  <a:pt x="41610" y="10169"/>
                </a:cubicBezTo>
                <a:cubicBezTo>
                  <a:pt x="42017" y="11853"/>
                  <a:pt x="41959" y="13682"/>
                  <a:pt x="41446" y="15311"/>
                </a:cubicBezTo>
                <a:cubicBezTo>
                  <a:pt x="42707" y="17545"/>
                  <a:pt x="43148" y="20441"/>
                  <a:pt x="42644" y="23173"/>
                </a:cubicBezTo>
                <a:cubicBezTo>
                  <a:pt x="41974" y="26805"/>
                  <a:pt x="39756" y="29525"/>
                  <a:pt x="37032" y="30055"/>
                </a:cubicBezTo>
                <a:cubicBezTo>
                  <a:pt x="37019" y="32322"/>
                  <a:pt x="35146" y="27789"/>
                  <a:pt x="33883" y="29269"/>
                </a:cubicBezTo>
                <a:cubicBezTo>
                  <a:pt x="31964" y="31518"/>
                  <a:pt x="30332" y="38490"/>
                  <a:pt x="28183" y="36666"/>
                </a:cubicBezTo>
                <a:cubicBezTo>
                  <a:pt x="27488" y="39799"/>
                  <a:pt x="24692" y="33222"/>
                  <a:pt x="22360" y="33985"/>
                </a:cubicBezTo>
                <a:cubicBezTo>
                  <a:pt x="19612" y="34884"/>
                  <a:pt x="17679" y="42324"/>
                  <a:pt x="16108" y="39117"/>
                </a:cubicBezTo>
                <a:cubicBezTo>
                  <a:pt x="12400" y="42161"/>
                  <a:pt x="7584" y="40450"/>
                  <a:pt x="5432" y="35323"/>
                </a:cubicBezTo>
                <a:cubicBezTo>
                  <a:pt x="3318" y="35660"/>
                  <a:pt x="697" y="39609"/>
                  <a:pt x="102" y="36835"/>
                </a:cubicBezTo>
                <a:cubicBezTo>
                  <a:pt x="-329" y="34828"/>
                  <a:pt x="688" y="26928"/>
                  <a:pt x="1741" y="25402"/>
                </a:cubicBezTo>
                <a:cubicBezTo>
                  <a:pt x="247" y="24205"/>
                  <a:pt x="1441" y="22831"/>
                  <a:pt x="1649" y="20478"/>
                </a:cubicBezTo>
                <a:cubicBezTo>
                  <a:pt x="1893" y="17723"/>
                  <a:pt x="1473" y="14642"/>
                  <a:pt x="3491" y="14358"/>
                </a:cubicBezTo>
                <a:cubicBezTo>
                  <a:pt x="3503" y="14312"/>
                  <a:pt x="3516" y="14267"/>
                  <a:pt x="3528" y="14221"/>
                </a:cubicBezTo>
                <a:close/>
              </a:path>
              <a:path w="42848" h="40625" fill="none" extrusionOk="0">
                <a:moveTo>
                  <a:pt x="4321" y="26028"/>
                </a:moveTo>
                <a:cubicBezTo>
                  <a:pt x="3437" y="26122"/>
                  <a:pt x="2553" y="25844"/>
                  <a:pt x="1788" y="25231"/>
                </a:cubicBezTo>
                <a:moveTo>
                  <a:pt x="6556" y="34750"/>
                </a:moveTo>
                <a:cubicBezTo>
                  <a:pt x="6201" y="34943"/>
                  <a:pt x="5828" y="35071"/>
                  <a:pt x="5448" y="35131"/>
                </a:cubicBezTo>
                <a:moveTo>
                  <a:pt x="16106" y="38941"/>
                </a:moveTo>
                <a:cubicBezTo>
                  <a:pt x="15839" y="38395"/>
                  <a:pt x="15615" y="37812"/>
                  <a:pt x="15438" y="37201"/>
                </a:cubicBezTo>
                <a:moveTo>
                  <a:pt x="28455" y="34602"/>
                </a:moveTo>
                <a:cubicBezTo>
                  <a:pt x="28416" y="35249"/>
                  <a:pt x="28291" y="34192"/>
                  <a:pt x="28153" y="34814"/>
                </a:cubicBezTo>
                <a:moveTo>
                  <a:pt x="33757" y="22805"/>
                </a:moveTo>
                <a:cubicBezTo>
                  <a:pt x="35761" y="24133"/>
                  <a:pt x="37026" y="26909"/>
                  <a:pt x="37008" y="29941"/>
                </a:cubicBezTo>
                <a:moveTo>
                  <a:pt x="41426" y="15205"/>
                </a:moveTo>
                <a:cubicBezTo>
                  <a:pt x="41101" y="16237"/>
                  <a:pt x="40606" y="17153"/>
                  <a:pt x="39978" y="17881"/>
                </a:cubicBezTo>
                <a:moveTo>
                  <a:pt x="37952" y="5277"/>
                </a:moveTo>
                <a:cubicBezTo>
                  <a:pt x="38007" y="5694"/>
                  <a:pt x="36508" y="5142"/>
                  <a:pt x="36503" y="5566"/>
                </a:cubicBezTo>
                <a:moveTo>
                  <a:pt x="28706" y="3803"/>
                </a:moveTo>
                <a:cubicBezTo>
                  <a:pt x="28895" y="3220"/>
                  <a:pt x="29144" y="2677"/>
                  <a:pt x="29448" y="2191"/>
                </a:cubicBezTo>
                <a:moveTo>
                  <a:pt x="21769" y="4571"/>
                </a:moveTo>
                <a:cubicBezTo>
                  <a:pt x="21846" y="4089"/>
                  <a:pt x="22071" y="8712"/>
                  <a:pt x="22232" y="8271"/>
                </a:cubicBezTo>
                <a:moveTo>
                  <a:pt x="13628" y="5043"/>
                </a:moveTo>
                <a:cubicBezTo>
                  <a:pt x="14100" y="5419"/>
                  <a:pt x="16597" y="8492"/>
                  <a:pt x="16989" y="9011"/>
                </a:cubicBezTo>
                <a:moveTo>
                  <a:pt x="3755" y="15640"/>
                </a:moveTo>
                <a:cubicBezTo>
                  <a:pt x="3652" y="15176"/>
                  <a:pt x="6103" y="15573"/>
                  <a:pt x="6055" y="15092"/>
                </a:cubicBezTo>
              </a:path>
            </a:pathLst>
          </a:custGeom>
          <a:pattFill prst="divot">
            <a:fgClr>
              <a:schemeClr val="tx2">
                <a:lumMod val="75000"/>
              </a:schemeClr>
            </a:fgClr>
            <a:bgClr>
              <a:schemeClr val="bg1">
                <a:lumMod val="95000"/>
              </a:schemeClr>
            </a:bgClr>
          </a:patt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1" name="Freeform 70">
            <a:extLst>
              <a:ext uri="{FF2B5EF4-FFF2-40B4-BE49-F238E27FC236}">
                <a16:creationId xmlns:a16="http://schemas.microsoft.com/office/drawing/2014/main" id="{2AE88F97-42F5-4F1E-94CE-549B0DDA7993}"/>
              </a:ext>
            </a:extLst>
          </p:cNvPr>
          <p:cNvSpPr/>
          <p:nvPr/>
        </p:nvSpPr>
        <p:spPr>
          <a:xfrm rot="1993424">
            <a:off x="3828823" y="1762587"/>
            <a:ext cx="551309" cy="378883"/>
          </a:xfrm>
          <a:custGeom>
            <a:avLst/>
            <a:gdLst>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74001 w 1318451"/>
              <a:gd name="connsiteY0" fmla="*/ 0 h 1085850"/>
              <a:gd name="connsiteX1" fmla="*/ 1026351 w 1318451"/>
              <a:gd name="connsiteY1" fmla="*/ 184150 h 1085850"/>
              <a:gd name="connsiteX2" fmla="*/ 715201 w 1318451"/>
              <a:gd name="connsiteY2" fmla="*/ 260350 h 1085850"/>
              <a:gd name="connsiteX3" fmla="*/ 365951 w 1318451"/>
              <a:gd name="connsiteY3" fmla="*/ 292100 h 1085850"/>
              <a:gd name="connsiteX4" fmla="*/ 143701 w 1318451"/>
              <a:gd name="connsiteY4" fmla="*/ 438150 h 1085850"/>
              <a:gd name="connsiteX5" fmla="*/ 16701 w 1318451"/>
              <a:gd name="connsiteY5" fmla="*/ 609600 h 1085850"/>
              <a:gd name="connsiteX6" fmla="*/ 54801 w 1318451"/>
              <a:gd name="connsiteY6" fmla="*/ 869950 h 1085850"/>
              <a:gd name="connsiteX7" fmla="*/ 213551 w 1318451"/>
              <a:gd name="connsiteY7" fmla="*/ 1085850 h 1085850"/>
              <a:gd name="connsiteX8" fmla="*/ 588201 w 1318451"/>
              <a:gd name="connsiteY8" fmla="*/ 1047750 h 1085850"/>
              <a:gd name="connsiteX9" fmla="*/ 912051 w 1318451"/>
              <a:gd name="connsiteY9" fmla="*/ 977900 h 1085850"/>
              <a:gd name="connsiteX10" fmla="*/ 1064451 w 1318451"/>
              <a:gd name="connsiteY10" fmla="*/ 914400 h 1085850"/>
              <a:gd name="connsiteX11" fmla="*/ 1204151 w 1318451"/>
              <a:gd name="connsiteY11" fmla="*/ 692150 h 1085850"/>
              <a:gd name="connsiteX12" fmla="*/ 1280351 w 1318451"/>
              <a:gd name="connsiteY12" fmla="*/ 457200 h 1085850"/>
              <a:gd name="connsiteX13" fmla="*/ 1318451 w 1318451"/>
              <a:gd name="connsiteY13" fmla="*/ 76200 h 1085850"/>
              <a:gd name="connsiteX14" fmla="*/ 1274001 w 1318451"/>
              <a:gd name="connsiteY14" fmla="*/ 0 h 1085850"/>
              <a:gd name="connsiteX0" fmla="*/ 1265781 w 1310231"/>
              <a:gd name="connsiteY0" fmla="*/ 0 h 1085850"/>
              <a:gd name="connsiteX1" fmla="*/ 1018131 w 1310231"/>
              <a:gd name="connsiteY1" fmla="*/ 184150 h 1085850"/>
              <a:gd name="connsiteX2" fmla="*/ 706981 w 1310231"/>
              <a:gd name="connsiteY2" fmla="*/ 260350 h 1085850"/>
              <a:gd name="connsiteX3" fmla="*/ 357731 w 1310231"/>
              <a:gd name="connsiteY3" fmla="*/ 292100 h 1085850"/>
              <a:gd name="connsiteX4" fmla="*/ 135481 w 1310231"/>
              <a:gd name="connsiteY4" fmla="*/ 438150 h 1085850"/>
              <a:gd name="connsiteX5" fmla="*/ 8481 w 1310231"/>
              <a:gd name="connsiteY5" fmla="*/ 609600 h 1085850"/>
              <a:gd name="connsiteX6" fmla="*/ 46581 w 1310231"/>
              <a:gd name="connsiteY6" fmla="*/ 869950 h 1085850"/>
              <a:gd name="connsiteX7" fmla="*/ 205331 w 1310231"/>
              <a:gd name="connsiteY7" fmla="*/ 1085850 h 1085850"/>
              <a:gd name="connsiteX8" fmla="*/ 579981 w 1310231"/>
              <a:gd name="connsiteY8" fmla="*/ 1047750 h 1085850"/>
              <a:gd name="connsiteX9" fmla="*/ 903831 w 1310231"/>
              <a:gd name="connsiteY9" fmla="*/ 977900 h 1085850"/>
              <a:gd name="connsiteX10" fmla="*/ 1056231 w 1310231"/>
              <a:gd name="connsiteY10" fmla="*/ 914400 h 1085850"/>
              <a:gd name="connsiteX11" fmla="*/ 1195931 w 1310231"/>
              <a:gd name="connsiteY11" fmla="*/ 692150 h 1085850"/>
              <a:gd name="connsiteX12" fmla="*/ 1272131 w 1310231"/>
              <a:gd name="connsiteY12" fmla="*/ 457200 h 1085850"/>
              <a:gd name="connsiteX13" fmla="*/ 1310231 w 1310231"/>
              <a:gd name="connsiteY13" fmla="*/ 76200 h 1085850"/>
              <a:gd name="connsiteX14" fmla="*/ 1265781 w 1310231"/>
              <a:gd name="connsiteY14" fmla="*/ 0 h 1085850"/>
              <a:gd name="connsiteX0" fmla="*/ 1265781 w 1310231"/>
              <a:gd name="connsiteY0" fmla="*/ 0 h 1112958"/>
              <a:gd name="connsiteX1" fmla="*/ 1018131 w 1310231"/>
              <a:gd name="connsiteY1" fmla="*/ 184150 h 1112958"/>
              <a:gd name="connsiteX2" fmla="*/ 706981 w 1310231"/>
              <a:gd name="connsiteY2" fmla="*/ 260350 h 1112958"/>
              <a:gd name="connsiteX3" fmla="*/ 357731 w 1310231"/>
              <a:gd name="connsiteY3" fmla="*/ 292100 h 1112958"/>
              <a:gd name="connsiteX4" fmla="*/ 135481 w 1310231"/>
              <a:gd name="connsiteY4" fmla="*/ 438150 h 1112958"/>
              <a:gd name="connsiteX5" fmla="*/ 8481 w 1310231"/>
              <a:gd name="connsiteY5" fmla="*/ 609600 h 1112958"/>
              <a:gd name="connsiteX6" fmla="*/ 46581 w 1310231"/>
              <a:gd name="connsiteY6" fmla="*/ 869950 h 1112958"/>
              <a:gd name="connsiteX7" fmla="*/ 205331 w 1310231"/>
              <a:gd name="connsiteY7" fmla="*/ 1085850 h 1112958"/>
              <a:gd name="connsiteX8" fmla="*/ 579981 w 1310231"/>
              <a:gd name="connsiteY8" fmla="*/ 1047750 h 1112958"/>
              <a:gd name="connsiteX9" fmla="*/ 903831 w 1310231"/>
              <a:gd name="connsiteY9" fmla="*/ 977900 h 1112958"/>
              <a:gd name="connsiteX10" fmla="*/ 1056231 w 1310231"/>
              <a:gd name="connsiteY10" fmla="*/ 914400 h 1112958"/>
              <a:gd name="connsiteX11" fmla="*/ 1195931 w 1310231"/>
              <a:gd name="connsiteY11" fmla="*/ 692150 h 1112958"/>
              <a:gd name="connsiteX12" fmla="*/ 1272131 w 1310231"/>
              <a:gd name="connsiteY12" fmla="*/ 457200 h 1112958"/>
              <a:gd name="connsiteX13" fmla="*/ 1310231 w 1310231"/>
              <a:gd name="connsiteY13" fmla="*/ 76200 h 1112958"/>
              <a:gd name="connsiteX14" fmla="*/ 1265781 w 1310231"/>
              <a:gd name="connsiteY14" fmla="*/ 0 h 1112958"/>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865732 w 1310231"/>
              <a:gd name="connsiteY10" fmla="*/ 876301 h 1095703"/>
              <a:gd name="connsiteX11" fmla="*/ 1037181 w 1310231"/>
              <a:gd name="connsiteY11" fmla="*/ 844550 h 1095703"/>
              <a:gd name="connsiteX12" fmla="*/ 1195931 w 1310231"/>
              <a:gd name="connsiteY12" fmla="*/ 692150 h 1095703"/>
              <a:gd name="connsiteX13" fmla="*/ 1272131 w 1310231"/>
              <a:gd name="connsiteY13" fmla="*/ 457200 h 1095703"/>
              <a:gd name="connsiteX14" fmla="*/ 1310231 w 1310231"/>
              <a:gd name="connsiteY14" fmla="*/ 76200 h 1095703"/>
              <a:gd name="connsiteX15" fmla="*/ 1265781 w 1310231"/>
              <a:gd name="connsiteY15" fmla="*/ 0 h 1095703"/>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37181 w 1310231"/>
              <a:gd name="connsiteY11" fmla="*/ 84455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70531 w 1310231"/>
              <a:gd name="connsiteY12" fmla="*/ 63500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329281 w 1329281"/>
              <a:gd name="connsiteY0" fmla="*/ 0 h 1146112"/>
              <a:gd name="connsiteX1" fmla="*/ 1018131 w 1329281"/>
              <a:gd name="connsiteY1" fmla="*/ 234950 h 1146112"/>
              <a:gd name="connsiteX2" fmla="*/ 706981 w 1329281"/>
              <a:gd name="connsiteY2" fmla="*/ 311150 h 1146112"/>
              <a:gd name="connsiteX3" fmla="*/ 357731 w 1329281"/>
              <a:gd name="connsiteY3" fmla="*/ 342900 h 1146112"/>
              <a:gd name="connsiteX4" fmla="*/ 135481 w 1329281"/>
              <a:gd name="connsiteY4" fmla="*/ 488950 h 1146112"/>
              <a:gd name="connsiteX5" fmla="*/ 8481 w 1329281"/>
              <a:gd name="connsiteY5" fmla="*/ 660400 h 1146112"/>
              <a:gd name="connsiteX6" fmla="*/ 46581 w 1329281"/>
              <a:gd name="connsiteY6" fmla="*/ 920750 h 1146112"/>
              <a:gd name="connsiteX7" fmla="*/ 205331 w 1329281"/>
              <a:gd name="connsiteY7" fmla="*/ 1136650 h 1146112"/>
              <a:gd name="connsiteX8" fmla="*/ 579981 w 1329281"/>
              <a:gd name="connsiteY8" fmla="*/ 1098550 h 1146112"/>
              <a:gd name="connsiteX9" fmla="*/ 751431 w 1329281"/>
              <a:gd name="connsiteY9" fmla="*/ 1016000 h 1146112"/>
              <a:gd name="connsiteX10" fmla="*/ 865732 w 1329281"/>
              <a:gd name="connsiteY10" fmla="*/ 927101 h 1146112"/>
              <a:gd name="connsiteX11" fmla="*/ 1024481 w 1329281"/>
              <a:gd name="connsiteY11" fmla="*/ 825500 h 1146112"/>
              <a:gd name="connsiteX12" fmla="*/ 1170531 w 1329281"/>
              <a:gd name="connsiteY12" fmla="*/ 685800 h 1146112"/>
              <a:gd name="connsiteX13" fmla="*/ 1272131 w 1329281"/>
              <a:gd name="connsiteY13" fmla="*/ 508000 h 1146112"/>
              <a:gd name="connsiteX14" fmla="*/ 1310231 w 1329281"/>
              <a:gd name="connsiteY14" fmla="*/ 127000 h 1146112"/>
              <a:gd name="connsiteX15" fmla="*/ 1329281 w 1329281"/>
              <a:gd name="connsiteY15" fmla="*/ 0 h 1146112"/>
              <a:gd name="connsiteX0" fmla="*/ 1310231 w 1310231"/>
              <a:gd name="connsiteY0" fmla="*/ 0 h 1146112"/>
              <a:gd name="connsiteX1" fmla="*/ 1018131 w 1310231"/>
              <a:gd name="connsiteY1" fmla="*/ 234950 h 1146112"/>
              <a:gd name="connsiteX2" fmla="*/ 706981 w 1310231"/>
              <a:gd name="connsiteY2" fmla="*/ 31115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357731 w 1310231"/>
              <a:gd name="connsiteY4" fmla="*/ 3429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275181 w 1310231"/>
              <a:gd name="connsiteY4" fmla="*/ 4572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700 w 1310700"/>
              <a:gd name="connsiteY0" fmla="*/ 0 h 1146112"/>
              <a:gd name="connsiteX1" fmla="*/ 1018600 w 1310700"/>
              <a:gd name="connsiteY1" fmla="*/ 234950 h 1146112"/>
              <a:gd name="connsiteX2" fmla="*/ 713800 w 1310700"/>
              <a:gd name="connsiteY2" fmla="*/ 381000 h 1146112"/>
              <a:gd name="connsiteX3" fmla="*/ 370901 w 1310700"/>
              <a:gd name="connsiteY3" fmla="*/ 457201 h 1146112"/>
              <a:gd name="connsiteX4" fmla="*/ 275650 w 1310700"/>
              <a:gd name="connsiteY4" fmla="*/ 457200 h 1146112"/>
              <a:gd name="connsiteX5" fmla="*/ 142300 w 1310700"/>
              <a:gd name="connsiteY5" fmla="*/ 552450 h 1146112"/>
              <a:gd name="connsiteX6" fmla="*/ 8950 w 1310700"/>
              <a:gd name="connsiteY6" fmla="*/ 660400 h 1146112"/>
              <a:gd name="connsiteX7" fmla="*/ 47050 w 1310700"/>
              <a:gd name="connsiteY7" fmla="*/ 920750 h 1146112"/>
              <a:gd name="connsiteX8" fmla="*/ 205800 w 1310700"/>
              <a:gd name="connsiteY8" fmla="*/ 1136650 h 1146112"/>
              <a:gd name="connsiteX9" fmla="*/ 580450 w 1310700"/>
              <a:gd name="connsiteY9" fmla="*/ 1098550 h 1146112"/>
              <a:gd name="connsiteX10" fmla="*/ 751900 w 1310700"/>
              <a:gd name="connsiteY10" fmla="*/ 1016000 h 1146112"/>
              <a:gd name="connsiteX11" fmla="*/ 866201 w 1310700"/>
              <a:gd name="connsiteY11" fmla="*/ 927101 h 1146112"/>
              <a:gd name="connsiteX12" fmla="*/ 1024950 w 1310700"/>
              <a:gd name="connsiteY12" fmla="*/ 825500 h 1146112"/>
              <a:gd name="connsiteX13" fmla="*/ 1171000 w 1310700"/>
              <a:gd name="connsiteY13" fmla="*/ 685800 h 1146112"/>
              <a:gd name="connsiteX14" fmla="*/ 1272600 w 1310700"/>
              <a:gd name="connsiteY14" fmla="*/ 508000 h 1146112"/>
              <a:gd name="connsiteX15" fmla="*/ 1310700 w 1310700"/>
              <a:gd name="connsiteY15" fmla="*/ 127000 h 1146112"/>
              <a:gd name="connsiteX16" fmla="*/ 1310700 w 1310700"/>
              <a:gd name="connsiteY16" fmla="*/ 0 h 1146112"/>
              <a:gd name="connsiteX0" fmla="*/ 1279766 w 1279766"/>
              <a:gd name="connsiteY0" fmla="*/ 0 h 1146112"/>
              <a:gd name="connsiteX1" fmla="*/ 987666 w 1279766"/>
              <a:gd name="connsiteY1" fmla="*/ 234950 h 1146112"/>
              <a:gd name="connsiteX2" fmla="*/ 682866 w 1279766"/>
              <a:gd name="connsiteY2" fmla="*/ 381000 h 1146112"/>
              <a:gd name="connsiteX3" fmla="*/ 339967 w 1279766"/>
              <a:gd name="connsiteY3" fmla="*/ 457201 h 1146112"/>
              <a:gd name="connsiteX4" fmla="*/ 244716 w 1279766"/>
              <a:gd name="connsiteY4" fmla="*/ 457200 h 1146112"/>
              <a:gd name="connsiteX5" fmla="*/ 111366 w 1279766"/>
              <a:gd name="connsiteY5" fmla="*/ 552450 h 1146112"/>
              <a:gd name="connsiteX6" fmla="*/ 16116 w 1279766"/>
              <a:gd name="connsiteY6" fmla="*/ 704850 h 1146112"/>
              <a:gd name="connsiteX7" fmla="*/ 16116 w 1279766"/>
              <a:gd name="connsiteY7" fmla="*/ 920750 h 1146112"/>
              <a:gd name="connsiteX8" fmla="*/ 174866 w 1279766"/>
              <a:gd name="connsiteY8" fmla="*/ 1136650 h 1146112"/>
              <a:gd name="connsiteX9" fmla="*/ 549516 w 1279766"/>
              <a:gd name="connsiteY9" fmla="*/ 1098550 h 1146112"/>
              <a:gd name="connsiteX10" fmla="*/ 720966 w 1279766"/>
              <a:gd name="connsiteY10" fmla="*/ 1016000 h 1146112"/>
              <a:gd name="connsiteX11" fmla="*/ 835267 w 1279766"/>
              <a:gd name="connsiteY11" fmla="*/ 927101 h 1146112"/>
              <a:gd name="connsiteX12" fmla="*/ 994016 w 1279766"/>
              <a:gd name="connsiteY12" fmla="*/ 825500 h 1146112"/>
              <a:gd name="connsiteX13" fmla="*/ 1140066 w 1279766"/>
              <a:gd name="connsiteY13" fmla="*/ 685800 h 1146112"/>
              <a:gd name="connsiteX14" fmla="*/ 1241666 w 1279766"/>
              <a:gd name="connsiteY14" fmla="*/ 508000 h 1146112"/>
              <a:gd name="connsiteX15" fmla="*/ 1279766 w 1279766"/>
              <a:gd name="connsiteY15" fmla="*/ 127000 h 1146112"/>
              <a:gd name="connsiteX16" fmla="*/ 1279766 w 1279766"/>
              <a:gd name="connsiteY16" fmla="*/ 0 h 1146112"/>
              <a:gd name="connsiteX0" fmla="*/ 1263707 w 1263707"/>
              <a:gd name="connsiteY0" fmla="*/ 0 h 1149606"/>
              <a:gd name="connsiteX1" fmla="*/ 971607 w 1263707"/>
              <a:gd name="connsiteY1" fmla="*/ 234950 h 1149606"/>
              <a:gd name="connsiteX2" fmla="*/ 666807 w 1263707"/>
              <a:gd name="connsiteY2" fmla="*/ 381000 h 1149606"/>
              <a:gd name="connsiteX3" fmla="*/ 323908 w 1263707"/>
              <a:gd name="connsiteY3" fmla="*/ 457201 h 1149606"/>
              <a:gd name="connsiteX4" fmla="*/ 228657 w 1263707"/>
              <a:gd name="connsiteY4" fmla="*/ 457200 h 1149606"/>
              <a:gd name="connsiteX5" fmla="*/ 95307 w 1263707"/>
              <a:gd name="connsiteY5" fmla="*/ 552450 h 1149606"/>
              <a:gd name="connsiteX6" fmla="*/ 57 w 1263707"/>
              <a:gd name="connsiteY6" fmla="*/ 704850 h 1149606"/>
              <a:gd name="connsiteX7" fmla="*/ 82607 w 1263707"/>
              <a:gd name="connsiteY7" fmla="*/ 869950 h 1149606"/>
              <a:gd name="connsiteX8" fmla="*/ 158807 w 1263707"/>
              <a:gd name="connsiteY8" fmla="*/ 1136650 h 1149606"/>
              <a:gd name="connsiteX9" fmla="*/ 533457 w 1263707"/>
              <a:gd name="connsiteY9" fmla="*/ 1098550 h 1149606"/>
              <a:gd name="connsiteX10" fmla="*/ 704907 w 1263707"/>
              <a:gd name="connsiteY10" fmla="*/ 1016000 h 1149606"/>
              <a:gd name="connsiteX11" fmla="*/ 819208 w 1263707"/>
              <a:gd name="connsiteY11" fmla="*/ 927101 h 1149606"/>
              <a:gd name="connsiteX12" fmla="*/ 977957 w 1263707"/>
              <a:gd name="connsiteY12" fmla="*/ 825500 h 1149606"/>
              <a:gd name="connsiteX13" fmla="*/ 1124007 w 1263707"/>
              <a:gd name="connsiteY13" fmla="*/ 685800 h 1149606"/>
              <a:gd name="connsiteX14" fmla="*/ 1225607 w 1263707"/>
              <a:gd name="connsiteY14" fmla="*/ 508000 h 1149606"/>
              <a:gd name="connsiteX15" fmla="*/ 1263707 w 1263707"/>
              <a:gd name="connsiteY15" fmla="*/ 127000 h 1149606"/>
              <a:gd name="connsiteX16" fmla="*/ 1263707 w 1263707"/>
              <a:gd name="connsiteY16" fmla="*/ 0 h 1149606"/>
              <a:gd name="connsiteX0" fmla="*/ 1263732 w 1263732"/>
              <a:gd name="connsiteY0" fmla="*/ 0 h 1101119"/>
              <a:gd name="connsiteX1" fmla="*/ 971632 w 1263732"/>
              <a:gd name="connsiteY1" fmla="*/ 234950 h 1101119"/>
              <a:gd name="connsiteX2" fmla="*/ 666832 w 1263732"/>
              <a:gd name="connsiteY2" fmla="*/ 381000 h 1101119"/>
              <a:gd name="connsiteX3" fmla="*/ 323933 w 1263732"/>
              <a:gd name="connsiteY3" fmla="*/ 457201 h 1101119"/>
              <a:gd name="connsiteX4" fmla="*/ 228682 w 1263732"/>
              <a:gd name="connsiteY4" fmla="*/ 457200 h 1101119"/>
              <a:gd name="connsiteX5" fmla="*/ 95332 w 1263732"/>
              <a:gd name="connsiteY5" fmla="*/ 552450 h 1101119"/>
              <a:gd name="connsiteX6" fmla="*/ 82 w 1263732"/>
              <a:gd name="connsiteY6" fmla="*/ 704850 h 1101119"/>
              <a:gd name="connsiteX7" fmla="*/ 82632 w 1263732"/>
              <a:gd name="connsiteY7" fmla="*/ 869950 h 1101119"/>
              <a:gd name="connsiteX8" fmla="*/ 273132 w 1263732"/>
              <a:gd name="connsiteY8" fmla="*/ 1060450 h 1101119"/>
              <a:gd name="connsiteX9" fmla="*/ 533482 w 1263732"/>
              <a:gd name="connsiteY9" fmla="*/ 1098550 h 1101119"/>
              <a:gd name="connsiteX10" fmla="*/ 704932 w 1263732"/>
              <a:gd name="connsiteY10" fmla="*/ 1016000 h 1101119"/>
              <a:gd name="connsiteX11" fmla="*/ 819233 w 1263732"/>
              <a:gd name="connsiteY11" fmla="*/ 927101 h 1101119"/>
              <a:gd name="connsiteX12" fmla="*/ 977982 w 1263732"/>
              <a:gd name="connsiteY12" fmla="*/ 825500 h 1101119"/>
              <a:gd name="connsiteX13" fmla="*/ 1124032 w 1263732"/>
              <a:gd name="connsiteY13" fmla="*/ 685800 h 1101119"/>
              <a:gd name="connsiteX14" fmla="*/ 1225632 w 1263732"/>
              <a:gd name="connsiteY14" fmla="*/ 508000 h 1101119"/>
              <a:gd name="connsiteX15" fmla="*/ 1263732 w 1263732"/>
              <a:gd name="connsiteY15" fmla="*/ 127000 h 1101119"/>
              <a:gd name="connsiteX16" fmla="*/ 1263732 w 1263732"/>
              <a:gd name="connsiteY16" fmla="*/ 0 h 1101119"/>
              <a:gd name="connsiteX0" fmla="*/ 1263732 w 1263732"/>
              <a:gd name="connsiteY0" fmla="*/ 0 h 1074093"/>
              <a:gd name="connsiteX1" fmla="*/ 971632 w 1263732"/>
              <a:gd name="connsiteY1" fmla="*/ 234950 h 1074093"/>
              <a:gd name="connsiteX2" fmla="*/ 666832 w 1263732"/>
              <a:gd name="connsiteY2" fmla="*/ 381000 h 1074093"/>
              <a:gd name="connsiteX3" fmla="*/ 323933 w 1263732"/>
              <a:gd name="connsiteY3" fmla="*/ 457201 h 1074093"/>
              <a:gd name="connsiteX4" fmla="*/ 228682 w 1263732"/>
              <a:gd name="connsiteY4" fmla="*/ 457200 h 1074093"/>
              <a:gd name="connsiteX5" fmla="*/ 95332 w 1263732"/>
              <a:gd name="connsiteY5" fmla="*/ 552450 h 1074093"/>
              <a:gd name="connsiteX6" fmla="*/ 82 w 1263732"/>
              <a:gd name="connsiteY6" fmla="*/ 704850 h 1074093"/>
              <a:gd name="connsiteX7" fmla="*/ 82632 w 1263732"/>
              <a:gd name="connsiteY7" fmla="*/ 869950 h 1074093"/>
              <a:gd name="connsiteX8" fmla="*/ 273132 w 1263732"/>
              <a:gd name="connsiteY8" fmla="*/ 1060450 h 1074093"/>
              <a:gd name="connsiteX9" fmla="*/ 527132 w 1263732"/>
              <a:gd name="connsiteY9" fmla="*/ 1054100 h 1074093"/>
              <a:gd name="connsiteX10" fmla="*/ 704932 w 1263732"/>
              <a:gd name="connsiteY10" fmla="*/ 1016000 h 1074093"/>
              <a:gd name="connsiteX11" fmla="*/ 819233 w 1263732"/>
              <a:gd name="connsiteY11" fmla="*/ 927101 h 1074093"/>
              <a:gd name="connsiteX12" fmla="*/ 977982 w 1263732"/>
              <a:gd name="connsiteY12" fmla="*/ 825500 h 1074093"/>
              <a:gd name="connsiteX13" fmla="*/ 1124032 w 1263732"/>
              <a:gd name="connsiteY13" fmla="*/ 685800 h 1074093"/>
              <a:gd name="connsiteX14" fmla="*/ 1225632 w 1263732"/>
              <a:gd name="connsiteY14" fmla="*/ 508000 h 1074093"/>
              <a:gd name="connsiteX15" fmla="*/ 1263732 w 1263732"/>
              <a:gd name="connsiteY15" fmla="*/ 127000 h 1074093"/>
              <a:gd name="connsiteX16" fmla="*/ 1263732 w 1263732"/>
              <a:gd name="connsiteY16" fmla="*/ 0 h 1074093"/>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10160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9906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17682 w 1263732"/>
              <a:gd name="connsiteY14" fmla="*/ 66675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76333 w 1244733"/>
              <a:gd name="connsiteY5" fmla="*/ 552450 h 1075057"/>
              <a:gd name="connsiteX6" fmla="*/ 133 w 1244733"/>
              <a:gd name="connsiteY6" fmla="*/ 723900 h 1075057"/>
              <a:gd name="connsiteX7" fmla="*/ 63633 w 1244733"/>
              <a:gd name="connsiteY7" fmla="*/ 869950 h 1075057"/>
              <a:gd name="connsiteX8" fmla="*/ 254133 w 1244733"/>
              <a:gd name="connsiteY8" fmla="*/ 1060450 h 1075057"/>
              <a:gd name="connsiteX9" fmla="*/ 508133 w 1244733"/>
              <a:gd name="connsiteY9" fmla="*/ 1054100 h 1075057"/>
              <a:gd name="connsiteX10" fmla="*/ 628784 w 1244733"/>
              <a:gd name="connsiteY10" fmla="*/ 990602 h 1075057"/>
              <a:gd name="connsiteX11" fmla="*/ 679583 w 1244733"/>
              <a:gd name="connsiteY11" fmla="*/ 965200 h 1075057"/>
              <a:gd name="connsiteX12" fmla="*/ 812934 w 1244733"/>
              <a:gd name="connsiteY12" fmla="*/ 889001 h 1075057"/>
              <a:gd name="connsiteX13" fmla="*/ 958983 w 1244733"/>
              <a:gd name="connsiteY13" fmla="*/ 800100 h 1075057"/>
              <a:gd name="connsiteX14" fmla="*/ 1098683 w 1244733"/>
              <a:gd name="connsiteY14" fmla="*/ 666750 h 1075057"/>
              <a:gd name="connsiteX15" fmla="*/ 1206633 w 1244733"/>
              <a:gd name="connsiteY15" fmla="*/ 508000 h 1075057"/>
              <a:gd name="connsiteX16" fmla="*/ 1244733 w 1244733"/>
              <a:gd name="connsiteY16" fmla="*/ 127000 h 1075057"/>
              <a:gd name="connsiteX17" fmla="*/ 1244733 w 1244733"/>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47783 w 1244733"/>
              <a:gd name="connsiteY4" fmla="*/ 47625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05259 w 1245058"/>
              <a:gd name="connsiteY3" fmla="*/ 4572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889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438608 w 1245058"/>
              <a:gd name="connsiteY4" fmla="*/ 6413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104102 w 1253451"/>
              <a:gd name="connsiteY5" fmla="*/ 57150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345402 w 1253451"/>
              <a:gd name="connsiteY5" fmla="*/ 65405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181828 w 1181828"/>
              <a:gd name="connsiteY0" fmla="*/ 0 h 1075057"/>
              <a:gd name="connsiteX1" fmla="*/ 889728 w 1181828"/>
              <a:gd name="connsiteY1" fmla="*/ 234950 h 1075057"/>
              <a:gd name="connsiteX2" fmla="*/ 584928 w 1181828"/>
              <a:gd name="connsiteY2" fmla="*/ 381000 h 1075057"/>
              <a:gd name="connsiteX3" fmla="*/ 419829 w 1181828"/>
              <a:gd name="connsiteY3" fmla="*/ 482601 h 1075057"/>
              <a:gd name="connsiteX4" fmla="*/ 375378 w 1181828"/>
              <a:gd name="connsiteY4" fmla="*/ 641350 h 1075057"/>
              <a:gd name="connsiteX5" fmla="*/ 273779 w 1181828"/>
              <a:gd name="connsiteY5" fmla="*/ 654052 h 1075057"/>
              <a:gd name="connsiteX6" fmla="*/ 178528 w 1181828"/>
              <a:gd name="connsiteY6" fmla="*/ 628650 h 1075057"/>
              <a:gd name="connsiteX7" fmla="*/ 127728 w 1181828"/>
              <a:gd name="connsiteY7" fmla="*/ 685800 h 1075057"/>
              <a:gd name="connsiteX8" fmla="*/ 728 w 1181828"/>
              <a:gd name="connsiteY8" fmla="*/ 869950 h 1075057"/>
              <a:gd name="connsiteX9" fmla="*/ 191228 w 1181828"/>
              <a:gd name="connsiteY9" fmla="*/ 1060450 h 1075057"/>
              <a:gd name="connsiteX10" fmla="*/ 445228 w 1181828"/>
              <a:gd name="connsiteY10" fmla="*/ 1054100 h 1075057"/>
              <a:gd name="connsiteX11" fmla="*/ 565879 w 1181828"/>
              <a:gd name="connsiteY11" fmla="*/ 990602 h 1075057"/>
              <a:gd name="connsiteX12" fmla="*/ 616678 w 1181828"/>
              <a:gd name="connsiteY12" fmla="*/ 965200 h 1075057"/>
              <a:gd name="connsiteX13" fmla="*/ 750029 w 1181828"/>
              <a:gd name="connsiteY13" fmla="*/ 889001 h 1075057"/>
              <a:gd name="connsiteX14" fmla="*/ 896078 w 1181828"/>
              <a:gd name="connsiteY14" fmla="*/ 800100 h 1075057"/>
              <a:gd name="connsiteX15" fmla="*/ 1035778 w 1181828"/>
              <a:gd name="connsiteY15" fmla="*/ 666750 h 1075057"/>
              <a:gd name="connsiteX16" fmla="*/ 1143728 w 1181828"/>
              <a:gd name="connsiteY16" fmla="*/ 508000 h 1075057"/>
              <a:gd name="connsiteX17" fmla="*/ 1181828 w 1181828"/>
              <a:gd name="connsiteY17" fmla="*/ 127000 h 1075057"/>
              <a:gd name="connsiteX18" fmla="*/ 1181828 w 1181828"/>
              <a:gd name="connsiteY18" fmla="*/ 0 h 1075057"/>
              <a:gd name="connsiteX0" fmla="*/ 1054208 w 1054208"/>
              <a:gd name="connsiteY0" fmla="*/ 0 h 1083044"/>
              <a:gd name="connsiteX1" fmla="*/ 762108 w 1054208"/>
              <a:gd name="connsiteY1" fmla="*/ 234950 h 1083044"/>
              <a:gd name="connsiteX2" fmla="*/ 457308 w 1054208"/>
              <a:gd name="connsiteY2" fmla="*/ 381000 h 1083044"/>
              <a:gd name="connsiteX3" fmla="*/ 292209 w 1054208"/>
              <a:gd name="connsiteY3" fmla="*/ 482601 h 1083044"/>
              <a:gd name="connsiteX4" fmla="*/ 247758 w 1054208"/>
              <a:gd name="connsiteY4" fmla="*/ 641350 h 1083044"/>
              <a:gd name="connsiteX5" fmla="*/ 146159 w 1054208"/>
              <a:gd name="connsiteY5" fmla="*/ 654052 h 1083044"/>
              <a:gd name="connsiteX6" fmla="*/ 50908 w 1054208"/>
              <a:gd name="connsiteY6" fmla="*/ 628650 h 1083044"/>
              <a:gd name="connsiteX7" fmla="*/ 108 w 1054208"/>
              <a:gd name="connsiteY7" fmla="*/ 685800 h 1083044"/>
              <a:gd name="connsiteX8" fmla="*/ 38208 w 1054208"/>
              <a:gd name="connsiteY8" fmla="*/ 762000 h 1083044"/>
              <a:gd name="connsiteX9" fmla="*/ 63608 w 1054208"/>
              <a:gd name="connsiteY9" fmla="*/ 1060450 h 1083044"/>
              <a:gd name="connsiteX10" fmla="*/ 317608 w 1054208"/>
              <a:gd name="connsiteY10" fmla="*/ 1054100 h 1083044"/>
              <a:gd name="connsiteX11" fmla="*/ 438259 w 1054208"/>
              <a:gd name="connsiteY11" fmla="*/ 990602 h 1083044"/>
              <a:gd name="connsiteX12" fmla="*/ 489058 w 1054208"/>
              <a:gd name="connsiteY12" fmla="*/ 965200 h 1083044"/>
              <a:gd name="connsiteX13" fmla="*/ 622409 w 1054208"/>
              <a:gd name="connsiteY13" fmla="*/ 889001 h 1083044"/>
              <a:gd name="connsiteX14" fmla="*/ 768458 w 1054208"/>
              <a:gd name="connsiteY14" fmla="*/ 800100 h 1083044"/>
              <a:gd name="connsiteX15" fmla="*/ 908158 w 1054208"/>
              <a:gd name="connsiteY15" fmla="*/ 666750 h 1083044"/>
              <a:gd name="connsiteX16" fmla="*/ 1016108 w 1054208"/>
              <a:gd name="connsiteY16" fmla="*/ 508000 h 1083044"/>
              <a:gd name="connsiteX17" fmla="*/ 1054208 w 1054208"/>
              <a:gd name="connsiteY17" fmla="*/ 127000 h 1083044"/>
              <a:gd name="connsiteX18" fmla="*/ 1054208 w 1054208"/>
              <a:gd name="connsiteY18" fmla="*/ 0 h 1083044"/>
              <a:gd name="connsiteX0" fmla="*/ 1054234 w 1054234"/>
              <a:gd name="connsiteY0" fmla="*/ 0 h 1060247"/>
              <a:gd name="connsiteX1" fmla="*/ 762134 w 1054234"/>
              <a:gd name="connsiteY1" fmla="*/ 234950 h 1060247"/>
              <a:gd name="connsiteX2" fmla="*/ 457334 w 1054234"/>
              <a:gd name="connsiteY2" fmla="*/ 381000 h 1060247"/>
              <a:gd name="connsiteX3" fmla="*/ 292235 w 1054234"/>
              <a:gd name="connsiteY3" fmla="*/ 482601 h 1060247"/>
              <a:gd name="connsiteX4" fmla="*/ 247784 w 1054234"/>
              <a:gd name="connsiteY4" fmla="*/ 641350 h 1060247"/>
              <a:gd name="connsiteX5" fmla="*/ 146185 w 1054234"/>
              <a:gd name="connsiteY5" fmla="*/ 654052 h 1060247"/>
              <a:gd name="connsiteX6" fmla="*/ 50934 w 1054234"/>
              <a:gd name="connsiteY6" fmla="*/ 628650 h 1060247"/>
              <a:gd name="connsiteX7" fmla="*/ 134 w 1054234"/>
              <a:gd name="connsiteY7" fmla="*/ 685800 h 1060247"/>
              <a:gd name="connsiteX8" fmla="*/ 38234 w 1054234"/>
              <a:gd name="connsiteY8" fmla="*/ 762000 h 1060247"/>
              <a:gd name="connsiteX9" fmla="*/ 101734 w 1054234"/>
              <a:gd name="connsiteY9" fmla="*/ 812800 h 1060247"/>
              <a:gd name="connsiteX10" fmla="*/ 317634 w 1054234"/>
              <a:gd name="connsiteY10" fmla="*/ 1054100 h 1060247"/>
              <a:gd name="connsiteX11" fmla="*/ 438285 w 1054234"/>
              <a:gd name="connsiteY11" fmla="*/ 990602 h 1060247"/>
              <a:gd name="connsiteX12" fmla="*/ 489084 w 1054234"/>
              <a:gd name="connsiteY12" fmla="*/ 965200 h 1060247"/>
              <a:gd name="connsiteX13" fmla="*/ 622435 w 1054234"/>
              <a:gd name="connsiteY13" fmla="*/ 889001 h 1060247"/>
              <a:gd name="connsiteX14" fmla="*/ 768484 w 1054234"/>
              <a:gd name="connsiteY14" fmla="*/ 800100 h 1060247"/>
              <a:gd name="connsiteX15" fmla="*/ 908184 w 1054234"/>
              <a:gd name="connsiteY15" fmla="*/ 666750 h 1060247"/>
              <a:gd name="connsiteX16" fmla="*/ 1016134 w 1054234"/>
              <a:gd name="connsiteY16" fmla="*/ 508000 h 1060247"/>
              <a:gd name="connsiteX17" fmla="*/ 1054234 w 1054234"/>
              <a:gd name="connsiteY17" fmla="*/ 127000 h 1060247"/>
              <a:gd name="connsiteX18" fmla="*/ 1054234 w 1054234"/>
              <a:gd name="connsiteY18" fmla="*/ 0 h 1060247"/>
              <a:gd name="connsiteX0" fmla="*/ 1054234 w 1054234"/>
              <a:gd name="connsiteY0" fmla="*/ 0 h 990750"/>
              <a:gd name="connsiteX1" fmla="*/ 762134 w 1054234"/>
              <a:gd name="connsiteY1" fmla="*/ 234950 h 990750"/>
              <a:gd name="connsiteX2" fmla="*/ 457334 w 1054234"/>
              <a:gd name="connsiteY2" fmla="*/ 381000 h 990750"/>
              <a:gd name="connsiteX3" fmla="*/ 292235 w 1054234"/>
              <a:gd name="connsiteY3" fmla="*/ 482601 h 990750"/>
              <a:gd name="connsiteX4" fmla="*/ 247784 w 1054234"/>
              <a:gd name="connsiteY4" fmla="*/ 641350 h 990750"/>
              <a:gd name="connsiteX5" fmla="*/ 146185 w 1054234"/>
              <a:gd name="connsiteY5" fmla="*/ 654052 h 990750"/>
              <a:gd name="connsiteX6" fmla="*/ 50934 w 1054234"/>
              <a:gd name="connsiteY6" fmla="*/ 628650 h 990750"/>
              <a:gd name="connsiteX7" fmla="*/ 134 w 1054234"/>
              <a:gd name="connsiteY7" fmla="*/ 685800 h 990750"/>
              <a:gd name="connsiteX8" fmla="*/ 38234 w 1054234"/>
              <a:gd name="connsiteY8" fmla="*/ 762000 h 990750"/>
              <a:gd name="connsiteX9" fmla="*/ 101734 w 1054234"/>
              <a:gd name="connsiteY9" fmla="*/ 812800 h 990750"/>
              <a:gd name="connsiteX10" fmla="*/ 254134 w 1054234"/>
              <a:gd name="connsiteY10" fmla="*/ 768350 h 990750"/>
              <a:gd name="connsiteX11" fmla="*/ 438285 w 1054234"/>
              <a:gd name="connsiteY11" fmla="*/ 990602 h 990750"/>
              <a:gd name="connsiteX12" fmla="*/ 489084 w 1054234"/>
              <a:gd name="connsiteY12" fmla="*/ 965200 h 990750"/>
              <a:gd name="connsiteX13" fmla="*/ 622435 w 1054234"/>
              <a:gd name="connsiteY13" fmla="*/ 889001 h 990750"/>
              <a:gd name="connsiteX14" fmla="*/ 768484 w 1054234"/>
              <a:gd name="connsiteY14" fmla="*/ 800100 h 990750"/>
              <a:gd name="connsiteX15" fmla="*/ 908184 w 1054234"/>
              <a:gd name="connsiteY15" fmla="*/ 666750 h 990750"/>
              <a:gd name="connsiteX16" fmla="*/ 1016134 w 1054234"/>
              <a:gd name="connsiteY16" fmla="*/ 508000 h 990750"/>
              <a:gd name="connsiteX17" fmla="*/ 1054234 w 1054234"/>
              <a:gd name="connsiteY17" fmla="*/ 127000 h 990750"/>
              <a:gd name="connsiteX18" fmla="*/ 1054234 w 1054234"/>
              <a:gd name="connsiteY18" fmla="*/ 0 h 990750"/>
              <a:gd name="connsiteX0" fmla="*/ 1054234 w 1054234"/>
              <a:gd name="connsiteY0" fmla="*/ 0 h 965258"/>
              <a:gd name="connsiteX1" fmla="*/ 762134 w 1054234"/>
              <a:gd name="connsiteY1" fmla="*/ 234950 h 965258"/>
              <a:gd name="connsiteX2" fmla="*/ 457334 w 1054234"/>
              <a:gd name="connsiteY2" fmla="*/ 381000 h 965258"/>
              <a:gd name="connsiteX3" fmla="*/ 292235 w 1054234"/>
              <a:gd name="connsiteY3" fmla="*/ 482601 h 965258"/>
              <a:gd name="connsiteX4" fmla="*/ 247784 w 1054234"/>
              <a:gd name="connsiteY4" fmla="*/ 641350 h 965258"/>
              <a:gd name="connsiteX5" fmla="*/ 146185 w 1054234"/>
              <a:gd name="connsiteY5" fmla="*/ 654052 h 965258"/>
              <a:gd name="connsiteX6" fmla="*/ 50934 w 1054234"/>
              <a:gd name="connsiteY6" fmla="*/ 628650 h 965258"/>
              <a:gd name="connsiteX7" fmla="*/ 134 w 1054234"/>
              <a:gd name="connsiteY7" fmla="*/ 685800 h 965258"/>
              <a:gd name="connsiteX8" fmla="*/ 38234 w 1054234"/>
              <a:gd name="connsiteY8" fmla="*/ 762000 h 965258"/>
              <a:gd name="connsiteX9" fmla="*/ 101734 w 1054234"/>
              <a:gd name="connsiteY9" fmla="*/ 812800 h 965258"/>
              <a:gd name="connsiteX10" fmla="*/ 254134 w 1054234"/>
              <a:gd name="connsiteY10" fmla="*/ 768350 h 965258"/>
              <a:gd name="connsiteX11" fmla="*/ 285885 w 1054234"/>
              <a:gd name="connsiteY11" fmla="*/ 876302 h 965258"/>
              <a:gd name="connsiteX12" fmla="*/ 489084 w 1054234"/>
              <a:gd name="connsiteY12" fmla="*/ 965200 h 965258"/>
              <a:gd name="connsiteX13" fmla="*/ 622435 w 1054234"/>
              <a:gd name="connsiteY13" fmla="*/ 889001 h 965258"/>
              <a:gd name="connsiteX14" fmla="*/ 768484 w 1054234"/>
              <a:gd name="connsiteY14" fmla="*/ 800100 h 965258"/>
              <a:gd name="connsiteX15" fmla="*/ 908184 w 1054234"/>
              <a:gd name="connsiteY15" fmla="*/ 666750 h 965258"/>
              <a:gd name="connsiteX16" fmla="*/ 1016134 w 1054234"/>
              <a:gd name="connsiteY16" fmla="*/ 508000 h 965258"/>
              <a:gd name="connsiteX17" fmla="*/ 1054234 w 1054234"/>
              <a:gd name="connsiteY17" fmla="*/ 127000 h 965258"/>
              <a:gd name="connsiteX18" fmla="*/ 1054234 w 1054234"/>
              <a:gd name="connsiteY18" fmla="*/ 0 h 965258"/>
              <a:gd name="connsiteX0" fmla="*/ 1054234 w 1054234"/>
              <a:gd name="connsiteY0" fmla="*/ 0 h 893013"/>
              <a:gd name="connsiteX1" fmla="*/ 762134 w 1054234"/>
              <a:gd name="connsiteY1" fmla="*/ 234950 h 893013"/>
              <a:gd name="connsiteX2" fmla="*/ 457334 w 1054234"/>
              <a:gd name="connsiteY2" fmla="*/ 381000 h 893013"/>
              <a:gd name="connsiteX3" fmla="*/ 292235 w 1054234"/>
              <a:gd name="connsiteY3" fmla="*/ 482601 h 893013"/>
              <a:gd name="connsiteX4" fmla="*/ 247784 w 1054234"/>
              <a:gd name="connsiteY4" fmla="*/ 641350 h 893013"/>
              <a:gd name="connsiteX5" fmla="*/ 146185 w 1054234"/>
              <a:gd name="connsiteY5" fmla="*/ 654052 h 893013"/>
              <a:gd name="connsiteX6" fmla="*/ 50934 w 1054234"/>
              <a:gd name="connsiteY6" fmla="*/ 628650 h 893013"/>
              <a:gd name="connsiteX7" fmla="*/ 134 w 1054234"/>
              <a:gd name="connsiteY7" fmla="*/ 685800 h 893013"/>
              <a:gd name="connsiteX8" fmla="*/ 38234 w 1054234"/>
              <a:gd name="connsiteY8" fmla="*/ 762000 h 893013"/>
              <a:gd name="connsiteX9" fmla="*/ 101734 w 1054234"/>
              <a:gd name="connsiteY9" fmla="*/ 812800 h 893013"/>
              <a:gd name="connsiteX10" fmla="*/ 254134 w 1054234"/>
              <a:gd name="connsiteY10" fmla="*/ 768350 h 893013"/>
              <a:gd name="connsiteX11" fmla="*/ 285885 w 1054234"/>
              <a:gd name="connsiteY11" fmla="*/ 876302 h 893013"/>
              <a:gd name="connsiteX12" fmla="*/ 387484 w 1054234"/>
              <a:gd name="connsiteY12" fmla="*/ 831850 h 893013"/>
              <a:gd name="connsiteX13" fmla="*/ 622435 w 1054234"/>
              <a:gd name="connsiteY13" fmla="*/ 889001 h 893013"/>
              <a:gd name="connsiteX14" fmla="*/ 768484 w 1054234"/>
              <a:gd name="connsiteY14" fmla="*/ 800100 h 893013"/>
              <a:gd name="connsiteX15" fmla="*/ 908184 w 1054234"/>
              <a:gd name="connsiteY15" fmla="*/ 666750 h 893013"/>
              <a:gd name="connsiteX16" fmla="*/ 1016134 w 1054234"/>
              <a:gd name="connsiteY16" fmla="*/ 508000 h 893013"/>
              <a:gd name="connsiteX17" fmla="*/ 1054234 w 1054234"/>
              <a:gd name="connsiteY17" fmla="*/ 127000 h 893013"/>
              <a:gd name="connsiteX18" fmla="*/ 1054234 w 1054234"/>
              <a:gd name="connsiteY18" fmla="*/ 0 h 893013"/>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768484 w 1054234"/>
              <a:gd name="connsiteY14" fmla="*/ 8001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1016134 w 1054234"/>
              <a:gd name="connsiteY17" fmla="*/ 508000 h 876581"/>
              <a:gd name="connsiteX18" fmla="*/ 1054234 w 1054234"/>
              <a:gd name="connsiteY18" fmla="*/ 127000 h 876581"/>
              <a:gd name="connsiteX19" fmla="*/ 1054234 w 1054234"/>
              <a:gd name="connsiteY19"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990734 w 1054234"/>
              <a:gd name="connsiteY17" fmla="*/ 488950 h 876581"/>
              <a:gd name="connsiteX18" fmla="*/ 1054234 w 1054234"/>
              <a:gd name="connsiteY18" fmla="*/ 127000 h 876581"/>
              <a:gd name="connsiteX19" fmla="*/ 1054234 w 1054234"/>
              <a:gd name="connsiteY19" fmla="*/ 0 h 876581"/>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87484 w 1054234"/>
              <a:gd name="connsiteY12" fmla="*/ 83185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355735 w 1054234"/>
              <a:gd name="connsiteY14" fmla="*/ 831852 h 882918"/>
              <a:gd name="connsiteX15" fmla="*/ 641484 w 1054234"/>
              <a:gd name="connsiteY15" fmla="*/ 711200 h 882918"/>
              <a:gd name="connsiteX16" fmla="*/ 889134 w 1054234"/>
              <a:gd name="connsiteY16" fmla="*/ 628650 h 882918"/>
              <a:gd name="connsiteX17" fmla="*/ 882785 w 1054234"/>
              <a:gd name="connsiteY17" fmla="*/ 584203 h 882918"/>
              <a:gd name="connsiteX18" fmla="*/ 990734 w 1054234"/>
              <a:gd name="connsiteY18" fmla="*/ 488950 h 882918"/>
              <a:gd name="connsiteX19" fmla="*/ 1054234 w 1054234"/>
              <a:gd name="connsiteY19" fmla="*/ 127000 h 882918"/>
              <a:gd name="connsiteX20" fmla="*/ 1054234 w 1054234"/>
              <a:gd name="connsiteY20" fmla="*/ 0 h 882918"/>
              <a:gd name="connsiteX0" fmla="*/ 1054234 w 1054234"/>
              <a:gd name="connsiteY0" fmla="*/ 0 h 929510"/>
              <a:gd name="connsiteX1" fmla="*/ 762134 w 1054234"/>
              <a:gd name="connsiteY1" fmla="*/ 234950 h 929510"/>
              <a:gd name="connsiteX2" fmla="*/ 457334 w 1054234"/>
              <a:gd name="connsiteY2" fmla="*/ 381000 h 929510"/>
              <a:gd name="connsiteX3" fmla="*/ 292235 w 1054234"/>
              <a:gd name="connsiteY3" fmla="*/ 482601 h 929510"/>
              <a:gd name="connsiteX4" fmla="*/ 247784 w 1054234"/>
              <a:gd name="connsiteY4" fmla="*/ 641350 h 929510"/>
              <a:gd name="connsiteX5" fmla="*/ 146185 w 1054234"/>
              <a:gd name="connsiteY5" fmla="*/ 654052 h 929510"/>
              <a:gd name="connsiteX6" fmla="*/ 50934 w 1054234"/>
              <a:gd name="connsiteY6" fmla="*/ 628650 h 929510"/>
              <a:gd name="connsiteX7" fmla="*/ 134 w 1054234"/>
              <a:gd name="connsiteY7" fmla="*/ 685800 h 929510"/>
              <a:gd name="connsiteX8" fmla="*/ 38234 w 1054234"/>
              <a:gd name="connsiteY8" fmla="*/ 762000 h 929510"/>
              <a:gd name="connsiteX9" fmla="*/ 101734 w 1054234"/>
              <a:gd name="connsiteY9" fmla="*/ 812800 h 929510"/>
              <a:gd name="connsiteX10" fmla="*/ 254134 w 1054234"/>
              <a:gd name="connsiteY10" fmla="*/ 768350 h 929510"/>
              <a:gd name="connsiteX11" fmla="*/ 222385 w 1054234"/>
              <a:gd name="connsiteY11" fmla="*/ 882652 h 929510"/>
              <a:gd name="connsiteX12" fmla="*/ 330334 w 1054234"/>
              <a:gd name="connsiteY12" fmla="*/ 723900 h 929510"/>
              <a:gd name="connsiteX13" fmla="*/ 292235 w 1054234"/>
              <a:gd name="connsiteY13" fmla="*/ 927101 h 929510"/>
              <a:gd name="connsiteX14" fmla="*/ 355735 w 1054234"/>
              <a:gd name="connsiteY14" fmla="*/ 831852 h 929510"/>
              <a:gd name="connsiteX15" fmla="*/ 641484 w 1054234"/>
              <a:gd name="connsiteY15" fmla="*/ 711200 h 929510"/>
              <a:gd name="connsiteX16" fmla="*/ 889134 w 1054234"/>
              <a:gd name="connsiteY16" fmla="*/ 628650 h 929510"/>
              <a:gd name="connsiteX17" fmla="*/ 882785 w 1054234"/>
              <a:gd name="connsiteY17" fmla="*/ 584203 h 929510"/>
              <a:gd name="connsiteX18" fmla="*/ 990734 w 1054234"/>
              <a:gd name="connsiteY18" fmla="*/ 488950 h 929510"/>
              <a:gd name="connsiteX19" fmla="*/ 1054234 w 1054234"/>
              <a:gd name="connsiteY19" fmla="*/ 127000 h 929510"/>
              <a:gd name="connsiteX20" fmla="*/ 1054234 w 1054234"/>
              <a:gd name="connsiteY20" fmla="*/ 0 h 929510"/>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6414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36735 w 1054234"/>
              <a:gd name="connsiteY17" fmla="*/ 65405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97035 w 1054234"/>
              <a:gd name="connsiteY16" fmla="*/ 72390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70035 w 1054234"/>
              <a:gd name="connsiteY16" fmla="*/ 7175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493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914535 w 1054234"/>
              <a:gd name="connsiteY20" fmla="*/ 5715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603385 w 1054234"/>
              <a:gd name="connsiteY2" fmla="*/ 304802 h 930937"/>
              <a:gd name="connsiteX3" fmla="*/ 463684 w 1054234"/>
              <a:gd name="connsiteY3" fmla="*/ 355600 h 930937"/>
              <a:gd name="connsiteX4" fmla="*/ 292235 w 1054234"/>
              <a:gd name="connsiteY4" fmla="*/ 457201 h 930937"/>
              <a:gd name="connsiteX5" fmla="*/ 247784 w 1054234"/>
              <a:gd name="connsiteY5" fmla="*/ 641350 h 930937"/>
              <a:gd name="connsiteX6" fmla="*/ 146185 w 1054234"/>
              <a:gd name="connsiteY6" fmla="*/ 654052 h 930937"/>
              <a:gd name="connsiteX7" fmla="*/ 50934 w 1054234"/>
              <a:gd name="connsiteY7" fmla="*/ 628650 h 930937"/>
              <a:gd name="connsiteX8" fmla="*/ 134 w 1054234"/>
              <a:gd name="connsiteY8" fmla="*/ 685800 h 930937"/>
              <a:gd name="connsiteX9" fmla="*/ 38234 w 1054234"/>
              <a:gd name="connsiteY9" fmla="*/ 762000 h 930937"/>
              <a:gd name="connsiteX10" fmla="*/ 101734 w 1054234"/>
              <a:gd name="connsiteY10" fmla="*/ 812800 h 930937"/>
              <a:gd name="connsiteX11" fmla="*/ 254134 w 1054234"/>
              <a:gd name="connsiteY11" fmla="*/ 768350 h 930937"/>
              <a:gd name="connsiteX12" fmla="*/ 222385 w 1054234"/>
              <a:gd name="connsiteY12" fmla="*/ 882652 h 930937"/>
              <a:gd name="connsiteX13" fmla="*/ 330334 w 1054234"/>
              <a:gd name="connsiteY13" fmla="*/ 723900 h 930937"/>
              <a:gd name="connsiteX14" fmla="*/ 292235 w 1054234"/>
              <a:gd name="connsiteY14" fmla="*/ 927101 h 930937"/>
              <a:gd name="connsiteX15" fmla="*/ 362085 w 1054234"/>
              <a:gd name="connsiteY15" fmla="*/ 869952 h 930937"/>
              <a:gd name="connsiteX16" fmla="*/ 438284 w 1054234"/>
              <a:gd name="connsiteY16" fmla="*/ 755650 h 930937"/>
              <a:gd name="connsiteX17" fmla="*/ 508135 w 1054234"/>
              <a:gd name="connsiteY17" fmla="*/ 781052 h 930937"/>
              <a:gd name="connsiteX18" fmla="*/ 597035 w 1054234"/>
              <a:gd name="connsiteY18" fmla="*/ 723902 h 930937"/>
              <a:gd name="connsiteX19" fmla="*/ 762135 w 1054234"/>
              <a:gd name="connsiteY19" fmla="*/ 698502 h 930937"/>
              <a:gd name="connsiteX20" fmla="*/ 889134 w 1054234"/>
              <a:gd name="connsiteY20" fmla="*/ 628650 h 930937"/>
              <a:gd name="connsiteX21" fmla="*/ 914535 w 1054234"/>
              <a:gd name="connsiteY21" fmla="*/ 571503 h 930937"/>
              <a:gd name="connsiteX22" fmla="*/ 990734 w 1054234"/>
              <a:gd name="connsiteY22" fmla="*/ 488950 h 930937"/>
              <a:gd name="connsiteX23" fmla="*/ 1054234 w 1054234"/>
              <a:gd name="connsiteY23" fmla="*/ 127000 h 930937"/>
              <a:gd name="connsiteX24" fmla="*/ 1054234 w 1054234"/>
              <a:gd name="connsiteY24" fmla="*/ 0 h 930937"/>
              <a:gd name="connsiteX0" fmla="*/ 1054234 w 1054234"/>
              <a:gd name="connsiteY0" fmla="*/ 0 h 930937"/>
              <a:gd name="connsiteX1" fmla="*/ 889135 w 1054234"/>
              <a:gd name="connsiteY1" fmla="*/ 127002 h 930937"/>
              <a:gd name="connsiteX2" fmla="*/ 762134 w 1054234"/>
              <a:gd name="connsiteY2" fmla="*/ 23495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31604 w 1054234"/>
              <a:gd name="connsiteY3" fmla="*/ 206656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121510 w 1054234"/>
              <a:gd name="connsiteY12" fmla="*/ 842552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38284 w 1054234"/>
              <a:gd name="connsiteY17" fmla="*/ 755650 h 927105"/>
              <a:gd name="connsiteX18" fmla="*/ 508135 w 1054234"/>
              <a:gd name="connsiteY18" fmla="*/ 781052 h 927105"/>
              <a:gd name="connsiteX19" fmla="*/ 597035 w 1054234"/>
              <a:gd name="connsiteY19" fmla="*/ 723902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60485 w 1054234"/>
              <a:gd name="connsiteY5" fmla="*/ 450851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597035 w 1054234"/>
              <a:gd name="connsiteY19" fmla="*/ 723902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72471 w 1054234"/>
              <a:gd name="connsiteY17" fmla="*/ 841290 h 927105"/>
              <a:gd name="connsiteX18" fmla="*/ 508135 w 1054234"/>
              <a:gd name="connsiteY18" fmla="*/ 781052 h 927105"/>
              <a:gd name="connsiteX19" fmla="*/ 625855 w 1054234"/>
              <a:gd name="connsiteY19" fmla="*/ 777624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31993 w 1054234"/>
              <a:gd name="connsiteY5" fmla="*/ 379483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625855 w 1054234"/>
              <a:gd name="connsiteY19" fmla="*/ 777624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09784 w 1141357"/>
              <a:gd name="connsiteY23" fmla="*/ 495300 h 927105"/>
              <a:gd name="connsiteX24" fmla="*/ 1141357 w 1141357"/>
              <a:gd name="connsiteY24" fmla="*/ 252871 h 927105"/>
              <a:gd name="connsiteX25" fmla="*/ 1054234 w 1141357"/>
              <a:gd name="connsiteY25" fmla="*/ 0 h 927105"/>
              <a:gd name="connsiteX0" fmla="*/ 1054234 w 1141357"/>
              <a:gd name="connsiteY0" fmla="*/ 0 h 927103"/>
              <a:gd name="connsiteX1" fmla="*/ 889135 w 1141357"/>
              <a:gd name="connsiteY1" fmla="*/ 31905 h 927103"/>
              <a:gd name="connsiteX2" fmla="*/ 695739 w 1141357"/>
              <a:gd name="connsiteY2" fmla="*/ 107137 h 927103"/>
              <a:gd name="connsiteX3" fmla="*/ 524289 w 1141357"/>
              <a:gd name="connsiteY3" fmla="*/ 184711 h 927103"/>
              <a:gd name="connsiteX4" fmla="*/ 323984 w 1141357"/>
              <a:gd name="connsiteY4" fmla="*/ 304800 h 927103"/>
              <a:gd name="connsiteX5" fmla="*/ 231993 w 1141357"/>
              <a:gd name="connsiteY5" fmla="*/ 379483 h 927103"/>
              <a:gd name="connsiteX6" fmla="*/ 134690 w 1141357"/>
              <a:gd name="connsiteY6" fmla="*/ 468894 h 927103"/>
              <a:gd name="connsiteX7" fmla="*/ 58401 w 1141357"/>
              <a:gd name="connsiteY7" fmla="*/ 563474 h 927103"/>
              <a:gd name="connsiteX8" fmla="*/ 50934 w 1141357"/>
              <a:gd name="connsiteY8" fmla="*/ 628650 h 927103"/>
              <a:gd name="connsiteX9" fmla="*/ 134 w 1141357"/>
              <a:gd name="connsiteY9" fmla="*/ 685800 h 927103"/>
              <a:gd name="connsiteX10" fmla="*/ 38234 w 1141357"/>
              <a:gd name="connsiteY10" fmla="*/ 762000 h 927103"/>
              <a:gd name="connsiteX11" fmla="*/ 101734 w 1141357"/>
              <a:gd name="connsiteY11" fmla="*/ 812800 h 927103"/>
              <a:gd name="connsiteX12" fmla="*/ 121510 w 1141357"/>
              <a:gd name="connsiteY12" fmla="*/ 842552 h 927103"/>
              <a:gd name="connsiteX13" fmla="*/ 222385 w 1141357"/>
              <a:gd name="connsiteY13" fmla="*/ 882652 h 927103"/>
              <a:gd name="connsiteX14" fmla="*/ 276946 w 1141357"/>
              <a:gd name="connsiteY14" fmla="*/ 867267 h 927103"/>
              <a:gd name="connsiteX15" fmla="*/ 292235 w 1141357"/>
              <a:gd name="connsiteY15" fmla="*/ 927101 h 927103"/>
              <a:gd name="connsiteX16" fmla="*/ 362085 w 1141357"/>
              <a:gd name="connsiteY16" fmla="*/ 869952 h 927103"/>
              <a:gd name="connsiteX17" fmla="*/ 472471 w 1141357"/>
              <a:gd name="connsiteY17" fmla="*/ 841290 h 927103"/>
              <a:gd name="connsiteX18" fmla="*/ 508135 w 1141357"/>
              <a:gd name="connsiteY18" fmla="*/ 781052 h 927103"/>
              <a:gd name="connsiteX19" fmla="*/ 625855 w 1141357"/>
              <a:gd name="connsiteY19" fmla="*/ 777624 h 927103"/>
              <a:gd name="connsiteX20" fmla="*/ 774835 w 1141357"/>
              <a:gd name="connsiteY20" fmla="*/ 717552 h 927103"/>
              <a:gd name="connsiteX21" fmla="*/ 918394 w 1141357"/>
              <a:gd name="connsiteY21" fmla="*/ 635965 h 927103"/>
              <a:gd name="connsiteX22" fmla="*/ 978035 w 1141357"/>
              <a:gd name="connsiteY22" fmla="*/ 603253 h 927103"/>
              <a:gd name="connsiteX23" fmla="*/ 1082126 w 1141357"/>
              <a:gd name="connsiteY23" fmla="*/ 454826 h 927103"/>
              <a:gd name="connsiteX24" fmla="*/ 1141357 w 1141357"/>
              <a:gd name="connsiteY24" fmla="*/ 252871 h 927103"/>
              <a:gd name="connsiteX25" fmla="*/ 1054234 w 1141357"/>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82126 w 1141357"/>
              <a:gd name="connsiteY23" fmla="*/ 454826 h 927105"/>
              <a:gd name="connsiteX24" fmla="*/ 1141357 w 1141357"/>
              <a:gd name="connsiteY24" fmla="*/ 252871 h 927105"/>
              <a:gd name="connsiteX25" fmla="*/ 1054234 w 1141357"/>
              <a:gd name="connsiteY25" fmla="*/ 0 h 927105"/>
              <a:gd name="connsiteX0" fmla="*/ 1054234 w 1155602"/>
              <a:gd name="connsiteY0" fmla="*/ 0 h 927103"/>
              <a:gd name="connsiteX1" fmla="*/ 889135 w 1155602"/>
              <a:gd name="connsiteY1" fmla="*/ 31905 h 927103"/>
              <a:gd name="connsiteX2" fmla="*/ 695739 w 1155602"/>
              <a:gd name="connsiteY2" fmla="*/ 107137 h 927103"/>
              <a:gd name="connsiteX3" fmla="*/ 524289 w 1155602"/>
              <a:gd name="connsiteY3" fmla="*/ 184711 h 927103"/>
              <a:gd name="connsiteX4" fmla="*/ 323984 w 1155602"/>
              <a:gd name="connsiteY4" fmla="*/ 304800 h 927103"/>
              <a:gd name="connsiteX5" fmla="*/ 231993 w 1155602"/>
              <a:gd name="connsiteY5" fmla="*/ 379483 h 927103"/>
              <a:gd name="connsiteX6" fmla="*/ 134690 w 1155602"/>
              <a:gd name="connsiteY6" fmla="*/ 468894 h 927103"/>
              <a:gd name="connsiteX7" fmla="*/ 58401 w 1155602"/>
              <a:gd name="connsiteY7" fmla="*/ 563474 h 927103"/>
              <a:gd name="connsiteX8" fmla="*/ 50934 w 1155602"/>
              <a:gd name="connsiteY8" fmla="*/ 628650 h 927103"/>
              <a:gd name="connsiteX9" fmla="*/ 134 w 1155602"/>
              <a:gd name="connsiteY9" fmla="*/ 685800 h 927103"/>
              <a:gd name="connsiteX10" fmla="*/ 38234 w 1155602"/>
              <a:gd name="connsiteY10" fmla="*/ 762000 h 927103"/>
              <a:gd name="connsiteX11" fmla="*/ 101734 w 1155602"/>
              <a:gd name="connsiteY11" fmla="*/ 812800 h 927103"/>
              <a:gd name="connsiteX12" fmla="*/ 121510 w 1155602"/>
              <a:gd name="connsiteY12" fmla="*/ 842552 h 927103"/>
              <a:gd name="connsiteX13" fmla="*/ 222385 w 1155602"/>
              <a:gd name="connsiteY13" fmla="*/ 882652 h 927103"/>
              <a:gd name="connsiteX14" fmla="*/ 276946 w 1155602"/>
              <a:gd name="connsiteY14" fmla="*/ 867267 h 927103"/>
              <a:gd name="connsiteX15" fmla="*/ 292235 w 1155602"/>
              <a:gd name="connsiteY15" fmla="*/ 927101 h 927103"/>
              <a:gd name="connsiteX16" fmla="*/ 362085 w 1155602"/>
              <a:gd name="connsiteY16" fmla="*/ 869952 h 927103"/>
              <a:gd name="connsiteX17" fmla="*/ 472471 w 1155602"/>
              <a:gd name="connsiteY17" fmla="*/ 841290 h 927103"/>
              <a:gd name="connsiteX18" fmla="*/ 508135 w 1155602"/>
              <a:gd name="connsiteY18" fmla="*/ 781052 h 927103"/>
              <a:gd name="connsiteX19" fmla="*/ 625855 w 1155602"/>
              <a:gd name="connsiteY19" fmla="*/ 777624 h 927103"/>
              <a:gd name="connsiteX20" fmla="*/ 774835 w 1155602"/>
              <a:gd name="connsiteY20" fmla="*/ 717552 h 927103"/>
              <a:gd name="connsiteX21" fmla="*/ 918394 w 1155602"/>
              <a:gd name="connsiteY21" fmla="*/ 635965 h 927103"/>
              <a:gd name="connsiteX22" fmla="*/ 978035 w 1155602"/>
              <a:gd name="connsiteY22" fmla="*/ 603253 h 927103"/>
              <a:gd name="connsiteX23" fmla="*/ 1082126 w 1155602"/>
              <a:gd name="connsiteY23" fmla="*/ 454826 h 927103"/>
              <a:gd name="connsiteX24" fmla="*/ 1155603 w 1155602"/>
              <a:gd name="connsiteY24" fmla="*/ 288555 h 927103"/>
              <a:gd name="connsiteX25" fmla="*/ 1054234 w 1155602"/>
              <a:gd name="connsiteY25" fmla="*/ 0 h 927103"/>
              <a:gd name="connsiteX0" fmla="*/ 1054234 w 1155603"/>
              <a:gd name="connsiteY0" fmla="*/ 0 h 927105"/>
              <a:gd name="connsiteX1" fmla="*/ 889135 w 1155603"/>
              <a:gd name="connsiteY1" fmla="*/ 31905 h 927105"/>
              <a:gd name="connsiteX2" fmla="*/ 695739 w 1155603"/>
              <a:gd name="connsiteY2" fmla="*/ 107137 h 927105"/>
              <a:gd name="connsiteX3" fmla="*/ 524289 w 1155603"/>
              <a:gd name="connsiteY3" fmla="*/ 184711 h 927105"/>
              <a:gd name="connsiteX4" fmla="*/ 323984 w 1155603"/>
              <a:gd name="connsiteY4" fmla="*/ 304800 h 927105"/>
              <a:gd name="connsiteX5" fmla="*/ 231993 w 1155603"/>
              <a:gd name="connsiteY5" fmla="*/ 379483 h 927105"/>
              <a:gd name="connsiteX6" fmla="*/ 134690 w 1155603"/>
              <a:gd name="connsiteY6" fmla="*/ 468894 h 927105"/>
              <a:gd name="connsiteX7" fmla="*/ 58401 w 1155603"/>
              <a:gd name="connsiteY7" fmla="*/ 563474 h 927105"/>
              <a:gd name="connsiteX8" fmla="*/ 50934 w 1155603"/>
              <a:gd name="connsiteY8" fmla="*/ 628650 h 927105"/>
              <a:gd name="connsiteX9" fmla="*/ 134 w 1155603"/>
              <a:gd name="connsiteY9" fmla="*/ 685800 h 927105"/>
              <a:gd name="connsiteX10" fmla="*/ 38234 w 1155603"/>
              <a:gd name="connsiteY10" fmla="*/ 762000 h 927105"/>
              <a:gd name="connsiteX11" fmla="*/ 101734 w 1155603"/>
              <a:gd name="connsiteY11" fmla="*/ 812800 h 927105"/>
              <a:gd name="connsiteX12" fmla="*/ 121510 w 1155603"/>
              <a:gd name="connsiteY12" fmla="*/ 842552 h 927105"/>
              <a:gd name="connsiteX13" fmla="*/ 222385 w 1155603"/>
              <a:gd name="connsiteY13" fmla="*/ 882652 h 927105"/>
              <a:gd name="connsiteX14" fmla="*/ 276946 w 1155603"/>
              <a:gd name="connsiteY14" fmla="*/ 867267 h 927105"/>
              <a:gd name="connsiteX15" fmla="*/ 292235 w 1155603"/>
              <a:gd name="connsiteY15" fmla="*/ 927101 h 927105"/>
              <a:gd name="connsiteX16" fmla="*/ 362085 w 1155603"/>
              <a:gd name="connsiteY16" fmla="*/ 869952 h 927105"/>
              <a:gd name="connsiteX17" fmla="*/ 472471 w 1155603"/>
              <a:gd name="connsiteY17" fmla="*/ 841290 h 927105"/>
              <a:gd name="connsiteX18" fmla="*/ 508135 w 1155603"/>
              <a:gd name="connsiteY18" fmla="*/ 781052 h 927105"/>
              <a:gd name="connsiteX19" fmla="*/ 625855 w 1155603"/>
              <a:gd name="connsiteY19" fmla="*/ 777624 h 927105"/>
              <a:gd name="connsiteX20" fmla="*/ 774835 w 1155603"/>
              <a:gd name="connsiteY20" fmla="*/ 717552 h 927105"/>
              <a:gd name="connsiteX21" fmla="*/ 918394 w 1155603"/>
              <a:gd name="connsiteY21" fmla="*/ 635965 h 927105"/>
              <a:gd name="connsiteX22" fmla="*/ 978035 w 1155603"/>
              <a:gd name="connsiteY22" fmla="*/ 603253 h 927105"/>
              <a:gd name="connsiteX23" fmla="*/ 1082126 w 1155603"/>
              <a:gd name="connsiteY23" fmla="*/ 454826 h 927105"/>
              <a:gd name="connsiteX24" fmla="*/ 1155603 w 1155603"/>
              <a:gd name="connsiteY24" fmla="*/ 288555 h 927105"/>
              <a:gd name="connsiteX25" fmla="*/ 1054234 w 1155603"/>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08135 w 1161984"/>
              <a:gd name="connsiteY18" fmla="*/ 781052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927105"/>
              <a:gd name="connsiteX1" fmla="*/ 889135 w 1161984"/>
              <a:gd name="connsiteY1" fmla="*/ 31905 h 927105"/>
              <a:gd name="connsiteX2" fmla="*/ 695739 w 1161984"/>
              <a:gd name="connsiteY2" fmla="*/ 107137 h 927105"/>
              <a:gd name="connsiteX3" fmla="*/ 524289 w 1161984"/>
              <a:gd name="connsiteY3" fmla="*/ 184711 h 927105"/>
              <a:gd name="connsiteX4" fmla="*/ 323984 w 1161984"/>
              <a:gd name="connsiteY4" fmla="*/ 304800 h 927105"/>
              <a:gd name="connsiteX5" fmla="*/ 231993 w 1161984"/>
              <a:gd name="connsiteY5" fmla="*/ 379483 h 927105"/>
              <a:gd name="connsiteX6" fmla="*/ 134690 w 1161984"/>
              <a:gd name="connsiteY6" fmla="*/ 468894 h 927105"/>
              <a:gd name="connsiteX7" fmla="*/ 58401 w 1161984"/>
              <a:gd name="connsiteY7" fmla="*/ 563474 h 927105"/>
              <a:gd name="connsiteX8" fmla="*/ 50934 w 1161984"/>
              <a:gd name="connsiteY8" fmla="*/ 628650 h 927105"/>
              <a:gd name="connsiteX9" fmla="*/ 134 w 1161984"/>
              <a:gd name="connsiteY9" fmla="*/ 685800 h 927105"/>
              <a:gd name="connsiteX10" fmla="*/ 38234 w 1161984"/>
              <a:gd name="connsiteY10" fmla="*/ 762000 h 927105"/>
              <a:gd name="connsiteX11" fmla="*/ 101734 w 1161984"/>
              <a:gd name="connsiteY11" fmla="*/ 812800 h 927105"/>
              <a:gd name="connsiteX12" fmla="*/ 121510 w 1161984"/>
              <a:gd name="connsiteY12" fmla="*/ 842552 h 927105"/>
              <a:gd name="connsiteX13" fmla="*/ 222385 w 1161984"/>
              <a:gd name="connsiteY13" fmla="*/ 882652 h 927105"/>
              <a:gd name="connsiteX14" fmla="*/ 276946 w 1161984"/>
              <a:gd name="connsiteY14" fmla="*/ 867267 h 927105"/>
              <a:gd name="connsiteX15" fmla="*/ 292235 w 1161984"/>
              <a:gd name="connsiteY15" fmla="*/ 927101 h 927105"/>
              <a:gd name="connsiteX16" fmla="*/ 362085 w 1161984"/>
              <a:gd name="connsiteY16" fmla="*/ 869952 h 927105"/>
              <a:gd name="connsiteX17" fmla="*/ 472471 w 1161984"/>
              <a:gd name="connsiteY17" fmla="*/ 841290 h 927105"/>
              <a:gd name="connsiteX18" fmla="*/ 551863 w 1161984"/>
              <a:gd name="connsiteY18" fmla="*/ 835164 h 927105"/>
              <a:gd name="connsiteX19" fmla="*/ 625855 w 1161984"/>
              <a:gd name="connsiteY19" fmla="*/ 777624 h 927105"/>
              <a:gd name="connsiteX20" fmla="*/ 774835 w 1161984"/>
              <a:gd name="connsiteY20" fmla="*/ 717552 h 927105"/>
              <a:gd name="connsiteX21" fmla="*/ 918394 w 1161984"/>
              <a:gd name="connsiteY21" fmla="*/ 635965 h 927105"/>
              <a:gd name="connsiteX22" fmla="*/ 978035 w 1161984"/>
              <a:gd name="connsiteY22" fmla="*/ 603253 h 927105"/>
              <a:gd name="connsiteX23" fmla="*/ 1082126 w 1161984"/>
              <a:gd name="connsiteY23" fmla="*/ 454826 h 927105"/>
              <a:gd name="connsiteX24" fmla="*/ 1155603 w 1161984"/>
              <a:gd name="connsiteY24" fmla="*/ 288555 h 927105"/>
              <a:gd name="connsiteX25" fmla="*/ 1054234 w 1161984"/>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51863 w 1161984"/>
              <a:gd name="connsiteY18" fmla="*/ 835164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121510 w 1161984"/>
              <a:gd name="connsiteY12" fmla="*/ 8425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1984" h="888839">
                <a:moveTo>
                  <a:pt x="1054234" y="0"/>
                </a:moveTo>
                <a:cubicBezTo>
                  <a:pt x="1026718" y="0"/>
                  <a:pt x="948884" y="14049"/>
                  <a:pt x="889135" y="31905"/>
                </a:cubicBezTo>
                <a:cubicBezTo>
                  <a:pt x="829386" y="49761"/>
                  <a:pt x="756547" y="81669"/>
                  <a:pt x="695739" y="107137"/>
                </a:cubicBezTo>
                <a:cubicBezTo>
                  <a:pt x="634931" y="132605"/>
                  <a:pt x="586248" y="151767"/>
                  <a:pt x="524289" y="184711"/>
                </a:cubicBezTo>
                <a:cubicBezTo>
                  <a:pt x="462330" y="217655"/>
                  <a:pt x="372700" y="272338"/>
                  <a:pt x="323984" y="304800"/>
                </a:cubicBezTo>
                <a:cubicBezTo>
                  <a:pt x="275268" y="337262"/>
                  <a:pt x="263542" y="352134"/>
                  <a:pt x="231993" y="379483"/>
                </a:cubicBezTo>
                <a:cubicBezTo>
                  <a:pt x="200444" y="406832"/>
                  <a:pt x="163622" y="438229"/>
                  <a:pt x="134690" y="468894"/>
                </a:cubicBezTo>
                <a:cubicBezTo>
                  <a:pt x="105758" y="499559"/>
                  <a:pt x="72360" y="536848"/>
                  <a:pt x="58401" y="563474"/>
                </a:cubicBezTo>
                <a:cubicBezTo>
                  <a:pt x="44442" y="590100"/>
                  <a:pt x="60645" y="608262"/>
                  <a:pt x="50934" y="628650"/>
                </a:cubicBezTo>
                <a:cubicBezTo>
                  <a:pt x="41223" y="649038"/>
                  <a:pt x="2251" y="663575"/>
                  <a:pt x="134" y="685800"/>
                </a:cubicBezTo>
                <a:cubicBezTo>
                  <a:pt x="-1983" y="708025"/>
                  <a:pt x="21301" y="740833"/>
                  <a:pt x="38234" y="762000"/>
                </a:cubicBezTo>
                <a:cubicBezTo>
                  <a:pt x="55167" y="783167"/>
                  <a:pt x="91763" y="803008"/>
                  <a:pt x="101734" y="812800"/>
                </a:cubicBezTo>
                <a:cubicBezTo>
                  <a:pt x="111705" y="822592"/>
                  <a:pt x="77951" y="809110"/>
                  <a:pt x="98059" y="820752"/>
                </a:cubicBezTo>
                <a:cubicBezTo>
                  <a:pt x="118168" y="832394"/>
                  <a:pt x="192571" y="874900"/>
                  <a:pt x="222385" y="882652"/>
                </a:cubicBezTo>
                <a:cubicBezTo>
                  <a:pt x="252200" y="890405"/>
                  <a:pt x="261705" y="866238"/>
                  <a:pt x="276946" y="867267"/>
                </a:cubicBezTo>
                <a:cubicBezTo>
                  <a:pt x="292187" y="868296"/>
                  <a:pt x="299639" y="888380"/>
                  <a:pt x="313829" y="888827"/>
                </a:cubicBezTo>
                <a:cubicBezTo>
                  <a:pt x="328019" y="889274"/>
                  <a:pt x="335645" y="877875"/>
                  <a:pt x="362085" y="869952"/>
                </a:cubicBezTo>
                <a:cubicBezTo>
                  <a:pt x="388525" y="862029"/>
                  <a:pt x="440841" y="847088"/>
                  <a:pt x="472471" y="841290"/>
                </a:cubicBezTo>
                <a:cubicBezTo>
                  <a:pt x="504101" y="835492"/>
                  <a:pt x="526299" y="845775"/>
                  <a:pt x="551863" y="835164"/>
                </a:cubicBezTo>
                <a:cubicBezTo>
                  <a:pt x="577427" y="824553"/>
                  <a:pt x="588693" y="797226"/>
                  <a:pt x="625855" y="777624"/>
                </a:cubicBezTo>
                <a:cubicBezTo>
                  <a:pt x="663017" y="758022"/>
                  <a:pt x="726079" y="741162"/>
                  <a:pt x="774835" y="717552"/>
                </a:cubicBezTo>
                <a:cubicBezTo>
                  <a:pt x="823591" y="693942"/>
                  <a:pt x="884527" y="655015"/>
                  <a:pt x="918394" y="635965"/>
                </a:cubicBezTo>
                <a:cubicBezTo>
                  <a:pt x="952261" y="616915"/>
                  <a:pt x="950746" y="633443"/>
                  <a:pt x="978035" y="603253"/>
                </a:cubicBezTo>
                <a:cubicBezTo>
                  <a:pt x="1005324" y="573063"/>
                  <a:pt x="1031813" y="489733"/>
                  <a:pt x="1082126" y="454826"/>
                </a:cubicBezTo>
                <a:lnTo>
                  <a:pt x="1155603" y="288555"/>
                </a:lnTo>
                <a:cubicBezTo>
                  <a:pt x="1186300" y="219089"/>
                  <a:pt x="1098645" y="42775"/>
                  <a:pt x="1054234" y="0"/>
                </a:cubicBezTo>
                <a:close/>
              </a:path>
            </a:pathLst>
          </a:custGeom>
          <a:pattFill prst="zigZag">
            <a:fgClr>
              <a:schemeClr val="accent6">
                <a:lumMod val="75000"/>
              </a:schemeClr>
            </a:fgClr>
            <a:bgClr>
              <a:schemeClr val="accent6">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sp>
        <p:nvSpPr>
          <p:cNvPr id="75" name="TextBox 31">
            <a:extLst>
              <a:ext uri="{FF2B5EF4-FFF2-40B4-BE49-F238E27FC236}">
                <a16:creationId xmlns:a16="http://schemas.microsoft.com/office/drawing/2014/main" id="{4D6C38C5-2FEF-46EE-8E50-029AB496E297}"/>
              </a:ext>
            </a:extLst>
          </p:cNvPr>
          <p:cNvSpPr txBox="1"/>
          <p:nvPr/>
        </p:nvSpPr>
        <p:spPr>
          <a:xfrm>
            <a:off x="706056" y="1779822"/>
            <a:ext cx="1023714" cy="307777"/>
          </a:xfrm>
          <a:prstGeom prst="rect">
            <a:avLst/>
          </a:prstGeom>
          <a:solidFill>
            <a:schemeClr val="bg1">
              <a:alpha val="0"/>
            </a:schemeClr>
          </a:solidFill>
        </p:spPr>
        <p:txBody>
          <a:bodyPr wrap="square" rtlCol="0">
            <a:spAutoFit/>
          </a:bodyPr>
          <a:lstStyle/>
          <a:p>
            <a:r>
              <a:rPr lang="en-US" sz="1400" b="1" dirty="0">
                <a:solidFill>
                  <a:schemeClr val="tx1">
                    <a:lumMod val="75000"/>
                    <a:lumOff val="25000"/>
                  </a:schemeClr>
                </a:solidFill>
                <a:latin typeface="Calibri Light" panose="020F0302020204030204" pitchFamily="34" charset="0"/>
                <a:cs typeface="Calibri Light" panose="020F0302020204030204" pitchFamily="34" charset="0"/>
              </a:rPr>
              <a:t>Snow cover</a:t>
            </a:r>
          </a:p>
        </p:txBody>
      </p:sp>
      <p:sp>
        <p:nvSpPr>
          <p:cNvPr id="77" name="Freeform 70">
            <a:extLst>
              <a:ext uri="{FF2B5EF4-FFF2-40B4-BE49-F238E27FC236}">
                <a16:creationId xmlns:a16="http://schemas.microsoft.com/office/drawing/2014/main" id="{3A5A1F96-187C-4495-9973-C537B63048D0}"/>
              </a:ext>
            </a:extLst>
          </p:cNvPr>
          <p:cNvSpPr/>
          <p:nvPr/>
        </p:nvSpPr>
        <p:spPr>
          <a:xfrm rot="2287565">
            <a:off x="3713951" y="2679477"/>
            <a:ext cx="393593" cy="338505"/>
          </a:xfrm>
          <a:custGeom>
            <a:avLst/>
            <a:gdLst>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57300 w 1301750"/>
              <a:gd name="connsiteY0" fmla="*/ 0 h 1085850"/>
              <a:gd name="connsiteX1" fmla="*/ 1009650 w 1301750"/>
              <a:gd name="connsiteY1" fmla="*/ 184150 h 1085850"/>
              <a:gd name="connsiteX2" fmla="*/ 698500 w 1301750"/>
              <a:gd name="connsiteY2" fmla="*/ 260350 h 1085850"/>
              <a:gd name="connsiteX3" fmla="*/ 349250 w 1301750"/>
              <a:gd name="connsiteY3" fmla="*/ 292100 h 1085850"/>
              <a:gd name="connsiteX4" fmla="*/ 127000 w 1301750"/>
              <a:gd name="connsiteY4" fmla="*/ 438150 h 1085850"/>
              <a:gd name="connsiteX5" fmla="*/ 0 w 1301750"/>
              <a:gd name="connsiteY5" fmla="*/ 609600 h 1085850"/>
              <a:gd name="connsiteX6" fmla="*/ 38100 w 1301750"/>
              <a:gd name="connsiteY6" fmla="*/ 869950 h 1085850"/>
              <a:gd name="connsiteX7" fmla="*/ 196850 w 1301750"/>
              <a:gd name="connsiteY7" fmla="*/ 1085850 h 1085850"/>
              <a:gd name="connsiteX8" fmla="*/ 571500 w 1301750"/>
              <a:gd name="connsiteY8" fmla="*/ 1047750 h 1085850"/>
              <a:gd name="connsiteX9" fmla="*/ 895350 w 1301750"/>
              <a:gd name="connsiteY9" fmla="*/ 977900 h 1085850"/>
              <a:gd name="connsiteX10" fmla="*/ 1047750 w 1301750"/>
              <a:gd name="connsiteY10" fmla="*/ 914400 h 1085850"/>
              <a:gd name="connsiteX11" fmla="*/ 1187450 w 1301750"/>
              <a:gd name="connsiteY11" fmla="*/ 692150 h 1085850"/>
              <a:gd name="connsiteX12" fmla="*/ 1263650 w 1301750"/>
              <a:gd name="connsiteY12" fmla="*/ 457200 h 1085850"/>
              <a:gd name="connsiteX13" fmla="*/ 1301750 w 1301750"/>
              <a:gd name="connsiteY13" fmla="*/ 76200 h 1085850"/>
              <a:gd name="connsiteX14" fmla="*/ 1257300 w 1301750"/>
              <a:gd name="connsiteY14" fmla="*/ 0 h 1085850"/>
              <a:gd name="connsiteX0" fmla="*/ 1274001 w 1318451"/>
              <a:gd name="connsiteY0" fmla="*/ 0 h 1085850"/>
              <a:gd name="connsiteX1" fmla="*/ 1026351 w 1318451"/>
              <a:gd name="connsiteY1" fmla="*/ 184150 h 1085850"/>
              <a:gd name="connsiteX2" fmla="*/ 715201 w 1318451"/>
              <a:gd name="connsiteY2" fmla="*/ 260350 h 1085850"/>
              <a:gd name="connsiteX3" fmla="*/ 365951 w 1318451"/>
              <a:gd name="connsiteY3" fmla="*/ 292100 h 1085850"/>
              <a:gd name="connsiteX4" fmla="*/ 143701 w 1318451"/>
              <a:gd name="connsiteY4" fmla="*/ 438150 h 1085850"/>
              <a:gd name="connsiteX5" fmla="*/ 16701 w 1318451"/>
              <a:gd name="connsiteY5" fmla="*/ 609600 h 1085850"/>
              <a:gd name="connsiteX6" fmla="*/ 54801 w 1318451"/>
              <a:gd name="connsiteY6" fmla="*/ 869950 h 1085850"/>
              <a:gd name="connsiteX7" fmla="*/ 213551 w 1318451"/>
              <a:gd name="connsiteY7" fmla="*/ 1085850 h 1085850"/>
              <a:gd name="connsiteX8" fmla="*/ 588201 w 1318451"/>
              <a:gd name="connsiteY8" fmla="*/ 1047750 h 1085850"/>
              <a:gd name="connsiteX9" fmla="*/ 912051 w 1318451"/>
              <a:gd name="connsiteY9" fmla="*/ 977900 h 1085850"/>
              <a:gd name="connsiteX10" fmla="*/ 1064451 w 1318451"/>
              <a:gd name="connsiteY10" fmla="*/ 914400 h 1085850"/>
              <a:gd name="connsiteX11" fmla="*/ 1204151 w 1318451"/>
              <a:gd name="connsiteY11" fmla="*/ 692150 h 1085850"/>
              <a:gd name="connsiteX12" fmla="*/ 1280351 w 1318451"/>
              <a:gd name="connsiteY12" fmla="*/ 457200 h 1085850"/>
              <a:gd name="connsiteX13" fmla="*/ 1318451 w 1318451"/>
              <a:gd name="connsiteY13" fmla="*/ 76200 h 1085850"/>
              <a:gd name="connsiteX14" fmla="*/ 1274001 w 1318451"/>
              <a:gd name="connsiteY14" fmla="*/ 0 h 1085850"/>
              <a:gd name="connsiteX0" fmla="*/ 1265781 w 1310231"/>
              <a:gd name="connsiteY0" fmla="*/ 0 h 1085850"/>
              <a:gd name="connsiteX1" fmla="*/ 1018131 w 1310231"/>
              <a:gd name="connsiteY1" fmla="*/ 184150 h 1085850"/>
              <a:gd name="connsiteX2" fmla="*/ 706981 w 1310231"/>
              <a:gd name="connsiteY2" fmla="*/ 260350 h 1085850"/>
              <a:gd name="connsiteX3" fmla="*/ 357731 w 1310231"/>
              <a:gd name="connsiteY3" fmla="*/ 292100 h 1085850"/>
              <a:gd name="connsiteX4" fmla="*/ 135481 w 1310231"/>
              <a:gd name="connsiteY4" fmla="*/ 438150 h 1085850"/>
              <a:gd name="connsiteX5" fmla="*/ 8481 w 1310231"/>
              <a:gd name="connsiteY5" fmla="*/ 609600 h 1085850"/>
              <a:gd name="connsiteX6" fmla="*/ 46581 w 1310231"/>
              <a:gd name="connsiteY6" fmla="*/ 869950 h 1085850"/>
              <a:gd name="connsiteX7" fmla="*/ 205331 w 1310231"/>
              <a:gd name="connsiteY7" fmla="*/ 1085850 h 1085850"/>
              <a:gd name="connsiteX8" fmla="*/ 579981 w 1310231"/>
              <a:gd name="connsiteY8" fmla="*/ 1047750 h 1085850"/>
              <a:gd name="connsiteX9" fmla="*/ 903831 w 1310231"/>
              <a:gd name="connsiteY9" fmla="*/ 977900 h 1085850"/>
              <a:gd name="connsiteX10" fmla="*/ 1056231 w 1310231"/>
              <a:gd name="connsiteY10" fmla="*/ 914400 h 1085850"/>
              <a:gd name="connsiteX11" fmla="*/ 1195931 w 1310231"/>
              <a:gd name="connsiteY11" fmla="*/ 692150 h 1085850"/>
              <a:gd name="connsiteX12" fmla="*/ 1272131 w 1310231"/>
              <a:gd name="connsiteY12" fmla="*/ 457200 h 1085850"/>
              <a:gd name="connsiteX13" fmla="*/ 1310231 w 1310231"/>
              <a:gd name="connsiteY13" fmla="*/ 76200 h 1085850"/>
              <a:gd name="connsiteX14" fmla="*/ 1265781 w 1310231"/>
              <a:gd name="connsiteY14" fmla="*/ 0 h 1085850"/>
              <a:gd name="connsiteX0" fmla="*/ 1265781 w 1310231"/>
              <a:gd name="connsiteY0" fmla="*/ 0 h 1112958"/>
              <a:gd name="connsiteX1" fmla="*/ 1018131 w 1310231"/>
              <a:gd name="connsiteY1" fmla="*/ 184150 h 1112958"/>
              <a:gd name="connsiteX2" fmla="*/ 706981 w 1310231"/>
              <a:gd name="connsiteY2" fmla="*/ 260350 h 1112958"/>
              <a:gd name="connsiteX3" fmla="*/ 357731 w 1310231"/>
              <a:gd name="connsiteY3" fmla="*/ 292100 h 1112958"/>
              <a:gd name="connsiteX4" fmla="*/ 135481 w 1310231"/>
              <a:gd name="connsiteY4" fmla="*/ 438150 h 1112958"/>
              <a:gd name="connsiteX5" fmla="*/ 8481 w 1310231"/>
              <a:gd name="connsiteY5" fmla="*/ 609600 h 1112958"/>
              <a:gd name="connsiteX6" fmla="*/ 46581 w 1310231"/>
              <a:gd name="connsiteY6" fmla="*/ 869950 h 1112958"/>
              <a:gd name="connsiteX7" fmla="*/ 205331 w 1310231"/>
              <a:gd name="connsiteY7" fmla="*/ 1085850 h 1112958"/>
              <a:gd name="connsiteX8" fmla="*/ 579981 w 1310231"/>
              <a:gd name="connsiteY8" fmla="*/ 1047750 h 1112958"/>
              <a:gd name="connsiteX9" fmla="*/ 903831 w 1310231"/>
              <a:gd name="connsiteY9" fmla="*/ 977900 h 1112958"/>
              <a:gd name="connsiteX10" fmla="*/ 1056231 w 1310231"/>
              <a:gd name="connsiteY10" fmla="*/ 914400 h 1112958"/>
              <a:gd name="connsiteX11" fmla="*/ 1195931 w 1310231"/>
              <a:gd name="connsiteY11" fmla="*/ 692150 h 1112958"/>
              <a:gd name="connsiteX12" fmla="*/ 1272131 w 1310231"/>
              <a:gd name="connsiteY12" fmla="*/ 457200 h 1112958"/>
              <a:gd name="connsiteX13" fmla="*/ 1310231 w 1310231"/>
              <a:gd name="connsiteY13" fmla="*/ 76200 h 1112958"/>
              <a:gd name="connsiteX14" fmla="*/ 1265781 w 1310231"/>
              <a:gd name="connsiteY14" fmla="*/ 0 h 1112958"/>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56231 w 1310231"/>
              <a:gd name="connsiteY10" fmla="*/ 91440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1037181 w 1310231"/>
              <a:gd name="connsiteY10" fmla="*/ 844550 h 1095703"/>
              <a:gd name="connsiteX11" fmla="*/ 1195931 w 1310231"/>
              <a:gd name="connsiteY11" fmla="*/ 692150 h 1095703"/>
              <a:gd name="connsiteX12" fmla="*/ 1272131 w 1310231"/>
              <a:gd name="connsiteY12" fmla="*/ 457200 h 1095703"/>
              <a:gd name="connsiteX13" fmla="*/ 1310231 w 1310231"/>
              <a:gd name="connsiteY13" fmla="*/ 76200 h 1095703"/>
              <a:gd name="connsiteX14" fmla="*/ 1265781 w 1310231"/>
              <a:gd name="connsiteY14" fmla="*/ 0 h 1095703"/>
              <a:gd name="connsiteX0" fmla="*/ 1265781 w 1310231"/>
              <a:gd name="connsiteY0" fmla="*/ 0 h 1095703"/>
              <a:gd name="connsiteX1" fmla="*/ 1018131 w 1310231"/>
              <a:gd name="connsiteY1" fmla="*/ 184150 h 1095703"/>
              <a:gd name="connsiteX2" fmla="*/ 706981 w 1310231"/>
              <a:gd name="connsiteY2" fmla="*/ 260350 h 1095703"/>
              <a:gd name="connsiteX3" fmla="*/ 357731 w 1310231"/>
              <a:gd name="connsiteY3" fmla="*/ 292100 h 1095703"/>
              <a:gd name="connsiteX4" fmla="*/ 135481 w 1310231"/>
              <a:gd name="connsiteY4" fmla="*/ 438150 h 1095703"/>
              <a:gd name="connsiteX5" fmla="*/ 8481 w 1310231"/>
              <a:gd name="connsiteY5" fmla="*/ 609600 h 1095703"/>
              <a:gd name="connsiteX6" fmla="*/ 46581 w 1310231"/>
              <a:gd name="connsiteY6" fmla="*/ 869950 h 1095703"/>
              <a:gd name="connsiteX7" fmla="*/ 205331 w 1310231"/>
              <a:gd name="connsiteY7" fmla="*/ 1085850 h 1095703"/>
              <a:gd name="connsiteX8" fmla="*/ 579981 w 1310231"/>
              <a:gd name="connsiteY8" fmla="*/ 1047750 h 1095703"/>
              <a:gd name="connsiteX9" fmla="*/ 903831 w 1310231"/>
              <a:gd name="connsiteY9" fmla="*/ 977900 h 1095703"/>
              <a:gd name="connsiteX10" fmla="*/ 865732 w 1310231"/>
              <a:gd name="connsiteY10" fmla="*/ 876301 h 1095703"/>
              <a:gd name="connsiteX11" fmla="*/ 1037181 w 1310231"/>
              <a:gd name="connsiteY11" fmla="*/ 844550 h 1095703"/>
              <a:gd name="connsiteX12" fmla="*/ 1195931 w 1310231"/>
              <a:gd name="connsiteY12" fmla="*/ 692150 h 1095703"/>
              <a:gd name="connsiteX13" fmla="*/ 1272131 w 1310231"/>
              <a:gd name="connsiteY13" fmla="*/ 457200 h 1095703"/>
              <a:gd name="connsiteX14" fmla="*/ 1310231 w 1310231"/>
              <a:gd name="connsiteY14" fmla="*/ 76200 h 1095703"/>
              <a:gd name="connsiteX15" fmla="*/ 1265781 w 1310231"/>
              <a:gd name="connsiteY15" fmla="*/ 0 h 1095703"/>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37181 w 1310231"/>
              <a:gd name="connsiteY11" fmla="*/ 84455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95931 w 1310231"/>
              <a:gd name="connsiteY12" fmla="*/ 69215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265781 w 1310231"/>
              <a:gd name="connsiteY0" fmla="*/ 0 h 1095312"/>
              <a:gd name="connsiteX1" fmla="*/ 1018131 w 1310231"/>
              <a:gd name="connsiteY1" fmla="*/ 184150 h 1095312"/>
              <a:gd name="connsiteX2" fmla="*/ 706981 w 1310231"/>
              <a:gd name="connsiteY2" fmla="*/ 260350 h 1095312"/>
              <a:gd name="connsiteX3" fmla="*/ 357731 w 1310231"/>
              <a:gd name="connsiteY3" fmla="*/ 292100 h 1095312"/>
              <a:gd name="connsiteX4" fmla="*/ 135481 w 1310231"/>
              <a:gd name="connsiteY4" fmla="*/ 438150 h 1095312"/>
              <a:gd name="connsiteX5" fmla="*/ 8481 w 1310231"/>
              <a:gd name="connsiteY5" fmla="*/ 609600 h 1095312"/>
              <a:gd name="connsiteX6" fmla="*/ 46581 w 1310231"/>
              <a:gd name="connsiteY6" fmla="*/ 869950 h 1095312"/>
              <a:gd name="connsiteX7" fmla="*/ 205331 w 1310231"/>
              <a:gd name="connsiteY7" fmla="*/ 1085850 h 1095312"/>
              <a:gd name="connsiteX8" fmla="*/ 579981 w 1310231"/>
              <a:gd name="connsiteY8" fmla="*/ 1047750 h 1095312"/>
              <a:gd name="connsiteX9" fmla="*/ 751431 w 1310231"/>
              <a:gd name="connsiteY9" fmla="*/ 965200 h 1095312"/>
              <a:gd name="connsiteX10" fmla="*/ 865732 w 1310231"/>
              <a:gd name="connsiteY10" fmla="*/ 876301 h 1095312"/>
              <a:gd name="connsiteX11" fmla="*/ 1024481 w 1310231"/>
              <a:gd name="connsiteY11" fmla="*/ 774700 h 1095312"/>
              <a:gd name="connsiteX12" fmla="*/ 1170531 w 1310231"/>
              <a:gd name="connsiteY12" fmla="*/ 635000 h 1095312"/>
              <a:gd name="connsiteX13" fmla="*/ 1272131 w 1310231"/>
              <a:gd name="connsiteY13" fmla="*/ 457200 h 1095312"/>
              <a:gd name="connsiteX14" fmla="*/ 1310231 w 1310231"/>
              <a:gd name="connsiteY14" fmla="*/ 76200 h 1095312"/>
              <a:gd name="connsiteX15" fmla="*/ 1265781 w 1310231"/>
              <a:gd name="connsiteY15" fmla="*/ 0 h 1095312"/>
              <a:gd name="connsiteX0" fmla="*/ 1329281 w 1329281"/>
              <a:gd name="connsiteY0" fmla="*/ 0 h 1146112"/>
              <a:gd name="connsiteX1" fmla="*/ 1018131 w 1329281"/>
              <a:gd name="connsiteY1" fmla="*/ 234950 h 1146112"/>
              <a:gd name="connsiteX2" fmla="*/ 706981 w 1329281"/>
              <a:gd name="connsiteY2" fmla="*/ 311150 h 1146112"/>
              <a:gd name="connsiteX3" fmla="*/ 357731 w 1329281"/>
              <a:gd name="connsiteY3" fmla="*/ 342900 h 1146112"/>
              <a:gd name="connsiteX4" fmla="*/ 135481 w 1329281"/>
              <a:gd name="connsiteY4" fmla="*/ 488950 h 1146112"/>
              <a:gd name="connsiteX5" fmla="*/ 8481 w 1329281"/>
              <a:gd name="connsiteY5" fmla="*/ 660400 h 1146112"/>
              <a:gd name="connsiteX6" fmla="*/ 46581 w 1329281"/>
              <a:gd name="connsiteY6" fmla="*/ 920750 h 1146112"/>
              <a:gd name="connsiteX7" fmla="*/ 205331 w 1329281"/>
              <a:gd name="connsiteY7" fmla="*/ 1136650 h 1146112"/>
              <a:gd name="connsiteX8" fmla="*/ 579981 w 1329281"/>
              <a:gd name="connsiteY8" fmla="*/ 1098550 h 1146112"/>
              <a:gd name="connsiteX9" fmla="*/ 751431 w 1329281"/>
              <a:gd name="connsiteY9" fmla="*/ 1016000 h 1146112"/>
              <a:gd name="connsiteX10" fmla="*/ 865732 w 1329281"/>
              <a:gd name="connsiteY10" fmla="*/ 927101 h 1146112"/>
              <a:gd name="connsiteX11" fmla="*/ 1024481 w 1329281"/>
              <a:gd name="connsiteY11" fmla="*/ 825500 h 1146112"/>
              <a:gd name="connsiteX12" fmla="*/ 1170531 w 1329281"/>
              <a:gd name="connsiteY12" fmla="*/ 685800 h 1146112"/>
              <a:gd name="connsiteX13" fmla="*/ 1272131 w 1329281"/>
              <a:gd name="connsiteY13" fmla="*/ 508000 h 1146112"/>
              <a:gd name="connsiteX14" fmla="*/ 1310231 w 1329281"/>
              <a:gd name="connsiteY14" fmla="*/ 127000 h 1146112"/>
              <a:gd name="connsiteX15" fmla="*/ 1329281 w 1329281"/>
              <a:gd name="connsiteY15" fmla="*/ 0 h 1146112"/>
              <a:gd name="connsiteX0" fmla="*/ 1310231 w 1310231"/>
              <a:gd name="connsiteY0" fmla="*/ 0 h 1146112"/>
              <a:gd name="connsiteX1" fmla="*/ 1018131 w 1310231"/>
              <a:gd name="connsiteY1" fmla="*/ 234950 h 1146112"/>
              <a:gd name="connsiteX2" fmla="*/ 706981 w 1310231"/>
              <a:gd name="connsiteY2" fmla="*/ 31115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57731 w 1310231"/>
              <a:gd name="connsiteY3" fmla="*/ 342900 h 1146112"/>
              <a:gd name="connsiteX4" fmla="*/ 135481 w 1310231"/>
              <a:gd name="connsiteY4" fmla="*/ 488950 h 1146112"/>
              <a:gd name="connsiteX5" fmla="*/ 8481 w 1310231"/>
              <a:gd name="connsiteY5" fmla="*/ 660400 h 1146112"/>
              <a:gd name="connsiteX6" fmla="*/ 46581 w 1310231"/>
              <a:gd name="connsiteY6" fmla="*/ 920750 h 1146112"/>
              <a:gd name="connsiteX7" fmla="*/ 205331 w 1310231"/>
              <a:gd name="connsiteY7" fmla="*/ 1136650 h 1146112"/>
              <a:gd name="connsiteX8" fmla="*/ 579981 w 1310231"/>
              <a:gd name="connsiteY8" fmla="*/ 1098550 h 1146112"/>
              <a:gd name="connsiteX9" fmla="*/ 751431 w 1310231"/>
              <a:gd name="connsiteY9" fmla="*/ 1016000 h 1146112"/>
              <a:gd name="connsiteX10" fmla="*/ 865732 w 1310231"/>
              <a:gd name="connsiteY10" fmla="*/ 927101 h 1146112"/>
              <a:gd name="connsiteX11" fmla="*/ 1024481 w 1310231"/>
              <a:gd name="connsiteY11" fmla="*/ 825500 h 1146112"/>
              <a:gd name="connsiteX12" fmla="*/ 1170531 w 1310231"/>
              <a:gd name="connsiteY12" fmla="*/ 685800 h 1146112"/>
              <a:gd name="connsiteX13" fmla="*/ 1272131 w 1310231"/>
              <a:gd name="connsiteY13" fmla="*/ 508000 h 1146112"/>
              <a:gd name="connsiteX14" fmla="*/ 1310231 w 1310231"/>
              <a:gd name="connsiteY14" fmla="*/ 127000 h 1146112"/>
              <a:gd name="connsiteX15" fmla="*/ 1310231 w 1310231"/>
              <a:gd name="connsiteY15"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357731 w 1310231"/>
              <a:gd name="connsiteY4" fmla="*/ 3429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231 w 1310231"/>
              <a:gd name="connsiteY0" fmla="*/ 0 h 1146112"/>
              <a:gd name="connsiteX1" fmla="*/ 1018131 w 1310231"/>
              <a:gd name="connsiteY1" fmla="*/ 234950 h 1146112"/>
              <a:gd name="connsiteX2" fmla="*/ 713331 w 1310231"/>
              <a:gd name="connsiteY2" fmla="*/ 381000 h 1146112"/>
              <a:gd name="connsiteX3" fmla="*/ 370432 w 1310231"/>
              <a:gd name="connsiteY3" fmla="*/ 457201 h 1146112"/>
              <a:gd name="connsiteX4" fmla="*/ 275181 w 1310231"/>
              <a:gd name="connsiteY4" fmla="*/ 457200 h 1146112"/>
              <a:gd name="connsiteX5" fmla="*/ 135481 w 1310231"/>
              <a:gd name="connsiteY5" fmla="*/ 488950 h 1146112"/>
              <a:gd name="connsiteX6" fmla="*/ 8481 w 1310231"/>
              <a:gd name="connsiteY6" fmla="*/ 660400 h 1146112"/>
              <a:gd name="connsiteX7" fmla="*/ 46581 w 1310231"/>
              <a:gd name="connsiteY7" fmla="*/ 920750 h 1146112"/>
              <a:gd name="connsiteX8" fmla="*/ 205331 w 1310231"/>
              <a:gd name="connsiteY8" fmla="*/ 1136650 h 1146112"/>
              <a:gd name="connsiteX9" fmla="*/ 579981 w 1310231"/>
              <a:gd name="connsiteY9" fmla="*/ 1098550 h 1146112"/>
              <a:gd name="connsiteX10" fmla="*/ 751431 w 1310231"/>
              <a:gd name="connsiteY10" fmla="*/ 1016000 h 1146112"/>
              <a:gd name="connsiteX11" fmla="*/ 865732 w 1310231"/>
              <a:gd name="connsiteY11" fmla="*/ 927101 h 1146112"/>
              <a:gd name="connsiteX12" fmla="*/ 1024481 w 1310231"/>
              <a:gd name="connsiteY12" fmla="*/ 825500 h 1146112"/>
              <a:gd name="connsiteX13" fmla="*/ 1170531 w 1310231"/>
              <a:gd name="connsiteY13" fmla="*/ 685800 h 1146112"/>
              <a:gd name="connsiteX14" fmla="*/ 1272131 w 1310231"/>
              <a:gd name="connsiteY14" fmla="*/ 508000 h 1146112"/>
              <a:gd name="connsiteX15" fmla="*/ 1310231 w 1310231"/>
              <a:gd name="connsiteY15" fmla="*/ 127000 h 1146112"/>
              <a:gd name="connsiteX16" fmla="*/ 1310231 w 1310231"/>
              <a:gd name="connsiteY16" fmla="*/ 0 h 1146112"/>
              <a:gd name="connsiteX0" fmla="*/ 1310700 w 1310700"/>
              <a:gd name="connsiteY0" fmla="*/ 0 h 1146112"/>
              <a:gd name="connsiteX1" fmla="*/ 1018600 w 1310700"/>
              <a:gd name="connsiteY1" fmla="*/ 234950 h 1146112"/>
              <a:gd name="connsiteX2" fmla="*/ 713800 w 1310700"/>
              <a:gd name="connsiteY2" fmla="*/ 381000 h 1146112"/>
              <a:gd name="connsiteX3" fmla="*/ 370901 w 1310700"/>
              <a:gd name="connsiteY3" fmla="*/ 457201 h 1146112"/>
              <a:gd name="connsiteX4" fmla="*/ 275650 w 1310700"/>
              <a:gd name="connsiteY4" fmla="*/ 457200 h 1146112"/>
              <a:gd name="connsiteX5" fmla="*/ 142300 w 1310700"/>
              <a:gd name="connsiteY5" fmla="*/ 552450 h 1146112"/>
              <a:gd name="connsiteX6" fmla="*/ 8950 w 1310700"/>
              <a:gd name="connsiteY6" fmla="*/ 660400 h 1146112"/>
              <a:gd name="connsiteX7" fmla="*/ 47050 w 1310700"/>
              <a:gd name="connsiteY7" fmla="*/ 920750 h 1146112"/>
              <a:gd name="connsiteX8" fmla="*/ 205800 w 1310700"/>
              <a:gd name="connsiteY8" fmla="*/ 1136650 h 1146112"/>
              <a:gd name="connsiteX9" fmla="*/ 580450 w 1310700"/>
              <a:gd name="connsiteY9" fmla="*/ 1098550 h 1146112"/>
              <a:gd name="connsiteX10" fmla="*/ 751900 w 1310700"/>
              <a:gd name="connsiteY10" fmla="*/ 1016000 h 1146112"/>
              <a:gd name="connsiteX11" fmla="*/ 866201 w 1310700"/>
              <a:gd name="connsiteY11" fmla="*/ 927101 h 1146112"/>
              <a:gd name="connsiteX12" fmla="*/ 1024950 w 1310700"/>
              <a:gd name="connsiteY12" fmla="*/ 825500 h 1146112"/>
              <a:gd name="connsiteX13" fmla="*/ 1171000 w 1310700"/>
              <a:gd name="connsiteY13" fmla="*/ 685800 h 1146112"/>
              <a:gd name="connsiteX14" fmla="*/ 1272600 w 1310700"/>
              <a:gd name="connsiteY14" fmla="*/ 508000 h 1146112"/>
              <a:gd name="connsiteX15" fmla="*/ 1310700 w 1310700"/>
              <a:gd name="connsiteY15" fmla="*/ 127000 h 1146112"/>
              <a:gd name="connsiteX16" fmla="*/ 1310700 w 1310700"/>
              <a:gd name="connsiteY16" fmla="*/ 0 h 1146112"/>
              <a:gd name="connsiteX0" fmla="*/ 1279766 w 1279766"/>
              <a:gd name="connsiteY0" fmla="*/ 0 h 1146112"/>
              <a:gd name="connsiteX1" fmla="*/ 987666 w 1279766"/>
              <a:gd name="connsiteY1" fmla="*/ 234950 h 1146112"/>
              <a:gd name="connsiteX2" fmla="*/ 682866 w 1279766"/>
              <a:gd name="connsiteY2" fmla="*/ 381000 h 1146112"/>
              <a:gd name="connsiteX3" fmla="*/ 339967 w 1279766"/>
              <a:gd name="connsiteY3" fmla="*/ 457201 h 1146112"/>
              <a:gd name="connsiteX4" fmla="*/ 244716 w 1279766"/>
              <a:gd name="connsiteY4" fmla="*/ 457200 h 1146112"/>
              <a:gd name="connsiteX5" fmla="*/ 111366 w 1279766"/>
              <a:gd name="connsiteY5" fmla="*/ 552450 h 1146112"/>
              <a:gd name="connsiteX6" fmla="*/ 16116 w 1279766"/>
              <a:gd name="connsiteY6" fmla="*/ 704850 h 1146112"/>
              <a:gd name="connsiteX7" fmla="*/ 16116 w 1279766"/>
              <a:gd name="connsiteY7" fmla="*/ 920750 h 1146112"/>
              <a:gd name="connsiteX8" fmla="*/ 174866 w 1279766"/>
              <a:gd name="connsiteY8" fmla="*/ 1136650 h 1146112"/>
              <a:gd name="connsiteX9" fmla="*/ 549516 w 1279766"/>
              <a:gd name="connsiteY9" fmla="*/ 1098550 h 1146112"/>
              <a:gd name="connsiteX10" fmla="*/ 720966 w 1279766"/>
              <a:gd name="connsiteY10" fmla="*/ 1016000 h 1146112"/>
              <a:gd name="connsiteX11" fmla="*/ 835267 w 1279766"/>
              <a:gd name="connsiteY11" fmla="*/ 927101 h 1146112"/>
              <a:gd name="connsiteX12" fmla="*/ 994016 w 1279766"/>
              <a:gd name="connsiteY12" fmla="*/ 825500 h 1146112"/>
              <a:gd name="connsiteX13" fmla="*/ 1140066 w 1279766"/>
              <a:gd name="connsiteY13" fmla="*/ 685800 h 1146112"/>
              <a:gd name="connsiteX14" fmla="*/ 1241666 w 1279766"/>
              <a:gd name="connsiteY14" fmla="*/ 508000 h 1146112"/>
              <a:gd name="connsiteX15" fmla="*/ 1279766 w 1279766"/>
              <a:gd name="connsiteY15" fmla="*/ 127000 h 1146112"/>
              <a:gd name="connsiteX16" fmla="*/ 1279766 w 1279766"/>
              <a:gd name="connsiteY16" fmla="*/ 0 h 1146112"/>
              <a:gd name="connsiteX0" fmla="*/ 1263707 w 1263707"/>
              <a:gd name="connsiteY0" fmla="*/ 0 h 1149606"/>
              <a:gd name="connsiteX1" fmla="*/ 971607 w 1263707"/>
              <a:gd name="connsiteY1" fmla="*/ 234950 h 1149606"/>
              <a:gd name="connsiteX2" fmla="*/ 666807 w 1263707"/>
              <a:gd name="connsiteY2" fmla="*/ 381000 h 1149606"/>
              <a:gd name="connsiteX3" fmla="*/ 323908 w 1263707"/>
              <a:gd name="connsiteY3" fmla="*/ 457201 h 1149606"/>
              <a:gd name="connsiteX4" fmla="*/ 228657 w 1263707"/>
              <a:gd name="connsiteY4" fmla="*/ 457200 h 1149606"/>
              <a:gd name="connsiteX5" fmla="*/ 95307 w 1263707"/>
              <a:gd name="connsiteY5" fmla="*/ 552450 h 1149606"/>
              <a:gd name="connsiteX6" fmla="*/ 57 w 1263707"/>
              <a:gd name="connsiteY6" fmla="*/ 704850 h 1149606"/>
              <a:gd name="connsiteX7" fmla="*/ 82607 w 1263707"/>
              <a:gd name="connsiteY7" fmla="*/ 869950 h 1149606"/>
              <a:gd name="connsiteX8" fmla="*/ 158807 w 1263707"/>
              <a:gd name="connsiteY8" fmla="*/ 1136650 h 1149606"/>
              <a:gd name="connsiteX9" fmla="*/ 533457 w 1263707"/>
              <a:gd name="connsiteY9" fmla="*/ 1098550 h 1149606"/>
              <a:gd name="connsiteX10" fmla="*/ 704907 w 1263707"/>
              <a:gd name="connsiteY10" fmla="*/ 1016000 h 1149606"/>
              <a:gd name="connsiteX11" fmla="*/ 819208 w 1263707"/>
              <a:gd name="connsiteY11" fmla="*/ 927101 h 1149606"/>
              <a:gd name="connsiteX12" fmla="*/ 977957 w 1263707"/>
              <a:gd name="connsiteY12" fmla="*/ 825500 h 1149606"/>
              <a:gd name="connsiteX13" fmla="*/ 1124007 w 1263707"/>
              <a:gd name="connsiteY13" fmla="*/ 685800 h 1149606"/>
              <a:gd name="connsiteX14" fmla="*/ 1225607 w 1263707"/>
              <a:gd name="connsiteY14" fmla="*/ 508000 h 1149606"/>
              <a:gd name="connsiteX15" fmla="*/ 1263707 w 1263707"/>
              <a:gd name="connsiteY15" fmla="*/ 127000 h 1149606"/>
              <a:gd name="connsiteX16" fmla="*/ 1263707 w 1263707"/>
              <a:gd name="connsiteY16" fmla="*/ 0 h 1149606"/>
              <a:gd name="connsiteX0" fmla="*/ 1263732 w 1263732"/>
              <a:gd name="connsiteY0" fmla="*/ 0 h 1101119"/>
              <a:gd name="connsiteX1" fmla="*/ 971632 w 1263732"/>
              <a:gd name="connsiteY1" fmla="*/ 234950 h 1101119"/>
              <a:gd name="connsiteX2" fmla="*/ 666832 w 1263732"/>
              <a:gd name="connsiteY2" fmla="*/ 381000 h 1101119"/>
              <a:gd name="connsiteX3" fmla="*/ 323933 w 1263732"/>
              <a:gd name="connsiteY3" fmla="*/ 457201 h 1101119"/>
              <a:gd name="connsiteX4" fmla="*/ 228682 w 1263732"/>
              <a:gd name="connsiteY4" fmla="*/ 457200 h 1101119"/>
              <a:gd name="connsiteX5" fmla="*/ 95332 w 1263732"/>
              <a:gd name="connsiteY5" fmla="*/ 552450 h 1101119"/>
              <a:gd name="connsiteX6" fmla="*/ 82 w 1263732"/>
              <a:gd name="connsiteY6" fmla="*/ 704850 h 1101119"/>
              <a:gd name="connsiteX7" fmla="*/ 82632 w 1263732"/>
              <a:gd name="connsiteY7" fmla="*/ 869950 h 1101119"/>
              <a:gd name="connsiteX8" fmla="*/ 273132 w 1263732"/>
              <a:gd name="connsiteY8" fmla="*/ 1060450 h 1101119"/>
              <a:gd name="connsiteX9" fmla="*/ 533482 w 1263732"/>
              <a:gd name="connsiteY9" fmla="*/ 1098550 h 1101119"/>
              <a:gd name="connsiteX10" fmla="*/ 704932 w 1263732"/>
              <a:gd name="connsiteY10" fmla="*/ 1016000 h 1101119"/>
              <a:gd name="connsiteX11" fmla="*/ 819233 w 1263732"/>
              <a:gd name="connsiteY11" fmla="*/ 927101 h 1101119"/>
              <a:gd name="connsiteX12" fmla="*/ 977982 w 1263732"/>
              <a:gd name="connsiteY12" fmla="*/ 825500 h 1101119"/>
              <a:gd name="connsiteX13" fmla="*/ 1124032 w 1263732"/>
              <a:gd name="connsiteY13" fmla="*/ 685800 h 1101119"/>
              <a:gd name="connsiteX14" fmla="*/ 1225632 w 1263732"/>
              <a:gd name="connsiteY14" fmla="*/ 508000 h 1101119"/>
              <a:gd name="connsiteX15" fmla="*/ 1263732 w 1263732"/>
              <a:gd name="connsiteY15" fmla="*/ 127000 h 1101119"/>
              <a:gd name="connsiteX16" fmla="*/ 1263732 w 1263732"/>
              <a:gd name="connsiteY16" fmla="*/ 0 h 1101119"/>
              <a:gd name="connsiteX0" fmla="*/ 1263732 w 1263732"/>
              <a:gd name="connsiteY0" fmla="*/ 0 h 1074093"/>
              <a:gd name="connsiteX1" fmla="*/ 971632 w 1263732"/>
              <a:gd name="connsiteY1" fmla="*/ 234950 h 1074093"/>
              <a:gd name="connsiteX2" fmla="*/ 666832 w 1263732"/>
              <a:gd name="connsiteY2" fmla="*/ 381000 h 1074093"/>
              <a:gd name="connsiteX3" fmla="*/ 323933 w 1263732"/>
              <a:gd name="connsiteY3" fmla="*/ 457201 h 1074093"/>
              <a:gd name="connsiteX4" fmla="*/ 228682 w 1263732"/>
              <a:gd name="connsiteY4" fmla="*/ 457200 h 1074093"/>
              <a:gd name="connsiteX5" fmla="*/ 95332 w 1263732"/>
              <a:gd name="connsiteY5" fmla="*/ 552450 h 1074093"/>
              <a:gd name="connsiteX6" fmla="*/ 82 w 1263732"/>
              <a:gd name="connsiteY6" fmla="*/ 704850 h 1074093"/>
              <a:gd name="connsiteX7" fmla="*/ 82632 w 1263732"/>
              <a:gd name="connsiteY7" fmla="*/ 869950 h 1074093"/>
              <a:gd name="connsiteX8" fmla="*/ 273132 w 1263732"/>
              <a:gd name="connsiteY8" fmla="*/ 1060450 h 1074093"/>
              <a:gd name="connsiteX9" fmla="*/ 527132 w 1263732"/>
              <a:gd name="connsiteY9" fmla="*/ 1054100 h 1074093"/>
              <a:gd name="connsiteX10" fmla="*/ 704932 w 1263732"/>
              <a:gd name="connsiteY10" fmla="*/ 1016000 h 1074093"/>
              <a:gd name="connsiteX11" fmla="*/ 819233 w 1263732"/>
              <a:gd name="connsiteY11" fmla="*/ 927101 h 1074093"/>
              <a:gd name="connsiteX12" fmla="*/ 977982 w 1263732"/>
              <a:gd name="connsiteY12" fmla="*/ 825500 h 1074093"/>
              <a:gd name="connsiteX13" fmla="*/ 1124032 w 1263732"/>
              <a:gd name="connsiteY13" fmla="*/ 685800 h 1074093"/>
              <a:gd name="connsiteX14" fmla="*/ 1225632 w 1263732"/>
              <a:gd name="connsiteY14" fmla="*/ 508000 h 1074093"/>
              <a:gd name="connsiteX15" fmla="*/ 1263732 w 1263732"/>
              <a:gd name="connsiteY15" fmla="*/ 127000 h 1074093"/>
              <a:gd name="connsiteX16" fmla="*/ 1263732 w 1263732"/>
              <a:gd name="connsiteY16" fmla="*/ 0 h 1074093"/>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10160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704932 w 1263732"/>
              <a:gd name="connsiteY11" fmla="*/ 9906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731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19233 w 1263732"/>
              <a:gd name="connsiteY12" fmla="*/ 9271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255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24032 w 1263732"/>
              <a:gd name="connsiteY14" fmla="*/ 68580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63732 w 1263732"/>
              <a:gd name="connsiteY0" fmla="*/ 0 h 1075057"/>
              <a:gd name="connsiteX1" fmla="*/ 971632 w 1263732"/>
              <a:gd name="connsiteY1" fmla="*/ 234950 h 1075057"/>
              <a:gd name="connsiteX2" fmla="*/ 666832 w 1263732"/>
              <a:gd name="connsiteY2" fmla="*/ 381000 h 1075057"/>
              <a:gd name="connsiteX3" fmla="*/ 323933 w 1263732"/>
              <a:gd name="connsiteY3" fmla="*/ 457201 h 1075057"/>
              <a:gd name="connsiteX4" fmla="*/ 228682 w 1263732"/>
              <a:gd name="connsiteY4" fmla="*/ 457200 h 1075057"/>
              <a:gd name="connsiteX5" fmla="*/ 95332 w 1263732"/>
              <a:gd name="connsiteY5" fmla="*/ 552450 h 1075057"/>
              <a:gd name="connsiteX6" fmla="*/ 82 w 1263732"/>
              <a:gd name="connsiteY6" fmla="*/ 704850 h 1075057"/>
              <a:gd name="connsiteX7" fmla="*/ 82632 w 1263732"/>
              <a:gd name="connsiteY7" fmla="*/ 869950 h 1075057"/>
              <a:gd name="connsiteX8" fmla="*/ 273132 w 1263732"/>
              <a:gd name="connsiteY8" fmla="*/ 1060450 h 1075057"/>
              <a:gd name="connsiteX9" fmla="*/ 527132 w 1263732"/>
              <a:gd name="connsiteY9" fmla="*/ 1054100 h 1075057"/>
              <a:gd name="connsiteX10" fmla="*/ 647783 w 1263732"/>
              <a:gd name="connsiteY10" fmla="*/ 990602 h 1075057"/>
              <a:gd name="connsiteX11" fmla="*/ 698582 w 1263732"/>
              <a:gd name="connsiteY11" fmla="*/ 965200 h 1075057"/>
              <a:gd name="connsiteX12" fmla="*/ 831933 w 1263732"/>
              <a:gd name="connsiteY12" fmla="*/ 889001 h 1075057"/>
              <a:gd name="connsiteX13" fmla="*/ 977982 w 1263732"/>
              <a:gd name="connsiteY13" fmla="*/ 800100 h 1075057"/>
              <a:gd name="connsiteX14" fmla="*/ 1117682 w 1263732"/>
              <a:gd name="connsiteY14" fmla="*/ 666750 h 1075057"/>
              <a:gd name="connsiteX15" fmla="*/ 1225632 w 1263732"/>
              <a:gd name="connsiteY15" fmla="*/ 508000 h 1075057"/>
              <a:gd name="connsiteX16" fmla="*/ 1263732 w 1263732"/>
              <a:gd name="connsiteY16" fmla="*/ 127000 h 1075057"/>
              <a:gd name="connsiteX17" fmla="*/ 1263732 w 1263732"/>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76333 w 1244733"/>
              <a:gd name="connsiteY5" fmla="*/ 552450 h 1075057"/>
              <a:gd name="connsiteX6" fmla="*/ 133 w 1244733"/>
              <a:gd name="connsiteY6" fmla="*/ 723900 h 1075057"/>
              <a:gd name="connsiteX7" fmla="*/ 63633 w 1244733"/>
              <a:gd name="connsiteY7" fmla="*/ 869950 h 1075057"/>
              <a:gd name="connsiteX8" fmla="*/ 254133 w 1244733"/>
              <a:gd name="connsiteY8" fmla="*/ 1060450 h 1075057"/>
              <a:gd name="connsiteX9" fmla="*/ 508133 w 1244733"/>
              <a:gd name="connsiteY9" fmla="*/ 1054100 h 1075057"/>
              <a:gd name="connsiteX10" fmla="*/ 628784 w 1244733"/>
              <a:gd name="connsiteY10" fmla="*/ 990602 h 1075057"/>
              <a:gd name="connsiteX11" fmla="*/ 679583 w 1244733"/>
              <a:gd name="connsiteY11" fmla="*/ 965200 h 1075057"/>
              <a:gd name="connsiteX12" fmla="*/ 812934 w 1244733"/>
              <a:gd name="connsiteY12" fmla="*/ 889001 h 1075057"/>
              <a:gd name="connsiteX13" fmla="*/ 958983 w 1244733"/>
              <a:gd name="connsiteY13" fmla="*/ 800100 h 1075057"/>
              <a:gd name="connsiteX14" fmla="*/ 1098683 w 1244733"/>
              <a:gd name="connsiteY14" fmla="*/ 666750 h 1075057"/>
              <a:gd name="connsiteX15" fmla="*/ 1206633 w 1244733"/>
              <a:gd name="connsiteY15" fmla="*/ 508000 h 1075057"/>
              <a:gd name="connsiteX16" fmla="*/ 1244733 w 1244733"/>
              <a:gd name="connsiteY16" fmla="*/ 127000 h 1075057"/>
              <a:gd name="connsiteX17" fmla="*/ 1244733 w 1244733"/>
              <a:gd name="connsiteY17"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09683 w 1244733"/>
              <a:gd name="connsiteY4" fmla="*/ 45720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4733 w 1244733"/>
              <a:gd name="connsiteY0" fmla="*/ 0 h 1075057"/>
              <a:gd name="connsiteX1" fmla="*/ 952633 w 1244733"/>
              <a:gd name="connsiteY1" fmla="*/ 234950 h 1075057"/>
              <a:gd name="connsiteX2" fmla="*/ 647833 w 1244733"/>
              <a:gd name="connsiteY2" fmla="*/ 381000 h 1075057"/>
              <a:gd name="connsiteX3" fmla="*/ 304934 w 1244733"/>
              <a:gd name="connsiteY3" fmla="*/ 457201 h 1075057"/>
              <a:gd name="connsiteX4" fmla="*/ 247783 w 1244733"/>
              <a:gd name="connsiteY4" fmla="*/ 476250 h 1075057"/>
              <a:gd name="connsiteX5" fmla="*/ 95384 w 1244733"/>
              <a:gd name="connsiteY5" fmla="*/ 571502 h 1075057"/>
              <a:gd name="connsiteX6" fmla="*/ 76333 w 1244733"/>
              <a:gd name="connsiteY6" fmla="*/ 552450 h 1075057"/>
              <a:gd name="connsiteX7" fmla="*/ 133 w 1244733"/>
              <a:gd name="connsiteY7" fmla="*/ 723900 h 1075057"/>
              <a:gd name="connsiteX8" fmla="*/ 63633 w 1244733"/>
              <a:gd name="connsiteY8" fmla="*/ 869950 h 1075057"/>
              <a:gd name="connsiteX9" fmla="*/ 254133 w 1244733"/>
              <a:gd name="connsiteY9" fmla="*/ 1060450 h 1075057"/>
              <a:gd name="connsiteX10" fmla="*/ 508133 w 1244733"/>
              <a:gd name="connsiteY10" fmla="*/ 1054100 h 1075057"/>
              <a:gd name="connsiteX11" fmla="*/ 628784 w 1244733"/>
              <a:gd name="connsiteY11" fmla="*/ 990602 h 1075057"/>
              <a:gd name="connsiteX12" fmla="*/ 679583 w 1244733"/>
              <a:gd name="connsiteY12" fmla="*/ 965200 h 1075057"/>
              <a:gd name="connsiteX13" fmla="*/ 812934 w 1244733"/>
              <a:gd name="connsiteY13" fmla="*/ 889001 h 1075057"/>
              <a:gd name="connsiteX14" fmla="*/ 958983 w 1244733"/>
              <a:gd name="connsiteY14" fmla="*/ 800100 h 1075057"/>
              <a:gd name="connsiteX15" fmla="*/ 1098683 w 1244733"/>
              <a:gd name="connsiteY15" fmla="*/ 666750 h 1075057"/>
              <a:gd name="connsiteX16" fmla="*/ 1206633 w 1244733"/>
              <a:gd name="connsiteY16" fmla="*/ 508000 h 1075057"/>
              <a:gd name="connsiteX17" fmla="*/ 1244733 w 1244733"/>
              <a:gd name="connsiteY17" fmla="*/ 127000 h 1075057"/>
              <a:gd name="connsiteX18" fmla="*/ 1244733 w 1244733"/>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05259 w 1245058"/>
              <a:gd name="connsiteY3" fmla="*/ 4572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481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37009 w 1245058"/>
              <a:gd name="connsiteY3" fmla="*/ 46990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889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60808 w 1245058"/>
              <a:gd name="connsiteY4" fmla="*/ 49530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349709 w 1245058"/>
              <a:gd name="connsiteY3" fmla="*/ 45085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235408 w 1245058"/>
              <a:gd name="connsiteY4" fmla="*/ 4762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45058 w 1245058"/>
              <a:gd name="connsiteY0" fmla="*/ 0 h 1075057"/>
              <a:gd name="connsiteX1" fmla="*/ 952958 w 1245058"/>
              <a:gd name="connsiteY1" fmla="*/ 234950 h 1075057"/>
              <a:gd name="connsiteX2" fmla="*/ 648158 w 1245058"/>
              <a:gd name="connsiteY2" fmla="*/ 381000 h 1075057"/>
              <a:gd name="connsiteX3" fmla="*/ 483059 w 1245058"/>
              <a:gd name="connsiteY3" fmla="*/ 482601 h 1075057"/>
              <a:gd name="connsiteX4" fmla="*/ 438608 w 1245058"/>
              <a:gd name="connsiteY4" fmla="*/ 641350 h 1075057"/>
              <a:gd name="connsiteX5" fmla="*/ 95709 w 1245058"/>
              <a:gd name="connsiteY5" fmla="*/ 571502 h 1075057"/>
              <a:gd name="connsiteX6" fmla="*/ 89358 w 1245058"/>
              <a:gd name="connsiteY6" fmla="*/ 584200 h 1075057"/>
              <a:gd name="connsiteX7" fmla="*/ 458 w 1245058"/>
              <a:gd name="connsiteY7" fmla="*/ 723900 h 1075057"/>
              <a:gd name="connsiteX8" fmla="*/ 63958 w 1245058"/>
              <a:gd name="connsiteY8" fmla="*/ 869950 h 1075057"/>
              <a:gd name="connsiteX9" fmla="*/ 254458 w 1245058"/>
              <a:gd name="connsiteY9" fmla="*/ 1060450 h 1075057"/>
              <a:gd name="connsiteX10" fmla="*/ 508458 w 1245058"/>
              <a:gd name="connsiteY10" fmla="*/ 1054100 h 1075057"/>
              <a:gd name="connsiteX11" fmla="*/ 629109 w 1245058"/>
              <a:gd name="connsiteY11" fmla="*/ 990602 h 1075057"/>
              <a:gd name="connsiteX12" fmla="*/ 679908 w 1245058"/>
              <a:gd name="connsiteY12" fmla="*/ 965200 h 1075057"/>
              <a:gd name="connsiteX13" fmla="*/ 813259 w 1245058"/>
              <a:gd name="connsiteY13" fmla="*/ 889001 h 1075057"/>
              <a:gd name="connsiteX14" fmla="*/ 959308 w 1245058"/>
              <a:gd name="connsiteY14" fmla="*/ 800100 h 1075057"/>
              <a:gd name="connsiteX15" fmla="*/ 1099008 w 1245058"/>
              <a:gd name="connsiteY15" fmla="*/ 666750 h 1075057"/>
              <a:gd name="connsiteX16" fmla="*/ 1206958 w 1245058"/>
              <a:gd name="connsiteY16" fmla="*/ 508000 h 1075057"/>
              <a:gd name="connsiteX17" fmla="*/ 1245058 w 1245058"/>
              <a:gd name="connsiteY17" fmla="*/ 127000 h 1075057"/>
              <a:gd name="connsiteX18" fmla="*/ 1245058 w 1245058"/>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104102 w 1253451"/>
              <a:gd name="connsiteY5" fmla="*/ 57150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253451 w 1253451"/>
              <a:gd name="connsiteY0" fmla="*/ 0 h 1075057"/>
              <a:gd name="connsiteX1" fmla="*/ 961351 w 1253451"/>
              <a:gd name="connsiteY1" fmla="*/ 234950 h 1075057"/>
              <a:gd name="connsiteX2" fmla="*/ 656551 w 1253451"/>
              <a:gd name="connsiteY2" fmla="*/ 381000 h 1075057"/>
              <a:gd name="connsiteX3" fmla="*/ 491452 w 1253451"/>
              <a:gd name="connsiteY3" fmla="*/ 482601 h 1075057"/>
              <a:gd name="connsiteX4" fmla="*/ 447001 w 1253451"/>
              <a:gd name="connsiteY4" fmla="*/ 641350 h 1075057"/>
              <a:gd name="connsiteX5" fmla="*/ 345402 w 1253451"/>
              <a:gd name="connsiteY5" fmla="*/ 654052 h 1075057"/>
              <a:gd name="connsiteX6" fmla="*/ 250151 w 1253451"/>
              <a:gd name="connsiteY6" fmla="*/ 628650 h 1075057"/>
              <a:gd name="connsiteX7" fmla="*/ 8851 w 1253451"/>
              <a:gd name="connsiteY7" fmla="*/ 723900 h 1075057"/>
              <a:gd name="connsiteX8" fmla="*/ 72351 w 1253451"/>
              <a:gd name="connsiteY8" fmla="*/ 869950 h 1075057"/>
              <a:gd name="connsiteX9" fmla="*/ 262851 w 1253451"/>
              <a:gd name="connsiteY9" fmla="*/ 1060450 h 1075057"/>
              <a:gd name="connsiteX10" fmla="*/ 516851 w 1253451"/>
              <a:gd name="connsiteY10" fmla="*/ 1054100 h 1075057"/>
              <a:gd name="connsiteX11" fmla="*/ 637502 w 1253451"/>
              <a:gd name="connsiteY11" fmla="*/ 990602 h 1075057"/>
              <a:gd name="connsiteX12" fmla="*/ 688301 w 1253451"/>
              <a:gd name="connsiteY12" fmla="*/ 965200 h 1075057"/>
              <a:gd name="connsiteX13" fmla="*/ 821652 w 1253451"/>
              <a:gd name="connsiteY13" fmla="*/ 889001 h 1075057"/>
              <a:gd name="connsiteX14" fmla="*/ 967701 w 1253451"/>
              <a:gd name="connsiteY14" fmla="*/ 800100 h 1075057"/>
              <a:gd name="connsiteX15" fmla="*/ 1107401 w 1253451"/>
              <a:gd name="connsiteY15" fmla="*/ 666750 h 1075057"/>
              <a:gd name="connsiteX16" fmla="*/ 1215351 w 1253451"/>
              <a:gd name="connsiteY16" fmla="*/ 508000 h 1075057"/>
              <a:gd name="connsiteX17" fmla="*/ 1253451 w 1253451"/>
              <a:gd name="connsiteY17" fmla="*/ 127000 h 1075057"/>
              <a:gd name="connsiteX18" fmla="*/ 1253451 w 1253451"/>
              <a:gd name="connsiteY18" fmla="*/ 0 h 1075057"/>
              <a:gd name="connsiteX0" fmla="*/ 1181828 w 1181828"/>
              <a:gd name="connsiteY0" fmla="*/ 0 h 1075057"/>
              <a:gd name="connsiteX1" fmla="*/ 889728 w 1181828"/>
              <a:gd name="connsiteY1" fmla="*/ 234950 h 1075057"/>
              <a:gd name="connsiteX2" fmla="*/ 584928 w 1181828"/>
              <a:gd name="connsiteY2" fmla="*/ 381000 h 1075057"/>
              <a:gd name="connsiteX3" fmla="*/ 419829 w 1181828"/>
              <a:gd name="connsiteY3" fmla="*/ 482601 h 1075057"/>
              <a:gd name="connsiteX4" fmla="*/ 375378 w 1181828"/>
              <a:gd name="connsiteY4" fmla="*/ 641350 h 1075057"/>
              <a:gd name="connsiteX5" fmla="*/ 273779 w 1181828"/>
              <a:gd name="connsiteY5" fmla="*/ 654052 h 1075057"/>
              <a:gd name="connsiteX6" fmla="*/ 178528 w 1181828"/>
              <a:gd name="connsiteY6" fmla="*/ 628650 h 1075057"/>
              <a:gd name="connsiteX7" fmla="*/ 127728 w 1181828"/>
              <a:gd name="connsiteY7" fmla="*/ 685800 h 1075057"/>
              <a:gd name="connsiteX8" fmla="*/ 728 w 1181828"/>
              <a:gd name="connsiteY8" fmla="*/ 869950 h 1075057"/>
              <a:gd name="connsiteX9" fmla="*/ 191228 w 1181828"/>
              <a:gd name="connsiteY9" fmla="*/ 1060450 h 1075057"/>
              <a:gd name="connsiteX10" fmla="*/ 445228 w 1181828"/>
              <a:gd name="connsiteY10" fmla="*/ 1054100 h 1075057"/>
              <a:gd name="connsiteX11" fmla="*/ 565879 w 1181828"/>
              <a:gd name="connsiteY11" fmla="*/ 990602 h 1075057"/>
              <a:gd name="connsiteX12" fmla="*/ 616678 w 1181828"/>
              <a:gd name="connsiteY12" fmla="*/ 965200 h 1075057"/>
              <a:gd name="connsiteX13" fmla="*/ 750029 w 1181828"/>
              <a:gd name="connsiteY13" fmla="*/ 889001 h 1075057"/>
              <a:gd name="connsiteX14" fmla="*/ 896078 w 1181828"/>
              <a:gd name="connsiteY14" fmla="*/ 800100 h 1075057"/>
              <a:gd name="connsiteX15" fmla="*/ 1035778 w 1181828"/>
              <a:gd name="connsiteY15" fmla="*/ 666750 h 1075057"/>
              <a:gd name="connsiteX16" fmla="*/ 1143728 w 1181828"/>
              <a:gd name="connsiteY16" fmla="*/ 508000 h 1075057"/>
              <a:gd name="connsiteX17" fmla="*/ 1181828 w 1181828"/>
              <a:gd name="connsiteY17" fmla="*/ 127000 h 1075057"/>
              <a:gd name="connsiteX18" fmla="*/ 1181828 w 1181828"/>
              <a:gd name="connsiteY18" fmla="*/ 0 h 1075057"/>
              <a:gd name="connsiteX0" fmla="*/ 1054208 w 1054208"/>
              <a:gd name="connsiteY0" fmla="*/ 0 h 1083044"/>
              <a:gd name="connsiteX1" fmla="*/ 762108 w 1054208"/>
              <a:gd name="connsiteY1" fmla="*/ 234950 h 1083044"/>
              <a:gd name="connsiteX2" fmla="*/ 457308 w 1054208"/>
              <a:gd name="connsiteY2" fmla="*/ 381000 h 1083044"/>
              <a:gd name="connsiteX3" fmla="*/ 292209 w 1054208"/>
              <a:gd name="connsiteY3" fmla="*/ 482601 h 1083044"/>
              <a:gd name="connsiteX4" fmla="*/ 247758 w 1054208"/>
              <a:gd name="connsiteY4" fmla="*/ 641350 h 1083044"/>
              <a:gd name="connsiteX5" fmla="*/ 146159 w 1054208"/>
              <a:gd name="connsiteY5" fmla="*/ 654052 h 1083044"/>
              <a:gd name="connsiteX6" fmla="*/ 50908 w 1054208"/>
              <a:gd name="connsiteY6" fmla="*/ 628650 h 1083044"/>
              <a:gd name="connsiteX7" fmla="*/ 108 w 1054208"/>
              <a:gd name="connsiteY7" fmla="*/ 685800 h 1083044"/>
              <a:gd name="connsiteX8" fmla="*/ 38208 w 1054208"/>
              <a:gd name="connsiteY8" fmla="*/ 762000 h 1083044"/>
              <a:gd name="connsiteX9" fmla="*/ 63608 w 1054208"/>
              <a:gd name="connsiteY9" fmla="*/ 1060450 h 1083044"/>
              <a:gd name="connsiteX10" fmla="*/ 317608 w 1054208"/>
              <a:gd name="connsiteY10" fmla="*/ 1054100 h 1083044"/>
              <a:gd name="connsiteX11" fmla="*/ 438259 w 1054208"/>
              <a:gd name="connsiteY11" fmla="*/ 990602 h 1083044"/>
              <a:gd name="connsiteX12" fmla="*/ 489058 w 1054208"/>
              <a:gd name="connsiteY12" fmla="*/ 965200 h 1083044"/>
              <a:gd name="connsiteX13" fmla="*/ 622409 w 1054208"/>
              <a:gd name="connsiteY13" fmla="*/ 889001 h 1083044"/>
              <a:gd name="connsiteX14" fmla="*/ 768458 w 1054208"/>
              <a:gd name="connsiteY14" fmla="*/ 800100 h 1083044"/>
              <a:gd name="connsiteX15" fmla="*/ 908158 w 1054208"/>
              <a:gd name="connsiteY15" fmla="*/ 666750 h 1083044"/>
              <a:gd name="connsiteX16" fmla="*/ 1016108 w 1054208"/>
              <a:gd name="connsiteY16" fmla="*/ 508000 h 1083044"/>
              <a:gd name="connsiteX17" fmla="*/ 1054208 w 1054208"/>
              <a:gd name="connsiteY17" fmla="*/ 127000 h 1083044"/>
              <a:gd name="connsiteX18" fmla="*/ 1054208 w 1054208"/>
              <a:gd name="connsiteY18" fmla="*/ 0 h 1083044"/>
              <a:gd name="connsiteX0" fmla="*/ 1054234 w 1054234"/>
              <a:gd name="connsiteY0" fmla="*/ 0 h 1060247"/>
              <a:gd name="connsiteX1" fmla="*/ 762134 w 1054234"/>
              <a:gd name="connsiteY1" fmla="*/ 234950 h 1060247"/>
              <a:gd name="connsiteX2" fmla="*/ 457334 w 1054234"/>
              <a:gd name="connsiteY2" fmla="*/ 381000 h 1060247"/>
              <a:gd name="connsiteX3" fmla="*/ 292235 w 1054234"/>
              <a:gd name="connsiteY3" fmla="*/ 482601 h 1060247"/>
              <a:gd name="connsiteX4" fmla="*/ 247784 w 1054234"/>
              <a:gd name="connsiteY4" fmla="*/ 641350 h 1060247"/>
              <a:gd name="connsiteX5" fmla="*/ 146185 w 1054234"/>
              <a:gd name="connsiteY5" fmla="*/ 654052 h 1060247"/>
              <a:gd name="connsiteX6" fmla="*/ 50934 w 1054234"/>
              <a:gd name="connsiteY6" fmla="*/ 628650 h 1060247"/>
              <a:gd name="connsiteX7" fmla="*/ 134 w 1054234"/>
              <a:gd name="connsiteY7" fmla="*/ 685800 h 1060247"/>
              <a:gd name="connsiteX8" fmla="*/ 38234 w 1054234"/>
              <a:gd name="connsiteY8" fmla="*/ 762000 h 1060247"/>
              <a:gd name="connsiteX9" fmla="*/ 101734 w 1054234"/>
              <a:gd name="connsiteY9" fmla="*/ 812800 h 1060247"/>
              <a:gd name="connsiteX10" fmla="*/ 317634 w 1054234"/>
              <a:gd name="connsiteY10" fmla="*/ 1054100 h 1060247"/>
              <a:gd name="connsiteX11" fmla="*/ 438285 w 1054234"/>
              <a:gd name="connsiteY11" fmla="*/ 990602 h 1060247"/>
              <a:gd name="connsiteX12" fmla="*/ 489084 w 1054234"/>
              <a:gd name="connsiteY12" fmla="*/ 965200 h 1060247"/>
              <a:gd name="connsiteX13" fmla="*/ 622435 w 1054234"/>
              <a:gd name="connsiteY13" fmla="*/ 889001 h 1060247"/>
              <a:gd name="connsiteX14" fmla="*/ 768484 w 1054234"/>
              <a:gd name="connsiteY14" fmla="*/ 800100 h 1060247"/>
              <a:gd name="connsiteX15" fmla="*/ 908184 w 1054234"/>
              <a:gd name="connsiteY15" fmla="*/ 666750 h 1060247"/>
              <a:gd name="connsiteX16" fmla="*/ 1016134 w 1054234"/>
              <a:gd name="connsiteY16" fmla="*/ 508000 h 1060247"/>
              <a:gd name="connsiteX17" fmla="*/ 1054234 w 1054234"/>
              <a:gd name="connsiteY17" fmla="*/ 127000 h 1060247"/>
              <a:gd name="connsiteX18" fmla="*/ 1054234 w 1054234"/>
              <a:gd name="connsiteY18" fmla="*/ 0 h 1060247"/>
              <a:gd name="connsiteX0" fmla="*/ 1054234 w 1054234"/>
              <a:gd name="connsiteY0" fmla="*/ 0 h 990750"/>
              <a:gd name="connsiteX1" fmla="*/ 762134 w 1054234"/>
              <a:gd name="connsiteY1" fmla="*/ 234950 h 990750"/>
              <a:gd name="connsiteX2" fmla="*/ 457334 w 1054234"/>
              <a:gd name="connsiteY2" fmla="*/ 381000 h 990750"/>
              <a:gd name="connsiteX3" fmla="*/ 292235 w 1054234"/>
              <a:gd name="connsiteY3" fmla="*/ 482601 h 990750"/>
              <a:gd name="connsiteX4" fmla="*/ 247784 w 1054234"/>
              <a:gd name="connsiteY4" fmla="*/ 641350 h 990750"/>
              <a:gd name="connsiteX5" fmla="*/ 146185 w 1054234"/>
              <a:gd name="connsiteY5" fmla="*/ 654052 h 990750"/>
              <a:gd name="connsiteX6" fmla="*/ 50934 w 1054234"/>
              <a:gd name="connsiteY6" fmla="*/ 628650 h 990750"/>
              <a:gd name="connsiteX7" fmla="*/ 134 w 1054234"/>
              <a:gd name="connsiteY7" fmla="*/ 685800 h 990750"/>
              <a:gd name="connsiteX8" fmla="*/ 38234 w 1054234"/>
              <a:gd name="connsiteY8" fmla="*/ 762000 h 990750"/>
              <a:gd name="connsiteX9" fmla="*/ 101734 w 1054234"/>
              <a:gd name="connsiteY9" fmla="*/ 812800 h 990750"/>
              <a:gd name="connsiteX10" fmla="*/ 254134 w 1054234"/>
              <a:gd name="connsiteY10" fmla="*/ 768350 h 990750"/>
              <a:gd name="connsiteX11" fmla="*/ 438285 w 1054234"/>
              <a:gd name="connsiteY11" fmla="*/ 990602 h 990750"/>
              <a:gd name="connsiteX12" fmla="*/ 489084 w 1054234"/>
              <a:gd name="connsiteY12" fmla="*/ 965200 h 990750"/>
              <a:gd name="connsiteX13" fmla="*/ 622435 w 1054234"/>
              <a:gd name="connsiteY13" fmla="*/ 889001 h 990750"/>
              <a:gd name="connsiteX14" fmla="*/ 768484 w 1054234"/>
              <a:gd name="connsiteY14" fmla="*/ 800100 h 990750"/>
              <a:gd name="connsiteX15" fmla="*/ 908184 w 1054234"/>
              <a:gd name="connsiteY15" fmla="*/ 666750 h 990750"/>
              <a:gd name="connsiteX16" fmla="*/ 1016134 w 1054234"/>
              <a:gd name="connsiteY16" fmla="*/ 508000 h 990750"/>
              <a:gd name="connsiteX17" fmla="*/ 1054234 w 1054234"/>
              <a:gd name="connsiteY17" fmla="*/ 127000 h 990750"/>
              <a:gd name="connsiteX18" fmla="*/ 1054234 w 1054234"/>
              <a:gd name="connsiteY18" fmla="*/ 0 h 990750"/>
              <a:gd name="connsiteX0" fmla="*/ 1054234 w 1054234"/>
              <a:gd name="connsiteY0" fmla="*/ 0 h 965258"/>
              <a:gd name="connsiteX1" fmla="*/ 762134 w 1054234"/>
              <a:gd name="connsiteY1" fmla="*/ 234950 h 965258"/>
              <a:gd name="connsiteX2" fmla="*/ 457334 w 1054234"/>
              <a:gd name="connsiteY2" fmla="*/ 381000 h 965258"/>
              <a:gd name="connsiteX3" fmla="*/ 292235 w 1054234"/>
              <a:gd name="connsiteY3" fmla="*/ 482601 h 965258"/>
              <a:gd name="connsiteX4" fmla="*/ 247784 w 1054234"/>
              <a:gd name="connsiteY4" fmla="*/ 641350 h 965258"/>
              <a:gd name="connsiteX5" fmla="*/ 146185 w 1054234"/>
              <a:gd name="connsiteY5" fmla="*/ 654052 h 965258"/>
              <a:gd name="connsiteX6" fmla="*/ 50934 w 1054234"/>
              <a:gd name="connsiteY6" fmla="*/ 628650 h 965258"/>
              <a:gd name="connsiteX7" fmla="*/ 134 w 1054234"/>
              <a:gd name="connsiteY7" fmla="*/ 685800 h 965258"/>
              <a:gd name="connsiteX8" fmla="*/ 38234 w 1054234"/>
              <a:gd name="connsiteY8" fmla="*/ 762000 h 965258"/>
              <a:gd name="connsiteX9" fmla="*/ 101734 w 1054234"/>
              <a:gd name="connsiteY9" fmla="*/ 812800 h 965258"/>
              <a:gd name="connsiteX10" fmla="*/ 254134 w 1054234"/>
              <a:gd name="connsiteY10" fmla="*/ 768350 h 965258"/>
              <a:gd name="connsiteX11" fmla="*/ 285885 w 1054234"/>
              <a:gd name="connsiteY11" fmla="*/ 876302 h 965258"/>
              <a:gd name="connsiteX12" fmla="*/ 489084 w 1054234"/>
              <a:gd name="connsiteY12" fmla="*/ 965200 h 965258"/>
              <a:gd name="connsiteX13" fmla="*/ 622435 w 1054234"/>
              <a:gd name="connsiteY13" fmla="*/ 889001 h 965258"/>
              <a:gd name="connsiteX14" fmla="*/ 768484 w 1054234"/>
              <a:gd name="connsiteY14" fmla="*/ 800100 h 965258"/>
              <a:gd name="connsiteX15" fmla="*/ 908184 w 1054234"/>
              <a:gd name="connsiteY15" fmla="*/ 666750 h 965258"/>
              <a:gd name="connsiteX16" fmla="*/ 1016134 w 1054234"/>
              <a:gd name="connsiteY16" fmla="*/ 508000 h 965258"/>
              <a:gd name="connsiteX17" fmla="*/ 1054234 w 1054234"/>
              <a:gd name="connsiteY17" fmla="*/ 127000 h 965258"/>
              <a:gd name="connsiteX18" fmla="*/ 1054234 w 1054234"/>
              <a:gd name="connsiteY18" fmla="*/ 0 h 965258"/>
              <a:gd name="connsiteX0" fmla="*/ 1054234 w 1054234"/>
              <a:gd name="connsiteY0" fmla="*/ 0 h 893013"/>
              <a:gd name="connsiteX1" fmla="*/ 762134 w 1054234"/>
              <a:gd name="connsiteY1" fmla="*/ 234950 h 893013"/>
              <a:gd name="connsiteX2" fmla="*/ 457334 w 1054234"/>
              <a:gd name="connsiteY2" fmla="*/ 381000 h 893013"/>
              <a:gd name="connsiteX3" fmla="*/ 292235 w 1054234"/>
              <a:gd name="connsiteY3" fmla="*/ 482601 h 893013"/>
              <a:gd name="connsiteX4" fmla="*/ 247784 w 1054234"/>
              <a:gd name="connsiteY4" fmla="*/ 641350 h 893013"/>
              <a:gd name="connsiteX5" fmla="*/ 146185 w 1054234"/>
              <a:gd name="connsiteY5" fmla="*/ 654052 h 893013"/>
              <a:gd name="connsiteX6" fmla="*/ 50934 w 1054234"/>
              <a:gd name="connsiteY6" fmla="*/ 628650 h 893013"/>
              <a:gd name="connsiteX7" fmla="*/ 134 w 1054234"/>
              <a:gd name="connsiteY7" fmla="*/ 685800 h 893013"/>
              <a:gd name="connsiteX8" fmla="*/ 38234 w 1054234"/>
              <a:gd name="connsiteY8" fmla="*/ 762000 h 893013"/>
              <a:gd name="connsiteX9" fmla="*/ 101734 w 1054234"/>
              <a:gd name="connsiteY9" fmla="*/ 812800 h 893013"/>
              <a:gd name="connsiteX10" fmla="*/ 254134 w 1054234"/>
              <a:gd name="connsiteY10" fmla="*/ 768350 h 893013"/>
              <a:gd name="connsiteX11" fmla="*/ 285885 w 1054234"/>
              <a:gd name="connsiteY11" fmla="*/ 876302 h 893013"/>
              <a:gd name="connsiteX12" fmla="*/ 387484 w 1054234"/>
              <a:gd name="connsiteY12" fmla="*/ 831850 h 893013"/>
              <a:gd name="connsiteX13" fmla="*/ 622435 w 1054234"/>
              <a:gd name="connsiteY13" fmla="*/ 889001 h 893013"/>
              <a:gd name="connsiteX14" fmla="*/ 768484 w 1054234"/>
              <a:gd name="connsiteY14" fmla="*/ 800100 h 893013"/>
              <a:gd name="connsiteX15" fmla="*/ 908184 w 1054234"/>
              <a:gd name="connsiteY15" fmla="*/ 666750 h 893013"/>
              <a:gd name="connsiteX16" fmla="*/ 1016134 w 1054234"/>
              <a:gd name="connsiteY16" fmla="*/ 508000 h 893013"/>
              <a:gd name="connsiteX17" fmla="*/ 1054234 w 1054234"/>
              <a:gd name="connsiteY17" fmla="*/ 127000 h 893013"/>
              <a:gd name="connsiteX18" fmla="*/ 1054234 w 1054234"/>
              <a:gd name="connsiteY18" fmla="*/ 0 h 893013"/>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768484 w 1054234"/>
              <a:gd name="connsiteY14" fmla="*/ 8001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908184 w 1054234"/>
              <a:gd name="connsiteY15" fmla="*/ 6667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1016134 w 1054234"/>
              <a:gd name="connsiteY16" fmla="*/ 508000 h 876581"/>
              <a:gd name="connsiteX17" fmla="*/ 1054234 w 1054234"/>
              <a:gd name="connsiteY17" fmla="*/ 127000 h 876581"/>
              <a:gd name="connsiteX18" fmla="*/ 1054234 w 1054234"/>
              <a:gd name="connsiteY18"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1016134 w 1054234"/>
              <a:gd name="connsiteY17" fmla="*/ 508000 h 876581"/>
              <a:gd name="connsiteX18" fmla="*/ 1054234 w 1054234"/>
              <a:gd name="connsiteY18" fmla="*/ 127000 h 876581"/>
              <a:gd name="connsiteX19" fmla="*/ 1054234 w 1054234"/>
              <a:gd name="connsiteY19" fmla="*/ 0 h 876581"/>
              <a:gd name="connsiteX0" fmla="*/ 1054234 w 1054234"/>
              <a:gd name="connsiteY0" fmla="*/ 0 h 876581"/>
              <a:gd name="connsiteX1" fmla="*/ 762134 w 1054234"/>
              <a:gd name="connsiteY1" fmla="*/ 234950 h 876581"/>
              <a:gd name="connsiteX2" fmla="*/ 457334 w 1054234"/>
              <a:gd name="connsiteY2" fmla="*/ 381000 h 876581"/>
              <a:gd name="connsiteX3" fmla="*/ 292235 w 1054234"/>
              <a:gd name="connsiteY3" fmla="*/ 482601 h 876581"/>
              <a:gd name="connsiteX4" fmla="*/ 247784 w 1054234"/>
              <a:gd name="connsiteY4" fmla="*/ 641350 h 876581"/>
              <a:gd name="connsiteX5" fmla="*/ 146185 w 1054234"/>
              <a:gd name="connsiteY5" fmla="*/ 654052 h 876581"/>
              <a:gd name="connsiteX6" fmla="*/ 50934 w 1054234"/>
              <a:gd name="connsiteY6" fmla="*/ 628650 h 876581"/>
              <a:gd name="connsiteX7" fmla="*/ 134 w 1054234"/>
              <a:gd name="connsiteY7" fmla="*/ 685800 h 876581"/>
              <a:gd name="connsiteX8" fmla="*/ 38234 w 1054234"/>
              <a:gd name="connsiteY8" fmla="*/ 762000 h 876581"/>
              <a:gd name="connsiteX9" fmla="*/ 101734 w 1054234"/>
              <a:gd name="connsiteY9" fmla="*/ 812800 h 876581"/>
              <a:gd name="connsiteX10" fmla="*/ 254134 w 1054234"/>
              <a:gd name="connsiteY10" fmla="*/ 768350 h 876581"/>
              <a:gd name="connsiteX11" fmla="*/ 285885 w 1054234"/>
              <a:gd name="connsiteY11" fmla="*/ 876302 h 876581"/>
              <a:gd name="connsiteX12" fmla="*/ 387484 w 1054234"/>
              <a:gd name="connsiteY12" fmla="*/ 831850 h 876581"/>
              <a:gd name="connsiteX13" fmla="*/ 400185 w 1054234"/>
              <a:gd name="connsiteY13" fmla="*/ 762001 h 876581"/>
              <a:gd name="connsiteX14" fmla="*/ 641484 w 1054234"/>
              <a:gd name="connsiteY14" fmla="*/ 711200 h 876581"/>
              <a:gd name="connsiteX15" fmla="*/ 889134 w 1054234"/>
              <a:gd name="connsiteY15" fmla="*/ 628650 h 876581"/>
              <a:gd name="connsiteX16" fmla="*/ 882785 w 1054234"/>
              <a:gd name="connsiteY16" fmla="*/ 584203 h 876581"/>
              <a:gd name="connsiteX17" fmla="*/ 990734 w 1054234"/>
              <a:gd name="connsiteY17" fmla="*/ 488950 h 876581"/>
              <a:gd name="connsiteX18" fmla="*/ 1054234 w 1054234"/>
              <a:gd name="connsiteY18" fmla="*/ 127000 h 876581"/>
              <a:gd name="connsiteX19" fmla="*/ 1054234 w 1054234"/>
              <a:gd name="connsiteY19" fmla="*/ 0 h 876581"/>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87484 w 1054234"/>
              <a:gd name="connsiteY12" fmla="*/ 83185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400185 w 1054234"/>
              <a:gd name="connsiteY13" fmla="*/ 7620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641484 w 1054234"/>
              <a:gd name="connsiteY14" fmla="*/ 711200 h 882918"/>
              <a:gd name="connsiteX15" fmla="*/ 889134 w 1054234"/>
              <a:gd name="connsiteY15" fmla="*/ 628650 h 882918"/>
              <a:gd name="connsiteX16" fmla="*/ 882785 w 1054234"/>
              <a:gd name="connsiteY16" fmla="*/ 584203 h 882918"/>
              <a:gd name="connsiteX17" fmla="*/ 990734 w 1054234"/>
              <a:gd name="connsiteY17" fmla="*/ 488950 h 882918"/>
              <a:gd name="connsiteX18" fmla="*/ 1054234 w 1054234"/>
              <a:gd name="connsiteY18" fmla="*/ 127000 h 882918"/>
              <a:gd name="connsiteX19" fmla="*/ 1054234 w 1054234"/>
              <a:gd name="connsiteY19" fmla="*/ 0 h 882918"/>
              <a:gd name="connsiteX0" fmla="*/ 1054234 w 1054234"/>
              <a:gd name="connsiteY0" fmla="*/ 0 h 882918"/>
              <a:gd name="connsiteX1" fmla="*/ 762134 w 1054234"/>
              <a:gd name="connsiteY1" fmla="*/ 234950 h 882918"/>
              <a:gd name="connsiteX2" fmla="*/ 457334 w 1054234"/>
              <a:gd name="connsiteY2" fmla="*/ 381000 h 882918"/>
              <a:gd name="connsiteX3" fmla="*/ 292235 w 1054234"/>
              <a:gd name="connsiteY3" fmla="*/ 482601 h 882918"/>
              <a:gd name="connsiteX4" fmla="*/ 247784 w 1054234"/>
              <a:gd name="connsiteY4" fmla="*/ 641350 h 882918"/>
              <a:gd name="connsiteX5" fmla="*/ 146185 w 1054234"/>
              <a:gd name="connsiteY5" fmla="*/ 654052 h 882918"/>
              <a:gd name="connsiteX6" fmla="*/ 50934 w 1054234"/>
              <a:gd name="connsiteY6" fmla="*/ 628650 h 882918"/>
              <a:gd name="connsiteX7" fmla="*/ 134 w 1054234"/>
              <a:gd name="connsiteY7" fmla="*/ 685800 h 882918"/>
              <a:gd name="connsiteX8" fmla="*/ 38234 w 1054234"/>
              <a:gd name="connsiteY8" fmla="*/ 762000 h 882918"/>
              <a:gd name="connsiteX9" fmla="*/ 101734 w 1054234"/>
              <a:gd name="connsiteY9" fmla="*/ 812800 h 882918"/>
              <a:gd name="connsiteX10" fmla="*/ 254134 w 1054234"/>
              <a:gd name="connsiteY10" fmla="*/ 768350 h 882918"/>
              <a:gd name="connsiteX11" fmla="*/ 222385 w 1054234"/>
              <a:gd name="connsiteY11" fmla="*/ 882652 h 882918"/>
              <a:gd name="connsiteX12" fmla="*/ 330334 w 1054234"/>
              <a:gd name="connsiteY12" fmla="*/ 723900 h 882918"/>
              <a:gd name="connsiteX13" fmla="*/ 311285 w 1054234"/>
              <a:gd name="connsiteY13" fmla="*/ 863601 h 882918"/>
              <a:gd name="connsiteX14" fmla="*/ 355735 w 1054234"/>
              <a:gd name="connsiteY14" fmla="*/ 831852 h 882918"/>
              <a:gd name="connsiteX15" fmla="*/ 641484 w 1054234"/>
              <a:gd name="connsiteY15" fmla="*/ 711200 h 882918"/>
              <a:gd name="connsiteX16" fmla="*/ 889134 w 1054234"/>
              <a:gd name="connsiteY16" fmla="*/ 628650 h 882918"/>
              <a:gd name="connsiteX17" fmla="*/ 882785 w 1054234"/>
              <a:gd name="connsiteY17" fmla="*/ 584203 h 882918"/>
              <a:gd name="connsiteX18" fmla="*/ 990734 w 1054234"/>
              <a:gd name="connsiteY18" fmla="*/ 488950 h 882918"/>
              <a:gd name="connsiteX19" fmla="*/ 1054234 w 1054234"/>
              <a:gd name="connsiteY19" fmla="*/ 127000 h 882918"/>
              <a:gd name="connsiteX20" fmla="*/ 1054234 w 1054234"/>
              <a:gd name="connsiteY20" fmla="*/ 0 h 882918"/>
              <a:gd name="connsiteX0" fmla="*/ 1054234 w 1054234"/>
              <a:gd name="connsiteY0" fmla="*/ 0 h 929510"/>
              <a:gd name="connsiteX1" fmla="*/ 762134 w 1054234"/>
              <a:gd name="connsiteY1" fmla="*/ 234950 h 929510"/>
              <a:gd name="connsiteX2" fmla="*/ 457334 w 1054234"/>
              <a:gd name="connsiteY2" fmla="*/ 381000 h 929510"/>
              <a:gd name="connsiteX3" fmla="*/ 292235 w 1054234"/>
              <a:gd name="connsiteY3" fmla="*/ 482601 h 929510"/>
              <a:gd name="connsiteX4" fmla="*/ 247784 w 1054234"/>
              <a:gd name="connsiteY4" fmla="*/ 641350 h 929510"/>
              <a:gd name="connsiteX5" fmla="*/ 146185 w 1054234"/>
              <a:gd name="connsiteY5" fmla="*/ 654052 h 929510"/>
              <a:gd name="connsiteX6" fmla="*/ 50934 w 1054234"/>
              <a:gd name="connsiteY6" fmla="*/ 628650 h 929510"/>
              <a:gd name="connsiteX7" fmla="*/ 134 w 1054234"/>
              <a:gd name="connsiteY7" fmla="*/ 685800 h 929510"/>
              <a:gd name="connsiteX8" fmla="*/ 38234 w 1054234"/>
              <a:gd name="connsiteY8" fmla="*/ 762000 h 929510"/>
              <a:gd name="connsiteX9" fmla="*/ 101734 w 1054234"/>
              <a:gd name="connsiteY9" fmla="*/ 812800 h 929510"/>
              <a:gd name="connsiteX10" fmla="*/ 254134 w 1054234"/>
              <a:gd name="connsiteY10" fmla="*/ 768350 h 929510"/>
              <a:gd name="connsiteX11" fmla="*/ 222385 w 1054234"/>
              <a:gd name="connsiteY11" fmla="*/ 882652 h 929510"/>
              <a:gd name="connsiteX12" fmla="*/ 330334 w 1054234"/>
              <a:gd name="connsiteY12" fmla="*/ 723900 h 929510"/>
              <a:gd name="connsiteX13" fmla="*/ 292235 w 1054234"/>
              <a:gd name="connsiteY13" fmla="*/ 927101 h 929510"/>
              <a:gd name="connsiteX14" fmla="*/ 355735 w 1054234"/>
              <a:gd name="connsiteY14" fmla="*/ 831852 h 929510"/>
              <a:gd name="connsiteX15" fmla="*/ 641484 w 1054234"/>
              <a:gd name="connsiteY15" fmla="*/ 711200 h 929510"/>
              <a:gd name="connsiteX16" fmla="*/ 889134 w 1054234"/>
              <a:gd name="connsiteY16" fmla="*/ 628650 h 929510"/>
              <a:gd name="connsiteX17" fmla="*/ 882785 w 1054234"/>
              <a:gd name="connsiteY17" fmla="*/ 584203 h 929510"/>
              <a:gd name="connsiteX18" fmla="*/ 990734 w 1054234"/>
              <a:gd name="connsiteY18" fmla="*/ 488950 h 929510"/>
              <a:gd name="connsiteX19" fmla="*/ 1054234 w 1054234"/>
              <a:gd name="connsiteY19" fmla="*/ 127000 h 929510"/>
              <a:gd name="connsiteX20" fmla="*/ 1054234 w 1054234"/>
              <a:gd name="connsiteY20" fmla="*/ 0 h 929510"/>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6414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889134 w 1054234"/>
              <a:gd name="connsiteY16" fmla="*/ 628650 h 930937"/>
              <a:gd name="connsiteX17" fmla="*/ 882785 w 1054234"/>
              <a:gd name="connsiteY17" fmla="*/ 584203 h 930937"/>
              <a:gd name="connsiteX18" fmla="*/ 990734 w 1054234"/>
              <a:gd name="connsiteY18" fmla="*/ 488950 h 930937"/>
              <a:gd name="connsiteX19" fmla="*/ 1054234 w 1054234"/>
              <a:gd name="connsiteY19" fmla="*/ 127000 h 930937"/>
              <a:gd name="connsiteX20" fmla="*/ 1054234 w 1054234"/>
              <a:gd name="connsiteY20"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63684 w 1054234"/>
              <a:gd name="connsiteY15" fmla="*/ 71120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609735 w 1054234"/>
              <a:gd name="connsiteY16" fmla="*/ 66040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889134 w 1054234"/>
              <a:gd name="connsiteY17" fmla="*/ 628650 h 930937"/>
              <a:gd name="connsiteX18" fmla="*/ 882785 w 1054234"/>
              <a:gd name="connsiteY18" fmla="*/ 584203 h 930937"/>
              <a:gd name="connsiteX19" fmla="*/ 990734 w 1054234"/>
              <a:gd name="connsiteY19" fmla="*/ 488950 h 930937"/>
              <a:gd name="connsiteX20" fmla="*/ 1054234 w 1054234"/>
              <a:gd name="connsiteY20" fmla="*/ 127000 h 930937"/>
              <a:gd name="connsiteX21" fmla="*/ 1054234 w 1054234"/>
              <a:gd name="connsiteY21"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36735 w 1054234"/>
              <a:gd name="connsiteY17" fmla="*/ 65405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77985 w 1054234"/>
              <a:gd name="connsiteY16" fmla="*/ 70485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597035 w 1054234"/>
              <a:gd name="connsiteY16" fmla="*/ 723902 h 930937"/>
              <a:gd name="connsiteX17" fmla="*/ 743085 w 1054234"/>
              <a:gd name="connsiteY17" fmla="*/ 698502 h 930937"/>
              <a:gd name="connsiteX18" fmla="*/ 889134 w 1054234"/>
              <a:gd name="connsiteY18" fmla="*/ 628650 h 930937"/>
              <a:gd name="connsiteX19" fmla="*/ 882785 w 1054234"/>
              <a:gd name="connsiteY19" fmla="*/ 584203 h 930937"/>
              <a:gd name="connsiteX20" fmla="*/ 990734 w 1054234"/>
              <a:gd name="connsiteY20" fmla="*/ 488950 h 930937"/>
              <a:gd name="connsiteX21" fmla="*/ 1054234 w 1054234"/>
              <a:gd name="connsiteY21" fmla="*/ 127000 h 930937"/>
              <a:gd name="connsiteX22" fmla="*/ 1054234 w 1054234"/>
              <a:gd name="connsiteY22"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70035 w 1054234"/>
              <a:gd name="connsiteY16" fmla="*/ 7175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12884 w 1054234"/>
              <a:gd name="connsiteY15" fmla="*/ 7429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495435 w 1054234"/>
              <a:gd name="connsiteY16" fmla="*/ 7239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4930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4308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826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57334 w 1054234"/>
              <a:gd name="connsiteY2" fmla="*/ 3810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882785 w 1054234"/>
              <a:gd name="connsiteY20" fmla="*/ 5842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463684 w 1054234"/>
              <a:gd name="connsiteY2" fmla="*/ 355600 h 930937"/>
              <a:gd name="connsiteX3" fmla="*/ 292235 w 1054234"/>
              <a:gd name="connsiteY3" fmla="*/ 457201 h 930937"/>
              <a:gd name="connsiteX4" fmla="*/ 247784 w 1054234"/>
              <a:gd name="connsiteY4" fmla="*/ 641350 h 930937"/>
              <a:gd name="connsiteX5" fmla="*/ 146185 w 1054234"/>
              <a:gd name="connsiteY5" fmla="*/ 654052 h 930937"/>
              <a:gd name="connsiteX6" fmla="*/ 50934 w 1054234"/>
              <a:gd name="connsiteY6" fmla="*/ 628650 h 930937"/>
              <a:gd name="connsiteX7" fmla="*/ 134 w 1054234"/>
              <a:gd name="connsiteY7" fmla="*/ 685800 h 930937"/>
              <a:gd name="connsiteX8" fmla="*/ 38234 w 1054234"/>
              <a:gd name="connsiteY8" fmla="*/ 762000 h 930937"/>
              <a:gd name="connsiteX9" fmla="*/ 101734 w 1054234"/>
              <a:gd name="connsiteY9" fmla="*/ 812800 h 930937"/>
              <a:gd name="connsiteX10" fmla="*/ 254134 w 1054234"/>
              <a:gd name="connsiteY10" fmla="*/ 768350 h 930937"/>
              <a:gd name="connsiteX11" fmla="*/ 222385 w 1054234"/>
              <a:gd name="connsiteY11" fmla="*/ 882652 h 930937"/>
              <a:gd name="connsiteX12" fmla="*/ 330334 w 1054234"/>
              <a:gd name="connsiteY12" fmla="*/ 723900 h 930937"/>
              <a:gd name="connsiteX13" fmla="*/ 292235 w 1054234"/>
              <a:gd name="connsiteY13" fmla="*/ 927101 h 930937"/>
              <a:gd name="connsiteX14" fmla="*/ 362085 w 1054234"/>
              <a:gd name="connsiteY14" fmla="*/ 869952 h 930937"/>
              <a:gd name="connsiteX15" fmla="*/ 438284 w 1054234"/>
              <a:gd name="connsiteY15" fmla="*/ 755650 h 930937"/>
              <a:gd name="connsiteX16" fmla="*/ 508135 w 1054234"/>
              <a:gd name="connsiteY16" fmla="*/ 781052 h 930937"/>
              <a:gd name="connsiteX17" fmla="*/ 597035 w 1054234"/>
              <a:gd name="connsiteY17" fmla="*/ 723902 h 930937"/>
              <a:gd name="connsiteX18" fmla="*/ 762135 w 1054234"/>
              <a:gd name="connsiteY18" fmla="*/ 698502 h 930937"/>
              <a:gd name="connsiteX19" fmla="*/ 889134 w 1054234"/>
              <a:gd name="connsiteY19" fmla="*/ 628650 h 930937"/>
              <a:gd name="connsiteX20" fmla="*/ 914535 w 1054234"/>
              <a:gd name="connsiteY20" fmla="*/ 571503 h 930937"/>
              <a:gd name="connsiteX21" fmla="*/ 990734 w 1054234"/>
              <a:gd name="connsiteY21" fmla="*/ 488950 h 930937"/>
              <a:gd name="connsiteX22" fmla="*/ 1054234 w 1054234"/>
              <a:gd name="connsiteY22" fmla="*/ 127000 h 930937"/>
              <a:gd name="connsiteX23" fmla="*/ 1054234 w 1054234"/>
              <a:gd name="connsiteY23" fmla="*/ 0 h 930937"/>
              <a:gd name="connsiteX0" fmla="*/ 1054234 w 1054234"/>
              <a:gd name="connsiteY0" fmla="*/ 0 h 930937"/>
              <a:gd name="connsiteX1" fmla="*/ 762134 w 1054234"/>
              <a:gd name="connsiteY1" fmla="*/ 234950 h 930937"/>
              <a:gd name="connsiteX2" fmla="*/ 603385 w 1054234"/>
              <a:gd name="connsiteY2" fmla="*/ 304802 h 930937"/>
              <a:gd name="connsiteX3" fmla="*/ 463684 w 1054234"/>
              <a:gd name="connsiteY3" fmla="*/ 355600 h 930937"/>
              <a:gd name="connsiteX4" fmla="*/ 292235 w 1054234"/>
              <a:gd name="connsiteY4" fmla="*/ 457201 h 930937"/>
              <a:gd name="connsiteX5" fmla="*/ 247784 w 1054234"/>
              <a:gd name="connsiteY5" fmla="*/ 641350 h 930937"/>
              <a:gd name="connsiteX6" fmla="*/ 146185 w 1054234"/>
              <a:gd name="connsiteY6" fmla="*/ 654052 h 930937"/>
              <a:gd name="connsiteX7" fmla="*/ 50934 w 1054234"/>
              <a:gd name="connsiteY7" fmla="*/ 628650 h 930937"/>
              <a:gd name="connsiteX8" fmla="*/ 134 w 1054234"/>
              <a:gd name="connsiteY8" fmla="*/ 685800 h 930937"/>
              <a:gd name="connsiteX9" fmla="*/ 38234 w 1054234"/>
              <a:gd name="connsiteY9" fmla="*/ 762000 h 930937"/>
              <a:gd name="connsiteX10" fmla="*/ 101734 w 1054234"/>
              <a:gd name="connsiteY10" fmla="*/ 812800 h 930937"/>
              <a:gd name="connsiteX11" fmla="*/ 254134 w 1054234"/>
              <a:gd name="connsiteY11" fmla="*/ 768350 h 930937"/>
              <a:gd name="connsiteX12" fmla="*/ 222385 w 1054234"/>
              <a:gd name="connsiteY12" fmla="*/ 882652 h 930937"/>
              <a:gd name="connsiteX13" fmla="*/ 330334 w 1054234"/>
              <a:gd name="connsiteY13" fmla="*/ 723900 h 930937"/>
              <a:gd name="connsiteX14" fmla="*/ 292235 w 1054234"/>
              <a:gd name="connsiteY14" fmla="*/ 927101 h 930937"/>
              <a:gd name="connsiteX15" fmla="*/ 362085 w 1054234"/>
              <a:gd name="connsiteY15" fmla="*/ 869952 h 930937"/>
              <a:gd name="connsiteX16" fmla="*/ 438284 w 1054234"/>
              <a:gd name="connsiteY16" fmla="*/ 755650 h 930937"/>
              <a:gd name="connsiteX17" fmla="*/ 508135 w 1054234"/>
              <a:gd name="connsiteY17" fmla="*/ 781052 h 930937"/>
              <a:gd name="connsiteX18" fmla="*/ 597035 w 1054234"/>
              <a:gd name="connsiteY18" fmla="*/ 723902 h 930937"/>
              <a:gd name="connsiteX19" fmla="*/ 762135 w 1054234"/>
              <a:gd name="connsiteY19" fmla="*/ 698502 h 930937"/>
              <a:gd name="connsiteX20" fmla="*/ 889134 w 1054234"/>
              <a:gd name="connsiteY20" fmla="*/ 628650 h 930937"/>
              <a:gd name="connsiteX21" fmla="*/ 914535 w 1054234"/>
              <a:gd name="connsiteY21" fmla="*/ 571503 h 930937"/>
              <a:gd name="connsiteX22" fmla="*/ 990734 w 1054234"/>
              <a:gd name="connsiteY22" fmla="*/ 488950 h 930937"/>
              <a:gd name="connsiteX23" fmla="*/ 1054234 w 1054234"/>
              <a:gd name="connsiteY23" fmla="*/ 127000 h 930937"/>
              <a:gd name="connsiteX24" fmla="*/ 1054234 w 1054234"/>
              <a:gd name="connsiteY24" fmla="*/ 0 h 930937"/>
              <a:gd name="connsiteX0" fmla="*/ 1054234 w 1054234"/>
              <a:gd name="connsiteY0" fmla="*/ 0 h 930937"/>
              <a:gd name="connsiteX1" fmla="*/ 889135 w 1054234"/>
              <a:gd name="connsiteY1" fmla="*/ 127002 h 930937"/>
              <a:gd name="connsiteX2" fmla="*/ 762134 w 1054234"/>
              <a:gd name="connsiteY2" fmla="*/ 23495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63684 w 1054234"/>
              <a:gd name="connsiteY4" fmla="*/ 35560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92235 w 1054234"/>
              <a:gd name="connsiteY5" fmla="*/ 45720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412884 w 1054234"/>
              <a:gd name="connsiteY4" fmla="*/ 31115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603385 w 1054234"/>
              <a:gd name="connsiteY3" fmla="*/ 3048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8575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55784 w 1054234"/>
              <a:gd name="connsiteY2" fmla="*/ 17780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62135 w 1054234"/>
              <a:gd name="connsiteY20" fmla="*/ 69850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14535 w 1054234"/>
              <a:gd name="connsiteY22" fmla="*/ 57150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990734 w 1054234"/>
              <a:gd name="connsiteY23" fmla="*/ 48895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17684 w 1054234"/>
              <a:gd name="connsiteY2" fmla="*/ 209550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127002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24999 w 1054234"/>
              <a:gd name="connsiteY2" fmla="*/ 151028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889134 w 1054234"/>
              <a:gd name="connsiteY21" fmla="*/ 628650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46235 w 1054234"/>
              <a:gd name="connsiteY3" fmla="*/ 228602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31604 w 1054234"/>
              <a:gd name="connsiteY3" fmla="*/ 206656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717684 w 1054234"/>
              <a:gd name="connsiteY2" fmla="*/ 114452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247784 w 1054234"/>
              <a:gd name="connsiteY6" fmla="*/ 641350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146185 w 1054234"/>
              <a:gd name="connsiteY7" fmla="*/ 654052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254134 w 1054234"/>
              <a:gd name="connsiteY12" fmla="*/ 768350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30937"/>
              <a:gd name="connsiteX1" fmla="*/ 889135 w 1054234"/>
              <a:gd name="connsiteY1" fmla="*/ 31905 h 930937"/>
              <a:gd name="connsiteX2" fmla="*/ 695739 w 1054234"/>
              <a:gd name="connsiteY2" fmla="*/ 107137 h 930937"/>
              <a:gd name="connsiteX3" fmla="*/ 524289 w 1054234"/>
              <a:gd name="connsiteY3" fmla="*/ 184711 h 930937"/>
              <a:gd name="connsiteX4" fmla="*/ 323984 w 1054234"/>
              <a:gd name="connsiteY4" fmla="*/ 304800 h 930937"/>
              <a:gd name="connsiteX5" fmla="*/ 260485 w 1054234"/>
              <a:gd name="connsiteY5" fmla="*/ 450851 h 930937"/>
              <a:gd name="connsiteX6" fmla="*/ 134690 w 1054234"/>
              <a:gd name="connsiteY6" fmla="*/ 468894 h 930937"/>
              <a:gd name="connsiteX7" fmla="*/ 58401 w 1054234"/>
              <a:gd name="connsiteY7" fmla="*/ 563474 h 930937"/>
              <a:gd name="connsiteX8" fmla="*/ 50934 w 1054234"/>
              <a:gd name="connsiteY8" fmla="*/ 628650 h 930937"/>
              <a:gd name="connsiteX9" fmla="*/ 134 w 1054234"/>
              <a:gd name="connsiteY9" fmla="*/ 685800 h 930937"/>
              <a:gd name="connsiteX10" fmla="*/ 38234 w 1054234"/>
              <a:gd name="connsiteY10" fmla="*/ 762000 h 930937"/>
              <a:gd name="connsiteX11" fmla="*/ 101734 w 1054234"/>
              <a:gd name="connsiteY11" fmla="*/ 812800 h 930937"/>
              <a:gd name="connsiteX12" fmla="*/ 121510 w 1054234"/>
              <a:gd name="connsiteY12" fmla="*/ 842552 h 930937"/>
              <a:gd name="connsiteX13" fmla="*/ 222385 w 1054234"/>
              <a:gd name="connsiteY13" fmla="*/ 882652 h 930937"/>
              <a:gd name="connsiteX14" fmla="*/ 330334 w 1054234"/>
              <a:gd name="connsiteY14" fmla="*/ 723900 h 930937"/>
              <a:gd name="connsiteX15" fmla="*/ 292235 w 1054234"/>
              <a:gd name="connsiteY15" fmla="*/ 927101 h 930937"/>
              <a:gd name="connsiteX16" fmla="*/ 362085 w 1054234"/>
              <a:gd name="connsiteY16" fmla="*/ 869952 h 930937"/>
              <a:gd name="connsiteX17" fmla="*/ 438284 w 1054234"/>
              <a:gd name="connsiteY17" fmla="*/ 755650 h 930937"/>
              <a:gd name="connsiteX18" fmla="*/ 508135 w 1054234"/>
              <a:gd name="connsiteY18" fmla="*/ 781052 h 930937"/>
              <a:gd name="connsiteX19" fmla="*/ 597035 w 1054234"/>
              <a:gd name="connsiteY19" fmla="*/ 723902 h 930937"/>
              <a:gd name="connsiteX20" fmla="*/ 774835 w 1054234"/>
              <a:gd name="connsiteY20" fmla="*/ 717552 h 930937"/>
              <a:gd name="connsiteX21" fmla="*/ 918394 w 1054234"/>
              <a:gd name="connsiteY21" fmla="*/ 635965 h 930937"/>
              <a:gd name="connsiteX22" fmla="*/ 978035 w 1054234"/>
              <a:gd name="connsiteY22" fmla="*/ 603253 h 930937"/>
              <a:gd name="connsiteX23" fmla="*/ 1009784 w 1054234"/>
              <a:gd name="connsiteY23" fmla="*/ 495300 h 930937"/>
              <a:gd name="connsiteX24" fmla="*/ 1054234 w 1054234"/>
              <a:gd name="connsiteY24" fmla="*/ 127000 h 930937"/>
              <a:gd name="connsiteX25" fmla="*/ 1054234 w 1054234"/>
              <a:gd name="connsiteY25" fmla="*/ 0 h 930937"/>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38284 w 1054234"/>
              <a:gd name="connsiteY17" fmla="*/ 755650 h 927105"/>
              <a:gd name="connsiteX18" fmla="*/ 508135 w 1054234"/>
              <a:gd name="connsiteY18" fmla="*/ 781052 h 927105"/>
              <a:gd name="connsiteX19" fmla="*/ 597035 w 1054234"/>
              <a:gd name="connsiteY19" fmla="*/ 723902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60485 w 1054234"/>
              <a:gd name="connsiteY5" fmla="*/ 450851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597035 w 1054234"/>
              <a:gd name="connsiteY19" fmla="*/ 723902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054234"/>
              <a:gd name="connsiteY0" fmla="*/ 0 h 927105"/>
              <a:gd name="connsiteX1" fmla="*/ 889135 w 1054234"/>
              <a:gd name="connsiteY1" fmla="*/ 31905 h 927105"/>
              <a:gd name="connsiteX2" fmla="*/ 695739 w 1054234"/>
              <a:gd name="connsiteY2" fmla="*/ 107137 h 927105"/>
              <a:gd name="connsiteX3" fmla="*/ 524289 w 1054234"/>
              <a:gd name="connsiteY3" fmla="*/ 184711 h 927105"/>
              <a:gd name="connsiteX4" fmla="*/ 323984 w 1054234"/>
              <a:gd name="connsiteY4" fmla="*/ 304800 h 927105"/>
              <a:gd name="connsiteX5" fmla="*/ 260485 w 1054234"/>
              <a:gd name="connsiteY5" fmla="*/ 450851 h 927105"/>
              <a:gd name="connsiteX6" fmla="*/ 134690 w 1054234"/>
              <a:gd name="connsiteY6" fmla="*/ 468894 h 927105"/>
              <a:gd name="connsiteX7" fmla="*/ 58401 w 1054234"/>
              <a:gd name="connsiteY7" fmla="*/ 563474 h 927105"/>
              <a:gd name="connsiteX8" fmla="*/ 50934 w 1054234"/>
              <a:gd name="connsiteY8" fmla="*/ 628650 h 927105"/>
              <a:gd name="connsiteX9" fmla="*/ 134 w 1054234"/>
              <a:gd name="connsiteY9" fmla="*/ 685800 h 927105"/>
              <a:gd name="connsiteX10" fmla="*/ 38234 w 1054234"/>
              <a:gd name="connsiteY10" fmla="*/ 762000 h 927105"/>
              <a:gd name="connsiteX11" fmla="*/ 101734 w 1054234"/>
              <a:gd name="connsiteY11" fmla="*/ 812800 h 927105"/>
              <a:gd name="connsiteX12" fmla="*/ 121510 w 1054234"/>
              <a:gd name="connsiteY12" fmla="*/ 842552 h 927105"/>
              <a:gd name="connsiteX13" fmla="*/ 222385 w 1054234"/>
              <a:gd name="connsiteY13" fmla="*/ 882652 h 927105"/>
              <a:gd name="connsiteX14" fmla="*/ 276946 w 1054234"/>
              <a:gd name="connsiteY14" fmla="*/ 867267 h 927105"/>
              <a:gd name="connsiteX15" fmla="*/ 292235 w 1054234"/>
              <a:gd name="connsiteY15" fmla="*/ 927101 h 927105"/>
              <a:gd name="connsiteX16" fmla="*/ 362085 w 1054234"/>
              <a:gd name="connsiteY16" fmla="*/ 869952 h 927105"/>
              <a:gd name="connsiteX17" fmla="*/ 472471 w 1054234"/>
              <a:gd name="connsiteY17" fmla="*/ 841290 h 927105"/>
              <a:gd name="connsiteX18" fmla="*/ 508135 w 1054234"/>
              <a:gd name="connsiteY18" fmla="*/ 781052 h 927105"/>
              <a:gd name="connsiteX19" fmla="*/ 625855 w 1054234"/>
              <a:gd name="connsiteY19" fmla="*/ 777624 h 927105"/>
              <a:gd name="connsiteX20" fmla="*/ 774835 w 1054234"/>
              <a:gd name="connsiteY20" fmla="*/ 717552 h 927105"/>
              <a:gd name="connsiteX21" fmla="*/ 918394 w 1054234"/>
              <a:gd name="connsiteY21" fmla="*/ 635965 h 927105"/>
              <a:gd name="connsiteX22" fmla="*/ 978035 w 1054234"/>
              <a:gd name="connsiteY22" fmla="*/ 603253 h 927105"/>
              <a:gd name="connsiteX23" fmla="*/ 1009784 w 1054234"/>
              <a:gd name="connsiteY23" fmla="*/ 495300 h 927105"/>
              <a:gd name="connsiteX24" fmla="*/ 1054234 w 1054234"/>
              <a:gd name="connsiteY24" fmla="*/ 127000 h 927105"/>
              <a:gd name="connsiteX25" fmla="*/ 1054234 w 1054234"/>
              <a:gd name="connsiteY25" fmla="*/ 0 h 927105"/>
              <a:gd name="connsiteX0" fmla="*/ 1054234 w 1054234"/>
              <a:gd name="connsiteY0" fmla="*/ 0 h 927103"/>
              <a:gd name="connsiteX1" fmla="*/ 889135 w 1054234"/>
              <a:gd name="connsiteY1" fmla="*/ 31905 h 927103"/>
              <a:gd name="connsiteX2" fmla="*/ 695739 w 1054234"/>
              <a:gd name="connsiteY2" fmla="*/ 107137 h 927103"/>
              <a:gd name="connsiteX3" fmla="*/ 524289 w 1054234"/>
              <a:gd name="connsiteY3" fmla="*/ 184711 h 927103"/>
              <a:gd name="connsiteX4" fmla="*/ 323984 w 1054234"/>
              <a:gd name="connsiteY4" fmla="*/ 304800 h 927103"/>
              <a:gd name="connsiteX5" fmla="*/ 231993 w 1054234"/>
              <a:gd name="connsiteY5" fmla="*/ 379483 h 927103"/>
              <a:gd name="connsiteX6" fmla="*/ 134690 w 1054234"/>
              <a:gd name="connsiteY6" fmla="*/ 468894 h 927103"/>
              <a:gd name="connsiteX7" fmla="*/ 58401 w 1054234"/>
              <a:gd name="connsiteY7" fmla="*/ 563474 h 927103"/>
              <a:gd name="connsiteX8" fmla="*/ 50934 w 1054234"/>
              <a:gd name="connsiteY8" fmla="*/ 628650 h 927103"/>
              <a:gd name="connsiteX9" fmla="*/ 134 w 1054234"/>
              <a:gd name="connsiteY9" fmla="*/ 685800 h 927103"/>
              <a:gd name="connsiteX10" fmla="*/ 38234 w 1054234"/>
              <a:gd name="connsiteY10" fmla="*/ 762000 h 927103"/>
              <a:gd name="connsiteX11" fmla="*/ 101734 w 1054234"/>
              <a:gd name="connsiteY11" fmla="*/ 812800 h 927103"/>
              <a:gd name="connsiteX12" fmla="*/ 121510 w 1054234"/>
              <a:gd name="connsiteY12" fmla="*/ 842552 h 927103"/>
              <a:gd name="connsiteX13" fmla="*/ 222385 w 1054234"/>
              <a:gd name="connsiteY13" fmla="*/ 882652 h 927103"/>
              <a:gd name="connsiteX14" fmla="*/ 276946 w 1054234"/>
              <a:gd name="connsiteY14" fmla="*/ 867267 h 927103"/>
              <a:gd name="connsiteX15" fmla="*/ 292235 w 1054234"/>
              <a:gd name="connsiteY15" fmla="*/ 927101 h 927103"/>
              <a:gd name="connsiteX16" fmla="*/ 362085 w 1054234"/>
              <a:gd name="connsiteY16" fmla="*/ 869952 h 927103"/>
              <a:gd name="connsiteX17" fmla="*/ 472471 w 1054234"/>
              <a:gd name="connsiteY17" fmla="*/ 841290 h 927103"/>
              <a:gd name="connsiteX18" fmla="*/ 508135 w 1054234"/>
              <a:gd name="connsiteY18" fmla="*/ 781052 h 927103"/>
              <a:gd name="connsiteX19" fmla="*/ 625855 w 1054234"/>
              <a:gd name="connsiteY19" fmla="*/ 777624 h 927103"/>
              <a:gd name="connsiteX20" fmla="*/ 774835 w 1054234"/>
              <a:gd name="connsiteY20" fmla="*/ 717552 h 927103"/>
              <a:gd name="connsiteX21" fmla="*/ 918394 w 1054234"/>
              <a:gd name="connsiteY21" fmla="*/ 635965 h 927103"/>
              <a:gd name="connsiteX22" fmla="*/ 978035 w 1054234"/>
              <a:gd name="connsiteY22" fmla="*/ 603253 h 927103"/>
              <a:gd name="connsiteX23" fmla="*/ 1009784 w 1054234"/>
              <a:gd name="connsiteY23" fmla="*/ 495300 h 927103"/>
              <a:gd name="connsiteX24" fmla="*/ 1054234 w 1054234"/>
              <a:gd name="connsiteY24" fmla="*/ 127000 h 927103"/>
              <a:gd name="connsiteX25" fmla="*/ 1054234 w 1054234"/>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09784 w 1141357"/>
              <a:gd name="connsiteY23" fmla="*/ 495300 h 927105"/>
              <a:gd name="connsiteX24" fmla="*/ 1141357 w 1141357"/>
              <a:gd name="connsiteY24" fmla="*/ 252871 h 927105"/>
              <a:gd name="connsiteX25" fmla="*/ 1054234 w 1141357"/>
              <a:gd name="connsiteY25" fmla="*/ 0 h 927105"/>
              <a:gd name="connsiteX0" fmla="*/ 1054234 w 1141357"/>
              <a:gd name="connsiteY0" fmla="*/ 0 h 927103"/>
              <a:gd name="connsiteX1" fmla="*/ 889135 w 1141357"/>
              <a:gd name="connsiteY1" fmla="*/ 31905 h 927103"/>
              <a:gd name="connsiteX2" fmla="*/ 695739 w 1141357"/>
              <a:gd name="connsiteY2" fmla="*/ 107137 h 927103"/>
              <a:gd name="connsiteX3" fmla="*/ 524289 w 1141357"/>
              <a:gd name="connsiteY3" fmla="*/ 184711 h 927103"/>
              <a:gd name="connsiteX4" fmla="*/ 323984 w 1141357"/>
              <a:gd name="connsiteY4" fmla="*/ 304800 h 927103"/>
              <a:gd name="connsiteX5" fmla="*/ 231993 w 1141357"/>
              <a:gd name="connsiteY5" fmla="*/ 379483 h 927103"/>
              <a:gd name="connsiteX6" fmla="*/ 134690 w 1141357"/>
              <a:gd name="connsiteY6" fmla="*/ 468894 h 927103"/>
              <a:gd name="connsiteX7" fmla="*/ 58401 w 1141357"/>
              <a:gd name="connsiteY7" fmla="*/ 563474 h 927103"/>
              <a:gd name="connsiteX8" fmla="*/ 50934 w 1141357"/>
              <a:gd name="connsiteY8" fmla="*/ 628650 h 927103"/>
              <a:gd name="connsiteX9" fmla="*/ 134 w 1141357"/>
              <a:gd name="connsiteY9" fmla="*/ 685800 h 927103"/>
              <a:gd name="connsiteX10" fmla="*/ 38234 w 1141357"/>
              <a:gd name="connsiteY10" fmla="*/ 762000 h 927103"/>
              <a:gd name="connsiteX11" fmla="*/ 101734 w 1141357"/>
              <a:gd name="connsiteY11" fmla="*/ 812800 h 927103"/>
              <a:gd name="connsiteX12" fmla="*/ 121510 w 1141357"/>
              <a:gd name="connsiteY12" fmla="*/ 842552 h 927103"/>
              <a:gd name="connsiteX13" fmla="*/ 222385 w 1141357"/>
              <a:gd name="connsiteY13" fmla="*/ 882652 h 927103"/>
              <a:gd name="connsiteX14" fmla="*/ 276946 w 1141357"/>
              <a:gd name="connsiteY14" fmla="*/ 867267 h 927103"/>
              <a:gd name="connsiteX15" fmla="*/ 292235 w 1141357"/>
              <a:gd name="connsiteY15" fmla="*/ 927101 h 927103"/>
              <a:gd name="connsiteX16" fmla="*/ 362085 w 1141357"/>
              <a:gd name="connsiteY16" fmla="*/ 869952 h 927103"/>
              <a:gd name="connsiteX17" fmla="*/ 472471 w 1141357"/>
              <a:gd name="connsiteY17" fmla="*/ 841290 h 927103"/>
              <a:gd name="connsiteX18" fmla="*/ 508135 w 1141357"/>
              <a:gd name="connsiteY18" fmla="*/ 781052 h 927103"/>
              <a:gd name="connsiteX19" fmla="*/ 625855 w 1141357"/>
              <a:gd name="connsiteY19" fmla="*/ 777624 h 927103"/>
              <a:gd name="connsiteX20" fmla="*/ 774835 w 1141357"/>
              <a:gd name="connsiteY20" fmla="*/ 717552 h 927103"/>
              <a:gd name="connsiteX21" fmla="*/ 918394 w 1141357"/>
              <a:gd name="connsiteY21" fmla="*/ 635965 h 927103"/>
              <a:gd name="connsiteX22" fmla="*/ 978035 w 1141357"/>
              <a:gd name="connsiteY22" fmla="*/ 603253 h 927103"/>
              <a:gd name="connsiteX23" fmla="*/ 1082126 w 1141357"/>
              <a:gd name="connsiteY23" fmla="*/ 454826 h 927103"/>
              <a:gd name="connsiteX24" fmla="*/ 1141357 w 1141357"/>
              <a:gd name="connsiteY24" fmla="*/ 252871 h 927103"/>
              <a:gd name="connsiteX25" fmla="*/ 1054234 w 1141357"/>
              <a:gd name="connsiteY25" fmla="*/ 0 h 927103"/>
              <a:gd name="connsiteX0" fmla="*/ 1054234 w 1141357"/>
              <a:gd name="connsiteY0" fmla="*/ 0 h 927105"/>
              <a:gd name="connsiteX1" fmla="*/ 889135 w 1141357"/>
              <a:gd name="connsiteY1" fmla="*/ 31905 h 927105"/>
              <a:gd name="connsiteX2" fmla="*/ 695739 w 1141357"/>
              <a:gd name="connsiteY2" fmla="*/ 107137 h 927105"/>
              <a:gd name="connsiteX3" fmla="*/ 524289 w 1141357"/>
              <a:gd name="connsiteY3" fmla="*/ 184711 h 927105"/>
              <a:gd name="connsiteX4" fmla="*/ 323984 w 1141357"/>
              <a:gd name="connsiteY4" fmla="*/ 304800 h 927105"/>
              <a:gd name="connsiteX5" fmla="*/ 231993 w 1141357"/>
              <a:gd name="connsiteY5" fmla="*/ 379483 h 927105"/>
              <a:gd name="connsiteX6" fmla="*/ 134690 w 1141357"/>
              <a:gd name="connsiteY6" fmla="*/ 468894 h 927105"/>
              <a:gd name="connsiteX7" fmla="*/ 58401 w 1141357"/>
              <a:gd name="connsiteY7" fmla="*/ 563474 h 927105"/>
              <a:gd name="connsiteX8" fmla="*/ 50934 w 1141357"/>
              <a:gd name="connsiteY8" fmla="*/ 628650 h 927105"/>
              <a:gd name="connsiteX9" fmla="*/ 134 w 1141357"/>
              <a:gd name="connsiteY9" fmla="*/ 685800 h 927105"/>
              <a:gd name="connsiteX10" fmla="*/ 38234 w 1141357"/>
              <a:gd name="connsiteY10" fmla="*/ 762000 h 927105"/>
              <a:gd name="connsiteX11" fmla="*/ 101734 w 1141357"/>
              <a:gd name="connsiteY11" fmla="*/ 812800 h 927105"/>
              <a:gd name="connsiteX12" fmla="*/ 121510 w 1141357"/>
              <a:gd name="connsiteY12" fmla="*/ 842552 h 927105"/>
              <a:gd name="connsiteX13" fmla="*/ 222385 w 1141357"/>
              <a:gd name="connsiteY13" fmla="*/ 882652 h 927105"/>
              <a:gd name="connsiteX14" fmla="*/ 276946 w 1141357"/>
              <a:gd name="connsiteY14" fmla="*/ 867267 h 927105"/>
              <a:gd name="connsiteX15" fmla="*/ 292235 w 1141357"/>
              <a:gd name="connsiteY15" fmla="*/ 927101 h 927105"/>
              <a:gd name="connsiteX16" fmla="*/ 362085 w 1141357"/>
              <a:gd name="connsiteY16" fmla="*/ 869952 h 927105"/>
              <a:gd name="connsiteX17" fmla="*/ 472471 w 1141357"/>
              <a:gd name="connsiteY17" fmla="*/ 841290 h 927105"/>
              <a:gd name="connsiteX18" fmla="*/ 508135 w 1141357"/>
              <a:gd name="connsiteY18" fmla="*/ 781052 h 927105"/>
              <a:gd name="connsiteX19" fmla="*/ 625855 w 1141357"/>
              <a:gd name="connsiteY19" fmla="*/ 777624 h 927105"/>
              <a:gd name="connsiteX20" fmla="*/ 774835 w 1141357"/>
              <a:gd name="connsiteY20" fmla="*/ 717552 h 927105"/>
              <a:gd name="connsiteX21" fmla="*/ 918394 w 1141357"/>
              <a:gd name="connsiteY21" fmla="*/ 635965 h 927105"/>
              <a:gd name="connsiteX22" fmla="*/ 978035 w 1141357"/>
              <a:gd name="connsiteY22" fmla="*/ 603253 h 927105"/>
              <a:gd name="connsiteX23" fmla="*/ 1082126 w 1141357"/>
              <a:gd name="connsiteY23" fmla="*/ 454826 h 927105"/>
              <a:gd name="connsiteX24" fmla="*/ 1141357 w 1141357"/>
              <a:gd name="connsiteY24" fmla="*/ 252871 h 927105"/>
              <a:gd name="connsiteX25" fmla="*/ 1054234 w 1141357"/>
              <a:gd name="connsiteY25" fmla="*/ 0 h 927105"/>
              <a:gd name="connsiteX0" fmla="*/ 1054234 w 1155602"/>
              <a:gd name="connsiteY0" fmla="*/ 0 h 927103"/>
              <a:gd name="connsiteX1" fmla="*/ 889135 w 1155602"/>
              <a:gd name="connsiteY1" fmla="*/ 31905 h 927103"/>
              <a:gd name="connsiteX2" fmla="*/ 695739 w 1155602"/>
              <a:gd name="connsiteY2" fmla="*/ 107137 h 927103"/>
              <a:gd name="connsiteX3" fmla="*/ 524289 w 1155602"/>
              <a:gd name="connsiteY3" fmla="*/ 184711 h 927103"/>
              <a:gd name="connsiteX4" fmla="*/ 323984 w 1155602"/>
              <a:gd name="connsiteY4" fmla="*/ 304800 h 927103"/>
              <a:gd name="connsiteX5" fmla="*/ 231993 w 1155602"/>
              <a:gd name="connsiteY5" fmla="*/ 379483 h 927103"/>
              <a:gd name="connsiteX6" fmla="*/ 134690 w 1155602"/>
              <a:gd name="connsiteY6" fmla="*/ 468894 h 927103"/>
              <a:gd name="connsiteX7" fmla="*/ 58401 w 1155602"/>
              <a:gd name="connsiteY7" fmla="*/ 563474 h 927103"/>
              <a:gd name="connsiteX8" fmla="*/ 50934 w 1155602"/>
              <a:gd name="connsiteY8" fmla="*/ 628650 h 927103"/>
              <a:gd name="connsiteX9" fmla="*/ 134 w 1155602"/>
              <a:gd name="connsiteY9" fmla="*/ 685800 h 927103"/>
              <a:gd name="connsiteX10" fmla="*/ 38234 w 1155602"/>
              <a:gd name="connsiteY10" fmla="*/ 762000 h 927103"/>
              <a:gd name="connsiteX11" fmla="*/ 101734 w 1155602"/>
              <a:gd name="connsiteY11" fmla="*/ 812800 h 927103"/>
              <a:gd name="connsiteX12" fmla="*/ 121510 w 1155602"/>
              <a:gd name="connsiteY12" fmla="*/ 842552 h 927103"/>
              <a:gd name="connsiteX13" fmla="*/ 222385 w 1155602"/>
              <a:gd name="connsiteY13" fmla="*/ 882652 h 927103"/>
              <a:gd name="connsiteX14" fmla="*/ 276946 w 1155602"/>
              <a:gd name="connsiteY14" fmla="*/ 867267 h 927103"/>
              <a:gd name="connsiteX15" fmla="*/ 292235 w 1155602"/>
              <a:gd name="connsiteY15" fmla="*/ 927101 h 927103"/>
              <a:gd name="connsiteX16" fmla="*/ 362085 w 1155602"/>
              <a:gd name="connsiteY16" fmla="*/ 869952 h 927103"/>
              <a:gd name="connsiteX17" fmla="*/ 472471 w 1155602"/>
              <a:gd name="connsiteY17" fmla="*/ 841290 h 927103"/>
              <a:gd name="connsiteX18" fmla="*/ 508135 w 1155602"/>
              <a:gd name="connsiteY18" fmla="*/ 781052 h 927103"/>
              <a:gd name="connsiteX19" fmla="*/ 625855 w 1155602"/>
              <a:gd name="connsiteY19" fmla="*/ 777624 h 927103"/>
              <a:gd name="connsiteX20" fmla="*/ 774835 w 1155602"/>
              <a:gd name="connsiteY20" fmla="*/ 717552 h 927103"/>
              <a:gd name="connsiteX21" fmla="*/ 918394 w 1155602"/>
              <a:gd name="connsiteY21" fmla="*/ 635965 h 927103"/>
              <a:gd name="connsiteX22" fmla="*/ 978035 w 1155602"/>
              <a:gd name="connsiteY22" fmla="*/ 603253 h 927103"/>
              <a:gd name="connsiteX23" fmla="*/ 1082126 w 1155602"/>
              <a:gd name="connsiteY23" fmla="*/ 454826 h 927103"/>
              <a:gd name="connsiteX24" fmla="*/ 1155603 w 1155602"/>
              <a:gd name="connsiteY24" fmla="*/ 288555 h 927103"/>
              <a:gd name="connsiteX25" fmla="*/ 1054234 w 1155602"/>
              <a:gd name="connsiteY25" fmla="*/ 0 h 927103"/>
              <a:gd name="connsiteX0" fmla="*/ 1054234 w 1155603"/>
              <a:gd name="connsiteY0" fmla="*/ 0 h 927105"/>
              <a:gd name="connsiteX1" fmla="*/ 889135 w 1155603"/>
              <a:gd name="connsiteY1" fmla="*/ 31905 h 927105"/>
              <a:gd name="connsiteX2" fmla="*/ 695739 w 1155603"/>
              <a:gd name="connsiteY2" fmla="*/ 107137 h 927105"/>
              <a:gd name="connsiteX3" fmla="*/ 524289 w 1155603"/>
              <a:gd name="connsiteY3" fmla="*/ 184711 h 927105"/>
              <a:gd name="connsiteX4" fmla="*/ 323984 w 1155603"/>
              <a:gd name="connsiteY4" fmla="*/ 304800 h 927105"/>
              <a:gd name="connsiteX5" fmla="*/ 231993 w 1155603"/>
              <a:gd name="connsiteY5" fmla="*/ 379483 h 927105"/>
              <a:gd name="connsiteX6" fmla="*/ 134690 w 1155603"/>
              <a:gd name="connsiteY6" fmla="*/ 468894 h 927105"/>
              <a:gd name="connsiteX7" fmla="*/ 58401 w 1155603"/>
              <a:gd name="connsiteY7" fmla="*/ 563474 h 927105"/>
              <a:gd name="connsiteX8" fmla="*/ 50934 w 1155603"/>
              <a:gd name="connsiteY8" fmla="*/ 628650 h 927105"/>
              <a:gd name="connsiteX9" fmla="*/ 134 w 1155603"/>
              <a:gd name="connsiteY9" fmla="*/ 685800 h 927105"/>
              <a:gd name="connsiteX10" fmla="*/ 38234 w 1155603"/>
              <a:gd name="connsiteY10" fmla="*/ 762000 h 927105"/>
              <a:gd name="connsiteX11" fmla="*/ 101734 w 1155603"/>
              <a:gd name="connsiteY11" fmla="*/ 812800 h 927105"/>
              <a:gd name="connsiteX12" fmla="*/ 121510 w 1155603"/>
              <a:gd name="connsiteY12" fmla="*/ 842552 h 927105"/>
              <a:gd name="connsiteX13" fmla="*/ 222385 w 1155603"/>
              <a:gd name="connsiteY13" fmla="*/ 882652 h 927105"/>
              <a:gd name="connsiteX14" fmla="*/ 276946 w 1155603"/>
              <a:gd name="connsiteY14" fmla="*/ 867267 h 927105"/>
              <a:gd name="connsiteX15" fmla="*/ 292235 w 1155603"/>
              <a:gd name="connsiteY15" fmla="*/ 927101 h 927105"/>
              <a:gd name="connsiteX16" fmla="*/ 362085 w 1155603"/>
              <a:gd name="connsiteY16" fmla="*/ 869952 h 927105"/>
              <a:gd name="connsiteX17" fmla="*/ 472471 w 1155603"/>
              <a:gd name="connsiteY17" fmla="*/ 841290 h 927105"/>
              <a:gd name="connsiteX18" fmla="*/ 508135 w 1155603"/>
              <a:gd name="connsiteY18" fmla="*/ 781052 h 927105"/>
              <a:gd name="connsiteX19" fmla="*/ 625855 w 1155603"/>
              <a:gd name="connsiteY19" fmla="*/ 777624 h 927105"/>
              <a:gd name="connsiteX20" fmla="*/ 774835 w 1155603"/>
              <a:gd name="connsiteY20" fmla="*/ 717552 h 927105"/>
              <a:gd name="connsiteX21" fmla="*/ 918394 w 1155603"/>
              <a:gd name="connsiteY21" fmla="*/ 635965 h 927105"/>
              <a:gd name="connsiteX22" fmla="*/ 978035 w 1155603"/>
              <a:gd name="connsiteY22" fmla="*/ 603253 h 927105"/>
              <a:gd name="connsiteX23" fmla="*/ 1082126 w 1155603"/>
              <a:gd name="connsiteY23" fmla="*/ 454826 h 927105"/>
              <a:gd name="connsiteX24" fmla="*/ 1155603 w 1155603"/>
              <a:gd name="connsiteY24" fmla="*/ 288555 h 927105"/>
              <a:gd name="connsiteX25" fmla="*/ 1054234 w 1155603"/>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08135 w 1161984"/>
              <a:gd name="connsiteY18" fmla="*/ 781052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927105"/>
              <a:gd name="connsiteX1" fmla="*/ 889135 w 1161984"/>
              <a:gd name="connsiteY1" fmla="*/ 31905 h 927105"/>
              <a:gd name="connsiteX2" fmla="*/ 695739 w 1161984"/>
              <a:gd name="connsiteY2" fmla="*/ 107137 h 927105"/>
              <a:gd name="connsiteX3" fmla="*/ 524289 w 1161984"/>
              <a:gd name="connsiteY3" fmla="*/ 184711 h 927105"/>
              <a:gd name="connsiteX4" fmla="*/ 323984 w 1161984"/>
              <a:gd name="connsiteY4" fmla="*/ 304800 h 927105"/>
              <a:gd name="connsiteX5" fmla="*/ 231993 w 1161984"/>
              <a:gd name="connsiteY5" fmla="*/ 379483 h 927105"/>
              <a:gd name="connsiteX6" fmla="*/ 134690 w 1161984"/>
              <a:gd name="connsiteY6" fmla="*/ 468894 h 927105"/>
              <a:gd name="connsiteX7" fmla="*/ 58401 w 1161984"/>
              <a:gd name="connsiteY7" fmla="*/ 563474 h 927105"/>
              <a:gd name="connsiteX8" fmla="*/ 50934 w 1161984"/>
              <a:gd name="connsiteY8" fmla="*/ 628650 h 927105"/>
              <a:gd name="connsiteX9" fmla="*/ 134 w 1161984"/>
              <a:gd name="connsiteY9" fmla="*/ 685800 h 927105"/>
              <a:gd name="connsiteX10" fmla="*/ 38234 w 1161984"/>
              <a:gd name="connsiteY10" fmla="*/ 762000 h 927105"/>
              <a:gd name="connsiteX11" fmla="*/ 101734 w 1161984"/>
              <a:gd name="connsiteY11" fmla="*/ 812800 h 927105"/>
              <a:gd name="connsiteX12" fmla="*/ 121510 w 1161984"/>
              <a:gd name="connsiteY12" fmla="*/ 842552 h 927105"/>
              <a:gd name="connsiteX13" fmla="*/ 222385 w 1161984"/>
              <a:gd name="connsiteY13" fmla="*/ 882652 h 927105"/>
              <a:gd name="connsiteX14" fmla="*/ 276946 w 1161984"/>
              <a:gd name="connsiteY14" fmla="*/ 867267 h 927105"/>
              <a:gd name="connsiteX15" fmla="*/ 292235 w 1161984"/>
              <a:gd name="connsiteY15" fmla="*/ 927101 h 927105"/>
              <a:gd name="connsiteX16" fmla="*/ 362085 w 1161984"/>
              <a:gd name="connsiteY16" fmla="*/ 869952 h 927105"/>
              <a:gd name="connsiteX17" fmla="*/ 472471 w 1161984"/>
              <a:gd name="connsiteY17" fmla="*/ 841290 h 927105"/>
              <a:gd name="connsiteX18" fmla="*/ 551863 w 1161984"/>
              <a:gd name="connsiteY18" fmla="*/ 835164 h 927105"/>
              <a:gd name="connsiteX19" fmla="*/ 625855 w 1161984"/>
              <a:gd name="connsiteY19" fmla="*/ 777624 h 927105"/>
              <a:gd name="connsiteX20" fmla="*/ 774835 w 1161984"/>
              <a:gd name="connsiteY20" fmla="*/ 717552 h 927105"/>
              <a:gd name="connsiteX21" fmla="*/ 918394 w 1161984"/>
              <a:gd name="connsiteY21" fmla="*/ 635965 h 927105"/>
              <a:gd name="connsiteX22" fmla="*/ 978035 w 1161984"/>
              <a:gd name="connsiteY22" fmla="*/ 603253 h 927105"/>
              <a:gd name="connsiteX23" fmla="*/ 1082126 w 1161984"/>
              <a:gd name="connsiteY23" fmla="*/ 454826 h 927105"/>
              <a:gd name="connsiteX24" fmla="*/ 1155603 w 1161984"/>
              <a:gd name="connsiteY24" fmla="*/ 288555 h 927105"/>
              <a:gd name="connsiteX25" fmla="*/ 1054234 w 1161984"/>
              <a:gd name="connsiteY25" fmla="*/ 0 h 927105"/>
              <a:gd name="connsiteX0" fmla="*/ 1054234 w 1161984"/>
              <a:gd name="connsiteY0" fmla="*/ 0 h 927103"/>
              <a:gd name="connsiteX1" fmla="*/ 889135 w 1161984"/>
              <a:gd name="connsiteY1" fmla="*/ 31905 h 927103"/>
              <a:gd name="connsiteX2" fmla="*/ 695739 w 1161984"/>
              <a:gd name="connsiteY2" fmla="*/ 107137 h 927103"/>
              <a:gd name="connsiteX3" fmla="*/ 524289 w 1161984"/>
              <a:gd name="connsiteY3" fmla="*/ 184711 h 927103"/>
              <a:gd name="connsiteX4" fmla="*/ 323984 w 1161984"/>
              <a:gd name="connsiteY4" fmla="*/ 304800 h 927103"/>
              <a:gd name="connsiteX5" fmla="*/ 231993 w 1161984"/>
              <a:gd name="connsiteY5" fmla="*/ 379483 h 927103"/>
              <a:gd name="connsiteX6" fmla="*/ 134690 w 1161984"/>
              <a:gd name="connsiteY6" fmla="*/ 468894 h 927103"/>
              <a:gd name="connsiteX7" fmla="*/ 58401 w 1161984"/>
              <a:gd name="connsiteY7" fmla="*/ 563474 h 927103"/>
              <a:gd name="connsiteX8" fmla="*/ 50934 w 1161984"/>
              <a:gd name="connsiteY8" fmla="*/ 628650 h 927103"/>
              <a:gd name="connsiteX9" fmla="*/ 134 w 1161984"/>
              <a:gd name="connsiteY9" fmla="*/ 685800 h 927103"/>
              <a:gd name="connsiteX10" fmla="*/ 38234 w 1161984"/>
              <a:gd name="connsiteY10" fmla="*/ 762000 h 927103"/>
              <a:gd name="connsiteX11" fmla="*/ 101734 w 1161984"/>
              <a:gd name="connsiteY11" fmla="*/ 812800 h 927103"/>
              <a:gd name="connsiteX12" fmla="*/ 121510 w 1161984"/>
              <a:gd name="connsiteY12" fmla="*/ 842552 h 927103"/>
              <a:gd name="connsiteX13" fmla="*/ 222385 w 1161984"/>
              <a:gd name="connsiteY13" fmla="*/ 882652 h 927103"/>
              <a:gd name="connsiteX14" fmla="*/ 276946 w 1161984"/>
              <a:gd name="connsiteY14" fmla="*/ 867267 h 927103"/>
              <a:gd name="connsiteX15" fmla="*/ 292235 w 1161984"/>
              <a:gd name="connsiteY15" fmla="*/ 927101 h 927103"/>
              <a:gd name="connsiteX16" fmla="*/ 362085 w 1161984"/>
              <a:gd name="connsiteY16" fmla="*/ 869952 h 927103"/>
              <a:gd name="connsiteX17" fmla="*/ 472471 w 1161984"/>
              <a:gd name="connsiteY17" fmla="*/ 841290 h 927103"/>
              <a:gd name="connsiteX18" fmla="*/ 551863 w 1161984"/>
              <a:gd name="connsiteY18" fmla="*/ 835164 h 927103"/>
              <a:gd name="connsiteX19" fmla="*/ 625855 w 1161984"/>
              <a:gd name="connsiteY19" fmla="*/ 777624 h 927103"/>
              <a:gd name="connsiteX20" fmla="*/ 774835 w 1161984"/>
              <a:gd name="connsiteY20" fmla="*/ 717552 h 927103"/>
              <a:gd name="connsiteX21" fmla="*/ 918394 w 1161984"/>
              <a:gd name="connsiteY21" fmla="*/ 635965 h 927103"/>
              <a:gd name="connsiteX22" fmla="*/ 978035 w 1161984"/>
              <a:gd name="connsiteY22" fmla="*/ 603253 h 927103"/>
              <a:gd name="connsiteX23" fmla="*/ 1082126 w 1161984"/>
              <a:gd name="connsiteY23" fmla="*/ 454826 h 927103"/>
              <a:gd name="connsiteX24" fmla="*/ 1155603 w 1161984"/>
              <a:gd name="connsiteY24" fmla="*/ 288555 h 927103"/>
              <a:gd name="connsiteX25" fmla="*/ 1054234 w 1161984"/>
              <a:gd name="connsiteY25" fmla="*/ 0 h 927103"/>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121510 w 1161984"/>
              <a:gd name="connsiteY12" fmla="*/ 8425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 name="connsiteX0" fmla="*/ 1054234 w 1161984"/>
              <a:gd name="connsiteY0" fmla="*/ 0 h 888839"/>
              <a:gd name="connsiteX1" fmla="*/ 889135 w 1161984"/>
              <a:gd name="connsiteY1" fmla="*/ 31905 h 888839"/>
              <a:gd name="connsiteX2" fmla="*/ 695739 w 1161984"/>
              <a:gd name="connsiteY2" fmla="*/ 107137 h 888839"/>
              <a:gd name="connsiteX3" fmla="*/ 524289 w 1161984"/>
              <a:gd name="connsiteY3" fmla="*/ 184711 h 888839"/>
              <a:gd name="connsiteX4" fmla="*/ 323984 w 1161984"/>
              <a:gd name="connsiteY4" fmla="*/ 304800 h 888839"/>
              <a:gd name="connsiteX5" fmla="*/ 231993 w 1161984"/>
              <a:gd name="connsiteY5" fmla="*/ 379483 h 888839"/>
              <a:gd name="connsiteX6" fmla="*/ 134690 w 1161984"/>
              <a:gd name="connsiteY6" fmla="*/ 468894 h 888839"/>
              <a:gd name="connsiteX7" fmla="*/ 58401 w 1161984"/>
              <a:gd name="connsiteY7" fmla="*/ 563474 h 888839"/>
              <a:gd name="connsiteX8" fmla="*/ 50934 w 1161984"/>
              <a:gd name="connsiteY8" fmla="*/ 628650 h 888839"/>
              <a:gd name="connsiteX9" fmla="*/ 134 w 1161984"/>
              <a:gd name="connsiteY9" fmla="*/ 685800 h 888839"/>
              <a:gd name="connsiteX10" fmla="*/ 38234 w 1161984"/>
              <a:gd name="connsiteY10" fmla="*/ 762000 h 888839"/>
              <a:gd name="connsiteX11" fmla="*/ 101734 w 1161984"/>
              <a:gd name="connsiteY11" fmla="*/ 812800 h 888839"/>
              <a:gd name="connsiteX12" fmla="*/ 98059 w 1161984"/>
              <a:gd name="connsiteY12" fmla="*/ 820752 h 888839"/>
              <a:gd name="connsiteX13" fmla="*/ 222385 w 1161984"/>
              <a:gd name="connsiteY13" fmla="*/ 882652 h 888839"/>
              <a:gd name="connsiteX14" fmla="*/ 276946 w 1161984"/>
              <a:gd name="connsiteY14" fmla="*/ 867267 h 888839"/>
              <a:gd name="connsiteX15" fmla="*/ 313829 w 1161984"/>
              <a:gd name="connsiteY15" fmla="*/ 888827 h 888839"/>
              <a:gd name="connsiteX16" fmla="*/ 362085 w 1161984"/>
              <a:gd name="connsiteY16" fmla="*/ 869952 h 888839"/>
              <a:gd name="connsiteX17" fmla="*/ 472471 w 1161984"/>
              <a:gd name="connsiteY17" fmla="*/ 841290 h 888839"/>
              <a:gd name="connsiteX18" fmla="*/ 551863 w 1161984"/>
              <a:gd name="connsiteY18" fmla="*/ 835164 h 888839"/>
              <a:gd name="connsiteX19" fmla="*/ 625855 w 1161984"/>
              <a:gd name="connsiteY19" fmla="*/ 777624 h 888839"/>
              <a:gd name="connsiteX20" fmla="*/ 774835 w 1161984"/>
              <a:gd name="connsiteY20" fmla="*/ 717552 h 888839"/>
              <a:gd name="connsiteX21" fmla="*/ 918394 w 1161984"/>
              <a:gd name="connsiteY21" fmla="*/ 635965 h 888839"/>
              <a:gd name="connsiteX22" fmla="*/ 978035 w 1161984"/>
              <a:gd name="connsiteY22" fmla="*/ 603253 h 888839"/>
              <a:gd name="connsiteX23" fmla="*/ 1082126 w 1161984"/>
              <a:gd name="connsiteY23" fmla="*/ 454826 h 888839"/>
              <a:gd name="connsiteX24" fmla="*/ 1155603 w 1161984"/>
              <a:gd name="connsiteY24" fmla="*/ 288555 h 888839"/>
              <a:gd name="connsiteX25" fmla="*/ 1054234 w 1161984"/>
              <a:gd name="connsiteY25" fmla="*/ 0 h 888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161984" h="888839">
                <a:moveTo>
                  <a:pt x="1054234" y="0"/>
                </a:moveTo>
                <a:cubicBezTo>
                  <a:pt x="1026718" y="0"/>
                  <a:pt x="948884" y="14049"/>
                  <a:pt x="889135" y="31905"/>
                </a:cubicBezTo>
                <a:cubicBezTo>
                  <a:pt x="829386" y="49761"/>
                  <a:pt x="756547" y="81669"/>
                  <a:pt x="695739" y="107137"/>
                </a:cubicBezTo>
                <a:cubicBezTo>
                  <a:pt x="634931" y="132605"/>
                  <a:pt x="586248" y="151767"/>
                  <a:pt x="524289" y="184711"/>
                </a:cubicBezTo>
                <a:cubicBezTo>
                  <a:pt x="462330" y="217655"/>
                  <a:pt x="372700" y="272338"/>
                  <a:pt x="323984" y="304800"/>
                </a:cubicBezTo>
                <a:cubicBezTo>
                  <a:pt x="275268" y="337262"/>
                  <a:pt x="263542" y="352134"/>
                  <a:pt x="231993" y="379483"/>
                </a:cubicBezTo>
                <a:cubicBezTo>
                  <a:pt x="200444" y="406832"/>
                  <a:pt x="163622" y="438229"/>
                  <a:pt x="134690" y="468894"/>
                </a:cubicBezTo>
                <a:cubicBezTo>
                  <a:pt x="105758" y="499559"/>
                  <a:pt x="72360" y="536848"/>
                  <a:pt x="58401" y="563474"/>
                </a:cubicBezTo>
                <a:cubicBezTo>
                  <a:pt x="44442" y="590100"/>
                  <a:pt x="60645" y="608262"/>
                  <a:pt x="50934" y="628650"/>
                </a:cubicBezTo>
                <a:cubicBezTo>
                  <a:pt x="41223" y="649038"/>
                  <a:pt x="2251" y="663575"/>
                  <a:pt x="134" y="685800"/>
                </a:cubicBezTo>
                <a:cubicBezTo>
                  <a:pt x="-1983" y="708025"/>
                  <a:pt x="21301" y="740833"/>
                  <a:pt x="38234" y="762000"/>
                </a:cubicBezTo>
                <a:cubicBezTo>
                  <a:pt x="55167" y="783167"/>
                  <a:pt x="91763" y="803008"/>
                  <a:pt x="101734" y="812800"/>
                </a:cubicBezTo>
                <a:cubicBezTo>
                  <a:pt x="111705" y="822592"/>
                  <a:pt x="77951" y="809110"/>
                  <a:pt x="98059" y="820752"/>
                </a:cubicBezTo>
                <a:cubicBezTo>
                  <a:pt x="118168" y="832394"/>
                  <a:pt x="192571" y="874900"/>
                  <a:pt x="222385" y="882652"/>
                </a:cubicBezTo>
                <a:cubicBezTo>
                  <a:pt x="252200" y="890405"/>
                  <a:pt x="261705" y="866238"/>
                  <a:pt x="276946" y="867267"/>
                </a:cubicBezTo>
                <a:cubicBezTo>
                  <a:pt x="292187" y="868296"/>
                  <a:pt x="299639" y="888380"/>
                  <a:pt x="313829" y="888827"/>
                </a:cubicBezTo>
                <a:cubicBezTo>
                  <a:pt x="328019" y="889274"/>
                  <a:pt x="335645" y="877875"/>
                  <a:pt x="362085" y="869952"/>
                </a:cubicBezTo>
                <a:cubicBezTo>
                  <a:pt x="388525" y="862029"/>
                  <a:pt x="440841" y="847088"/>
                  <a:pt x="472471" y="841290"/>
                </a:cubicBezTo>
                <a:cubicBezTo>
                  <a:pt x="504101" y="835492"/>
                  <a:pt x="526299" y="845775"/>
                  <a:pt x="551863" y="835164"/>
                </a:cubicBezTo>
                <a:cubicBezTo>
                  <a:pt x="577427" y="824553"/>
                  <a:pt x="588693" y="797226"/>
                  <a:pt x="625855" y="777624"/>
                </a:cubicBezTo>
                <a:cubicBezTo>
                  <a:pt x="663017" y="758022"/>
                  <a:pt x="726079" y="741162"/>
                  <a:pt x="774835" y="717552"/>
                </a:cubicBezTo>
                <a:cubicBezTo>
                  <a:pt x="823591" y="693942"/>
                  <a:pt x="884527" y="655015"/>
                  <a:pt x="918394" y="635965"/>
                </a:cubicBezTo>
                <a:cubicBezTo>
                  <a:pt x="952261" y="616915"/>
                  <a:pt x="950746" y="633443"/>
                  <a:pt x="978035" y="603253"/>
                </a:cubicBezTo>
                <a:cubicBezTo>
                  <a:pt x="1005324" y="573063"/>
                  <a:pt x="1031813" y="489733"/>
                  <a:pt x="1082126" y="454826"/>
                </a:cubicBezTo>
                <a:lnTo>
                  <a:pt x="1155603" y="288555"/>
                </a:lnTo>
                <a:cubicBezTo>
                  <a:pt x="1186300" y="219089"/>
                  <a:pt x="1098645" y="42775"/>
                  <a:pt x="1054234" y="0"/>
                </a:cubicBezTo>
                <a:close/>
              </a:path>
            </a:pathLst>
          </a:custGeom>
          <a:pattFill prst="zigZag">
            <a:fgClr>
              <a:srgbClr val="FF0000"/>
            </a:fgClr>
            <a:bgClr>
              <a:schemeClr val="accent2">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bg1"/>
              </a:solidFill>
            </a:endParaRPr>
          </a:p>
        </p:txBody>
      </p:sp>
      <p:pic>
        <p:nvPicPr>
          <p:cNvPr id="29" name="Grafik 28" descr="dunkel (mittlere Sonne) mit einfarbiger Füllung">
            <a:extLst>
              <a:ext uri="{FF2B5EF4-FFF2-40B4-BE49-F238E27FC236}">
                <a16:creationId xmlns:a16="http://schemas.microsoft.com/office/drawing/2014/main" id="{822D47C8-A4C4-4E34-B381-8333BEA696F8}"/>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2448023" y="1691412"/>
            <a:ext cx="448615" cy="448615"/>
          </a:xfrm>
          <a:prstGeom prst="rect">
            <a:avLst/>
          </a:prstGeom>
        </p:spPr>
      </p:pic>
      <p:sp>
        <p:nvSpPr>
          <p:cNvPr id="28" name="Rectangle 2">
            <a:extLst>
              <a:ext uri="{FF2B5EF4-FFF2-40B4-BE49-F238E27FC236}">
                <a16:creationId xmlns:a16="http://schemas.microsoft.com/office/drawing/2014/main" id="{C31B81D5-90F1-B645-FFDD-BE213615B4C2}"/>
              </a:ext>
            </a:extLst>
          </p:cNvPr>
          <p:cNvSpPr/>
          <p:nvPr/>
        </p:nvSpPr>
        <p:spPr>
          <a:xfrm>
            <a:off x="5161958" y="1830696"/>
            <a:ext cx="3387101" cy="2936567"/>
          </a:xfrm>
          <a:prstGeom prst="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1350" dirty="0">
              <a:solidFill>
                <a:schemeClr val="tx1"/>
              </a:solidFill>
              <a:latin typeface="Calibri Light" panose="020F0302020204030204" pitchFamily="34" charset="0"/>
              <a:cs typeface="Calibri Light" panose="020F0302020204030204" pitchFamily="34" charset="0"/>
            </a:endParaRPr>
          </a:p>
        </p:txBody>
      </p:sp>
      <p:sp>
        <p:nvSpPr>
          <p:cNvPr id="31" name="Textfeld 30">
            <a:extLst>
              <a:ext uri="{FF2B5EF4-FFF2-40B4-BE49-F238E27FC236}">
                <a16:creationId xmlns:a16="http://schemas.microsoft.com/office/drawing/2014/main" id="{39B63392-A5EC-2CB0-070F-85E242A36FB5}"/>
              </a:ext>
            </a:extLst>
          </p:cNvPr>
          <p:cNvSpPr txBox="1"/>
          <p:nvPr/>
        </p:nvSpPr>
        <p:spPr>
          <a:xfrm>
            <a:off x="5230646" y="1915719"/>
            <a:ext cx="3120397" cy="1477328"/>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DE">
                <a:latin typeface="Calibri Light" panose="020F0302020204030204" pitchFamily="34" charset="0"/>
                <a:cs typeface="Calibri Light" panose="020F0302020204030204" pitchFamily="34" charset="0"/>
              </a:rPr>
              <a:t>Quantifying </a:t>
            </a:r>
            <a:r>
              <a:rPr lang="en-DE" dirty="0">
                <a:latin typeface="Calibri Light" panose="020F0302020204030204" pitchFamily="34" charset="0"/>
                <a:cs typeface="Calibri Light" panose="020F0302020204030204" pitchFamily="34" charset="0"/>
              </a:rPr>
              <a:t>the contribution of teleconnections is key to imp</a:t>
            </a:r>
            <a:r>
              <a:rPr lang="de-DE" dirty="0" err="1">
                <a:latin typeface="Calibri Light" panose="020F0302020204030204" pitchFamily="34" charset="0"/>
                <a:cs typeface="Calibri Light" panose="020F0302020204030204" pitchFamily="34" charset="0"/>
              </a:rPr>
              <a:t>ro</a:t>
            </a:r>
            <a:r>
              <a:rPr lang="en-DE" dirty="0" err="1">
                <a:latin typeface="Calibri Light" panose="020F0302020204030204" pitchFamily="34" charset="0"/>
                <a:cs typeface="Calibri Light" panose="020F0302020204030204" pitchFamily="34" charset="0"/>
              </a:rPr>
              <a:t>ve</a:t>
            </a:r>
            <a:r>
              <a:rPr lang="en-DE" dirty="0">
                <a:latin typeface="Calibri Light" panose="020F0302020204030204" pitchFamily="34" charset="0"/>
                <a:cs typeface="Calibri Light" panose="020F0302020204030204" pitchFamily="34" charset="0"/>
              </a:rPr>
              <a:t> our understanding of regional weather and climate variability</a:t>
            </a:r>
            <a:endParaRPr lang="en-US" dirty="0">
              <a:latin typeface="Calibri Light" panose="020F0302020204030204" pitchFamily="34" charset="0"/>
              <a:cs typeface="Calibri Light" panose="020F0302020204030204" pitchFamily="34" charset="0"/>
            </a:endParaRPr>
          </a:p>
        </p:txBody>
      </p:sp>
      <p:sp>
        <p:nvSpPr>
          <p:cNvPr id="32" name="Textfeld 31">
            <a:extLst>
              <a:ext uri="{FF2B5EF4-FFF2-40B4-BE49-F238E27FC236}">
                <a16:creationId xmlns:a16="http://schemas.microsoft.com/office/drawing/2014/main" id="{EB4E8C29-4594-1DF6-2484-BE0E234B6808}"/>
              </a:ext>
            </a:extLst>
          </p:cNvPr>
          <p:cNvSpPr txBox="1"/>
          <p:nvPr/>
        </p:nvSpPr>
        <p:spPr>
          <a:xfrm>
            <a:off x="5230646" y="3456752"/>
            <a:ext cx="3249720" cy="1200329"/>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DE" dirty="0">
                <a:latin typeface="Calibri Light" panose="020F0302020204030204" pitchFamily="34" charset="0"/>
                <a:cs typeface="Calibri Light" panose="020F0302020204030204" pitchFamily="34" charset="0"/>
              </a:rPr>
              <a:t>Extracting this information from data is usually </a:t>
            </a:r>
            <a:r>
              <a:rPr lang="en-DE">
                <a:latin typeface="Calibri Light" panose="020F0302020204030204" pitchFamily="34" charset="0"/>
                <a:cs typeface="Calibri Light" panose="020F0302020204030204" pitchFamily="34" charset="0"/>
              </a:rPr>
              <a:t>difficult!</a:t>
            </a:r>
            <a:r>
              <a:rPr lang="en-GB" dirty="0">
                <a:latin typeface="Calibri Light" panose="020F0302020204030204" pitchFamily="34" charset="0"/>
                <a:cs typeface="Calibri Light" panose="020F0302020204030204" pitchFamily="34" charset="0"/>
              </a:rPr>
              <a:t> Often due to confounding factors..</a:t>
            </a:r>
            <a:endParaRPr lang="en-US" dirty="0">
              <a:latin typeface="Calibri Light" panose="020F0302020204030204" pitchFamily="34" charset="0"/>
              <a:cs typeface="Calibri Light" panose="020F0302020204030204" pitchFamily="34" charset="0"/>
            </a:endParaRPr>
          </a:p>
        </p:txBody>
      </p:sp>
      <p:sp>
        <p:nvSpPr>
          <p:cNvPr id="3" name="Footer Placeholder 5">
            <a:extLst>
              <a:ext uri="{FF2B5EF4-FFF2-40B4-BE49-F238E27FC236}">
                <a16:creationId xmlns:a16="http://schemas.microsoft.com/office/drawing/2014/main" id="{EB0C221B-DC21-DC5E-A982-ABAEED38FF1E}"/>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solidFill>
                  <a:srgbClr val="8D9EBC"/>
                </a:solidFill>
              </a:rPr>
              <a:t>© University of Reading 2022                                                                             </a:t>
            </a:r>
            <a:r>
              <a:rPr lang="en-US">
                <a:latin typeface="AvenirNext LT Pro Bold" panose="020B0804020202020204" pitchFamily="34" charset="0"/>
              </a:rPr>
              <a:t>www.walker.ac.uk</a:t>
            </a:r>
            <a:endParaRPr lang="en-US" dirty="0">
              <a:latin typeface="AvenirNext LT Pro Bold" panose="020B0804020202020204" pitchFamily="34" charset="0"/>
            </a:endParaRPr>
          </a:p>
        </p:txBody>
      </p:sp>
      <p:sp>
        <p:nvSpPr>
          <p:cNvPr id="6" name="TextBox 5">
            <a:extLst>
              <a:ext uri="{FF2B5EF4-FFF2-40B4-BE49-F238E27FC236}">
                <a16:creationId xmlns:a16="http://schemas.microsoft.com/office/drawing/2014/main" id="{1F6A86B3-9CF8-368E-7A2C-F556A2C1BF8F}"/>
              </a:ext>
            </a:extLst>
          </p:cNvPr>
          <p:cNvSpPr txBox="1"/>
          <p:nvPr/>
        </p:nvSpPr>
        <p:spPr>
          <a:xfrm>
            <a:off x="3809874" y="390346"/>
            <a:ext cx="4895329" cy="1200329"/>
          </a:xfrm>
          <a:prstGeom prst="rect">
            <a:avLst/>
          </a:prstGeom>
          <a:noFill/>
        </p:spPr>
        <p:txBody>
          <a:bodyPr wrap="square">
            <a:spAutoFit/>
          </a:bodyPr>
          <a:lstStyle/>
          <a:p>
            <a:pPr marL="0" indent="0" algn="ctr">
              <a:buNone/>
            </a:pPr>
            <a:r>
              <a:rPr lang="en-US" dirty="0">
                <a:latin typeface="Calibri Light" panose="020F0302020204030204" pitchFamily="34" charset="0"/>
                <a:cs typeface="Calibri Light" panose="020F0302020204030204" pitchFamily="34" charset="0"/>
              </a:rPr>
              <a:t>Teleconnection is detected as a </a:t>
            </a:r>
            <a:r>
              <a:rPr lang="en-US" sz="1800" dirty="0">
                <a:latin typeface="Calibri Light" panose="020F0302020204030204" pitchFamily="34" charset="0"/>
                <a:cs typeface="Calibri Light" panose="020F0302020204030204" pitchFamily="34" charset="0"/>
              </a:rPr>
              <a:t>significant </a:t>
            </a:r>
            <a:r>
              <a:rPr lang="en-US" sz="1800" u="sng" dirty="0">
                <a:latin typeface="Calibri Light" panose="020F0302020204030204" pitchFamily="34" charset="0"/>
                <a:cs typeface="Calibri Light" panose="020F0302020204030204" pitchFamily="34" charset="0"/>
              </a:rPr>
              <a:t>correlation</a:t>
            </a:r>
            <a:r>
              <a:rPr lang="en-US" sz="1800" dirty="0">
                <a:latin typeface="Calibri Light" panose="020F0302020204030204" pitchFamily="34" charset="0"/>
                <a:cs typeface="Calibri Light" panose="020F0302020204030204" pitchFamily="34" charset="0"/>
              </a:rPr>
              <a:t> between</a:t>
            </a:r>
            <a:r>
              <a:rPr lang="en-DE" sz="1800">
                <a:latin typeface="Calibri Light" panose="020F0302020204030204" pitchFamily="34" charset="0"/>
                <a:cs typeface="Calibri Light" panose="020F0302020204030204" pitchFamily="34" charset="0"/>
              </a:rPr>
              <a:t> </a:t>
            </a:r>
            <a:r>
              <a:rPr lang="en-US" sz="1800" dirty="0">
                <a:latin typeface="Calibri Light" panose="020F0302020204030204" pitchFamily="34" charset="0"/>
                <a:cs typeface="Calibri Light" panose="020F0302020204030204" pitchFamily="34" charset="0"/>
              </a:rPr>
              <a:t>widely separated points</a:t>
            </a:r>
            <a:r>
              <a:rPr lang="en-US" dirty="0">
                <a:latin typeface="Calibri Light" panose="020F0302020204030204" pitchFamily="34" charset="0"/>
                <a:cs typeface="Calibri Light" panose="020F0302020204030204" pitchFamily="34" charset="0"/>
              </a:rPr>
              <a:t>, that </a:t>
            </a:r>
            <a:r>
              <a:rPr lang="en-US" sz="1800" dirty="0">
                <a:latin typeface="Calibri Light" panose="020F0302020204030204" pitchFamily="34" charset="0"/>
                <a:cs typeface="Calibri Light" panose="020F0302020204030204" pitchFamily="34" charset="0"/>
              </a:rPr>
              <a:t>suggest that information is propagating between them via a physical process. </a:t>
            </a:r>
          </a:p>
        </p:txBody>
      </p:sp>
    </p:spTree>
    <p:custDataLst>
      <p:tags r:id="rId1"/>
    </p:custDataLst>
    <p:extLst>
      <p:ext uri="{BB962C8B-B14F-4D97-AF65-F5344CB8AC3E}">
        <p14:creationId xmlns:p14="http://schemas.microsoft.com/office/powerpoint/2010/main" val="2351886255"/>
      </p:ext>
    </p:extLst>
  </p:cSld>
  <p:clrMapOvr>
    <a:masterClrMapping/>
  </p:clrMapOvr>
  <mc:AlternateContent xmlns:mc="http://schemas.openxmlformats.org/markup-compatibility/2006" xmlns:p14="http://schemas.microsoft.com/office/powerpoint/2010/main">
    <mc:Choice Requires="p14">
      <p:transition spd="slow" p14:dur="2000" advTm="82897"/>
    </mc:Choice>
    <mc:Fallback xmlns="">
      <p:transition spd="slow" advTm="828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25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69"/>
                                        </p:tgtEl>
                                        <p:attrNameLst>
                                          <p:attrName>style.visibility</p:attrName>
                                        </p:attrNameLst>
                                      </p:cBhvr>
                                      <p:to>
                                        <p:strVal val="visible"/>
                                      </p:to>
                                    </p:set>
                                  </p:childTnLst>
                                </p:cTn>
                              </p:par>
                              <p:par>
                                <p:cTn id="21" presetID="1" presetClass="entr" presetSubtype="0" fill="hold" grpId="0" nodeType="withEffect">
                                  <p:stCondLst>
                                    <p:cond delay="50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25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grpId="0" nodeType="withEffect">
                                  <p:stCondLst>
                                    <p:cond delay="250"/>
                                  </p:stCondLst>
                                  <p:childTnLst>
                                    <p:set>
                                      <p:cBhvr>
                                        <p:cTn id="44" dur="1" fill="hold">
                                          <p:stCondLst>
                                            <p:cond delay="0"/>
                                          </p:stCondLst>
                                        </p:cTn>
                                        <p:tgtEl>
                                          <p:spTgt spid="7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30" grpId="0" animBg="1"/>
      <p:bldP spid="46" grpId="0" animBg="1"/>
      <p:bldP spid="51" grpId="0" animBg="1"/>
      <p:bldP spid="66" grpId="0"/>
      <p:bldP spid="56" grpId="0" animBg="1"/>
      <p:bldP spid="68" grpId="0" animBg="1"/>
      <p:bldP spid="70" grpId="0" animBg="1"/>
      <p:bldP spid="78" grpId="0" animBg="1"/>
      <p:bldP spid="64" grpId="0" animBg="1"/>
      <p:bldP spid="65" grpId="0" animBg="1"/>
      <p:bldP spid="71" grpId="0" animBg="1"/>
      <p:bldP spid="75" grpId="0" animBg="1"/>
      <p:bldP spid="77" grpId="0" animBg="1"/>
      <p:bldP spid="28" grpId="0" animBg="1"/>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
            <a:extLst>
              <a:ext uri="{FF2B5EF4-FFF2-40B4-BE49-F238E27FC236}">
                <a16:creationId xmlns:a16="http://schemas.microsoft.com/office/drawing/2014/main" id="{732B6421-8F21-4912-925F-9494C6F339BF}"/>
              </a:ext>
            </a:extLst>
          </p:cNvPr>
          <p:cNvSpPr/>
          <p:nvPr/>
        </p:nvSpPr>
        <p:spPr>
          <a:xfrm>
            <a:off x="4821620" y="1293272"/>
            <a:ext cx="3932824" cy="1793425"/>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8334C3C4-F60D-406D-8D66-AC45E1B04693}"/>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t="-1737"/>
          <a:stretch/>
        </p:blipFill>
        <p:spPr bwMode="auto">
          <a:xfrm>
            <a:off x="-801241" y="1871164"/>
            <a:ext cx="5613181" cy="247259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5</a:t>
            </a:fld>
            <a:endParaRPr lang="en-US">
              <a:cs typeface="Calibri Light" panose="020F0302020204030204" pitchFamily="34" charset="0"/>
            </a:endParaRPr>
          </a:p>
        </p:txBody>
      </p:sp>
      <p:sp>
        <p:nvSpPr>
          <p:cNvPr id="46" name="Textfeld 45">
            <a:extLst>
              <a:ext uri="{FF2B5EF4-FFF2-40B4-BE49-F238E27FC236}">
                <a16:creationId xmlns:a16="http://schemas.microsoft.com/office/drawing/2014/main" id="{70C4931C-9BD2-4FD5-8F1E-13AD8A2FCB76}"/>
              </a:ext>
            </a:extLst>
          </p:cNvPr>
          <p:cNvSpPr txBox="1"/>
          <p:nvPr/>
        </p:nvSpPr>
        <p:spPr>
          <a:xfrm>
            <a:off x="3419872" y="4396273"/>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(JJA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50" name="Textfeld 63">
            <a:extLst>
              <a:ext uri="{FF2B5EF4-FFF2-40B4-BE49-F238E27FC236}">
                <a16:creationId xmlns:a16="http://schemas.microsoft.com/office/drawing/2014/main" id="{04AC5092-3133-5F4A-934A-8DA2C60E93F3}"/>
              </a:ext>
            </a:extLst>
          </p:cNvPr>
          <p:cNvSpPr txBox="1"/>
          <p:nvPr/>
        </p:nvSpPr>
        <p:spPr>
          <a:xfrm>
            <a:off x="4873175" y="1494479"/>
            <a:ext cx="3770185"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latin typeface="Calibri Light" panose="020F0302020204030204" pitchFamily="34" charset="0"/>
                <a:cs typeface="Calibri Light" panose="020F0302020204030204" pitchFamily="34" charset="0"/>
              </a:rPr>
              <a:t>Summer p</a:t>
            </a:r>
            <a:r>
              <a:rPr lang="en-DE">
                <a:latin typeface="Calibri Light" panose="020F0302020204030204" pitchFamily="34" charset="0"/>
                <a:cs typeface="Calibri Light" panose="020F0302020204030204" pitchFamily="34" charset="0"/>
              </a:rPr>
              <a:t>recipitation </a:t>
            </a:r>
            <a:r>
              <a:rPr lang="en-DE" dirty="0">
                <a:latin typeface="Calibri Light" panose="020F0302020204030204" pitchFamily="34" charset="0"/>
                <a:cs typeface="Calibri Light" panose="020F0302020204030204" pitchFamily="34" charset="0"/>
              </a:rPr>
              <a:t>in Denmark (DK) and the Mediterranean (MED) </a:t>
            </a:r>
            <a:r>
              <a:rPr lang="en-DE">
                <a:latin typeface="Calibri Light" panose="020F0302020204030204" pitchFamily="34" charset="0"/>
                <a:cs typeface="Calibri Light" panose="020F0302020204030204" pitchFamily="34" charset="0"/>
              </a:rPr>
              <a:t>are </a:t>
            </a:r>
            <a:r>
              <a:rPr lang="en-GB" dirty="0">
                <a:latin typeface="Calibri Light" panose="020F0302020204030204" pitchFamily="34" charset="0"/>
                <a:cs typeface="Calibri Light" panose="020F0302020204030204" pitchFamily="34" charset="0"/>
              </a:rPr>
              <a:t>affected by the position of </a:t>
            </a:r>
            <a:r>
              <a:rPr lang="en-DE">
                <a:latin typeface="Calibri Light" panose="020F0302020204030204" pitchFamily="34" charset="0"/>
                <a:cs typeface="Calibri Light" panose="020F0302020204030204" pitchFamily="34" charset="0"/>
              </a:rPr>
              <a:t>atlantic storm tracks as </a:t>
            </a:r>
            <a:r>
              <a:rPr lang="en-GB" dirty="0">
                <a:latin typeface="Calibri Light" panose="020F0302020204030204" pitchFamily="34" charset="0"/>
                <a:cs typeface="Calibri Light" panose="020F0302020204030204" pitchFamily="34" charset="0"/>
              </a:rPr>
              <a:t>e</a:t>
            </a:r>
            <a:r>
              <a:rPr lang="en-DE">
                <a:latin typeface="Calibri Light" panose="020F0302020204030204" pitchFamily="34" charset="0"/>
                <a:cs typeface="Calibri Light" panose="020F0302020204030204" pitchFamily="34" charset="0"/>
              </a:rPr>
              <a:t>xpressed by the North Atl</a:t>
            </a:r>
            <a:r>
              <a:rPr lang="en-GB" dirty="0">
                <a:latin typeface="Calibri Light" panose="020F0302020204030204" pitchFamily="34" charset="0"/>
                <a:cs typeface="Calibri Light" panose="020F0302020204030204" pitchFamily="34" charset="0"/>
              </a:rPr>
              <a:t>antic </a:t>
            </a:r>
            <a:r>
              <a:rPr lang="en-DE">
                <a:latin typeface="Calibri Light" panose="020F0302020204030204" pitchFamily="34" charset="0"/>
                <a:cs typeface="Calibri Light" panose="020F0302020204030204" pitchFamily="34" charset="0"/>
              </a:rPr>
              <a:t>oscialltion (NAO).</a:t>
            </a:r>
          </a:p>
          <a:p>
            <a:endParaRPr lang="en-DE"/>
          </a:p>
          <a:p>
            <a:pPr algn="ctr"/>
            <a:endParaRPr lang="en-DE" dirty="0">
              <a:latin typeface="Calibri Light" panose="020F0302020204030204" pitchFamily="34" charset="0"/>
              <a:cs typeface="Calibri Light" panose="020F0302020204030204" pitchFamily="34" charset="0"/>
            </a:endParaRPr>
          </a:p>
        </p:txBody>
      </p:sp>
      <p:grpSp>
        <p:nvGrpSpPr>
          <p:cNvPr id="22" name="Gruppieren 21">
            <a:extLst>
              <a:ext uri="{FF2B5EF4-FFF2-40B4-BE49-F238E27FC236}">
                <a16:creationId xmlns:a16="http://schemas.microsoft.com/office/drawing/2014/main" id="{F0E501DE-590D-44AC-B20C-A96612DEDADE}"/>
              </a:ext>
            </a:extLst>
          </p:cNvPr>
          <p:cNvGrpSpPr/>
          <p:nvPr/>
        </p:nvGrpSpPr>
        <p:grpSpPr>
          <a:xfrm>
            <a:off x="2305203" y="2816386"/>
            <a:ext cx="424295" cy="422131"/>
            <a:chOff x="565398" y="2660815"/>
            <a:chExt cx="424295" cy="422131"/>
          </a:xfrm>
        </p:grpSpPr>
        <p:sp>
          <p:nvSpPr>
            <p:cNvPr id="23" name="Ellipse 22">
              <a:extLst>
                <a:ext uri="{FF2B5EF4-FFF2-40B4-BE49-F238E27FC236}">
                  <a16:creationId xmlns:a16="http://schemas.microsoft.com/office/drawing/2014/main" id="{B3E1F76D-2542-4726-B844-D8597FD30BB3}"/>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4" name="Textfeld 23">
              <a:extLst>
                <a:ext uri="{FF2B5EF4-FFF2-40B4-BE49-F238E27FC236}">
                  <a16:creationId xmlns:a16="http://schemas.microsoft.com/office/drawing/2014/main" id="{05167C03-9757-4543-B1DD-D29B8AB5595E}"/>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26" name="Gruppieren 25">
            <a:extLst>
              <a:ext uri="{FF2B5EF4-FFF2-40B4-BE49-F238E27FC236}">
                <a16:creationId xmlns:a16="http://schemas.microsoft.com/office/drawing/2014/main" id="{51AACE6E-BDCB-4F67-AC7C-1D3BD9D9838E}"/>
              </a:ext>
            </a:extLst>
          </p:cNvPr>
          <p:cNvGrpSpPr/>
          <p:nvPr/>
        </p:nvGrpSpPr>
        <p:grpSpPr>
          <a:xfrm>
            <a:off x="2401182" y="3419987"/>
            <a:ext cx="622763" cy="422131"/>
            <a:chOff x="912316" y="2787774"/>
            <a:chExt cx="622763" cy="422131"/>
          </a:xfrm>
        </p:grpSpPr>
        <p:sp>
          <p:nvSpPr>
            <p:cNvPr id="27" name="Ellipse 26">
              <a:extLst>
                <a:ext uri="{FF2B5EF4-FFF2-40B4-BE49-F238E27FC236}">
                  <a16:creationId xmlns:a16="http://schemas.microsoft.com/office/drawing/2014/main" id="{2B10F7F1-1648-446A-9478-EBEC5D8BB0B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67E26988-1CF6-462A-A199-53C0034C833D}"/>
                </a:ext>
              </a:extLst>
            </p:cNvPr>
            <p:cNvSpPr txBox="1"/>
            <p:nvPr/>
          </p:nvSpPr>
          <p:spPr>
            <a:xfrm>
              <a:off x="912316" y="28449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grpSp>
        <p:nvGrpSpPr>
          <p:cNvPr id="17" name="Gruppieren 16">
            <a:extLst>
              <a:ext uri="{FF2B5EF4-FFF2-40B4-BE49-F238E27FC236}">
                <a16:creationId xmlns:a16="http://schemas.microsoft.com/office/drawing/2014/main" id="{A72F6612-DB66-BC8E-89B5-9D855B11532B}"/>
              </a:ext>
            </a:extLst>
          </p:cNvPr>
          <p:cNvGrpSpPr/>
          <p:nvPr/>
        </p:nvGrpSpPr>
        <p:grpSpPr>
          <a:xfrm>
            <a:off x="1216974" y="3211396"/>
            <a:ext cx="622762" cy="422131"/>
            <a:chOff x="912928" y="2787774"/>
            <a:chExt cx="622762" cy="422131"/>
          </a:xfrm>
        </p:grpSpPr>
        <p:sp>
          <p:nvSpPr>
            <p:cNvPr id="18" name="Ellipse 17">
              <a:extLst>
                <a:ext uri="{FF2B5EF4-FFF2-40B4-BE49-F238E27FC236}">
                  <a16:creationId xmlns:a16="http://schemas.microsoft.com/office/drawing/2014/main" id="{9859F882-90CE-4535-4BC1-C16F4EC867BA}"/>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9" name="Textfeld 18">
              <a:extLst>
                <a:ext uri="{FF2B5EF4-FFF2-40B4-BE49-F238E27FC236}">
                  <a16:creationId xmlns:a16="http://schemas.microsoft.com/office/drawing/2014/main" id="{A5551B54-B417-DBBB-B3D4-E7E234CE2805}"/>
                </a:ext>
              </a:extLst>
            </p:cNvPr>
            <p:cNvSpPr txBox="1"/>
            <p:nvPr/>
          </p:nvSpPr>
          <p:spPr>
            <a:xfrm>
              <a:off x="912928" y="2854202"/>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800" b="1" dirty="0">
                <a:latin typeface="+mj-lt"/>
              </a:endParaRPr>
            </a:p>
          </p:txBody>
        </p:sp>
      </p:grpSp>
      <p:cxnSp>
        <p:nvCxnSpPr>
          <p:cNvPr id="20" name="Gerade Verbindung mit Pfeil 19">
            <a:extLst>
              <a:ext uri="{FF2B5EF4-FFF2-40B4-BE49-F238E27FC236}">
                <a16:creationId xmlns:a16="http://schemas.microsoft.com/office/drawing/2014/main" id="{8C531D24-A7D6-61DE-3864-08E2F6EC66A6}"/>
              </a:ext>
            </a:extLst>
          </p:cNvPr>
          <p:cNvCxnSpPr>
            <a:cxnSpLocks/>
            <a:stCxn id="18" idx="6"/>
          </p:cNvCxnSpPr>
          <p:nvPr/>
        </p:nvCxnSpPr>
        <p:spPr>
          <a:xfrm flipV="1">
            <a:off x="1683447" y="3132344"/>
            <a:ext cx="600834" cy="290118"/>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a:extLst>
              <a:ext uri="{FF2B5EF4-FFF2-40B4-BE49-F238E27FC236}">
                <a16:creationId xmlns:a16="http://schemas.microsoft.com/office/drawing/2014/main" id="{A55AD222-008F-3DF2-B4B7-8DB4ECA975FF}"/>
              </a:ext>
            </a:extLst>
          </p:cNvPr>
          <p:cNvCxnSpPr>
            <a:cxnSpLocks/>
            <a:stCxn id="18" idx="6"/>
          </p:cNvCxnSpPr>
          <p:nvPr/>
        </p:nvCxnSpPr>
        <p:spPr>
          <a:xfrm>
            <a:off x="1683447" y="3422462"/>
            <a:ext cx="750845" cy="966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
        <p:nvSpPr>
          <p:cNvPr id="3" name="Footer Placeholder 5">
            <a:extLst>
              <a:ext uri="{FF2B5EF4-FFF2-40B4-BE49-F238E27FC236}">
                <a16:creationId xmlns:a16="http://schemas.microsoft.com/office/drawing/2014/main" id="{0BD5B202-46BA-0825-18A4-5E06A60E0635}"/>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www.walker.ac.uk</a:t>
            </a:r>
            <a:endParaRPr lang="en-US" dirty="0">
              <a:latin typeface="AvenirNext LT Pro Bold" panose="020B0804020202020204" pitchFamily="34" charset="0"/>
            </a:endParaRPr>
          </a:p>
        </p:txBody>
      </p:sp>
      <p:sp>
        <p:nvSpPr>
          <p:cNvPr id="5" name="TextBox 4">
            <a:extLst>
              <a:ext uri="{FF2B5EF4-FFF2-40B4-BE49-F238E27FC236}">
                <a16:creationId xmlns:a16="http://schemas.microsoft.com/office/drawing/2014/main" id="{95703E55-0862-1B32-25D2-B79A5BFEA92D}"/>
              </a:ext>
            </a:extLst>
          </p:cNvPr>
          <p:cNvSpPr txBox="1"/>
          <p:nvPr/>
        </p:nvSpPr>
        <p:spPr>
          <a:xfrm>
            <a:off x="323528" y="349498"/>
            <a:ext cx="4971690" cy="707886"/>
          </a:xfrm>
          <a:prstGeom prst="rect">
            <a:avLst/>
          </a:prstGeom>
          <a:noFill/>
        </p:spPr>
        <p:txBody>
          <a:bodyPr wrap="square">
            <a:spAutoFit/>
          </a:bodyPr>
          <a:lstStyle/>
          <a:p>
            <a:r>
              <a:rPr lang="en-DE" sz="4000">
                <a:solidFill>
                  <a:srgbClr val="225968"/>
                </a:solidFill>
                <a:cs typeface="Calibri Light" panose="020F0302020204030204" pitchFamily="34" charset="0"/>
              </a:rPr>
              <a:t>Example 1</a:t>
            </a:r>
            <a:endParaRPr lang="en-GB" sz="4000" dirty="0">
              <a:solidFill>
                <a:srgbClr val="225968"/>
              </a:solidFill>
            </a:endParaRPr>
          </a:p>
        </p:txBody>
      </p:sp>
    </p:spTree>
    <p:extLst>
      <p:ext uri="{BB962C8B-B14F-4D97-AF65-F5344CB8AC3E}">
        <p14:creationId xmlns:p14="http://schemas.microsoft.com/office/powerpoint/2010/main" val="82300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9">
            <a:extLst>
              <a:ext uri="{FF2B5EF4-FFF2-40B4-BE49-F238E27FC236}">
                <a16:creationId xmlns:a16="http://schemas.microsoft.com/office/drawing/2014/main" id="{B5CFFBE5-F6CE-42E6-92FD-2F679E1DDDCE}"/>
              </a:ext>
            </a:extLst>
          </p:cNvPr>
          <p:cNvSpPr/>
          <p:nvPr/>
        </p:nvSpPr>
        <p:spPr>
          <a:xfrm>
            <a:off x="468770" y="1347613"/>
            <a:ext cx="3999402" cy="1284751"/>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4" name="Foliennummernplatzhalter 3">
            <a:extLst>
              <a:ext uri="{FF2B5EF4-FFF2-40B4-BE49-F238E27FC236}">
                <a16:creationId xmlns:a16="http://schemas.microsoft.com/office/drawing/2014/main" id="{6FEC8FC2-E358-4332-B9A8-1E7447DBF7C1}"/>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6</a:t>
            </a:fld>
            <a:endParaRPr lang="en-US">
              <a:cs typeface="Calibri Light" panose="020F0302020204030204" pitchFamily="34" charset="0"/>
            </a:endParaRPr>
          </a:p>
        </p:txBody>
      </p:sp>
      <p:pic>
        <p:nvPicPr>
          <p:cNvPr id="10" name="Grafik 9">
            <a:extLst>
              <a:ext uri="{FF2B5EF4-FFF2-40B4-BE49-F238E27FC236}">
                <a16:creationId xmlns:a16="http://schemas.microsoft.com/office/drawing/2014/main" id="{9889BAE9-55CA-4908-8A6D-123B7997B241}"/>
              </a:ext>
            </a:extLst>
          </p:cNvPr>
          <p:cNvPicPr>
            <a:picLocks noChangeAspect="1"/>
          </p:cNvPicPr>
          <p:nvPr/>
        </p:nvPicPr>
        <p:blipFill>
          <a:blip r:embed="rId3"/>
          <a:stretch>
            <a:fillRect/>
          </a:stretch>
        </p:blipFill>
        <p:spPr>
          <a:xfrm>
            <a:off x="4504926" y="1766594"/>
            <a:ext cx="5565858" cy="3121211"/>
          </a:xfrm>
          <a:prstGeom prst="rect">
            <a:avLst/>
          </a:prstGeom>
        </p:spPr>
      </p:pic>
      <p:sp>
        <p:nvSpPr>
          <p:cNvPr id="40" name="Textfeld 39">
            <a:extLst>
              <a:ext uri="{FF2B5EF4-FFF2-40B4-BE49-F238E27FC236}">
                <a16:creationId xmlns:a16="http://schemas.microsoft.com/office/drawing/2014/main" id="{B24B054E-EF52-41C5-A628-3AB1AAB4A232}"/>
              </a:ext>
            </a:extLst>
          </p:cNvPr>
          <p:cNvSpPr txBox="1"/>
          <p:nvPr/>
        </p:nvSpPr>
        <p:spPr>
          <a:xfrm>
            <a:off x="468769" y="1508489"/>
            <a:ext cx="4060379" cy="923330"/>
          </a:xfrm>
          <a:prstGeom prst="rect">
            <a:avLst/>
          </a:prstGeom>
          <a:noFill/>
        </p:spPr>
        <p:txBody>
          <a:bodyPr wrap="square" rtlCol="0">
            <a:spAutoFit/>
          </a:bodyPr>
          <a:lstStyle/>
          <a:p>
            <a:pPr algn="ctr"/>
            <a:r>
              <a:rPr lang="en-DE">
                <a:latin typeface="Calibri Light" panose="020F0302020204030204" pitchFamily="34" charset="0"/>
                <a:cs typeface="Calibri Light" panose="020F0302020204030204" pitchFamily="34" charset="0"/>
              </a:rPr>
              <a:t>ENSO affects California </a:t>
            </a:r>
            <a:r>
              <a:rPr lang="en-GB" dirty="0">
                <a:latin typeface="Calibri Light" panose="020F0302020204030204" pitchFamily="34" charset="0"/>
                <a:cs typeface="Calibri Light" panose="020F0302020204030204" pitchFamily="34" charset="0"/>
              </a:rPr>
              <a:t> (CA) </a:t>
            </a:r>
            <a:r>
              <a:rPr lang="en-DE">
                <a:latin typeface="Calibri Light" panose="020F0302020204030204" pitchFamily="34" charset="0"/>
                <a:cs typeface="Calibri Light" panose="020F0302020204030204" pitchFamily="34" charset="0"/>
              </a:rPr>
              <a:t>precipitation in winter, via altering the position of the pacific </a:t>
            </a:r>
            <a:r>
              <a:rPr lang="de-DE" dirty="0">
                <a:latin typeface="Calibri Light" panose="020F0302020204030204" pitchFamily="34" charset="0"/>
                <a:cs typeface="Calibri Light" panose="020F0302020204030204" pitchFamily="34" charset="0"/>
              </a:rPr>
              <a:t>J</a:t>
            </a:r>
            <a:r>
              <a:rPr lang="en-DE">
                <a:latin typeface="Calibri Light" panose="020F0302020204030204" pitchFamily="34" charset="0"/>
                <a:cs typeface="Calibri Light" panose="020F0302020204030204" pitchFamily="34" charset="0"/>
              </a:rPr>
              <a:t>et</a:t>
            </a:r>
            <a:r>
              <a:rPr lang="en-GB" dirty="0">
                <a:latin typeface="Calibri Light" panose="020F0302020204030204" pitchFamily="34" charset="0"/>
                <a:cs typeface="Calibri Light" panose="020F0302020204030204" pitchFamily="34" charset="0"/>
              </a:rPr>
              <a:t> </a:t>
            </a:r>
            <a:r>
              <a:rPr lang="en-DE">
                <a:latin typeface="Calibri Light" panose="020F0302020204030204" pitchFamily="34" charset="0"/>
                <a:cs typeface="Calibri Light" panose="020F0302020204030204" pitchFamily="34" charset="0"/>
              </a:rPr>
              <a:t>stream</a:t>
            </a:r>
            <a:r>
              <a:rPr lang="en-GB" dirty="0">
                <a:latin typeface="Calibri Light" panose="020F0302020204030204" pitchFamily="34" charset="0"/>
                <a:cs typeface="Calibri Light" panose="020F0302020204030204" pitchFamily="34" charset="0"/>
              </a:rPr>
              <a:t> (Jet)</a:t>
            </a:r>
            <a:r>
              <a:rPr lang="en-DE">
                <a:latin typeface="Calibri Light" panose="020F0302020204030204" pitchFamily="34" charset="0"/>
                <a:cs typeface="Calibri Light" panose="020F0302020204030204" pitchFamily="34" charset="0"/>
              </a:rPr>
              <a:t>. </a:t>
            </a:r>
            <a:endParaRPr lang="en-DE" dirty="0">
              <a:latin typeface="Calibri Light" panose="020F0302020204030204" pitchFamily="34" charset="0"/>
              <a:cs typeface="Calibri Light" panose="020F0302020204030204" pitchFamily="34" charset="0"/>
            </a:endParaRPr>
          </a:p>
        </p:txBody>
      </p:sp>
      <p:sp>
        <p:nvSpPr>
          <p:cNvPr id="29" name="Textfeld 28">
            <a:extLst>
              <a:ext uri="{FF2B5EF4-FFF2-40B4-BE49-F238E27FC236}">
                <a16:creationId xmlns:a16="http://schemas.microsoft.com/office/drawing/2014/main" id="{494EF8A9-6467-4EC1-957E-7D7641D184C0}"/>
              </a:ext>
            </a:extLst>
          </p:cNvPr>
          <p:cNvSpPr txBox="1"/>
          <p:nvPr/>
        </p:nvSpPr>
        <p:spPr>
          <a:xfrm>
            <a:off x="7620000" y="4381356"/>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(DJF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3" name="Footer Placeholder 5">
            <a:extLst>
              <a:ext uri="{FF2B5EF4-FFF2-40B4-BE49-F238E27FC236}">
                <a16:creationId xmlns:a16="http://schemas.microsoft.com/office/drawing/2014/main" id="{DF596E63-F79A-998C-8A3A-9EADDF612266}"/>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www.walker.ac.uk</a:t>
            </a:r>
            <a:endParaRPr lang="en-US" dirty="0">
              <a:latin typeface="AvenirNext LT Pro Bold" panose="020B0804020202020204" pitchFamily="34" charset="0"/>
            </a:endParaRPr>
          </a:p>
        </p:txBody>
      </p:sp>
      <p:sp>
        <p:nvSpPr>
          <p:cNvPr id="2" name="TextBox 1">
            <a:extLst>
              <a:ext uri="{FF2B5EF4-FFF2-40B4-BE49-F238E27FC236}">
                <a16:creationId xmlns:a16="http://schemas.microsoft.com/office/drawing/2014/main" id="{7F251042-F529-B685-F5EB-A56FB3E81171}"/>
              </a:ext>
            </a:extLst>
          </p:cNvPr>
          <p:cNvSpPr txBox="1"/>
          <p:nvPr/>
        </p:nvSpPr>
        <p:spPr>
          <a:xfrm>
            <a:off x="323528" y="349498"/>
            <a:ext cx="4971690" cy="707886"/>
          </a:xfrm>
          <a:prstGeom prst="rect">
            <a:avLst/>
          </a:prstGeom>
          <a:noFill/>
        </p:spPr>
        <p:txBody>
          <a:bodyPr wrap="square">
            <a:spAutoFit/>
          </a:bodyPr>
          <a:lstStyle/>
          <a:p>
            <a:r>
              <a:rPr lang="en-DE" sz="4000">
                <a:solidFill>
                  <a:srgbClr val="225968"/>
                </a:solidFill>
                <a:cs typeface="Calibri Light" panose="020F0302020204030204" pitchFamily="34" charset="0"/>
              </a:rPr>
              <a:t>Example </a:t>
            </a:r>
            <a:r>
              <a:rPr lang="en-GB" sz="4000" dirty="0">
                <a:solidFill>
                  <a:srgbClr val="225968"/>
                </a:solidFill>
                <a:cs typeface="Calibri Light" panose="020F0302020204030204" pitchFamily="34" charset="0"/>
              </a:rPr>
              <a:t>2</a:t>
            </a:r>
            <a:endParaRPr lang="en-GB" sz="4000" dirty="0">
              <a:solidFill>
                <a:srgbClr val="225968"/>
              </a:solidFill>
            </a:endParaRPr>
          </a:p>
        </p:txBody>
      </p:sp>
    </p:spTree>
    <p:extLst>
      <p:ext uri="{BB962C8B-B14F-4D97-AF65-F5344CB8AC3E}">
        <p14:creationId xmlns:p14="http://schemas.microsoft.com/office/powerpoint/2010/main" val="2592911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EB5214-6E7C-424B-8630-5D37A57EBAB2}"/>
              </a:ext>
            </a:extLst>
          </p:cNvPr>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7</a:t>
            </a:fld>
            <a:endParaRPr lang="en-US">
              <a:cs typeface="Calibri Light" panose="020F0302020204030204" pitchFamily="34" charset="0"/>
            </a:endParaRPr>
          </a:p>
        </p:txBody>
      </p:sp>
      <p:sp>
        <p:nvSpPr>
          <p:cNvPr id="16" name="Textfeld 3076">
            <a:extLst>
              <a:ext uri="{FF2B5EF4-FFF2-40B4-BE49-F238E27FC236}">
                <a16:creationId xmlns:a16="http://schemas.microsoft.com/office/drawing/2014/main" id="{E8399B2C-FE85-DB4E-BC0D-88E3FF627AA9}"/>
              </a:ext>
            </a:extLst>
          </p:cNvPr>
          <p:cNvSpPr txBox="1"/>
          <p:nvPr/>
        </p:nvSpPr>
        <p:spPr>
          <a:xfrm>
            <a:off x="266750" y="4513735"/>
            <a:ext cx="1390594" cy="276999"/>
          </a:xfrm>
          <a:prstGeom prst="rect">
            <a:avLst/>
          </a:prstGeom>
          <a:noFill/>
        </p:spPr>
        <p:txBody>
          <a:bodyPr wrap="square">
            <a:spAutoFit/>
          </a:bodyPr>
          <a:lstStyle/>
          <a:p>
            <a:r>
              <a:rPr lang="en-DE" sz="1200" dirty="0">
                <a:solidFill>
                  <a:schemeClr val="tx1">
                    <a:lumMod val="50000"/>
                    <a:lumOff val="50000"/>
                  </a:schemeClr>
                </a:solidFill>
                <a:latin typeface="Calibri Light" panose="020F0302020204030204" pitchFamily="34" charset="0"/>
                <a:cs typeface="Calibri Light" panose="020F0302020204030204" pitchFamily="34" charset="0"/>
              </a:rPr>
              <a:t>(OND mean, NCEP)</a:t>
            </a:r>
            <a:endParaRPr lang="en-DE" sz="1100" dirty="0">
              <a:solidFill>
                <a:schemeClr val="tx1">
                  <a:lumMod val="50000"/>
                  <a:lumOff val="50000"/>
                </a:schemeClr>
              </a:solidFill>
              <a:latin typeface="Calibri Light" panose="020F0302020204030204" pitchFamily="34" charset="0"/>
              <a:cs typeface="Calibri Light" panose="020F0302020204030204" pitchFamily="34" charset="0"/>
            </a:endParaRPr>
          </a:p>
        </p:txBody>
      </p:sp>
      <p:pic>
        <p:nvPicPr>
          <p:cNvPr id="23" name="Grafik 6">
            <a:extLst>
              <a:ext uri="{FF2B5EF4-FFF2-40B4-BE49-F238E27FC236}">
                <a16:creationId xmlns:a16="http://schemas.microsoft.com/office/drawing/2014/main" id="{A63AF3C5-F48A-D241-ABEE-F4E0155D79C4}"/>
              </a:ext>
            </a:extLst>
          </p:cNvPr>
          <p:cNvPicPr>
            <a:picLocks noChangeAspect="1"/>
          </p:cNvPicPr>
          <p:nvPr/>
        </p:nvPicPr>
        <p:blipFill>
          <a:blip r:embed="rId3"/>
          <a:stretch>
            <a:fillRect/>
          </a:stretch>
        </p:blipFill>
        <p:spPr>
          <a:xfrm>
            <a:off x="10274" y="1316191"/>
            <a:ext cx="5252612" cy="2777346"/>
          </a:xfrm>
          <a:prstGeom prst="rect">
            <a:avLst/>
          </a:prstGeom>
        </p:spPr>
      </p:pic>
      <p:sp>
        <p:nvSpPr>
          <p:cNvPr id="43" name="Textfeld 42">
            <a:extLst>
              <a:ext uri="{FF2B5EF4-FFF2-40B4-BE49-F238E27FC236}">
                <a16:creationId xmlns:a16="http://schemas.microsoft.com/office/drawing/2014/main" id="{73BD6240-9E44-FBE8-FCEE-87B26D4BA341}"/>
              </a:ext>
            </a:extLst>
          </p:cNvPr>
          <p:cNvSpPr txBox="1"/>
          <p:nvPr/>
        </p:nvSpPr>
        <p:spPr>
          <a:xfrm>
            <a:off x="370151" y="4793473"/>
            <a:ext cx="4192587" cy="261610"/>
          </a:xfrm>
          <a:prstGeom prst="rect">
            <a:avLst/>
          </a:prstGeom>
          <a:noFill/>
        </p:spPr>
        <p:txBody>
          <a:bodyPr wrap="square">
            <a:spAutoFit/>
          </a:bodyPr>
          <a:lstStyle/>
          <a:p>
            <a:r>
              <a:rPr lang="en-DE" sz="1100" dirty="0">
                <a:solidFill>
                  <a:schemeClr val="tx1">
                    <a:lumMod val="50000"/>
                    <a:lumOff val="50000"/>
                  </a:schemeClr>
                </a:solidFill>
                <a:latin typeface="Calibri Light" panose="020F0302020204030204" pitchFamily="34" charset="0"/>
                <a:cs typeface="Calibri Light" panose="020F0302020204030204" pitchFamily="34" charset="0"/>
              </a:rPr>
              <a:t>Kretschmer et al. (2021, </a:t>
            </a:r>
            <a:r>
              <a:rPr lang="en-DE" sz="1100" i="1" dirty="0">
                <a:solidFill>
                  <a:schemeClr val="tx1">
                    <a:lumMod val="50000"/>
                    <a:lumOff val="50000"/>
                  </a:schemeClr>
                </a:solidFill>
                <a:latin typeface="Calibri Light" panose="020F0302020204030204" pitchFamily="34" charset="0"/>
                <a:cs typeface="Calibri Light" panose="020F0302020204030204" pitchFamily="34" charset="0"/>
              </a:rPr>
              <a:t>BAMS</a:t>
            </a:r>
            <a:r>
              <a:rPr lang="en-DE" sz="1100" dirty="0">
                <a:solidFill>
                  <a:schemeClr val="tx1">
                    <a:lumMod val="50000"/>
                    <a:lumOff val="50000"/>
                  </a:schemeClr>
                </a:solidFill>
                <a:latin typeface="Calibri Light" panose="020F0302020204030204" pitchFamily="34" charset="0"/>
                <a:cs typeface="Calibri Light" panose="020F0302020204030204" pitchFamily="34" charset="0"/>
              </a:rPr>
              <a:t>)</a:t>
            </a:r>
          </a:p>
        </p:txBody>
      </p:sp>
      <p:sp>
        <p:nvSpPr>
          <p:cNvPr id="30" name="Rectangle 29">
            <a:extLst>
              <a:ext uri="{FF2B5EF4-FFF2-40B4-BE49-F238E27FC236}">
                <a16:creationId xmlns:a16="http://schemas.microsoft.com/office/drawing/2014/main" id="{E84E8163-4013-A144-838E-B8F3CFBB6004}"/>
              </a:ext>
            </a:extLst>
          </p:cNvPr>
          <p:cNvSpPr/>
          <p:nvPr/>
        </p:nvSpPr>
        <p:spPr>
          <a:xfrm>
            <a:off x="4861920" y="2105576"/>
            <a:ext cx="4080115" cy="1987962"/>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Light" panose="020F0302020204030204" pitchFamily="34" charset="0"/>
              <a:cs typeface="Calibri Light" panose="020F0302020204030204" pitchFamily="34" charset="0"/>
            </a:endParaRPr>
          </a:p>
        </p:txBody>
      </p:sp>
      <p:sp>
        <p:nvSpPr>
          <p:cNvPr id="24" name="Textfeld 32">
            <a:extLst>
              <a:ext uri="{FF2B5EF4-FFF2-40B4-BE49-F238E27FC236}">
                <a16:creationId xmlns:a16="http://schemas.microsoft.com/office/drawing/2014/main" id="{0E796B3E-E4DA-4C48-9AD3-4E46D459F865}"/>
              </a:ext>
            </a:extLst>
          </p:cNvPr>
          <p:cNvSpPr txBox="1"/>
          <p:nvPr/>
        </p:nvSpPr>
        <p:spPr>
          <a:xfrm>
            <a:off x="5101777" y="2105575"/>
            <a:ext cx="3600399" cy="2246769"/>
          </a:xfrm>
          <a:prstGeom prst="rect">
            <a:avLst/>
          </a:prstGeom>
          <a:noFill/>
        </p:spPr>
        <p:txBody>
          <a:bodyPr wrap="square">
            <a:spAutoFit/>
          </a:bodyPr>
          <a:lstStyle/>
          <a:p>
            <a:pPr algn="ctr"/>
            <a:r>
              <a:rPr lang="en-GB" sz="2000" dirty="0">
                <a:latin typeface="Calibri Light" panose="020F0302020204030204" pitchFamily="34" charset="0"/>
                <a:cs typeface="Calibri Light" panose="020F0302020204030204" pitchFamily="34" charset="0"/>
              </a:rPr>
              <a:t>In the Southern Hemisphere, ENSO influences the jet stream (Jet) in the spring-to-summer months, both directly and indirectly via the effect on the Stratospheric Polar Vortex (SPV)</a:t>
            </a:r>
          </a:p>
          <a:p>
            <a:pPr algn="ctr"/>
            <a:endParaRPr lang="en-DE" sz="2000" dirty="0">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D74B1DC4-4229-AA96-AFBD-1A260B02F15C}"/>
              </a:ext>
            </a:extLst>
          </p:cNvPr>
          <p:cNvSpPr txBox="1"/>
          <p:nvPr/>
        </p:nvSpPr>
        <p:spPr>
          <a:xfrm>
            <a:off x="323528" y="349498"/>
            <a:ext cx="4971690" cy="707886"/>
          </a:xfrm>
          <a:prstGeom prst="rect">
            <a:avLst/>
          </a:prstGeom>
          <a:noFill/>
        </p:spPr>
        <p:txBody>
          <a:bodyPr wrap="square">
            <a:spAutoFit/>
          </a:bodyPr>
          <a:lstStyle/>
          <a:p>
            <a:r>
              <a:rPr lang="en-DE" sz="4000">
                <a:solidFill>
                  <a:srgbClr val="225968"/>
                </a:solidFill>
                <a:cs typeface="Calibri Light" panose="020F0302020204030204" pitchFamily="34" charset="0"/>
              </a:rPr>
              <a:t>Example </a:t>
            </a:r>
            <a:r>
              <a:rPr lang="en-GB" sz="4000" dirty="0">
                <a:solidFill>
                  <a:srgbClr val="225968"/>
                </a:solidFill>
                <a:cs typeface="Calibri Light" panose="020F0302020204030204" pitchFamily="34" charset="0"/>
              </a:rPr>
              <a:t>3</a:t>
            </a:r>
            <a:endParaRPr lang="en-GB" sz="4000" dirty="0">
              <a:solidFill>
                <a:srgbClr val="225968"/>
              </a:solidFill>
            </a:endParaRPr>
          </a:p>
        </p:txBody>
      </p:sp>
    </p:spTree>
    <p:extLst>
      <p:ext uri="{BB962C8B-B14F-4D97-AF65-F5344CB8AC3E}">
        <p14:creationId xmlns:p14="http://schemas.microsoft.com/office/powerpoint/2010/main" val="420024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ADDE9FB8-B2FF-40E9-AFFA-5105F17DF784}"/>
              </a:ext>
            </a:extLst>
          </p:cNvPr>
          <p:cNvSpPr>
            <a:spLocks noGrp="1"/>
          </p:cNvSpPr>
          <p:nvPr>
            <p:ph type="sldNum" sz="quarter" idx="12"/>
          </p:nvPr>
        </p:nvSpPr>
        <p:spPr/>
        <p:txBody>
          <a:bodyPr/>
          <a:lstStyle>
            <a:defPPr>
              <a:defRPr lang="en-DE"/>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pPr algn="r"/>
            <a:fld id="{92E2CEC0-65AA-4B2F-9305-0F176AF11590}" type="slidenum">
              <a:rPr lang="en-US" smtClean="0">
                <a:solidFill>
                  <a:schemeClr val="tx1">
                    <a:lumMod val="50000"/>
                    <a:lumOff val="50000"/>
                  </a:schemeClr>
                </a:solidFill>
              </a:rPr>
              <a:pPr algn="r"/>
              <a:t>8</a:t>
            </a:fld>
            <a:endParaRPr lang="en-US">
              <a:solidFill>
                <a:schemeClr val="tx1">
                  <a:lumMod val="50000"/>
                  <a:lumOff val="50000"/>
                </a:schemeClr>
              </a:solidFill>
            </a:endParaRPr>
          </a:p>
        </p:txBody>
      </p:sp>
      <p:sp>
        <p:nvSpPr>
          <p:cNvPr id="38" name="Rectangle 55">
            <a:extLst>
              <a:ext uri="{FF2B5EF4-FFF2-40B4-BE49-F238E27FC236}">
                <a16:creationId xmlns:a16="http://schemas.microsoft.com/office/drawing/2014/main" id="{5243121B-E0FD-40AA-BA5F-CF29CD75B305}"/>
              </a:ext>
            </a:extLst>
          </p:cNvPr>
          <p:cNvSpPr/>
          <p:nvPr/>
        </p:nvSpPr>
        <p:spPr>
          <a:xfrm>
            <a:off x="1291937" y="4770583"/>
            <a:ext cx="3667992" cy="430887"/>
          </a:xfrm>
          <a:prstGeom prst="rect">
            <a:avLst/>
          </a:prstGeom>
        </p:spPr>
        <p:txBody>
          <a:bodyPr wrap="none">
            <a:spAutoFit/>
          </a:bodyPr>
          <a:lstStyle/>
          <a:p>
            <a:r>
              <a:rPr lang="en-DE" sz="1100" dirty="0">
                <a:solidFill>
                  <a:schemeClr val="tx1">
                    <a:lumMod val="75000"/>
                    <a:lumOff val="25000"/>
                  </a:schemeClr>
                </a:solidFill>
                <a:latin typeface="Calibri Light" panose="020F0302020204030204" pitchFamily="34" charset="0"/>
              </a:rPr>
              <a:t>Kretschmer et al. </a:t>
            </a:r>
            <a:r>
              <a:rPr lang="en-DE" sz="1100" i="1" dirty="0">
                <a:solidFill>
                  <a:schemeClr val="tx1">
                    <a:lumMod val="75000"/>
                    <a:lumOff val="25000"/>
                  </a:schemeClr>
                </a:solidFill>
                <a:latin typeface="Calibri Light" panose="020F0302020204030204" pitchFamily="34" charset="0"/>
              </a:rPr>
              <a:t>WCD</a:t>
            </a:r>
            <a:r>
              <a:rPr lang="en-DE" sz="1100" dirty="0">
                <a:solidFill>
                  <a:schemeClr val="tx1">
                    <a:lumMod val="75000"/>
                    <a:lumOff val="25000"/>
                  </a:schemeClr>
                </a:solidFill>
                <a:latin typeface="Calibri Light" panose="020F0302020204030204" pitchFamily="34" charset="0"/>
              </a:rPr>
              <a:t> (2020), </a:t>
            </a:r>
            <a:r>
              <a:rPr lang="en-DE" sz="1100" dirty="0">
                <a:solidFill>
                  <a:schemeClr val="tx1">
                    <a:lumMod val="75000"/>
                    <a:lumOff val="25000"/>
                  </a:schemeClr>
                </a:solidFill>
                <a:latin typeface="Calibri Light" panose="020F0302020204030204" pitchFamily="34" charset="0"/>
                <a:cs typeface="Calibri Light" panose="020F0302020204030204" pitchFamily="34" charset="0"/>
              </a:rPr>
              <a:t>Kretschmer et al. </a:t>
            </a:r>
            <a:r>
              <a:rPr lang="en-DE" sz="1100" i="1" dirty="0">
                <a:solidFill>
                  <a:schemeClr val="tx1">
                    <a:lumMod val="75000"/>
                    <a:lumOff val="25000"/>
                  </a:schemeClr>
                </a:solidFill>
                <a:latin typeface="Calibri Light" panose="020F0302020204030204" pitchFamily="34" charset="0"/>
                <a:cs typeface="Calibri Light" panose="020F0302020204030204" pitchFamily="34" charset="0"/>
              </a:rPr>
              <a:t>BAMS </a:t>
            </a:r>
            <a:r>
              <a:rPr lang="en-DE" sz="1100" dirty="0">
                <a:solidFill>
                  <a:schemeClr val="tx1">
                    <a:lumMod val="75000"/>
                    <a:lumOff val="25000"/>
                  </a:schemeClr>
                </a:solidFill>
                <a:latin typeface="Calibri Light" panose="020F0302020204030204" pitchFamily="34" charset="0"/>
                <a:cs typeface="Calibri Light" panose="020F0302020204030204" pitchFamily="34" charset="0"/>
              </a:rPr>
              <a:t>(2021)</a:t>
            </a:r>
          </a:p>
          <a:p>
            <a:pPr lvl="0"/>
            <a:endParaRPr lang="en-US" sz="1100" dirty="0">
              <a:solidFill>
                <a:schemeClr val="tx1">
                  <a:lumMod val="50000"/>
                  <a:lumOff val="50000"/>
                </a:schemeClr>
              </a:solidFill>
              <a:latin typeface="Calibri Light" panose="020F0302020204030204" pitchFamily="34" charset="0"/>
            </a:endParaRPr>
          </a:p>
        </p:txBody>
      </p:sp>
      <p:pic>
        <p:nvPicPr>
          <p:cNvPr id="48" name="Picture 2">
            <a:extLst>
              <a:ext uri="{FF2B5EF4-FFF2-40B4-BE49-F238E27FC236}">
                <a16:creationId xmlns:a16="http://schemas.microsoft.com/office/drawing/2014/main" id="{0EF4240E-CE8A-4FAD-B659-203F8A988DF3}"/>
              </a:ext>
            </a:extLst>
          </p:cNvPr>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364881" y="2571750"/>
            <a:ext cx="3673248" cy="19526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5">
            <p14:nvContentPartPr>
              <p14:cNvPr id="52" name="Freihand 51">
                <a:extLst>
                  <a:ext uri="{FF2B5EF4-FFF2-40B4-BE49-F238E27FC236}">
                    <a16:creationId xmlns:a16="http://schemas.microsoft.com/office/drawing/2014/main" id="{934D6EC7-81E7-4FDD-B289-27027B62B76B}"/>
                  </a:ext>
                </a:extLst>
              </p14:cNvPr>
              <p14:cNvContentPartPr/>
              <p14:nvPr/>
            </p14:nvContentPartPr>
            <p14:xfrm>
              <a:off x="1028670" y="2392254"/>
              <a:ext cx="1350" cy="270"/>
            </p14:xfrm>
          </p:contentPart>
        </mc:Choice>
        <mc:Fallback xmlns="">
          <p:pic>
            <p:nvPicPr>
              <p:cNvPr id="52" name="Freihand 51">
                <a:extLst>
                  <a:ext uri="{FF2B5EF4-FFF2-40B4-BE49-F238E27FC236}">
                    <a16:creationId xmlns:a16="http://schemas.microsoft.com/office/drawing/2014/main" id="{934D6EC7-81E7-4FDD-B289-27027B62B76B}"/>
                  </a:ext>
                </a:extLst>
              </p:cNvPr>
              <p:cNvPicPr/>
              <p:nvPr/>
            </p:nvPicPr>
            <p:blipFill>
              <a:blip r:embed="rId6"/>
              <a:stretch>
                <a:fillRect/>
              </a:stretch>
            </p:blipFill>
            <p:spPr>
              <a:xfrm>
                <a:off x="994920" y="2365254"/>
                <a:ext cx="68513" cy="54000"/>
              </a:xfrm>
              <a:prstGeom prst="rect">
                <a:avLst/>
              </a:prstGeom>
            </p:spPr>
          </p:pic>
        </mc:Fallback>
      </mc:AlternateContent>
      <p:grpSp>
        <p:nvGrpSpPr>
          <p:cNvPr id="53" name="Gruppieren 52">
            <a:extLst>
              <a:ext uri="{FF2B5EF4-FFF2-40B4-BE49-F238E27FC236}">
                <a16:creationId xmlns:a16="http://schemas.microsoft.com/office/drawing/2014/main" id="{4C451D87-3792-40F1-AA70-8CEC440F0F3F}"/>
              </a:ext>
            </a:extLst>
          </p:cNvPr>
          <p:cNvGrpSpPr/>
          <p:nvPr/>
        </p:nvGrpSpPr>
        <p:grpSpPr>
          <a:xfrm>
            <a:off x="1644495" y="2740814"/>
            <a:ext cx="1114020" cy="448740"/>
            <a:chOff x="2202800" y="3788794"/>
            <a:chExt cx="1485360" cy="598320"/>
          </a:xfrm>
        </p:grpSpPr>
        <mc:AlternateContent xmlns:mc="http://schemas.openxmlformats.org/markup-compatibility/2006" xmlns:p14="http://schemas.microsoft.com/office/powerpoint/2010/main">
          <mc:Choice Requires="p14">
            <p:contentPart p14:bwMode="auto" r:id="rId7">
              <p14:nvContentPartPr>
                <p14:cNvPr id="54" name="Freihand 53">
                  <a:extLst>
                    <a:ext uri="{FF2B5EF4-FFF2-40B4-BE49-F238E27FC236}">
                      <a16:creationId xmlns:a16="http://schemas.microsoft.com/office/drawing/2014/main" id="{3D725026-01EC-4DA4-AEA8-A419A95BB00E}"/>
                    </a:ext>
                  </a:extLst>
                </p14:cNvPr>
                <p14:cNvContentPartPr/>
                <p14:nvPr/>
              </p14:nvContentPartPr>
              <p14:xfrm>
                <a:off x="2270840" y="3856834"/>
                <a:ext cx="304920" cy="219960"/>
              </p14:xfrm>
            </p:contentPart>
          </mc:Choice>
          <mc:Fallback xmlns="">
            <p:pic>
              <p:nvPicPr>
                <p:cNvPr id="54" name="Freihand 53">
                  <a:extLst>
                    <a:ext uri="{FF2B5EF4-FFF2-40B4-BE49-F238E27FC236}">
                      <a16:creationId xmlns:a16="http://schemas.microsoft.com/office/drawing/2014/main" id="{3D725026-01EC-4DA4-AEA8-A419A95BB00E}"/>
                    </a:ext>
                  </a:extLst>
                </p:cNvPr>
                <p:cNvPicPr/>
                <p:nvPr/>
              </p:nvPicPr>
              <p:blipFill>
                <a:blip r:embed="rId8"/>
                <a:stretch>
                  <a:fillRect/>
                </a:stretch>
              </p:blipFill>
              <p:spPr>
                <a:xfrm>
                  <a:off x="2226253" y="3812267"/>
                  <a:ext cx="393136" cy="308136"/>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5" name="Freihand 54">
                  <a:extLst>
                    <a:ext uri="{FF2B5EF4-FFF2-40B4-BE49-F238E27FC236}">
                      <a16:creationId xmlns:a16="http://schemas.microsoft.com/office/drawing/2014/main" id="{950FBF5E-9C31-438E-B056-38BF513CB6B5}"/>
                    </a:ext>
                  </a:extLst>
                </p14:cNvPr>
                <p14:cNvContentPartPr/>
                <p14:nvPr/>
              </p14:nvContentPartPr>
              <p14:xfrm>
                <a:off x="2272280" y="3788794"/>
                <a:ext cx="1414080" cy="558360"/>
              </p14:xfrm>
            </p:contentPart>
          </mc:Choice>
          <mc:Fallback xmlns="">
            <p:pic>
              <p:nvPicPr>
                <p:cNvPr id="55" name="Freihand 54">
                  <a:extLst>
                    <a:ext uri="{FF2B5EF4-FFF2-40B4-BE49-F238E27FC236}">
                      <a16:creationId xmlns:a16="http://schemas.microsoft.com/office/drawing/2014/main" id="{950FBF5E-9C31-438E-B056-38BF513CB6B5}"/>
                    </a:ext>
                  </a:extLst>
                </p:cNvPr>
                <p:cNvPicPr/>
                <p:nvPr/>
              </p:nvPicPr>
              <p:blipFill>
                <a:blip r:embed="rId10"/>
                <a:stretch>
                  <a:fillRect/>
                </a:stretch>
              </p:blipFill>
              <p:spPr>
                <a:xfrm>
                  <a:off x="2227640" y="3744183"/>
                  <a:ext cx="1502400" cy="646623"/>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56" name="Freihand 55">
                  <a:extLst>
                    <a:ext uri="{FF2B5EF4-FFF2-40B4-BE49-F238E27FC236}">
                      <a16:creationId xmlns:a16="http://schemas.microsoft.com/office/drawing/2014/main" id="{B56D5C32-B5D1-4087-ACE0-C02D4ADF433F}"/>
                    </a:ext>
                  </a:extLst>
                </p14:cNvPr>
                <p14:cNvContentPartPr/>
                <p14:nvPr/>
              </p14:nvContentPartPr>
              <p14:xfrm>
                <a:off x="2720120" y="3876994"/>
                <a:ext cx="287280" cy="121320"/>
              </p14:xfrm>
            </p:contentPart>
          </mc:Choice>
          <mc:Fallback xmlns="">
            <p:pic>
              <p:nvPicPr>
                <p:cNvPr id="56" name="Freihand 55">
                  <a:extLst>
                    <a:ext uri="{FF2B5EF4-FFF2-40B4-BE49-F238E27FC236}">
                      <a16:creationId xmlns:a16="http://schemas.microsoft.com/office/drawing/2014/main" id="{B56D5C32-B5D1-4087-ACE0-C02D4ADF433F}"/>
                    </a:ext>
                  </a:extLst>
                </p:cNvPr>
                <p:cNvPicPr/>
                <p:nvPr/>
              </p:nvPicPr>
              <p:blipFill>
                <a:blip r:embed="rId12"/>
                <a:stretch>
                  <a:fillRect/>
                </a:stretch>
              </p:blipFill>
              <p:spPr>
                <a:xfrm>
                  <a:off x="2675517" y="3832221"/>
                  <a:ext cx="375526" cy="209903"/>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7" name="Freihand 56">
                  <a:extLst>
                    <a:ext uri="{FF2B5EF4-FFF2-40B4-BE49-F238E27FC236}">
                      <a16:creationId xmlns:a16="http://schemas.microsoft.com/office/drawing/2014/main" id="{E382C0E6-B300-40F9-AB46-E918AAF4A813}"/>
                    </a:ext>
                  </a:extLst>
                </p14:cNvPr>
                <p14:cNvContentPartPr/>
                <p14:nvPr/>
              </p14:nvContentPartPr>
              <p14:xfrm>
                <a:off x="2202800" y="3803554"/>
                <a:ext cx="1485360" cy="583560"/>
              </p14:xfrm>
            </p:contentPart>
          </mc:Choice>
          <mc:Fallback xmlns="">
            <p:pic>
              <p:nvPicPr>
                <p:cNvPr id="57" name="Freihand 56">
                  <a:extLst>
                    <a:ext uri="{FF2B5EF4-FFF2-40B4-BE49-F238E27FC236}">
                      <a16:creationId xmlns:a16="http://schemas.microsoft.com/office/drawing/2014/main" id="{E382C0E6-B300-40F9-AB46-E918AAF4A813}"/>
                    </a:ext>
                  </a:extLst>
                </p:cNvPr>
                <p:cNvPicPr/>
                <p:nvPr/>
              </p:nvPicPr>
              <p:blipFill>
                <a:blip r:embed="rId14"/>
                <a:stretch>
                  <a:fillRect/>
                </a:stretch>
              </p:blipFill>
              <p:spPr>
                <a:xfrm>
                  <a:off x="2158167" y="3758923"/>
                  <a:ext cx="1573666" cy="671862"/>
                </a:xfrm>
                <a:prstGeom prst="rect">
                  <a:avLst/>
                </a:prstGeom>
              </p:spPr>
            </p:pic>
          </mc:Fallback>
        </mc:AlternateContent>
      </p:grpSp>
      <p:sp>
        <p:nvSpPr>
          <p:cNvPr id="44" name="Ellipse 43">
            <a:extLst>
              <a:ext uri="{FF2B5EF4-FFF2-40B4-BE49-F238E27FC236}">
                <a16:creationId xmlns:a16="http://schemas.microsoft.com/office/drawing/2014/main" id="{8AFFDBD1-7D3D-4861-BBD5-AE9AAEAC06A3}"/>
              </a:ext>
            </a:extLst>
          </p:cNvPr>
          <p:cNvSpPr/>
          <p:nvPr/>
        </p:nvSpPr>
        <p:spPr>
          <a:xfrm>
            <a:off x="2380497" y="2686957"/>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45" name="Textfeld 44">
            <a:extLst>
              <a:ext uri="{FF2B5EF4-FFF2-40B4-BE49-F238E27FC236}">
                <a16:creationId xmlns:a16="http://schemas.microsoft.com/office/drawing/2014/main" id="{91402B9E-4E50-4FE5-BCF0-34CF28253B5E}"/>
              </a:ext>
            </a:extLst>
          </p:cNvPr>
          <p:cNvSpPr txBox="1"/>
          <p:nvPr/>
        </p:nvSpPr>
        <p:spPr>
          <a:xfrm>
            <a:off x="2413404" y="2761389"/>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BK</a:t>
            </a:r>
            <a:endParaRPr lang="en-DE" sz="1200" dirty="0">
              <a:latin typeface="+mj-lt"/>
            </a:endParaRPr>
          </a:p>
        </p:txBody>
      </p:sp>
      <p:sp>
        <p:nvSpPr>
          <p:cNvPr id="46" name="Ellipse 45">
            <a:extLst>
              <a:ext uri="{FF2B5EF4-FFF2-40B4-BE49-F238E27FC236}">
                <a16:creationId xmlns:a16="http://schemas.microsoft.com/office/drawing/2014/main" id="{6056AFBE-F197-434A-84FA-465FF56BACED}"/>
              </a:ext>
            </a:extLst>
          </p:cNvPr>
          <p:cNvSpPr/>
          <p:nvPr/>
        </p:nvSpPr>
        <p:spPr>
          <a:xfrm>
            <a:off x="2937582" y="2834089"/>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47" name="Textfeld 46">
            <a:extLst>
              <a:ext uri="{FF2B5EF4-FFF2-40B4-BE49-F238E27FC236}">
                <a16:creationId xmlns:a16="http://schemas.microsoft.com/office/drawing/2014/main" id="{D9BD40D4-FD41-4192-B60A-E7BA356F94BB}"/>
              </a:ext>
            </a:extLst>
          </p:cNvPr>
          <p:cNvSpPr txBox="1"/>
          <p:nvPr/>
        </p:nvSpPr>
        <p:spPr>
          <a:xfrm>
            <a:off x="2937582" y="2909809"/>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Ural</a:t>
            </a:r>
            <a:endParaRPr lang="en-DE" sz="1200" dirty="0">
              <a:latin typeface="+mj-lt"/>
            </a:endParaRPr>
          </a:p>
        </p:txBody>
      </p:sp>
      <p:sp>
        <p:nvSpPr>
          <p:cNvPr id="63" name="Bogen 62">
            <a:extLst>
              <a:ext uri="{FF2B5EF4-FFF2-40B4-BE49-F238E27FC236}">
                <a16:creationId xmlns:a16="http://schemas.microsoft.com/office/drawing/2014/main" id="{3024A58F-D1CB-4A0B-B5E8-733D8FB53771}"/>
              </a:ext>
            </a:extLst>
          </p:cNvPr>
          <p:cNvSpPr/>
          <p:nvPr/>
        </p:nvSpPr>
        <p:spPr>
          <a:xfrm rot="20687196">
            <a:off x="2495774" y="2699161"/>
            <a:ext cx="684430" cy="731712"/>
          </a:xfrm>
          <a:prstGeom prst="arc">
            <a:avLst>
              <a:gd name="adj1" fmla="val 16200000"/>
              <a:gd name="adj2" fmla="val 20137069"/>
            </a:avLst>
          </a:prstGeom>
          <a:ln w="28575">
            <a:solidFill>
              <a:schemeClr val="tx1"/>
            </a:solidFill>
            <a:prstDash val="sysDash"/>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dirty="0"/>
          </a:p>
        </p:txBody>
      </p:sp>
      <p:sp>
        <p:nvSpPr>
          <p:cNvPr id="64" name="Bogen 63">
            <a:extLst>
              <a:ext uri="{FF2B5EF4-FFF2-40B4-BE49-F238E27FC236}">
                <a16:creationId xmlns:a16="http://schemas.microsoft.com/office/drawing/2014/main" id="{C4387B63-F1BE-4A04-9CBF-7CC95DDAD50F}"/>
              </a:ext>
            </a:extLst>
          </p:cNvPr>
          <p:cNvSpPr/>
          <p:nvPr/>
        </p:nvSpPr>
        <p:spPr>
          <a:xfrm rot="10125911">
            <a:off x="2620886" y="2562243"/>
            <a:ext cx="684430" cy="731712"/>
          </a:xfrm>
          <a:prstGeom prst="arc">
            <a:avLst>
              <a:gd name="adj1" fmla="val 15460521"/>
              <a:gd name="adj2" fmla="val 20449158"/>
            </a:avLst>
          </a:prstGeom>
          <a:ln>
            <a:solidFill>
              <a:schemeClr val="tx1"/>
            </a:solidFill>
            <a:headEnd type="none" w="lg" len="med"/>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85" name="Ellipse 84">
            <a:extLst>
              <a:ext uri="{FF2B5EF4-FFF2-40B4-BE49-F238E27FC236}">
                <a16:creationId xmlns:a16="http://schemas.microsoft.com/office/drawing/2014/main" id="{32B75D17-1E24-4EE8-8F99-483457E26A9F}"/>
              </a:ext>
            </a:extLst>
          </p:cNvPr>
          <p:cNvSpPr/>
          <p:nvPr/>
        </p:nvSpPr>
        <p:spPr>
          <a:xfrm>
            <a:off x="1987465" y="1675570"/>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86" name="Textfeld 85">
            <a:extLst>
              <a:ext uri="{FF2B5EF4-FFF2-40B4-BE49-F238E27FC236}">
                <a16:creationId xmlns:a16="http://schemas.microsoft.com/office/drawing/2014/main" id="{14200C3E-81B8-4980-AE90-51E3C61009D4}"/>
              </a:ext>
            </a:extLst>
          </p:cNvPr>
          <p:cNvSpPr txBox="1"/>
          <p:nvPr/>
        </p:nvSpPr>
        <p:spPr>
          <a:xfrm>
            <a:off x="2013992" y="1750665"/>
            <a:ext cx="416379"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SPV</a:t>
            </a:r>
            <a:endParaRPr lang="en-DE" sz="1200" dirty="0">
              <a:latin typeface="+mj-lt"/>
            </a:endParaRPr>
          </a:p>
        </p:txBody>
      </p:sp>
      <p:sp>
        <p:nvSpPr>
          <p:cNvPr id="87" name="Ellipse 86">
            <a:extLst>
              <a:ext uri="{FF2B5EF4-FFF2-40B4-BE49-F238E27FC236}">
                <a16:creationId xmlns:a16="http://schemas.microsoft.com/office/drawing/2014/main" id="{FA7EAD22-4F08-4DD8-8C08-64888AE9DA2A}"/>
              </a:ext>
            </a:extLst>
          </p:cNvPr>
          <p:cNvSpPr/>
          <p:nvPr/>
        </p:nvSpPr>
        <p:spPr>
          <a:xfrm>
            <a:off x="190391" y="4139842"/>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90" name="Textfeld 89">
            <a:extLst>
              <a:ext uri="{FF2B5EF4-FFF2-40B4-BE49-F238E27FC236}">
                <a16:creationId xmlns:a16="http://schemas.microsoft.com/office/drawing/2014/main" id="{22E556B6-4243-4230-AFB2-C1241BA8B94F}"/>
              </a:ext>
            </a:extLst>
          </p:cNvPr>
          <p:cNvSpPr txBox="1"/>
          <p:nvPr/>
        </p:nvSpPr>
        <p:spPr>
          <a:xfrm>
            <a:off x="166004" y="4222888"/>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ENSO</a:t>
            </a:r>
            <a:endParaRPr lang="en-DE" sz="1200" dirty="0">
              <a:latin typeface="+mj-lt"/>
            </a:endParaRPr>
          </a:p>
        </p:txBody>
      </p:sp>
      <p:grpSp>
        <p:nvGrpSpPr>
          <p:cNvPr id="2" name="Gruppieren 1">
            <a:extLst>
              <a:ext uri="{FF2B5EF4-FFF2-40B4-BE49-F238E27FC236}">
                <a16:creationId xmlns:a16="http://schemas.microsoft.com/office/drawing/2014/main" id="{11D43FCB-11E6-4BBE-832F-68673AF82088}"/>
              </a:ext>
            </a:extLst>
          </p:cNvPr>
          <p:cNvGrpSpPr/>
          <p:nvPr/>
        </p:nvGrpSpPr>
        <p:grpSpPr>
          <a:xfrm>
            <a:off x="955106" y="2787774"/>
            <a:ext cx="424295" cy="422131"/>
            <a:chOff x="955106" y="2787774"/>
            <a:chExt cx="424295" cy="422131"/>
          </a:xfrm>
        </p:grpSpPr>
        <p:sp>
          <p:nvSpPr>
            <p:cNvPr id="91" name="Ellipse 90">
              <a:extLst>
                <a:ext uri="{FF2B5EF4-FFF2-40B4-BE49-F238E27FC236}">
                  <a16:creationId xmlns:a16="http://schemas.microsoft.com/office/drawing/2014/main" id="{549E6AA9-462D-4BF8-BA5D-564802F542C3}"/>
                </a:ext>
              </a:extLst>
            </p:cNvPr>
            <p:cNvSpPr/>
            <p:nvPr/>
          </p:nvSpPr>
          <p:spPr>
            <a:xfrm>
              <a:off x="955106" y="2787774"/>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94" name="Textfeld 93">
              <a:extLst>
                <a:ext uri="{FF2B5EF4-FFF2-40B4-BE49-F238E27FC236}">
                  <a16:creationId xmlns:a16="http://schemas.microsoft.com/office/drawing/2014/main" id="{BE13EB2E-1FF9-41EC-96E6-51CB3192B318}"/>
                </a:ext>
              </a:extLst>
            </p:cNvPr>
            <p:cNvSpPr txBox="1"/>
            <p:nvPr/>
          </p:nvSpPr>
          <p:spPr>
            <a:xfrm>
              <a:off x="984884" y="2862206"/>
              <a:ext cx="364715"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AL</a:t>
              </a:r>
              <a:endParaRPr lang="en-DE" sz="1200" dirty="0">
                <a:latin typeface="+mj-lt"/>
              </a:endParaRPr>
            </a:p>
          </p:txBody>
        </p:sp>
      </p:grpSp>
      <p:sp>
        <p:nvSpPr>
          <p:cNvPr id="95" name="Bogen 94">
            <a:extLst>
              <a:ext uri="{FF2B5EF4-FFF2-40B4-BE49-F238E27FC236}">
                <a16:creationId xmlns:a16="http://schemas.microsoft.com/office/drawing/2014/main" id="{D5907638-CB75-4E80-B64C-D42F3DF8D034}"/>
              </a:ext>
            </a:extLst>
          </p:cNvPr>
          <p:cNvSpPr/>
          <p:nvPr/>
        </p:nvSpPr>
        <p:spPr>
          <a:xfrm rot="20359175">
            <a:off x="995659" y="1911724"/>
            <a:ext cx="2252734" cy="1813982"/>
          </a:xfrm>
          <a:prstGeom prst="arc">
            <a:avLst>
              <a:gd name="adj1" fmla="val 18541575"/>
              <a:gd name="adj2" fmla="val 1260081"/>
            </a:avLst>
          </a:prstGeom>
          <a:ln w="28575">
            <a:solidFill>
              <a:schemeClr val="tx1"/>
            </a:solidFill>
            <a:prstDash val="sysDash"/>
            <a:headEnd type="triangle" w="lg" len="med"/>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7" name="Bogen 96">
            <a:extLst>
              <a:ext uri="{FF2B5EF4-FFF2-40B4-BE49-F238E27FC236}">
                <a16:creationId xmlns:a16="http://schemas.microsoft.com/office/drawing/2014/main" id="{34315D85-B9B7-4990-8DA3-0F91CDAB560D}"/>
              </a:ext>
            </a:extLst>
          </p:cNvPr>
          <p:cNvSpPr/>
          <p:nvPr/>
        </p:nvSpPr>
        <p:spPr>
          <a:xfrm rot="12722746">
            <a:off x="1155767" y="1959490"/>
            <a:ext cx="2134685" cy="1817832"/>
          </a:xfrm>
          <a:prstGeom prst="arc">
            <a:avLst>
              <a:gd name="adj1" fmla="val 20073955"/>
              <a:gd name="adj2" fmla="val 2605012"/>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99" name="Bogen 98">
            <a:extLst>
              <a:ext uri="{FF2B5EF4-FFF2-40B4-BE49-F238E27FC236}">
                <a16:creationId xmlns:a16="http://schemas.microsoft.com/office/drawing/2014/main" id="{CFB9AA87-5448-4D24-B070-D53730015AC5}"/>
              </a:ext>
            </a:extLst>
          </p:cNvPr>
          <p:cNvSpPr/>
          <p:nvPr/>
        </p:nvSpPr>
        <p:spPr>
          <a:xfrm rot="14481269">
            <a:off x="271680" y="3216199"/>
            <a:ext cx="2178509" cy="1798551"/>
          </a:xfrm>
          <a:prstGeom prst="arc">
            <a:avLst>
              <a:gd name="adj1" fmla="val 17835695"/>
              <a:gd name="adj2" fmla="val 337758"/>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0" name="Bogen 99">
            <a:extLst>
              <a:ext uri="{FF2B5EF4-FFF2-40B4-BE49-F238E27FC236}">
                <a16:creationId xmlns:a16="http://schemas.microsoft.com/office/drawing/2014/main" id="{14190309-EE86-47AE-B27A-95CFFDDB466F}"/>
              </a:ext>
            </a:extLst>
          </p:cNvPr>
          <p:cNvSpPr/>
          <p:nvPr/>
        </p:nvSpPr>
        <p:spPr>
          <a:xfrm rot="8147577">
            <a:off x="1037160" y="1372761"/>
            <a:ext cx="2178509" cy="1798551"/>
          </a:xfrm>
          <a:prstGeom prst="arc">
            <a:avLst>
              <a:gd name="adj1" fmla="val 17430022"/>
              <a:gd name="adj2" fmla="val 21448159"/>
            </a:avLst>
          </a:prstGeom>
          <a:ln>
            <a:solidFill>
              <a:schemeClr val="tx1"/>
            </a:solidFill>
            <a:headEnd type="triangle"/>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1" name="Bogen 100">
            <a:extLst>
              <a:ext uri="{FF2B5EF4-FFF2-40B4-BE49-F238E27FC236}">
                <a16:creationId xmlns:a16="http://schemas.microsoft.com/office/drawing/2014/main" id="{D1523542-7EEE-4EE8-8684-635B8AC93BB7}"/>
              </a:ext>
            </a:extLst>
          </p:cNvPr>
          <p:cNvSpPr/>
          <p:nvPr/>
        </p:nvSpPr>
        <p:spPr>
          <a:xfrm rot="14235501">
            <a:off x="552871" y="3190248"/>
            <a:ext cx="2178509" cy="1798551"/>
          </a:xfrm>
          <a:prstGeom prst="arc">
            <a:avLst>
              <a:gd name="adj1" fmla="val 17835695"/>
              <a:gd name="adj2" fmla="val 21524614"/>
            </a:avLst>
          </a:prstGeom>
          <a:ln>
            <a:solidFill>
              <a:schemeClr val="tx1"/>
            </a:solidFill>
            <a:tailEnd type="triangl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103" name="Ellipse 102">
            <a:extLst>
              <a:ext uri="{FF2B5EF4-FFF2-40B4-BE49-F238E27FC236}">
                <a16:creationId xmlns:a16="http://schemas.microsoft.com/office/drawing/2014/main" id="{766C1184-195F-4301-9F52-A328FA13761E}"/>
              </a:ext>
            </a:extLst>
          </p:cNvPr>
          <p:cNvSpPr/>
          <p:nvPr/>
        </p:nvSpPr>
        <p:spPr>
          <a:xfrm>
            <a:off x="577993" y="4161225"/>
            <a:ext cx="424295" cy="42213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04" name="Textfeld 103">
            <a:extLst>
              <a:ext uri="{FF2B5EF4-FFF2-40B4-BE49-F238E27FC236}">
                <a16:creationId xmlns:a16="http://schemas.microsoft.com/office/drawing/2014/main" id="{E2821B8D-FEF0-436E-A7AC-F60C1C1F6270}"/>
              </a:ext>
            </a:extLst>
          </p:cNvPr>
          <p:cNvSpPr txBox="1"/>
          <p:nvPr/>
        </p:nvSpPr>
        <p:spPr>
          <a:xfrm>
            <a:off x="553606" y="4244271"/>
            <a:ext cx="562780" cy="253916"/>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050" dirty="0">
                <a:latin typeface="+mj-lt"/>
              </a:rPr>
              <a:t>MJO</a:t>
            </a:r>
            <a:endParaRPr lang="en-DE" sz="1200" dirty="0">
              <a:latin typeface="+mj-lt"/>
            </a:endParaRPr>
          </a:p>
        </p:txBody>
      </p:sp>
      <p:sp>
        <p:nvSpPr>
          <p:cNvPr id="36" name="Rectangle 29">
            <a:extLst>
              <a:ext uri="{FF2B5EF4-FFF2-40B4-BE49-F238E27FC236}">
                <a16:creationId xmlns:a16="http://schemas.microsoft.com/office/drawing/2014/main" id="{E4AA44FF-B5A9-4AFD-8C63-5F2CC9824B8D}"/>
              </a:ext>
            </a:extLst>
          </p:cNvPr>
          <p:cNvSpPr/>
          <p:nvPr/>
        </p:nvSpPr>
        <p:spPr>
          <a:xfrm>
            <a:off x="4557885" y="1809336"/>
            <a:ext cx="4039346" cy="1718441"/>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Light" panose="020F0302020204030204" pitchFamily="34" charset="0"/>
              <a:cs typeface="Calibri Light" panose="020F0302020204030204" pitchFamily="34" charset="0"/>
            </a:endParaRPr>
          </a:p>
        </p:txBody>
      </p:sp>
      <p:sp>
        <p:nvSpPr>
          <p:cNvPr id="37" name="Textfeld 36">
            <a:extLst>
              <a:ext uri="{FF2B5EF4-FFF2-40B4-BE49-F238E27FC236}">
                <a16:creationId xmlns:a16="http://schemas.microsoft.com/office/drawing/2014/main" id="{F4B71D62-D791-4534-9B92-BCAA923E094E}"/>
              </a:ext>
            </a:extLst>
          </p:cNvPr>
          <p:cNvSpPr txBox="1"/>
          <p:nvPr/>
        </p:nvSpPr>
        <p:spPr>
          <a:xfrm>
            <a:off x="4764365" y="2081875"/>
            <a:ext cx="3578117" cy="1200329"/>
          </a:xfrm>
          <a:prstGeom prst="rect">
            <a:avLst/>
          </a:prstGeom>
          <a:noFill/>
        </p:spPr>
        <p:txBody>
          <a:bodyPr wrap="square" rtlCol="0">
            <a:spAutoFit/>
          </a:bodyPr>
          <a:lstStyle/>
          <a:p>
            <a:pPr algn="ctr"/>
            <a:r>
              <a:rPr lang="en-DE" dirty="0">
                <a:latin typeface="Calibri Light" panose="020F0302020204030204" pitchFamily="34" charset="0"/>
                <a:cs typeface="Calibri Light" panose="020F0302020204030204" pitchFamily="34" charset="0"/>
              </a:rPr>
              <a:t>How strong is the causal effect of Barents Kara sea ice (BK) in </a:t>
            </a:r>
            <a:r>
              <a:rPr lang="en-DE" dirty="0" err="1">
                <a:latin typeface="Calibri Light" panose="020F0302020204030204" pitchFamily="34" charset="0"/>
                <a:cs typeface="Calibri Light" panose="020F0302020204030204" pitchFamily="34" charset="0"/>
              </a:rPr>
              <a:t>aut</a:t>
            </a:r>
            <a:r>
              <a:rPr lang="de-DE" dirty="0">
                <a:latin typeface="Calibri Light" panose="020F0302020204030204" pitchFamily="34" charset="0"/>
                <a:cs typeface="Calibri Light" panose="020F0302020204030204" pitchFamily="34" charset="0"/>
              </a:rPr>
              <a:t>um</a:t>
            </a:r>
            <a:r>
              <a:rPr lang="en-DE" dirty="0">
                <a:latin typeface="Calibri Light" panose="020F0302020204030204" pitchFamily="34" charset="0"/>
                <a:cs typeface="Calibri Light" panose="020F0302020204030204" pitchFamily="34" charset="0"/>
              </a:rPr>
              <a:t>n on the winter </a:t>
            </a:r>
            <a:r>
              <a:rPr lang="en-DE" dirty="0" err="1">
                <a:latin typeface="Calibri Light" panose="020F0302020204030204" pitchFamily="34" charset="0"/>
                <a:cs typeface="Calibri Light" panose="020F0302020204030204" pitchFamily="34" charset="0"/>
              </a:rPr>
              <a:t>strato</a:t>
            </a:r>
            <a:r>
              <a:rPr lang="en-GB" dirty="0" err="1">
                <a:latin typeface="Calibri Light" panose="020F0302020204030204" pitchFamily="34" charset="0"/>
                <a:cs typeface="Calibri Light" panose="020F0302020204030204" pitchFamily="34" charset="0"/>
              </a:rPr>
              <a:t>sp</a:t>
            </a:r>
            <a:r>
              <a:rPr lang="en-DE" dirty="0" err="1">
                <a:latin typeface="Calibri Light" panose="020F0302020204030204" pitchFamily="34" charset="0"/>
                <a:cs typeface="Calibri Light" panose="020F0302020204030204" pitchFamily="34" charset="0"/>
              </a:rPr>
              <a:t>heric</a:t>
            </a:r>
            <a:r>
              <a:rPr lang="en-DE" dirty="0">
                <a:latin typeface="Calibri Light" panose="020F0302020204030204" pitchFamily="34" charset="0"/>
                <a:cs typeface="Calibri Light" panose="020F0302020204030204" pitchFamily="34" charset="0"/>
              </a:rPr>
              <a:t> polar vortex (SPV)?</a:t>
            </a:r>
            <a:endParaRPr lang="en-DE" sz="1600" dirty="0">
              <a:latin typeface="Calibri Light" panose="020F0302020204030204" pitchFamily="34" charset="0"/>
              <a:cs typeface="Calibri Light" panose="020F0302020204030204" pitchFamily="34" charset="0"/>
            </a:endParaRPr>
          </a:p>
        </p:txBody>
      </p:sp>
      <p:sp>
        <p:nvSpPr>
          <p:cNvPr id="39" name="Rectangle 29">
            <a:extLst>
              <a:ext uri="{FF2B5EF4-FFF2-40B4-BE49-F238E27FC236}">
                <a16:creationId xmlns:a16="http://schemas.microsoft.com/office/drawing/2014/main" id="{B94F1A72-0DA7-439B-810E-CD12F6A25A4D}"/>
              </a:ext>
            </a:extLst>
          </p:cNvPr>
          <p:cNvSpPr/>
          <p:nvPr/>
        </p:nvSpPr>
        <p:spPr>
          <a:xfrm>
            <a:off x="9453342" y="5089531"/>
            <a:ext cx="4451630" cy="1665385"/>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DE" sz="1400" dirty="0">
              <a:solidFill>
                <a:prstClr val="black"/>
              </a:solidFill>
              <a:latin typeface="Calibri Light" panose="020F0302020204030204" pitchFamily="34" charset="0"/>
              <a:cs typeface="Calibri Light" panose="020F0302020204030204" pitchFamily="34" charset="0"/>
            </a:endParaRPr>
          </a:p>
          <a:p>
            <a:pPr lvl="0" algn="ctr"/>
            <a:r>
              <a:rPr lang="en-DE" sz="1400" dirty="0">
                <a:solidFill>
                  <a:prstClr val="black"/>
                </a:solidFill>
                <a:latin typeface="Calibri Light" panose="020F0302020204030204" pitchFamily="34" charset="0"/>
                <a:cs typeface="Calibri Light" panose="020F0302020204030204" pitchFamily="34" charset="0"/>
              </a:rPr>
              <a:t>To block the common driver URAL (and not the mediator), we make use of the involved time-lag</a:t>
            </a:r>
          </a:p>
        </p:txBody>
      </p:sp>
      <p:sp>
        <p:nvSpPr>
          <p:cNvPr id="41" name="Textfeld 40">
            <a:extLst>
              <a:ext uri="{FF2B5EF4-FFF2-40B4-BE49-F238E27FC236}">
                <a16:creationId xmlns:a16="http://schemas.microsoft.com/office/drawing/2014/main" id="{84CD3355-38DB-48B9-89BC-27807A6F259F}"/>
              </a:ext>
            </a:extLst>
          </p:cNvPr>
          <p:cNvSpPr txBox="1"/>
          <p:nvPr/>
        </p:nvSpPr>
        <p:spPr>
          <a:xfrm>
            <a:off x="9499734" y="5212971"/>
            <a:ext cx="4275162" cy="523220"/>
          </a:xfrm>
          <a:prstGeom prst="rect">
            <a:avLst/>
          </a:prstGeom>
          <a:noFill/>
        </p:spPr>
        <p:txBody>
          <a:bodyPr wrap="square" rtlCol="0">
            <a:spAutoFit/>
          </a:bodyPr>
          <a:lstStyle/>
          <a:p>
            <a:pPr algn="ctr"/>
            <a:r>
              <a:rPr lang="en-GB" sz="1400" dirty="0">
                <a:latin typeface="Calibri Light" panose="020F0302020204030204" pitchFamily="34" charset="0"/>
                <a:cs typeface="Calibri Light" panose="020F0302020204030204" pitchFamily="34" charset="0"/>
              </a:rPr>
              <a:t>C</a:t>
            </a:r>
            <a:r>
              <a:rPr lang="en-DE" sz="1400" dirty="0" err="1">
                <a:latin typeface="Calibri Light" panose="020F0302020204030204" pitchFamily="34" charset="0"/>
                <a:cs typeface="Calibri Light" panose="020F0302020204030204" pitchFamily="34" charset="0"/>
              </a:rPr>
              <a:t>ontrolling</a:t>
            </a:r>
            <a:r>
              <a:rPr lang="en-DE" sz="1400" dirty="0">
                <a:latin typeface="Calibri Light" panose="020F0302020204030204" pitchFamily="34" charset="0"/>
                <a:cs typeface="Calibri Light" panose="020F0302020204030204" pitchFamily="34" charset="0"/>
              </a:rPr>
              <a:t> for the Aleutian Low (AL) blocks the influence of AL, but also that of ENSO and MJO</a:t>
            </a:r>
          </a:p>
        </p:txBody>
      </p:sp>
      <p:sp>
        <p:nvSpPr>
          <p:cNvPr id="59" name="Textfeld 58">
            <a:extLst>
              <a:ext uri="{FF2B5EF4-FFF2-40B4-BE49-F238E27FC236}">
                <a16:creationId xmlns:a16="http://schemas.microsoft.com/office/drawing/2014/main" id="{6993F71E-49C5-4AC9-A724-2E7B484FA026}"/>
              </a:ext>
            </a:extLst>
          </p:cNvPr>
          <p:cNvSpPr txBox="1"/>
          <p:nvPr/>
        </p:nvSpPr>
        <p:spPr>
          <a:xfrm>
            <a:off x="9324528" y="4650109"/>
            <a:ext cx="4261396" cy="307777"/>
          </a:xfrm>
          <a:prstGeom prst="rect">
            <a:avLst/>
          </a:prstGeom>
          <a:noFill/>
        </p:spPr>
        <p:txBody>
          <a:bodyPr wrap="square" rtlCol="0">
            <a:spAutoFit/>
          </a:bodyPr>
          <a:lstStyle/>
          <a:p>
            <a:pPr algn="ctr"/>
            <a:r>
              <a:rPr lang="en-DE" sz="1400" dirty="0">
                <a:latin typeface="Calibri Light" panose="020F0302020204030204" pitchFamily="34" charset="0"/>
                <a:cs typeface="Calibri Light" panose="020F0302020204030204" pitchFamily="34" charset="0"/>
              </a:rPr>
              <a:t>SPV</a:t>
            </a:r>
            <a:r>
              <a:rPr lang="en-DE" sz="1400" baseline="-25000" dirty="0">
                <a:latin typeface="Calibri Light" panose="020F0302020204030204" pitchFamily="34" charset="0"/>
                <a:cs typeface="Calibri Light" panose="020F0302020204030204" pitchFamily="34" charset="0"/>
              </a:rPr>
              <a:t>JFM</a:t>
            </a:r>
            <a:r>
              <a:rPr lang="en-DE" sz="1400" dirty="0">
                <a:latin typeface="Calibri Light" panose="020F0302020204030204" pitchFamily="34" charset="0"/>
                <a:cs typeface="Calibri Light" panose="020F0302020204030204" pitchFamily="34" charset="0"/>
              </a:rPr>
              <a:t> =   </a:t>
            </a:r>
            <a:r>
              <a:rPr lang="en-DE" sz="1400" b="1" dirty="0">
                <a:highlight>
                  <a:srgbClr val="00FF99"/>
                </a:highlight>
                <a:latin typeface="Calibri Light" panose="020F0302020204030204" pitchFamily="34" charset="0"/>
                <a:cs typeface="Calibri Light" panose="020F0302020204030204" pitchFamily="34" charset="0"/>
              </a:rPr>
              <a:t>0.21</a:t>
            </a:r>
            <a:r>
              <a:rPr lang="en-DE" sz="1400" dirty="0">
                <a:latin typeface="Calibri Light" panose="020F0302020204030204" pitchFamily="34" charset="0"/>
                <a:cs typeface="Calibri Light" panose="020F0302020204030204" pitchFamily="34" charset="0"/>
              </a:rPr>
              <a:t>  BK</a:t>
            </a:r>
            <a:r>
              <a:rPr lang="en-DE" sz="1400" baseline="-25000" dirty="0">
                <a:latin typeface="Calibri Light" panose="020F0302020204030204" pitchFamily="34" charset="0"/>
                <a:cs typeface="Calibri Light" panose="020F0302020204030204" pitchFamily="34" charset="0"/>
              </a:rPr>
              <a:t>OND  </a:t>
            </a:r>
            <a:r>
              <a:rPr lang="en-DE" sz="1400" dirty="0">
                <a:latin typeface="Calibri Light" panose="020F0302020204030204" pitchFamily="34" charset="0"/>
                <a:cs typeface="Calibri Light" panose="020F0302020204030204" pitchFamily="34" charset="0"/>
              </a:rPr>
              <a:t>+ b AL</a:t>
            </a:r>
            <a:r>
              <a:rPr lang="en-DE" sz="1400" baseline="-25000" dirty="0">
                <a:latin typeface="Calibri Light" panose="020F0302020204030204" pitchFamily="34" charset="0"/>
                <a:cs typeface="Calibri Light" panose="020F0302020204030204" pitchFamily="34" charset="0"/>
              </a:rPr>
              <a:t>OND</a:t>
            </a:r>
            <a:r>
              <a:rPr lang="en-DE" sz="1400" dirty="0">
                <a:latin typeface="Calibri Light" panose="020F0302020204030204" pitchFamily="34" charset="0"/>
                <a:cs typeface="Calibri Light" panose="020F0302020204030204" pitchFamily="34" charset="0"/>
              </a:rPr>
              <a:t>  + c URAL</a:t>
            </a:r>
            <a:r>
              <a:rPr lang="en-DE" sz="1400" baseline="-25000" dirty="0">
                <a:latin typeface="Calibri Light" panose="020F0302020204030204" pitchFamily="34" charset="0"/>
                <a:cs typeface="Calibri Light" panose="020F0302020204030204" pitchFamily="34" charset="0"/>
              </a:rPr>
              <a:t>OND </a:t>
            </a:r>
            <a:r>
              <a:rPr lang="en-DE" sz="1400" dirty="0">
                <a:latin typeface="Calibri Light" panose="020F0302020204030204" pitchFamily="34" charset="0"/>
                <a:cs typeface="Calibri Light" panose="020F0302020204030204" pitchFamily="34" charset="0"/>
              </a:rPr>
              <a:t>+ </a:t>
            </a:r>
            <a:r>
              <a:rPr lang="de-DE" sz="1400" dirty="0">
                <a:latin typeface="Calibri Light" panose="020F0302020204030204" pitchFamily="34" charset="0"/>
                <a:cs typeface="Calibri Light" panose="020F0302020204030204" pitchFamily="34" charset="0"/>
              </a:rPr>
              <a:t>ɛ</a:t>
            </a:r>
            <a:endParaRPr lang="en-DE" sz="1400" dirty="0">
              <a:latin typeface="Calibri Light" panose="020F0302020204030204" pitchFamily="34" charset="0"/>
              <a:cs typeface="Calibri Light" panose="020F0302020204030204" pitchFamily="34" charset="0"/>
            </a:endParaRPr>
          </a:p>
        </p:txBody>
      </p:sp>
      <p:sp>
        <p:nvSpPr>
          <p:cNvPr id="3" name="TextBox 2">
            <a:extLst>
              <a:ext uri="{FF2B5EF4-FFF2-40B4-BE49-F238E27FC236}">
                <a16:creationId xmlns:a16="http://schemas.microsoft.com/office/drawing/2014/main" id="{ABDC3283-AF8A-B0BF-684C-BC592065D823}"/>
              </a:ext>
            </a:extLst>
          </p:cNvPr>
          <p:cNvSpPr txBox="1"/>
          <p:nvPr/>
        </p:nvSpPr>
        <p:spPr>
          <a:xfrm>
            <a:off x="323528" y="349498"/>
            <a:ext cx="4971690" cy="707886"/>
          </a:xfrm>
          <a:prstGeom prst="rect">
            <a:avLst/>
          </a:prstGeom>
          <a:noFill/>
        </p:spPr>
        <p:txBody>
          <a:bodyPr wrap="square">
            <a:spAutoFit/>
          </a:bodyPr>
          <a:lstStyle/>
          <a:p>
            <a:r>
              <a:rPr lang="en-DE" sz="4000">
                <a:solidFill>
                  <a:srgbClr val="225968"/>
                </a:solidFill>
                <a:cs typeface="Calibri Light" panose="020F0302020204030204" pitchFamily="34" charset="0"/>
              </a:rPr>
              <a:t>Example </a:t>
            </a:r>
            <a:r>
              <a:rPr lang="en-GB" sz="4000" dirty="0">
                <a:solidFill>
                  <a:srgbClr val="225968"/>
                </a:solidFill>
                <a:cs typeface="Calibri Light" panose="020F0302020204030204" pitchFamily="34" charset="0"/>
              </a:rPr>
              <a:t>4</a:t>
            </a:r>
            <a:endParaRPr lang="en-GB" sz="4000" dirty="0">
              <a:solidFill>
                <a:srgbClr val="225968"/>
              </a:solidFill>
            </a:endParaRPr>
          </a:p>
        </p:txBody>
      </p:sp>
    </p:spTree>
    <p:custDataLst>
      <p:tags r:id="rId1"/>
    </p:custDataLst>
    <p:extLst>
      <p:ext uri="{BB962C8B-B14F-4D97-AF65-F5344CB8AC3E}">
        <p14:creationId xmlns:p14="http://schemas.microsoft.com/office/powerpoint/2010/main" val="193470437"/>
      </p:ext>
    </p:extLst>
  </p:cSld>
  <p:clrMapOvr>
    <a:masterClrMapping/>
  </p:clrMapOvr>
  <mc:AlternateContent xmlns:mc="http://schemas.openxmlformats.org/markup-compatibility/2006" xmlns:p14="http://schemas.microsoft.com/office/powerpoint/2010/main">
    <mc:Choice Requires="p14">
      <p:transition spd="slow" p14:dur="2000" advTm="85245"/>
    </mc:Choice>
    <mc:Fallback xmlns="">
      <p:transition spd="slow" advTm="8524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
            <a:extLst>
              <a:ext uri="{FF2B5EF4-FFF2-40B4-BE49-F238E27FC236}">
                <a16:creationId xmlns:a16="http://schemas.microsoft.com/office/drawing/2014/main" id="{732B6421-8F21-4912-925F-9494C6F339BF}"/>
              </a:ext>
            </a:extLst>
          </p:cNvPr>
          <p:cNvSpPr/>
          <p:nvPr/>
        </p:nvSpPr>
        <p:spPr>
          <a:xfrm>
            <a:off x="4821620" y="1293272"/>
            <a:ext cx="3932824" cy="1793425"/>
          </a:xfrm>
          <a:prstGeom prst="rect">
            <a:avLst/>
          </a:prstGeom>
          <a:solidFill>
            <a:srgbClr val="DAEE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8334C3C4-F60D-406D-8D66-AC45E1B04693}"/>
              </a:ext>
            </a:extLst>
          </p:cNvPr>
          <p:cNvPicPr>
            <a:picLocks noChangeAspect="1" noChangeArrowheads="1"/>
          </p:cNvPicPr>
          <p:nvPr/>
        </p:nvPicPr>
        <p:blipFill rotWithShape="1">
          <a:blip r:embed="rId3" cstate="print">
            <a:extLst>
              <a:ext uri="{28A0092B-C50C-407E-A947-70E740481C1C}">
                <a14:useLocalDpi xmlns:a14="http://schemas.microsoft.com/office/drawing/2010/main"/>
              </a:ext>
            </a:extLst>
          </a:blip>
          <a:srcRect t="-1737"/>
          <a:stretch/>
        </p:blipFill>
        <p:spPr bwMode="auto">
          <a:xfrm>
            <a:off x="-801241" y="1871164"/>
            <a:ext cx="5613181" cy="24725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DE" dirty="0">
                <a:cs typeface="Calibri Light" panose="020F0302020204030204" pitchFamily="34" charset="0"/>
              </a:rPr>
              <a:t>Example 1: Common Driver</a:t>
            </a:r>
            <a:endParaRPr lang="en-GB" dirty="0">
              <a:cs typeface="Calibri Light" panose="020F0302020204030204" pitchFamily="34" charset="0"/>
            </a:endParaRPr>
          </a:p>
        </p:txBody>
      </p:sp>
      <p:sp>
        <p:nvSpPr>
          <p:cNvPr id="4" name="Slide Number Placeholder 3"/>
          <p:cNvSpPr>
            <a:spLocks noGrp="1"/>
          </p:cNvSpPr>
          <p:nvPr>
            <p:ph type="sldNum" sz="quarter" idx="12"/>
          </p:nvPr>
        </p:nvSpPr>
        <p:spPr/>
        <p:txBody>
          <a:bodyPr/>
          <a:lstStyle/>
          <a:p>
            <a:fld id="{92E2CEC0-65AA-4B2F-9305-0F176AF11590}" type="slidenum">
              <a:rPr lang="en-US" smtClean="0">
                <a:cs typeface="Calibri Light" panose="020F0302020204030204" pitchFamily="34" charset="0"/>
              </a:rPr>
              <a:pPr/>
              <a:t>9</a:t>
            </a:fld>
            <a:endParaRPr lang="en-US">
              <a:cs typeface="Calibri Light" panose="020F0302020204030204" pitchFamily="34" charset="0"/>
            </a:endParaRPr>
          </a:p>
        </p:txBody>
      </p:sp>
      <p:sp>
        <p:nvSpPr>
          <p:cNvPr id="46" name="Textfeld 45">
            <a:extLst>
              <a:ext uri="{FF2B5EF4-FFF2-40B4-BE49-F238E27FC236}">
                <a16:creationId xmlns:a16="http://schemas.microsoft.com/office/drawing/2014/main" id="{70C4931C-9BD2-4FD5-8F1E-13AD8A2FCB76}"/>
              </a:ext>
            </a:extLst>
          </p:cNvPr>
          <p:cNvSpPr txBox="1"/>
          <p:nvPr/>
        </p:nvSpPr>
        <p:spPr>
          <a:xfrm>
            <a:off x="3419872" y="4396273"/>
            <a:ext cx="2463522" cy="307777"/>
          </a:xfrm>
          <a:prstGeom prst="rect">
            <a:avLst/>
          </a:prstGeom>
          <a:noFill/>
        </p:spPr>
        <p:txBody>
          <a:bodyPr wrap="square">
            <a:spAutoFit/>
          </a:bodyPr>
          <a:lstStyle/>
          <a:p>
            <a:r>
              <a:rPr lang="en-DE" sz="1400" dirty="0">
                <a:solidFill>
                  <a:schemeClr val="tx1">
                    <a:lumMod val="50000"/>
                    <a:lumOff val="50000"/>
                  </a:schemeClr>
                </a:solidFill>
                <a:latin typeface="Calibri Light" panose="020F0302020204030204" pitchFamily="34" charset="0"/>
                <a:cs typeface="Calibri Light" panose="020F0302020204030204" pitchFamily="34" charset="0"/>
              </a:rPr>
              <a:t>(JJA mean, NCEP)</a:t>
            </a:r>
            <a:endParaRPr lang="en-DE" sz="1200" dirty="0">
              <a:solidFill>
                <a:schemeClr val="tx1">
                  <a:lumMod val="50000"/>
                  <a:lumOff val="50000"/>
                </a:schemeClr>
              </a:solidFill>
              <a:latin typeface="Calibri Light" panose="020F0302020204030204" pitchFamily="34" charset="0"/>
              <a:cs typeface="Calibri Light" panose="020F0302020204030204" pitchFamily="34" charset="0"/>
            </a:endParaRPr>
          </a:p>
        </p:txBody>
      </p:sp>
      <p:sp>
        <p:nvSpPr>
          <p:cNvPr id="50" name="Textfeld 63">
            <a:extLst>
              <a:ext uri="{FF2B5EF4-FFF2-40B4-BE49-F238E27FC236}">
                <a16:creationId xmlns:a16="http://schemas.microsoft.com/office/drawing/2014/main" id="{04AC5092-3133-5F4A-934A-8DA2C60E93F3}"/>
              </a:ext>
            </a:extLst>
          </p:cNvPr>
          <p:cNvSpPr txBox="1"/>
          <p:nvPr/>
        </p:nvSpPr>
        <p:spPr>
          <a:xfrm>
            <a:off x="4873175" y="1494479"/>
            <a:ext cx="3770185" cy="9233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DE" dirty="0">
                <a:latin typeface="Calibri Light" panose="020F0302020204030204" pitchFamily="34" charset="0"/>
                <a:cs typeface="Calibri Light" panose="020F0302020204030204" pitchFamily="34" charset="0"/>
              </a:rPr>
              <a:t>Precipitation in Denmark (DK) and the Mediterranean (MED) are significantly correlated</a:t>
            </a:r>
          </a:p>
        </p:txBody>
      </p:sp>
      <p:sp>
        <p:nvSpPr>
          <p:cNvPr id="51" name="Textfeld 37">
            <a:extLst>
              <a:ext uri="{FF2B5EF4-FFF2-40B4-BE49-F238E27FC236}">
                <a16:creationId xmlns:a16="http://schemas.microsoft.com/office/drawing/2014/main" id="{0CAC3959-7379-6A45-99DA-33B319B24FFC}"/>
              </a:ext>
            </a:extLst>
          </p:cNvPr>
          <p:cNvSpPr txBox="1"/>
          <p:nvPr/>
        </p:nvSpPr>
        <p:spPr>
          <a:xfrm>
            <a:off x="4146510" y="2512503"/>
            <a:ext cx="5205412"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a:latin typeface="Calibri Light" panose="020F0302020204030204" pitchFamily="34" charset="0"/>
                <a:cs typeface="Calibri Light" panose="020F0302020204030204" pitchFamily="34" charset="0"/>
              </a:rPr>
              <a:t>C</a:t>
            </a:r>
            <a:r>
              <a:rPr lang="en-DE" dirty="0" err="1">
                <a:latin typeface="Calibri Light" panose="020F0302020204030204" pitchFamily="34" charset="0"/>
                <a:cs typeface="Calibri Light" panose="020F0302020204030204" pitchFamily="34" charset="0"/>
              </a:rPr>
              <a:t>orr</a:t>
            </a:r>
            <a:r>
              <a:rPr lang="en-DE" dirty="0">
                <a:latin typeface="Calibri Light" panose="020F0302020204030204" pitchFamily="34" charset="0"/>
                <a:cs typeface="Calibri Light" panose="020F0302020204030204" pitchFamily="34" charset="0"/>
              </a:rPr>
              <a:t>(DK, MED) = </a:t>
            </a:r>
            <a:r>
              <a:rPr lang="en-DE" dirty="0">
                <a:highlight>
                  <a:srgbClr val="00FF99"/>
                </a:highlight>
                <a:latin typeface="Calibri Light" panose="020F0302020204030204" pitchFamily="34" charset="0"/>
                <a:cs typeface="Calibri Light" panose="020F0302020204030204" pitchFamily="34" charset="0"/>
              </a:rPr>
              <a:t>- </a:t>
            </a:r>
            <a:r>
              <a:rPr lang="en-DE" b="1" dirty="0">
                <a:highlight>
                  <a:srgbClr val="00FF99"/>
                </a:highlight>
                <a:latin typeface="Calibri Light" panose="020F0302020204030204" pitchFamily="34" charset="0"/>
                <a:cs typeface="Calibri Light" panose="020F0302020204030204" pitchFamily="34" charset="0"/>
              </a:rPr>
              <a:t>0.25</a:t>
            </a:r>
          </a:p>
        </p:txBody>
      </p:sp>
      <p:grpSp>
        <p:nvGrpSpPr>
          <p:cNvPr id="22" name="Gruppieren 21">
            <a:extLst>
              <a:ext uri="{FF2B5EF4-FFF2-40B4-BE49-F238E27FC236}">
                <a16:creationId xmlns:a16="http://schemas.microsoft.com/office/drawing/2014/main" id="{F0E501DE-590D-44AC-B20C-A96612DEDADE}"/>
              </a:ext>
            </a:extLst>
          </p:cNvPr>
          <p:cNvGrpSpPr/>
          <p:nvPr/>
        </p:nvGrpSpPr>
        <p:grpSpPr>
          <a:xfrm>
            <a:off x="2305203" y="2816386"/>
            <a:ext cx="424295" cy="422131"/>
            <a:chOff x="565398" y="2660815"/>
            <a:chExt cx="424295" cy="422131"/>
          </a:xfrm>
        </p:grpSpPr>
        <p:sp>
          <p:nvSpPr>
            <p:cNvPr id="23" name="Ellipse 22">
              <a:extLst>
                <a:ext uri="{FF2B5EF4-FFF2-40B4-BE49-F238E27FC236}">
                  <a16:creationId xmlns:a16="http://schemas.microsoft.com/office/drawing/2014/main" id="{B3E1F76D-2542-4726-B844-D8597FD30BB3}"/>
                </a:ext>
              </a:extLst>
            </p:cNvPr>
            <p:cNvSpPr/>
            <p:nvPr/>
          </p:nvSpPr>
          <p:spPr>
            <a:xfrm>
              <a:off x="565398" y="2660815"/>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4" name="Textfeld 23">
              <a:extLst>
                <a:ext uri="{FF2B5EF4-FFF2-40B4-BE49-F238E27FC236}">
                  <a16:creationId xmlns:a16="http://schemas.microsoft.com/office/drawing/2014/main" id="{05167C03-9757-4543-B1DD-D29B8AB5595E}"/>
                </a:ext>
              </a:extLst>
            </p:cNvPr>
            <p:cNvSpPr txBox="1"/>
            <p:nvPr/>
          </p:nvSpPr>
          <p:spPr>
            <a:xfrm>
              <a:off x="580292" y="2717989"/>
              <a:ext cx="394506"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DK</a:t>
              </a:r>
              <a:endParaRPr lang="en-DE" sz="1600" b="1" dirty="0">
                <a:latin typeface="+mj-lt"/>
              </a:endParaRPr>
            </a:p>
          </p:txBody>
        </p:sp>
      </p:grpSp>
      <p:grpSp>
        <p:nvGrpSpPr>
          <p:cNvPr id="26" name="Gruppieren 25">
            <a:extLst>
              <a:ext uri="{FF2B5EF4-FFF2-40B4-BE49-F238E27FC236}">
                <a16:creationId xmlns:a16="http://schemas.microsoft.com/office/drawing/2014/main" id="{51AACE6E-BDCB-4F67-AC7C-1D3BD9D9838E}"/>
              </a:ext>
            </a:extLst>
          </p:cNvPr>
          <p:cNvGrpSpPr/>
          <p:nvPr/>
        </p:nvGrpSpPr>
        <p:grpSpPr>
          <a:xfrm>
            <a:off x="2401182" y="3419987"/>
            <a:ext cx="622763" cy="422131"/>
            <a:chOff x="912316" y="2787774"/>
            <a:chExt cx="622763" cy="422131"/>
          </a:xfrm>
        </p:grpSpPr>
        <p:sp>
          <p:nvSpPr>
            <p:cNvPr id="27" name="Ellipse 26">
              <a:extLst>
                <a:ext uri="{FF2B5EF4-FFF2-40B4-BE49-F238E27FC236}">
                  <a16:creationId xmlns:a16="http://schemas.microsoft.com/office/drawing/2014/main" id="{2B10F7F1-1648-446A-9478-EBEC5D8BB0BC}"/>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28" name="Textfeld 27">
              <a:extLst>
                <a:ext uri="{FF2B5EF4-FFF2-40B4-BE49-F238E27FC236}">
                  <a16:creationId xmlns:a16="http://schemas.microsoft.com/office/drawing/2014/main" id="{67E26988-1CF6-462A-A199-53C0034C833D}"/>
                </a:ext>
              </a:extLst>
            </p:cNvPr>
            <p:cNvSpPr txBox="1"/>
            <p:nvPr/>
          </p:nvSpPr>
          <p:spPr>
            <a:xfrm>
              <a:off x="912316" y="2844950"/>
              <a:ext cx="622763"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MED</a:t>
              </a:r>
              <a:endParaRPr lang="en-DE" sz="1600" b="1" dirty="0">
                <a:latin typeface="+mj-lt"/>
              </a:endParaRPr>
            </a:p>
          </p:txBody>
        </p:sp>
      </p:grpSp>
      <p:sp>
        <p:nvSpPr>
          <p:cNvPr id="32" name="Textfeld 37">
            <a:extLst>
              <a:ext uri="{FF2B5EF4-FFF2-40B4-BE49-F238E27FC236}">
                <a16:creationId xmlns:a16="http://schemas.microsoft.com/office/drawing/2014/main" id="{5A398673-D595-4B85-BF4D-D222924C9E7B}"/>
              </a:ext>
            </a:extLst>
          </p:cNvPr>
          <p:cNvSpPr txBox="1"/>
          <p:nvPr/>
        </p:nvSpPr>
        <p:spPr>
          <a:xfrm>
            <a:off x="4800456" y="3377598"/>
            <a:ext cx="3932825" cy="369332"/>
          </a:xfrm>
          <a:prstGeom prst="rect">
            <a:avLst/>
          </a:prstGeom>
          <a:solidFill>
            <a:schemeClr val="accent5">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dirty="0">
                <a:latin typeface="Calibri Light" panose="020F0302020204030204" pitchFamily="34" charset="0"/>
                <a:cs typeface="Calibri Light" panose="020F0302020204030204" pitchFamily="34" charset="0"/>
              </a:rPr>
              <a:t>D</a:t>
            </a:r>
            <a:r>
              <a:rPr lang="en-DE" dirty="0" err="1">
                <a:latin typeface="Calibri Light" panose="020F0302020204030204" pitchFamily="34" charset="0"/>
                <a:cs typeface="Calibri Light" panose="020F0302020204030204" pitchFamily="34" charset="0"/>
              </a:rPr>
              <a:t>oes</a:t>
            </a:r>
            <a:r>
              <a:rPr lang="en-DE" dirty="0">
                <a:latin typeface="Calibri Light" panose="020F0302020204030204" pitchFamily="34" charset="0"/>
                <a:cs typeface="Calibri Light" panose="020F0302020204030204" pitchFamily="34" charset="0"/>
              </a:rPr>
              <a:t> this reflect a causal relationship?</a:t>
            </a:r>
            <a:endParaRPr lang="en-DE" b="1" dirty="0">
              <a:latin typeface="Calibri Light" panose="020F0302020204030204" pitchFamily="34" charset="0"/>
              <a:cs typeface="Calibri Light" panose="020F0302020204030204" pitchFamily="34" charset="0"/>
            </a:endParaRPr>
          </a:p>
        </p:txBody>
      </p:sp>
      <p:grpSp>
        <p:nvGrpSpPr>
          <p:cNvPr id="17" name="Gruppieren 16">
            <a:extLst>
              <a:ext uri="{FF2B5EF4-FFF2-40B4-BE49-F238E27FC236}">
                <a16:creationId xmlns:a16="http://schemas.microsoft.com/office/drawing/2014/main" id="{A72F6612-DB66-BC8E-89B5-9D855B11532B}"/>
              </a:ext>
            </a:extLst>
          </p:cNvPr>
          <p:cNvGrpSpPr/>
          <p:nvPr/>
        </p:nvGrpSpPr>
        <p:grpSpPr>
          <a:xfrm>
            <a:off x="1216974" y="3211396"/>
            <a:ext cx="622762" cy="422131"/>
            <a:chOff x="912928" y="2787774"/>
            <a:chExt cx="622762" cy="422131"/>
          </a:xfrm>
        </p:grpSpPr>
        <p:sp>
          <p:nvSpPr>
            <p:cNvPr id="18" name="Ellipse 17">
              <a:extLst>
                <a:ext uri="{FF2B5EF4-FFF2-40B4-BE49-F238E27FC236}">
                  <a16:creationId xmlns:a16="http://schemas.microsoft.com/office/drawing/2014/main" id="{9859F882-90CE-4535-4BC1-C16F4EC867BA}"/>
                </a:ext>
              </a:extLst>
            </p:cNvPr>
            <p:cNvSpPr/>
            <p:nvPr/>
          </p:nvSpPr>
          <p:spPr>
            <a:xfrm>
              <a:off x="955106" y="2787774"/>
              <a:ext cx="424295" cy="422131"/>
            </a:xfrm>
            <a:prstGeom prst="ellipse">
              <a:avLst/>
            </a:prstGeom>
            <a:solidFill>
              <a:schemeClr val="bg1"/>
            </a:solidFill>
            <a:ln w="952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endParaRPr lang="en-DE" sz="1013" dirty="0">
                <a:solidFill>
                  <a:schemeClr val="tx1"/>
                </a:solidFill>
                <a:latin typeface="+mj-lt"/>
              </a:endParaRPr>
            </a:p>
          </p:txBody>
        </p:sp>
        <p:sp>
          <p:nvSpPr>
            <p:cNvPr id="19" name="Textfeld 18">
              <a:extLst>
                <a:ext uri="{FF2B5EF4-FFF2-40B4-BE49-F238E27FC236}">
                  <a16:creationId xmlns:a16="http://schemas.microsoft.com/office/drawing/2014/main" id="{A5551B54-B417-DBBB-B3D4-E7E234CE2805}"/>
                </a:ext>
              </a:extLst>
            </p:cNvPr>
            <p:cNvSpPr txBox="1"/>
            <p:nvPr/>
          </p:nvSpPr>
          <p:spPr>
            <a:xfrm>
              <a:off x="912928" y="2854202"/>
              <a:ext cx="622762" cy="307777"/>
            </a:xfrm>
            <a:prstGeom prst="rect">
              <a:avLst/>
            </a:prstGeom>
            <a:noFill/>
          </p:spPr>
          <p:txBody>
            <a:bodyPr wrap="square" rtlCol="0">
              <a:spAutoFit/>
            </a:bodyPr>
            <a:lstStyle>
              <a:defPPr>
                <a:defRPr lang="en-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DE" sz="1400" b="1" dirty="0">
                  <a:latin typeface="+mj-lt"/>
                </a:rPr>
                <a:t>NAO</a:t>
              </a:r>
              <a:endParaRPr lang="en-DE" sz="1800" b="1" dirty="0">
                <a:latin typeface="+mj-lt"/>
              </a:endParaRPr>
            </a:p>
          </p:txBody>
        </p:sp>
      </p:grpSp>
      <p:cxnSp>
        <p:nvCxnSpPr>
          <p:cNvPr id="20" name="Gerade Verbindung mit Pfeil 19">
            <a:extLst>
              <a:ext uri="{FF2B5EF4-FFF2-40B4-BE49-F238E27FC236}">
                <a16:creationId xmlns:a16="http://schemas.microsoft.com/office/drawing/2014/main" id="{8C531D24-A7D6-61DE-3864-08E2F6EC66A6}"/>
              </a:ext>
            </a:extLst>
          </p:cNvPr>
          <p:cNvCxnSpPr>
            <a:cxnSpLocks/>
            <a:stCxn id="18" idx="6"/>
          </p:cNvCxnSpPr>
          <p:nvPr/>
        </p:nvCxnSpPr>
        <p:spPr>
          <a:xfrm flipV="1">
            <a:off x="1683447" y="3132344"/>
            <a:ext cx="600834" cy="290118"/>
          </a:xfrm>
          <a:prstGeom prst="straightConnector1">
            <a:avLst/>
          </a:prstGeom>
          <a:ln w="3175">
            <a:solidFill>
              <a:schemeClr val="tx1"/>
            </a:solidFill>
            <a:headEnd w="sm" len="med"/>
            <a:tailEnd type="triangle"/>
          </a:ln>
        </p:spPr>
        <p:style>
          <a:lnRef idx="1">
            <a:schemeClr val="dk1"/>
          </a:lnRef>
          <a:fillRef idx="0">
            <a:schemeClr val="dk1"/>
          </a:fillRef>
          <a:effectRef idx="0">
            <a:schemeClr val="dk1"/>
          </a:effectRef>
          <a:fontRef idx="minor">
            <a:schemeClr val="tx1"/>
          </a:fontRef>
        </p:style>
      </p:cxnSp>
      <p:cxnSp>
        <p:nvCxnSpPr>
          <p:cNvPr id="25" name="Gerade Verbindung mit Pfeil 24">
            <a:extLst>
              <a:ext uri="{FF2B5EF4-FFF2-40B4-BE49-F238E27FC236}">
                <a16:creationId xmlns:a16="http://schemas.microsoft.com/office/drawing/2014/main" id="{A55AD222-008F-3DF2-B4B7-8DB4ECA975FF}"/>
              </a:ext>
            </a:extLst>
          </p:cNvPr>
          <p:cNvCxnSpPr>
            <a:cxnSpLocks/>
            <a:stCxn id="18" idx="6"/>
          </p:cNvCxnSpPr>
          <p:nvPr/>
        </p:nvCxnSpPr>
        <p:spPr>
          <a:xfrm>
            <a:off x="1683447" y="3422462"/>
            <a:ext cx="750845" cy="96623"/>
          </a:xfrm>
          <a:prstGeom prst="straightConnector1">
            <a:avLst/>
          </a:prstGeom>
          <a:ln w="3175">
            <a:headEnd w="sm" len="med"/>
            <a:tailEnd type="triangle"/>
          </a:ln>
        </p:spPr>
        <p:style>
          <a:lnRef idx="1">
            <a:schemeClr val="dk1"/>
          </a:lnRef>
          <a:fillRef idx="0">
            <a:schemeClr val="dk1"/>
          </a:fillRef>
          <a:effectRef idx="0">
            <a:schemeClr val="dk1"/>
          </a:effectRef>
          <a:fontRef idx="minor">
            <a:schemeClr val="tx1"/>
          </a:fontRef>
        </p:style>
      </p:cxnSp>
      <p:sp>
        <p:nvSpPr>
          <p:cNvPr id="3" name="Footer Placeholder 5">
            <a:extLst>
              <a:ext uri="{FF2B5EF4-FFF2-40B4-BE49-F238E27FC236}">
                <a16:creationId xmlns:a16="http://schemas.microsoft.com/office/drawing/2014/main" id="{0BD5B202-46BA-0825-18A4-5E06A60E0635}"/>
              </a:ext>
            </a:extLst>
          </p:cNvPr>
          <p:cNvSpPr>
            <a:spLocks noGrp="1"/>
          </p:cNvSpPr>
          <p:nvPr>
            <p:ph type="ftr" sz="quarter" idx="13"/>
          </p:nvPr>
        </p:nvSpPr>
        <p:spPr>
          <a:xfrm>
            <a:off x="3252019" y="4731933"/>
            <a:ext cx="5002781" cy="273844"/>
          </a:xfrm>
          <a:prstGeom prst="rect">
            <a:avLst/>
          </a:prstGeom>
        </p:spPr>
        <p:txBody>
          <a:bodyPr vert="horz" lIns="91440" tIns="45720" rIns="180000" bIns="45720" rtlCol="0" anchor="ctr"/>
          <a:lstStyle>
            <a:defPPr>
              <a:defRPr lang="en-US"/>
            </a:defPPr>
            <a:lvl1pPr marL="0" algn="r" defTabSz="457200" rtl="0" eaLnBrk="1" latinLnBrk="0" hangingPunct="1">
              <a:defRPr sz="1000" kern="1200">
                <a:solidFill>
                  <a:srgbClr val="90243F"/>
                </a:solidFill>
                <a:latin typeface="AvenirNext LT Pro Regular" panose="020B050402020202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rgbClr val="8D9EBC"/>
                </a:solidFill>
              </a:rPr>
              <a:t>© University of Reading 2023                                                                             </a:t>
            </a:r>
            <a:r>
              <a:rPr lang="en-US" dirty="0" err="1">
                <a:latin typeface="AvenirNext LT Pro Bold" panose="020B0804020202020204" pitchFamily="34" charset="0"/>
              </a:rPr>
              <a:t>www.walker.ac.uk</a:t>
            </a:r>
            <a:endParaRPr lang="en-US" dirty="0">
              <a:latin typeface="AvenirNext LT Pro Bold" panose="020B0804020202020204" pitchFamily="34" charset="0"/>
            </a:endParaRPr>
          </a:p>
        </p:txBody>
      </p:sp>
    </p:spTree>
    <p:extLst>
      <p:ext uri="{BB962C8B-B14F-4D97-AF65-F5344CB8AC3E}">
        <p14:creationId xmlns:p14="http://schemas.microsoft.com/office/powerpoint/2010/main" val="121678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0.2|12.8|8.3|3.6|12.1|3|0.9|13.8|6.8"/>
</p:tagLst>
</file>

<file path=ppt/tags/tag2.xml><?xml version="1.0" encoding="utf-8"?>
<p:tagLst xmlns:a="http://schemas.openxmlformats.org/drawingml/2006/main" xmlns:r="http://schemas.openxmlformats.org/officeDocument/2006/relationships" xmlns:p="http://schemas.openxmlformats.org/presentationml/2006/main">
  <p:tag name="TIMING" val="|17.8|30.1|17.8"/>
</p:tagLst>
</file>

<file path=ppt/tags/tag3.xml><?xml version="1.0" encoding="utf-8"?>
<p:tagLst xmlns:a="http://schemas.openxmlformats.org/drawingml/2006/main" xmlns:r="http://schemas.openxmlformats.org/officeDocument/2006/relationships" xmlns:p="http://schemas.openxmlformats.org/presentationml/2006/main">
  <p:tag name="TIMING" val="|17.8|30.1|17.8"/>
</p:tagLst>
</file>

<file path=ppt/tags/tag4.xml><?xml version="1.0" encoding="utf-8"?>
<p:tagLst xmlns:a="http://schemas.openxmlformats.org/drawingml/2006/main" xmlns:r="http://schemas.openxmlformats.org/officeDocument/2006/relationships" xmlns:p="http://schemas.openxmlformats.org/presentationml/2006/main">
  <p:tag name="TIMING" val="|17.8|30.1|17.8"/>
</p:tagLst>
</file>

<file path=ppt/tags/tag5.xml><?xml version="1.0" encoding="utf-8"?>
<p:tagLst xmlns:a="http://schemas.openxmlformats.org/drawingml/2006/main" xmlns:r="http://schemas.openxmlformats.org/officeDocument/2006/relationships" xmlns:p="http://schemas.openxmlformats.org/presentationml/2006/main">
  <p:tag name="TIMING" val="|17.8|30.1|17.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3818</Words>
  <Application>Microsoft Macintosh PowerPoint</Application>
  <PresentationFormat>On-screen Show (16:9)</PresentationFormat>
  <Paragraphs>420</Paragraphs>
  <Slides>21</Slides>
  <Notes>19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AvenirNext LT Pro Bold</vt:lpstr>
      <vt:lpstr>AvenirNext LT Pro Regular</vt:lpstr>
      <vt:lpstr>Calibri</vt:lpstr>
      <vt:lpstr>Calibri Light</vt:lpstr>
      <vt:lpstr>Wingdings</vt:lpstr>
      <vt:lpstr>Office Theme</vt:lpstr>
      <vt:lpstr>PRACTICAL – Causal Inference  in Climate and Weather Research</vt:lpstr>
      <vt:lpstr>PowerPoint Presentation</vt:lpstr>
      <vt:lpstr>Exercises from the paper “Quantifying Causal Pathways of Teleconnections”</vt:lpstr>
      <vt:lpstr>Teleconnections</vt:lpstr>
      <vt:lpstr>PowerPoint Presentation</vt:lpstr>
      <vt:lpstr>PowerPoint Presentation</vt:lpstr>
      <vt:lpstr>PowerPoint Presentation</vt:lpstr>
      <vt:lpstr>PowerPoint Presentation</vt:lpstr>
      <vt:lpstr>Example 1: Common Driver</vt:lpstr>
      <vt:lpstr>Example 1: Common Driver</vt:lpstr>
      <vt:lpstr>Example 1: Common Driver</vt:lpstr>
      <vt:lpstr>Example 1: Common Driver</vt:lpstr>
      <vt:lpstr>Example 2: Mediator</vt:lpstr>
      <vt:lpstr>Example 2: Mediator</vt:lpstr>
      <vt:lpstr>Example 2: Mediator</vt:lpstr>
      <vt:lpstr>Example 2: Mediator</vt:lpstr>
      <vt:lpstr>The importance of Causal Reasoning</vt:lpstr>
      <vt:lpstr>Example 3: Indirect and direct effects</vt:lpstr>
      <vt:lpstr>Example 4: Complex causal network</vt:lpstr>
      <vt:lpstr>Example 4: controlling for confounders Causal effect of BK on SPV?</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2018-10-23T15:10:08Z</dcterms:created>
  <dcterms:modified xsi:type="dcterms:W3CDTF">2023-10-30T12:20:43Z</dcterms:modified>
</cp:coreProperties>
</file>