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1" r:id="rId2"/>
    <p:sldId id="2562" r:id="rId3"/>
    <p:sldId id="2563" r:id="rId4"/>
    <p:sldId id="2564" r:id="rId5"/>
    <p:sldId id="2565" r:id="rId6"/>
    <p:sldId id="2566" r:id="rId7"/>
    <p:sldId id="2567" r:id="rId8"/>
    <p:sldId id="2568" r:id="rId9"/>
    <p:sldId id="2570" r:id="rId10"/>
    <p:sldId id="2580" r:id="rId11"/>
    <p:sldId id="2571" r:id="rId12"/>
    <p:sldId id="2572" r:id="rId13"/>
    <p:sldId id="2573" r:id="rId14"/>
    <p:sldId id="2574" r:id="rId15"/>
    <p:sldId id="2581" r:id="rId16"/>
    <p:sldId id="2577" r:id="rId17"/>
    <p:sldId id="2578" r:id="rId18"/>
    <p:sldId id="2584" r:id="rId19"/>
    <p:sldId id="2585" r:id="rId20"/>
    <p:sldId id="25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tting Started With Coding: Installing VS Code, Python, and Exploring GitHub Copilot" id="{4C944D12-429C-4C2F-A275-F2BC43415D3C}">
          <p14:sldIdLst>
            <p14:sldId id="2561"/>
            <p14:sldId id="2562"/>
          </p14:sldIdLst>
        </p14:section>
        <p14:section name="Setting Up Visual Studio Code" id="{E7098593-0D9F-4B6F-B01A-2DE7A23CAA10}">
          <p14:sldIdLst>
            <p14:sldId id="2563"/>
            <p14:sldId id="2564"/>
            <p14:sldId id="2565"/>
            <p14:sldId id="2566"/>
          </p14:sldIdLst>
        </p14:section>
        <p14:section name="Installing and Configuring Python" id="{DEEC1731-0A83-40B9-8DB3-AD62EEC674DE}">
          <p14:sldIdLst>
            <p14:sldId id="2567"/>
            <p14:sldId id="2568"/>
            <p14:sldId id="2570"/>
            <p14:sldId id="2580"/>
          </p14:sldIdLst>
        </p14:section>
        <p14:section name="Creating and Setting Up a GitHub Account" id="{503C9D7C-81D6-4E6A-A83E-1493AB667EDF}">
          <p14:sldIdLst>
            <p14:sldId id="2571"/>
            <p14:sldId id="2572"/>
            <p14:sldId id="2573"/>
            <p14:sldId id="2574"/>
          </p14:sldIdLst>
        </p14:section>
        <p14:section name="Write your first python script" id="{2AA0057E-B351-4A4F-A94E-7E0BCFCBA23D}">
          <p14:sldIdLst>
            <p14:sldId id="2581"/>
            <p14:sldId id="2577"/>
            <p14:sldId id="2578"/>
          </p14:sldIdLst>
        </p14:section>
        <p14:section name="Capstone Project" id="{48CE3BDD-D5EB-4D90-B47B-3D463D821EE8}">
          <p14:sldIdLst>
            <p14:sldId id="2584"/>
            <p14:sldId id="2585"/>
          </p14:sldIdLst>
        </p14:section>
        <p14:section name="Conclusion" id="{4BF2AE99-3F88-4CCC-BCD4-6ED64BBE3110}">
          <p14:sldIdLst>
            <p14:sldId id="25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E2BB5-29F7-481E-A68D-A980A6700597}" v="103" dt="2025-07-05T09:06:27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97" autoAdjust="0"/>
    <p:restoredTop sz="89507" autoAdjust="0"/>
  </p:normalViewPr>
  <p:slideViewPr>
    <p:cSldViewPr snapToGrid="0">
      <p:cViewPr varScale="1">
        <p:scale>
          <a:sx n="58" d="100"/>
          <a:sy n="58" d="100"/>
        </p:scale>
        <p:origin x="357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adou Diallo" userId="a1c35c6f-2eef-4d50-95be-f195f1f10c03" providerId="ADAL" clId="{CEEE2BB5-29F7-481E-A68D-A980A6700597}"/>
    <pc:docChg chg="custSel addSld delSld modSld sldOrd modSection">
      <pc:chgData name="Mamadou Diallo" userId="a1c35c6f-2eef-4d50-95be-f195f1f10c03" providerId="ADAL" clId="{CEEE2BB5-29F7-481E-A68D-A980A6700597}" dt="2025-07-05T09:12:50.504" v="434" actId="122"/>
      <pc:docMkLst>
        <pc:docMk/>
      </pc:docMkLst>
      <pc:sldChg chg="modSp mod">
        <pc:chgData name="Mamadou Diallo" userId="a1c35c6f-2eef-4d50-95be-f195f1f10c03" providerId="ADAL" clId="{CEEE2BB5-29F7-481E-A68D-A980A6700597}" dt="2025-07-05T08:47:40.668" v="58" actId="20577"/>
        <pc:sldMkLst>
          <pc:docMk/>
          <pc:sldMk cId="3713337312" sldId="2561"/>
        </pc:sldMkLst>
        <pc:spChg chg="mod">
          <ac:chgData name="Mamadou Diallo" userId="a1c35c6f-2eef-4d50-95be-f195f1f10c03" providerId="ADAL" clId="{CEEE2BB5-29F7-481E-A68D-A980A6700597}" dt="2025-07-05T08:47:40.668" v="58" actId="20577"/>
          <ac:spMkLst>
            <pc:docMk/>
            <pc:sldMk cId="3713337312" sldId="2561"/>
            <ac:spMk id="2" creationId="{F18395AB-EC8B-A938-E74A-22B6D9F0B764}"/>
          </ac:spMkLst>
        </pc:spChg>
      </pc:sldChg>
      <pc:sldChg chg="modSp">
        <pc:chgData name="Mamadou Diallo" userId="a1c35c6f-2eef-4d50-95be-f195f1f10c03" providerId="ADAL" clId="{CEEE2BB5-29F7-481E-A68D-A980A6700597}" dt="2025-07-05T08:48:20.325" v="104" actId="20577"/>
        <pc:sldMkLst>
          <pc:docMk/>
          <pc:sldMk cId="689415186" sldId="2562"/>
        </pc:sldMkLst>
        <pc:spChg chg="mod">
          <ac:chgData name="Mamadou Diallo" userId="a1c35c6f-2eef-4d50-95be-f195f1f10c03" providerId="ADAL" clId="{CEEE2BB5-29F7-481E-A68D-A980A6700597}" dt="2025-07-05T08:48:20.325" v="104" actId="20577"/>
          <ac:spMkLst>
            <pc:docMk/>
            <pc:sldMk cId="689415186" sldId="2562"/>
            <ac:spMk id="4" creationId="{677B5648-656E-FD2A-7025-4900066038DE}"/>
          </ac:spMkLst>
        </pc:spChg>
      </pc:sldChg>
      <pc:sldChg chg="del">
        <pc:chgData name="Mamadou Diallo" userId="a1c35c6f-2eef-4d50-95be-f195f1f10c03" providerId="ADAL" clId="{CEEE2BB5-29F7-481E-A68D-A980A6700597}" dt="2025-07-05T08:51:20.833" v="109" actId="2696"/>
        <pc:sldMkLst>
          <pc:docMk/>
          <pc:sldMk cId="357439919" sldId="2575"/>
        </pc:sldMkLst>
      </pc:sldChg>
      <pc:sldChg chg="del">
        <pc:chgData name="Mamadou Diallo" userId="a1c35c6f-2eef-4d50-95be-f195f1f10c03" providerId="ADAL" clId="{CEEE2BB5-29F7-481E-A68D-A980A6700597}" dt="2025-07-05T08:52:50.417" v="110" actId="2696"/>
        <pc:sldMkLst>
          <pc:docMk/>
          <pc:sldMk cId="2553083534" sldId="2576"/>
        </pc:sldMkLst>
      </pc:sldChg>
      <pc:sldChg chg="del">
        <pc:chgData name="Mamadou Diallo" userId="a1c35c6f-2eef-4d50-95be-f195f1f10c03" providerId="ADAL" clId="{CEEE2BB5-29F7-481E-A68D-A980A6700597}" dt="2025-07-05T09:01:03.233" v="122" actId="2696"/>
        <pc:sldMkLst>
          <pc:docMk/>
          <pc:sldMk cId="1800180825" sldId="2579"/>
        </pc:sldMkLst>
      </pc:sldChg>
      <pc:sldChg chg="addSp modSp add mod setBg modNotesTx">
        <pc:chgData name="Mamadou Diallo" userId="a1c35c6f-2eef-4d50-95be-f195f1f10c03" providerId="ADAL" clId="{CEEE2BB5-29F7-481E-A68D-A980A6700597}" dt="2025-07-04T16:18:23.221" v="15" actId="20577"/>
        <pc:sldMkLst>
          <pc:docMk/>
          <pc:sldMk cId="1666988197" sldId="2580"/>
        </pc:sldMkLst>
        <pc:spChg chg="mod">
          <ac:chgData name="Mamadou Diallo" userId="a1c35c6f-2eef-4d50-95be-f195f1f10c03" providerId="ADAL" clId="{CEEE2BB5-29F7-481E-A68D-A980A6700597}" dt="2025-07-04T16:18:10.090" v="14" actId="34807"/>
          <ac:spMkLst>
            <pc:docMk/>
            <pc:sldMk cId="1666988197" sldId="2580"/>
            <ac:spMk id="2" creationId="{893E72BC-6CDC-14AB-5E59-06ECFF4E05F4}"/>
          </ac:spMkLst>
        </pc:spChg>
        <pc:spChg chg="mod">
          <ac:chgData name="Mamadou Diallo" userId="a1c35c6f-2eef-4d50-95be-f195f1f10c03" providerId="ADAL" clId="{CEEE2BB5-29F7-481E-A68D-A980A6700597}" dt="2025-07-04T16:18:10.090" v="14" actId="34807"/>
          <ac:spMkLst>
            <pc:docMk/>
            <pc:sldMk cId="1666988197" sldId="2580"/>
            <ac:spMk id="4" creationId="{FB8E0A05-198D-1EE6-CE62-65CBB6B468D7}"/>
          </ac:spMkLst>
        </pc:spChg>
        <pc:spChg chg="add">
          <ac:chgData name="Mamadou Diallo" userId="a1c35c6f-2eef-4d50-95be-f195f1f10c03" providerId="ADAL" clId="{CEEE2BB5-29F7-481E-A68D-A980A6700597}" dt="2025-07-04T16:18:10.090" v="14" actId="34807"/>
          <ac:spMkLst>
            <pc:docMk/>
            <pc:sldMk cId="1666988197" sldId="2580"/>
            <ac:spMk id="10" creationId="{774A975B-A886-5202-0489-6965514A0D14}"/>
          </ac:spMkLst>
        </pc:spChg>
        <pc:spChg chg="add">
          <ac:chgData name="Mamadou Diallo" userId="a1c35c6f-2eef-4d50-95be-f195f1f10c03" providerId="ADAL" clId="{CEEE2BB5-29F7-481E-A68D-A980A6700597}" dt="2025-07-04T16:18:10.090" v="14" actId="34807"/>
          <ac:spMkLst>
            <pc:docMk/>
            <pc:sldMk cId="1666988197" sldId="2580"/>
            <ac:spMk id="12" creationId="{34C0330F-1D4F-4552-B799-615DD237B6DE}"/>
          </ac:spMkLst>
        </pc:spChg>
        <pc:spChg chg="add">
          <ac:chgData name="Mamadou Diallo" userId="a1c35c6f-2eef-4d50-95be-f195f1f10c03" providerId="ADAL" clId="{CEEE2BB5-29F7-481E-A68D-A980A6700597}" dt="2025-07-04T16:18:10.090" v="14" actId="34807"/>
          <ac:spMkLst>
            <pc:docMk/>
            <pc:sldMk cId="1666988197" sldId="2580"/>
            <ac:spMk id="14" creationId="{92BE0106-0C20-465B-A1BE-0BAC2737B1AD}"/>
          </ac:spMkLst>
        </pc:spChg>
        <pc:picChg chg="mod ord">
          <ac:chgData name="Mamadou Diallo" userId="a1c35c6f-2eef-4d50-95be-f195f1f10c03" providerId="ADAL" clId="{CEEE2BB5-29F7-481E-A68D-A980A6700597}" dt="2025-07-04T16:18:10.090" v="14" actId="34807"/>
          <ac:picMkLst>
            <pc:docMk/>
            <pc:sldMk cId="1666988197" sldId="2580"/>
            <ac:picMk id="5" creationId="{246690C2-9604-49DD-8D8D-D0521BB7E4B4}"/>
          </ac:picMkLst>
        </pc:picChg>
      </pc:sldChg>
      <pc:sldChg chg="addSp modSp add mod modTransition setBg modNotesTx">
        <pc:chgData name="Mamadou Diallo" userId="a1c35c6f-2eef-4d50-95be-f195f1f10c03" providerId="ADAL" clId="{CEEE2BB5-29F7-481E-A68D-A980A6700597}" dt="2025-07-05T08:53:53.919" v="116" actId="34807"/>
        <pc:sldMkLst>
          <pc:docMk/>
          <pc:sldMk cId="2980474685" sldId="2581"/>
        </pc:sldMkLst>
        <pc:spChg chg="mod">
          <ac:chgData name="Mamadou Diallo" userId="a1c35c6f-2eef-4d50-95be-f195f1f10c03" providerId="ADAL" clId="{CEEE2BB5-29F7-481E-A68D-A980A6700597}" dt="2025-07-05T08:49:57.967" v="106" actId="48537"/>
          <ac:spMkLst>
            <pc:docMk/>
            <pc:sldMk cId="2980474685" sldId="2581"/>
            <ac:spMk id="2" creationId="{FE39BAE3-F38B-8395-F5D7-F24C49D85D8B}"/>
          </ac:spMkLst>
        </pc:spChg>
        <pc:spChg chg="mod">
          <ac:chgData name="Mamadou Diallo" userId="a1c35c6f-2eef-4d50-95be-f195f1f10c03" providerId="ADAL" clId="{CEEE2BB5-29F7-481E-A68D-A980A6700597}" dt="2025-07-05T08:53:53.919" v="116" actId="34807"/>
          <ac:spMkLst>
            <pc:docMk/>
            <pc:sldMk cId="2980474685" sldId="2581"/>
            <ac:spMk id="4" creationId="{379EE914-629D-0E23-1616-39921BE1D28D}"/>
          </ac:spMkLst>
        </pc:spChg>
        <pc:spChg chg="add">
          <ac:chgData name="Mamadou Diallo" userId="a1c35c6f-2eef-4d50-95be-f195f1f10c03" providerId="ADAL" clId="{CEEE2BB5-29F7-481E-A68D-A980A6700597}" dt="2025-07-05T08:49:57.967" v="106" actId="48537"/>
          <ac:spMkLst>
            <pc:docMk/>
            <pc:sldMk cId="2980474685" sldId="2581"/>
            <ac:spMk id="10" creationId="{774A975B-A886-5202-0489-6965514A0D14}"/>
          </ac:spMkLst>
        </pc:spChg>
        <pc:spChg chg="add">
          <ac:chgData name="Mamadou Diallo" userId="a1c35c6f-2eef-4d50-95be-f195f1f10c03" providerId="ADAL" clId="{CEEE2BB5-29F7-481E-A68D-A980A6700597}" dt="2025-07-05T08:49:57.967" v="106" actId="48537"/>
          <ac:spMkLst>
            <pc:docMk/>
            <pc:sldMk cId="2980474685" sldId="2581"/>
            <ac:spMk id="12" creationId="{9E10BDB4-64F2-477D-A03B-9F8352D5E02E}"/>
          </ac:spMkLst>
        </pc:spChg>
        <pc:spChg chg="add">
          <ac:chgData name="Mamadou Diallo" userId="a1c35c6f-2eef-4d50-95be-f195f1f10c03" providerId="ADAL" clId="{CEEE2BB5-29F7-481E-A68D-A980A6700597}" dt="2025-07-05T08:49:57.967" v="106" actId="48537"/>
          <ac:spMkLst>
            <pc:docMk/>
            <pc:sldMk cId="2980474685" sldId="2581"/>
            <ac:spMk id="14" creationId="{B3367C65-B72C-202E-98A7-9B20F8F2F526}"/>
          </ac:spMkLst>
        </pc:spChg>
        <pc:spChg chg="add">
          <ac:chgData name="Mamadou Diallo" userId="a1c35c6f-2eef-4d50-95be-f195f1f10c03" providerId="ADAL" clId="{CEEE2BB5-29F7-481E-A68D-A980A6700597}" dt="2025-07-05T08:49:57.967" v="106" actId="48537"/>
          <ac:spMkLst>
            <pc:docMk/>
            <pc:sldMk cId="2980474685" sldId="2581"/>
            <ac:spMk id="16" creationId="{AE558C32-DE71-E6B3-A032-D3EA9CB0FC2E}"/>
          </ac:spMkLst>
        </pc:spChg>
        <pc:picChg chg="mod">
          <ac:chgData name="Mamadou Diallo" userId="a1c35c6f-2eef-4d50-95be-f195f1f10c03" providerId="ADAL" clId="{CEEE2BB5-29F7-481E-A68D-A980A6700597}" dt="2025-07-05T08:49:57.967" v="106" actId="48537"/>
          <ac:picMkLst>
            <pc:docMk/>
            <pc:sldMk cId="2980474685" sldId="2581"/>
            <ac:picMk id="5" creationId="{DA84C0CC-AA85-4997-8529-4E23EE3C2F76}"/>
          </ac:picMkLst>
        </pc:picChg>
      </pc:sldChg>
      <pc:sldChg chg="delSp modSp add mod ord setBg delDesignElem">
        <pc:chgData name="Mamadou Diallo" userId="a1c35c6f-2eef-4d50-95be-f195f1f10c03" providerId="ADAL" clId="{CEEE2BB5-29F7-481E-A68D-A980A6700597}" dt="2025-07-05T09:12:50.504" v="434" actId="122"/>
        <pc:sldMkLst>
          <pc:docMk/>
          <pc:sldMk cId="267964278" sldId="2582"/>
        </pc:sldMkLst>
        <pc:spChg chg="mod">
          <ac:chgData name="Mamadou Diallo" userId="a1c35c6f-2eef-4d50-95be-f195f1f10c03" providerId="ADAL" clId="{CEEE2BB5-29F7-481E-A68D-A980A6700597}" dt="2025-07-05T09:12:50.504" v="434" actId="122"/>
          <ac:spMkLst>
            <pc:docMk/>
            <pc:sldMk cId="267964278" sldId="2582"/>
            <ac:spMk id="2" creationId="{8CA7730A-1099-9609-8D60-79E54960B1EE}"/>
          </ac:spMkLst>
        </pc:spChg>
        <pc:spChg chg="del">
          <ac:chgData name="Mamadou Diallo" userId="a1c35c6f-2eef-4d50-95be-f195f1f10c03" providerId="ADAL" clId="{CEEE2BB5-29F7-481E-A68D-A980A6700597}" dt="2025-07-05T09:00:16.111" v="118"/>
          <ac:spMkLst>
            <pc:docMk/>
            <pc:sldMk cId="267964278" sldId="2582"/>
            <ac:spMk id="8" creationId="{C6B6BF6C-B299-EFDD-8A6F-5E9551B98248}"/>
          </ac:spMkLst>
        </pc:spChg>
        <pc:spChg chg="del">
          <ac:chgData name="Mamadou Diallo" userId="a1c35c6f-2eef-4d50-95be-f195f1f10c03" providerId="ADAL" clId="{CEEE2BB5-29F7-481E-A68D-A980A6700597}" dt="2025-07-05T09:00:16.111" v="118"/>
          <ac:spMkLst>
            <pc:docMk/>
            <pc:sldMk cId="267964278" sldId="2582"/>
            <ac:spMk id="10" creationId="{68D985E2-52F6-F043-622D-5F33492F4827}"/>
          </ac:spMkLst>
        </pc:spChg>
      </pc:sldChg>
      <pc:sldChg chg="new del">
        <pc:chgData name="Mamadou Diallo" userId="a1c35c6f-2eef-4d50-95be-f195f1f10c03" providerId="ADAL" clId="{CEEE2BB5-29F7-481E-A68D-A980A6700597}" dt="2025-07-05T09:03:49.828" v="127" actId="2696"/>
        <pc:sldMkLst>
          <pc:docMk/>
          <pc:sldMk cId="999736997" sldId="2583"/>
        </pc:sldMkLst>
      </pc:sldChg>
      <pc:sldChg chg="addSp modSp add mod ord setBg modNotesTx">
        <pc:chgData name="Mamadou Diallo" userId="a1c35c6f-2eef-4d50-95be-f195f1f10c03" providerId="ADAL" clId="{CEEE2BB5-29F7-481E-A68D-A980A6700597}" dt="2025-07-05T09:07:28.675" v="424" actId="20577"/>
        <pc:sldMkLst>
          <pc:docMk/>
          <pc:sldMk cId="3523363102" sldId="2584"/>
        </pc:sldMkLst>
        <pc:spChg chg="mod">
          <ac:chgData name="Mamadou Diallo" userId="a1c35c6f-2eef-4d50-95be-f195f1f10c03" providerId="ADAL" clId="{CEEE2BB5-29F7-481E-A68D-A980A6700597}" dt="2025-07-05T09:02:40.809" v="125" actId="34807"/>
          <ac:spMkLst>
            <pc:docMk/>
            <pc:sldMk cId="3523363102" sldId="2584"/>
            <ac:spMk id="2" creationId="{50BD935C-8B68-BB85-9241-A18E73DF95E1}"/>
          </ac:spMkLst>
        </pc:spChg>
        <pc:spChg chg="mod">
          <ac:chgData name="Mamadou Diallo" userId="a1c35c6f-2eef-4d50-95be-f195f1f10c03" providerId="ADAL" clId="{CEEE2BB5-29F7-481E-A68D-A980A6700597}" dt="2025-07-05T09:07:28.675" v="424" actId="20577"/>
          <ac:spMkLst>
            <pc:docMk/>
            <pc:sldMk cId="3523363102" sldId="2584"/>
            <ac:spMk id="4" creationId="{8E442B2D-8D5B-AF10-ABA8-0792AAF5E5D3}"/>
          </ac:spMkLst>
        </pc:spChg>
        <pc:spChg chg="add">
          <ac:chgData name="Mamadou Diallo" userId="a1c35c6f-2eef-4d50-95be-f195f1f10c03" providerId="ADAL" clId="{CEEE2BB5-29F7-481E-A68D-A980A6700597}" dt="2025-07-05T09:02:40.809" v="125" actId="34807"/>
          <ac:spMkLst>
            <pc:docMk/>
            <pc:sldMk cId="3523363102" sldId="2584"/>
            <ac:spMk id="10" creationId="{774A975B-A886-5202-0489-6965514A0D14}"/>
          </ac:spMkLst>
        </pc:spChg>
        <pc:spChg chg="add">
          <ac:chgData name="Mamadou Diallo" userId="a1c35c6f-2eef-4d50-95be-f195f1f10c03" providerId="ADAL" clId="{CEEE2BB5-29F7-481E-A68D-A980A6700597}" dt="2025-07-05T09:02:40.809" v="125" actId="34807"/>
          <ac:spMkLst>
            <pc:docMk/>
            <pc:sldMk cId="3523363102" sldId="2584"/>
            <ac:spMk id="12" creationId="{9EE42DCE-4A4F-44C4-84E5-261B3BEEF1DA}"/>
          </ac:spMkLst>
        </pc:spChg>
        <pc:spChg chg="add">
          <ac:chgData name="Mamadou Diallo" userId="a1c35c6f-2eef-4d50-95be-f195f1f10c03" providerId="ADAL" clId="{CEEE2BB5-29F7-481E-A68D-A980A6700597}" dt="2025-07-05T09:02:40.809" v="125" actId="34807"/>
          <ac:spMkLst>
            <pc:docMk/>
            <pc:sldMk cId="3523363102" sldId="2584"/>
            <ac:spMk id="14" creationId="{887F59F2-5FBC-40CD-AD35-376AECE49EA6}"/>
          </ac:spMkLst>
        </pc:spChg>
        <pc:picChg chg="mod ord">
          <ac:chgData name="Mamadou Diallo" userId="a1c35c6f-2eef-4d50-95be-f195f1f10c03" providerId="ADAL" clId="{CEEE2BB5-29F7-481E-A68D-A980A6700597}" dt="2025-07-05T09:02:40.809" v="125" actId="34807"/>
          <ac:picMkLst>
            <pc:docMk/>
            <pc:sldMk cId="3523363102" sldId="2584"/>
            <ac:picMk id="5" creationId="{23CE2CFA-B18B-48F8-B422-38E3349AF3DB}"/>
          </ac:picMkLst>
        </pc:picChg>
      </pc:sldChg>
      <pc:sldChg chg="addSp modSp add mod modTransition setBg modNotesTx">
        <pc:chgData name="Mamadou Diallo" userId="a1c35c6f-2eef-4d50-95be-f195f1f10c03" providerId="ADAL" clId="{CEEE2BB5-29F7-481E-A68D-A980A6700597}" dt="2025-07-05T09:10:33.663" v="433" actId="20577"/>
        <pc:sldMkLst>
          <pc:docMk/>
          <pc:sldMk cId="2680203561" sldId="2585"/>
        </pc:sldMkLst>
        <pc:spChg chg="mod">
          <ac:chgData name="Mamadou Diallo" userId="a1c35c6f-2eef-4d50-95be-f195f1f10c03" providerId="ADAL" clId="{CEEE2BB5-29F7-481E-A68D-A980A6700597}" dt="2025-07-05T09:10:33.663" v="433" actId="20577"/>
          <ac:spMkLst>
            <pc:docMk/>
            <pc:sldMk cId="2680203561" sldId="2585"/>
            <ac:spMk id="2" creationId="{EDDD3EBC-6978-C99F-49A4-9B0A9A7A23B4}"/>
          </ac:spMkLst>
        </pc:spChg>
        <pc:spChg chg="mod">
          <ac:chgData name="Mamadou Diallo" userId="a1c35c6f-2eef-4d50-95be-f195f1f10c03" providerId="ADAL" clId="{CEEE2BB5-29F7-481E-A68D-A980A6700597}" dt="2025-07-05T09:09:12.483" v="426" actId="48537"/>
          <ac:spMkLst>
            <pc:docMk/>
            <pc:sldMk cId="2680203561" sldId="2585"/>
            <ac:spMk id="4" creationId="{94A75EB8-372B-AAB6-793E-B5368500A2CC}"/>
          </ac:spMkLst>
        </pc:spChg>
        <pc:spChg chg="add">
          <ac:chgData name="Mamadou Diallo" userId="a1c35c6f-2eef-4d50-95be-f195f1f10c03" providerId="ADAL" clId="{CEEE2BB5-29F7-481E-A68D-A980A6700597}" dt="2025-07-05T09:09:12.483" v="426" actId="48537"/>
          <ac:spMkLst>
            <pc:docMk/>
            <pc:sldMk cId="2680203561" sldId="2585"/>
            <ac:spMk id="10" creationId="{774A975B-A886-5202-0489-6965514A0D14}"/>
          </ac:spMkLst>
        </pc:spChg>
        <pc:spChg chg="add">
          <ac:chgData name="Mamadou Diallo" userId="a1c35c6f-2eef-4d50-95be-f195f1f10c03" providerId="ADAL" clId="{CEEE2BB5-29F7-481E-A68D-A980A6700597}" dt="2025-07-05T09:09:12.483" v="426" actId="48537"/>
          <ac:spMkLst>
            <pc:docMk/>
            <pc:sldMk cId="2680203561" sldId="2585"/>
            <ac:spMk id="12" creationId="{9E10BDB4-64F2-477D-A03B-9F8352D5E02E}"/>
          </ac:spMkLst>
        </pc:spChg>
        <pc:spChg chg="add">
          <ac:chgData name="Mamadou Diallo" userId="a1c35c6f-2eef-4d50-95be-f195f1f10c03" providerId="ADAL" clId="{CEEE2BB5-29F7-481E-A68D-A980A6700597}" dt="2025-07-05T09:09:12.483" v="426" actId="48537"/>
          <ac:spMkLst>
            <pc:docMk/>
            <pc:sldMk cId="2680203561" sldId="2585"/>
            <ac:spMk id="14" creationId="{B3367C65-B72C-202E-98A7-9B20F8F2F526}"/>
          </ac:spMkLst>
        </pc:spChg>
        <pc:spChg chg="add">
          <ac:chgData name="Mamadou Diallo" userId="a1c35c6f-2eef-4d50-95be-f195f1f10c03" providerId="ADAL" clId="{CEEE2BB5-29F7-481E-A68D-A980A6700597}" dt="2025-07-05T09:09:12.483" v="426" actId="48537"/>
          <ac:spMkLst>
            <pc:docMk/>
            <pc:sldMk cId="2680203561" sldId="2585"/>
            <ac:spMk id="16" creationId="{AE558C32-DE71-E6B3-A032-D3EA9CB0FC2E}"/>
          </ac:spMkLst>
        </pc:spChg>
        <pc:picChg chg="mod">
          <ac:chgData name="Mamadou Diallo" userId="a1c35c6f-2eef-4d50-95be-f195f1f10c03" providerId="ADAL" clId="{CEEE2BB5-29F7-481E-A68D-A980A6700597}" dt="2025-07-05T09:09:12.483" v="426" actId="48537"/>
          <ac:picMkLst>
            <pc:docMk/>
            <pc:sldMk cId="2680203561" sldId="2585"/>
            <ac:picMk id="5" creationId="{B3A2B116-8548-49DC-80E8-E4CF055FBA6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907D9-80BF-465A-A15C-F3DC69E125D8}" type="doc">
      <dgm:prSet loTypeId="urn:microsoft.com/office/officeart/2024/3/layout/hArc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8FFE39-2EF8-48D9-AAE5-A22C0C62426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Development Environment Setup</a:t>
          </a:r>
        </a:p>
      </dgm:t>
    </dgm:pt>
    <dgm:pt modelId="{FF94C617-F5DB-4D4A-B272-529BD213B5D7}" type="parTrans" cxnId="{6727C39B-27D7-439B-A3D0-7694D7AF34FD}">
      <dgm:prSet/>
      <dgm:spPr/>
      <dgm:t>
        <a:bodyPr/>
        <a:lstStyle/>
        <a:p>
          <a:endParaRPr lang="en-US"/>
        </a:p>
      </dgm:t>
    </dgm:pt>
    <dgm:pt modelId="{819032B2-C9CA-4DB5-B9C7-3AAD8C4BD764}" type="sibTrans" cxnId="{6727C39B-27D7-439B-A3D0-7694D7AF34FD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D49C5928-7BD1-49C9-9116-E94B84415A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Setting up Visual Studio Code and Python provides a powerful foundation for coding projects and development.</a:t>
          </a:r>
        </a:p>
      </dgm:t>
    </dgm:pt>
    <dgm:pt modelId="{126607A0-9560-4092-9251-3BBF789A30D4}" type="parTrans" cxnId="{05CCF6BD-F7B1-4E93-9A80-A93F1E70A04F}">
      <dgm:prSet/>
      <dgm:spPr/>
      <dgm:t>
        <a:bodyPr/>
        <a:lstStyle/>
        <a:p>
          <a:endParaRPr lang="en-US"/>
        </a:p>
      </dgm:t>
    </dgm:pt>
    <dgm:pt modelId="{DD98FB61-72FC-4E91-BD8E-73AE4C12C6D1}" type="sibTrans" cxnId="{05CCF6BD-F7B1-4E93-9A80-A93F1E70A04F}">
      <dgm:prSet/>
      <dgm:spPr/>
      <dgm:t>
        <a:bodyPr/>
        <a:lstStyle/>
        <a:p>
          <a:endParaRPr lang="en-US"/>
        </a:p>
      </dgm:t>
    </dgm:pt>
    <dgm:pt modelId="{0C31943C-55A7-4BAC-A8B3-FD7A16411D4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Version Control with GitHub</a:t>
          </a:r>
        </a:p>
      </dgm:t>
    </dgm:pt>
    <dgm:pt modelId="{F4835570-CA4C-4AF5-AFBA-A61942EAE111}" type="parTrans" cxnId="{5D2C6DAC-82F0-473F-B0EA-962910F16A56}">
      <dgm:prSet/>
      <dgm:spPr/>
      <dgm:t>
        <a:bodyPr/>
        <a:lstStyle/>
        <a:p>
          <a:endParaRPr lang="en-US"/>
        </a:p>
      </dgm:t>
    </dgm:pt>
    <dgm:pt modelId="{A908EB7C-357F-437B-A208-55F06A2DD109}" type="sibTrans" cxnId="{5D2C6DAC-82F0-473F-B0EA-962910F16A56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1ADF2AD6-9CEC-490C-B30F-B7C534521A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Creating a GitHub account enables efficient version control and collaboration on coding projects.</a:t>
          </a:r>
        </a:p>
      </dgm:t>
    </dgm:pt>
    <dgm:pt modelId="{0AE820E6-3F78-4D5D-AF61-42D71632D740}" type="parTrans" cxnId="{6424161E-4EA9-446D-9929-0145B6EB4369}">
      <dgm:prSet/>
      <dgm:spPr/>
      <dgm:t>
        <a:bodyPr/>
        <a:lstStyle/>
        <a:p>
          <a:endParaRPr lang="en-US"/>
        </a:p>
      </dgm:t>
    </dgm:pt>
    <dgm:pt modelId="{B8C5B67D-0022-49AD-8150-26416401640D}" type="sibTrans" cxnId="{6424161E-4EA9-446D-9929-0145B6EB4369}">
      <dgm:prSet/>
      <dgm:spPr/>
      <dgm:t>
        <a:bodyPr/>
        <a:lstStyle/>
        <a:p>
          <a:endParaRPr lang="en-US"/>
        </a:p>
      </dgm:t>
    </dgm:pt>
    <dgm:pt modelId="{FD75497D-54D3-4121-9412-0A5A266393E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Coding Assistance with AI</a:t>
          </a:r>
        </a:p>
      </dgm:t>
    </dgm:pt>
    <dgm:pt modelId="{7D7EBBEC-1EB9-4993-9A83-ECF1EF67FF03}" type="parTrans" cxnId="{955F91E9-FCDF-454E-BBE9-8BAB94387F71}">
      <dgm:prSet/>
      <dgm:spPr/>
      <dgm:t>
        <a:bodyPr/>
        <a:lstStyle/>
        <a:p>
          <a:endParaRPr lang="en-US"/>
        </a:p>
      </dgm:t>
    </dgm:pt>
    <dgm:pt modelId="{ACFCB688-F2FB-4D8D-AA40-B57A6A0DE963}" type="sibTrans" cxnId="{955F91E9-FCDF-454E-BBE9-8BAB94387F71}">
      <dgm:prSet/>
      <dgm:spPr/>
      <dgm:t>
        <a:bodyPr/>
        <a:lstStyle/>
        <a:p>
          <a:endParaRPr lang="en-US"/>
        </a:p>
      </dgm:t>
    </dgm:pt>
    <dgm:pt modelId="{9FB2A06F-E3DF-4876-93EC-7825DBB5DE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Using GitHub Copilot offers AI-powered code suggestions to accelerate learning and development.</a:t>
          </a:r>
        </a:p>
      </dgm:t>
    </dgm:pt>
    <dgm:pt modelId="{B247667C-1573-4C72-8D86-327DCFA561D7}" type="parTrans" cxnId="{DFFF09FB-B01B-4ECF-BEDD-78CFAD637386}">
      <dgm:prSet/>
      <dgm:spPr/>
      <dgm:t>
        <a:bodyPr/>
        <a:lstStyle/>
        <a:p>
          <a:endParaRPr lang="en-US"/>
        </a:p>
      </dgm:t>
    </dgm:pt>
    <dgm:pt modelId="{0D5A246A-98A5-42D8-9D09-4F8921B045F5}" type="sibTrans" cxnId="{DFFF09FB-B01B-4ECF-BEDD-78CFAD637386}">
      <dgm:prSet/>
      <dgm:spPr/>
      <dgm:t>
        <a:bodyPr/>
        <a:lstStyle/>
        <a:p>
          <a:endParaRPr lang="en-US"/>
        </a:p>
      </dgm:t>
    </dgm:pt>
    <dgm:pt modelId="{99F6F4D0-CE75-42AF-A033-96343FF629F9}" type="pres">
      <dgm:prSet presAssocID="{E08907D9-80BF-465A-A15C-F3DC69E125D8}" presName="Name0" presStyleCnt="0">
        <dgm:presLayoutVars>
          <dgm:dir/>
          <dgm:resizeHandles val="exact"/>
        </dgm:presLayoutVars>
      </dgm:prSet>
      <dgm:spPr/>
    </dgm:pt>
    <dgm:pt modelId="{62AD943F-0287-4A8A-B5A3-1C60F42AAD87}" type="pres">
      <dgm:prSet presAssocID="{FA8FFE39-2EF8-48D9-AAE5-A22C0C624267}" presName="compNode" presStyleCnt="0"/>
      <dgm:spPr/>
    </dgm:pt>
    <dgm:pt modelId="{427EBBD1-B1E5-4E75-B317-4CDAB99F338C}" type="pres">
      <dgm:prSet presAssocID="{FA8FFE39-2EF8-48D9-AAE5-A22C0C624267}" presName="pictRect" presStyleLbl="revTx" presStyleIdx="0" presStyleCnt="6">
        <dgm:presLayoutVars>
          <dgm:chMax val="0"/>
          <dgm:bulletEnabled/>
        </dgm:presLayoutVars>
      </dgm:prSet>
      <dgm:spPr/>
    </dgm:pt>
    <dgm:pt modelId="{6BF9626A-58ED-40DB-8A65-715C5B49AD35}" type="pres">
      <dgm:prSet presAssocID="{FA8FFE39-2EF8-48D9-AAE5-A22C0C624267}" presName="textRect" presStyleLbl="revTx" presStyleIdx="1" presStyleCnt="6">
        <dgm:presLayoutVars>
          <dgm:bulletEnabled/>
        </dgm:presLayoutVars>
      </dgm:prSet>
      <dgm:spPr/>
    </dgm:pt>
    <dgm:pt modelId="{5D6F61FB-0324-4A65-A0E2-870C541B233A}" type="pres">
      <dgm:prSet presAssocID="{819032B2-C9CA-4DB5-B9C7-3AAD8C4BD764}" presName="sibTrans" presStyleLbl="sibTrans2D1" presStyleIdx="0" presStyleCnt="0"/>
      <dgm:spPr/>
    </dgm:pt>
    <dgm:pt modelId="{5E2756A1-CF57-4FD6-90F5-D8E4DC475FC6}" type="pres">
      <dgm:prSet presAssocID="{0C31943C-55A7-4BAC-A8B3-FD7A16411D4A}" presName="compNode" presStyleCnt="0"/>
      <dgm:spPr/>
    </dgm:pt>
    <dgm:pt modelId="{50279DC4-182A-40BA-870A-17FB8F0D8F3B}" type="pres">
      <dgm:prSet presAssocID="{0C31943C-55A7-4BAC-A8B3-FD7A16411D4A}" presName="pictRect" presStyleLbl="revTx" presStyleIdx="2" presStyleCnt="6">
        <dgm:presLayoutVars>
          <dgm:chMax val="0"/>
          <dgm:bulletEnabled/>
        </dgm:presLayoutVars>
      </dgm:prSet>
      <dgm:spPr/>
    </dgm:pt>
    <dgm:pt modelId="{389DE533-B9DC-4422-9339-3DC47150D46A}" type="pres">
      <dgm:prSet presAssocID="{0C31943C-55A7-4BAC-A8B3-FD7A16411D4A}" presName="textRect" presStyleLbl="revTx" presStyleIdx="3" presStyleCnt="6">
        <dgm:presLayoutVars>
          <dgm:bulletEnabled/>
        </dgm:presLayoutVars>
      </dgm:prSet>
      <dgm:spPr/>
    </dgm:pt>
    <dgm:pt modelId="{28BC4238-EE9C-4158-B867-DC22E622B0B9}" type="pres">
      <dgm:prSet presAssocID="{A908EB7C-357F-437B-A208-55F06A2DD109}" presName="sibTrans" presStyleLbl="sibTrans2D1" presStyleIdx="0" presStyleCnt="0"/>
      <dgm:spPr/>
    </dgm:pt>
    <dgm:pt modelId="{22994B95-FE6E-45AA-B97B-26F11EEAD9B2}" type="pres">
      <dgm:prSet presAssocID="{FD75497D-54D3-4121-9412-0A5A266393EF}" presName="compNode" presStyleCnt="0"/>
      <dgm:spPr/>
    </dgm:pt>
    <dgm:pt modelId="{8F73F042-A89C-48C9-ABC9-317B75773FE5}" type="pres">
      <dgm:prSet presAssocID="{FD75497D-54D3-4121-9412-0A5A266393EF}" presName="pictRect" presStyleLbl="revTx" presStyleIdx="4" presStyleCnt="6">
        <dgm:presLayoutVars>
          <dgm:chMax val="0"/>
          <dgm:bulletEnabled/>
        </dgm:presLayoutVars>
      </dgm:prSet>
      <dgm:spPr/>
    </dgm:pt>
    <dgm:pt modelId="{9DB34502-0B32-4E5C-A583-AD4C1CFC3248}" type="pres">
      <dgm:prSet presAssocID="{FD75497D-54D3-4121-9412-0A5A266393EF}" presName="textRect" presStyleLbl="revTx" presStyleIdx="5" presStyleCnt="6">
        <dgm:presLayoutVars>
          <dgm:bulletEnabled/>
        </dgm:presLayoutVars>
      </dgm:prSet>
      <dgm:spPr/>
    </dgm:pt>
  </dgm:ptLst>
  <dgm:cxnLst>
    <dgm:cxn modelId="{F5E90803-101D-4DCA-AEE7-CEF7C68177F6}" type="presOf" srcId="{A908EB7C-357F-437B-A208-55F06A2DD109}" destId="{28BC4238-EE9C-4158-B867-DC22E622B0B9}" srcOrd="0" destOrd="0" presId="urn:microsoft.com/office/officeart/2024/3/layout/hArchList1"/>
    <dgm:cxn modelId="{6424161E-4EA9-446D-9929-0145B6EB4369}" srcId="{0C31943C-55A7-4BAC-A8B3-FD7A16411D4A}" destId="{1ADF2AD6-9CEC-490C-B30F-B7C534521A7E}" srcOrd="0" destOrd="0" parTransId="{0AE820E6-3F78-4D5D-AF61-42D71632D740}" sibTransId="{B8C5B67D-0022-49AD-8150-26416401640D}"/>
    <dgm:cxn modelId="{91722228-A29A-4574-A721-9BF310331B58}" type="presOf" srcId="{FD75497D-54D3-4121-9412-0A5A266393EF}" destId="{8F73F042-A89C-48C9-ABC9-317B75773FE5}" srcOrd="0" destOrd="0" presId="urn:microsoft.com/office/officeart/2024/3/layout/hArchList1"/>
    <dgm:cxn modelId="{ADD8502D-65F3-4B56-864A-FF6775AE36AD}" type="presOf" srcId="{1ADF2AD6-9CEC-490C-B30F-B7C534521A7E}" destId="{389DE533-B9DC-4422-9339-3DC47150D46A}" srcOrd="0" destOrd="0" presId="urn:microsoft.com/office/officeart/2024/3/layout/hArchList1"/>
    <dgm:cxn modelId="{8C9D2E44-DDD4-4D0B-AA6A-BB482C45FEA5}" type="presOf" srcId="{9FB2A06F-E3DF-4876-93EC-7825DBB5DECB}" destId="{9DB34502-0B32-4E5C-A583-AD4C1CFC3248}" srcOrd="0" destOrd="0" presId="urn:microsoft.com/office/officeart/2024/3/layout/hArchList1"/>
    <dgm:cxn modelId="{B1525489-9045-4D23-A429-476D77482729}" type="presOf" srcId="{819032B2-C9CA-4DB5-B9C7-3AAD8C4BD764}" destId="{5D6F61FB-0324-4A65-A0E2-870C541B233A}" srcOrd="0" destOrd="0" presId="urn:microsoft.com/office/officeart/2024/3/layout/hArchList1"/>
    <dgm:cxn modelId="{6727C39B-27D7-439B-A3D0-7694D7AF34FD}" srcId="{E08907D9-80BF-465A-A15C-F3DC69E125D8}" destId="{FA8FFE39-2EF8-48D9-AAE5-A22C0C624267}" srcOrd="0" destOrd="0" parTransId="{FF94C617-F5DB-4D4A-B272-529BD213B5D7}" sibTransId="{819032B2-C9CA-4DB5-B9C7-3AAD8C4BD764}"/>
    <dgm:cxn modelId="{C7A3709D-2F28-4895-8BED-49C905F780E6}" type="presOf" srcId="{FA8FFE39-2EF8-48D9-AAE5-A22C0C624267}" destId="{427EBBD1-B1E5-4E75-B317-4CDAB99F338C}" srcOrd="0" destOrd="0" presId="urn:microsoft.com/office/officeart/2024/3/layout/hArchList1"/>
    <dgm:cxn modelId="{5D2C6DAC-82F0-473F-B0EA-962910F16A56}" srcId="{E08907D9-80BF-465A-A15C-F3DC69E125D8}" destId="{0C31943C-55A7-4BAC-A8B3-FD7A16411D4A}" srcOrd="1" destOrd="0" parTransId="{F4835570-CA4C-4AF5-AFBA-A61942EAE111}" sibTransId="{A908EB7C-357F-437B-A208-55F06A2DD109}"/>
    <dgm:cxn modelId="{05CCF6BD-F7B1-4E93-9A80-A93F1E70A04F}" srcId="{FA8FFE39-2EF8-48D9-AAE5-A22C0C624267}" destId="{D49C5928-7BD1-49C9-9116-E94B84415AB4}" srcOrd="0" destOrd="0" parTransId="{126607A0-9560-4092-9251-3BBF789A30D4}" sibTransId="{DD98FB61-72FC-4E91-BD8E-73AE4C12C6D1}"/>
    <dgm:cxn modelId="{C997F1CC-6C0A-4462-9F26-73D5F9AD8974}" type="presOf" srcId="{E08907D9-80BF-465A-A15C-F3DC69E125D8}" destId="{99F6F4D0-CE75-42AF-A033-96343FF629F9}" srcOrd="0" destOrd="0" presId="urn:microsoft.com/office/officeart/2024/3/layout/hArchList1"/>
    <dgm:cxn modelId="{955F91E9-FCDF-454E-BBE9-8BAB94387F71}" srcId="{E08907D9-80BF-465A-A15C-F3DC69E125D8}" destId="{FD75497D-54D3-4121-9412-0A5A266393EF}" srcOrd="2" destOrd="0" parTransId="{7D7EBBEC-1EB9-4993-9A83-ECF1EF67FF03}" sibTransId="{ACFCB688-F2FB-4D8D-AA40-B57A6A0DE963}"/>
    <dgm:cxn modelId="{2A74ADF2-8CBE-47D2-B6EB-D77D921F1BF9}" type="presOf" srcId="{0C31943C-55A7-4BAC-A8B3-FD7A16411D4A}" destId="{50279DC4-182A-40BA-870A-17FB8F0D8F3B}" srcOrd="0" destOrd="0" presId="urn:microsoft.com/office/officeart/2024/3/layout/hArchList1"/>
    <dgm:cxn modelId="{4BABB1F7-92AA-413C-89C2-1B7FE339275A}" type="presOf" srcId="{D49C5928-7BD1-49C9-9116-E94B84415AB4}" destId="{6BF9626A-58ED-40DB-8A65-715C5B49AD35}" srcOrd="0" destOrd="0" presId="urn:microsoft.com/office/officeart/2024/3/layout/hArchList1"/>
    <dgm:cxn modelId="{DFFF09FB-B01B-4ECF-BEDD-78CFAD637386}" srcId="{FD75497D-54D3-4121-9412-0A5A266393EF}" destId="{9FB2A06F-E3DF-4876-93EC-7825DBB5DECB}" srcOrd="0" destOrd="0" parTransId="{B247667C-1573-4C72-8D86-327DCFA561D7}" sibTransId="{0D5A246A-98A5-42D8-9D09-4F8921B045F5}"/>
    <dgm:cxn modelId="{C2D6BA9B-C008-4612-A94E-33D7C3ACA1CE}" type="presParOf" srcId="{99F6F4D0-CE75-42AF-A033-96343FF629F9}" destId="{62AD943F-0287-4A8A-B5A3-1C60F42AAD87}" srcOrd="0" destOrd="0" presId="urn:microsoft.com/office/officeart/2024/3/layout/hArchList1"/>
    <dgm:cxn modelId="{EB48AEC3-9541-4FFF-90D2-37A48DAEB7BD}" type="presParOf" srcId="{62AD943F-0287-4A8A-B5A3-1C60F42AAD87}" destId="{427EBBD1-B1E5-4E75-B317-4CDAB99F338C}" srcOrd="0" destOrd="0" presId="urn:microsoft.com/office/officeart/2024/3/layout/hArchList1"/>
    <dgm:cxn modelId="{1371EEBE-9978-46C0-975F-23D07C23D57A}" type="presParOf" srcId="{62AD943F-0287-4A8A-B5A3-1C60F42AAD87}" destId="{6BF9626A-58ED-40DB-8A65-715C5B49AD35}" srcOrd="1" destOrd="0" presId="urn:microsoft.com/office/officeart/2024/3/layout/hArchList1"/>
    <dgm:cxn modelId="{53A4344F-2366-420D-99A0-772F8B012566}" type="presParOf" srcId="{99F6F4D0-CE75-42AF-A033-96343FF629F9}" destId="{5D6F61FB-0324-4A65-A0E2-870C541B233A}" srcOrd="1" destOrd="0" presId="urn:microsoft.com/office/officeart/2024/3/layout/hArchList1"/>
    <dgm:cxn modelId="{46DB1EC7-0197-4CEF-AC2C-7887374AF50D}" type="presParOf" srcId="{99F6F4D0-CE75-42AF-A033-96343FF629F9}" destId="{5E2756A1-CF57-4FD6-90F5-D8E4DC475FC6}" srcOrd="2" destOrd="0" presId="urn:microsoft.com/office/officeart/2024/3/layout/hArchList1"/>
    <dgm:cxn modelId="{E1441A6A-CF46-41B0-A3A7-D2DFCB5BC801}" type="presParOf" srcId="{5E2756A1-CF57-4FD6-90F5-D8E4DC475FC6}" destId="{50279DC4-182A-40BA-870A-17FB8F0D8F3B}" srcOrd="0" destOrd="0" presId="urn:microsoft.com/office/officeart/2024/3/layout/hArchList1"/>
    <dgm:cxn modelId="{16FB95BF-CEF0-49BC-86FD-0FBD83669F08}" type="presParOf" srcId="{5E2756A1-CF57-4FD6-90F5-D8E4DC475FC6}" destId="{389DE533-B9DC-4422-9339-3DC47150D46A}" srcOrd="1" destOrd="0" presId="urn:microsoft.com/office/officeart/2024/3/layout/hArchList1"/>
    <dgm:cxn modelId="{83F1C267-FF13-4C84-8D0B-B5845C77FC9D}" type="presParOf" srcId="{99F6F4D0-CE75-42AF-A033-96343FF629F9}" destId="{28BC4238-EE9C-4158-B867-DC22E622B0B9}" srcOrd="3" destOrd="0" presId="urn:microsoft.com/office/officeart/2024/3/layout/hArchList1"/>
    <dgm:cxn modelId="{C5660A1F-D7A2-481A-8AF4-A4982960F9B1}" type="presParOf" srcId="{99F6F4D0-CE75-42AF-A033-96343FF629F9}" destId="{22994B95-FE6E-45AA-B97B-26F11EEAD9B2}" srcOrd="4" destOrd="0" presId="urn:microsoft.com/office/officeart/2024/3/layout/hArchList1"/>
    <dgm:cxn modelId="{20B7D972-7714-4ABF-96A0-EB1304DC2293}" type="presParOf" srcId="{22994B95-FE6E-45AA-B97B-26F11EEAD9B2}" destId="{8F73F042-A89C-48C9-ABC9-317B75773FE5}" srcOrd="0" destOrd="0" presId="urn:microsoft.com/office/officeart/2024/3/layout/hArchList1"/>
    <dgm:cxn modelId="{8DFB60CA-68B4-4CFF-825E-EFF5CEBEB801}" type="presParOf" srcId="{22994B95-FE6E-45AA-B97B-26F11EEAD9B2}" destId="{9DB34502-0B32-4E5C-A583-AD4C1CFC3248}" srcOrd="1" destOrd="0" presId="urn:microsoft.com/office/officeart/2024/3/layout/hArc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7EBBD1-B1E5-4E75-B317-4CDAB99F338C}">
      <dsp:nvSpPr>
        <dsp:cNvPr id="0" name=""/>
        <dsp:cNvSpPr/>
      </dsp:nvSpPr>
      <dsp:spPr>
        <a:xfrm>
          <a:off x="0" y="0"/>
          <a:ext cx="3486150" cy="60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Development Environment Setup</a:t>
          </a:r>
        </a:p>
      </dsp:txBody>
      <dsp:txXfrm>
        <a:off x="0" y="0"/>
        <a:ext cx="3486150" cy="600834"/>
      </dsp:txXfrm>
    </dsp:sp>
    <dsp:sp modelId="{6BF9626A-58ED-40DB-8A65-715C5B49AD35}">
      <dsp:nvSpPr>
        <dsp:cNvPr id="0" name=""/>
        <dsp:cNvSpPr/>
      </dsp:nvSpPr>
      <dsp:spPr>
        <a:xfrm>
          <a:off x="0" y="600834"/>
          <a:ext cx="3486150" cy="1868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Setting up Visual Studio Code and Python provides a powerful foundation for coding projects and development.</a:t>
          </a:r>
        </a:p>
      </dsp:txBody>
      <dsp:txXfrm>
        <a:off x="0" y="600834"/>
        <a:ext cx="3486150" cy="1868045"/>
      </dsp:txXfrm>
    </dsp:sp>
    <dsp:sp modelId="{50279DC4-182A-40BA-870A-17FB8F0D8F3B}">
      <dsp:nvSpPr>
        <dsp:cNvPr id="0" name=""/>
        <dsp:cNvSpPr/>
      </dsp:nvSpPr>
      <dsp:spPr>
        <a:xfrm>
          <a:off x="3834765" y="0"/>
          <a:ext cx="3486150" cy="60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Version Control with GitHub</a:t>
          </a:r>
        </a:p>
      </dsp:txBody>
      <dsp:txXfrm>
        <a:off x="3834765" y="0"/>
        <a:ext cx="3486150" cy="600834"/>
      </dsp:txXfrm>
    </dsp:sp>
    <dsp:sp modelId="{389DE533-B9DC-4422-9339-3DC47150D46A}">
      <dsp:nvSpPr>
        <dsp:cNvPr id="0" name=""/>
        <dsp:cNvSpPr/>
      </dsp:nvSpPr>
      <dsp:spPr>
        <a:xfrm>
          <a:off x="3834765" y="600834"/>
          <a:ext cx="3486150" cy="1868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Creating a GitHub account enables efficient version control and collaboration on coding projects.</a:t>
          </a:r>
        </a:p>
      </dsp:txBody>
      <dsp:txXfrm>
        <a:off x="3834765" y="600834"/>
        <a:ext cx="3486150" cy="1868045"/>
      </dsp:txXfrm>
    </dsp:sp>
    <dsp:sp modelId="{8F73F042-A89C-48C9-ABC9-317B75773FE5}">
      <dsp:nvSpPr>
        <dsp:cNvPr id="0" name=""/>
        <dsp:cNvSpPr/>
      </dsp:nvSpPr>
      <dsp:spPr>
        <a:xfrm>
          <a:off x="7669530" y="0"/>
          <a:ext cx="3486150" cy="600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Coding Assistance with AI</a:t>
          </a:r>
        </a:p>
      </dsp:txBody>
      <dsp:txXfrm>
        <a:off x="7669530" y="0"/>
        <a:ext cx="3486150" cy="600834"/>
      </dsp:txXfrm>
    </dsp:sp>
    <dsp:sp modelId="{9DB34502-0B32-4E5C-A583-AD4C1CFC3248}">
      <dsp:nvSpPr>
        <dsp:cNvPr id="0" name=""/>
        <dsp:cNvSpPr/>
      </dsp:nvSpPr>
      <dsp:spPr>
        <a:xfrm>
          <a:off x="7669530" y="600834"/>
          <a:ext cx="3486150" cy="1868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Using GitHub Copilot offers AI-powered code suggestions to accelerate learning and development.</a:t>
          </a:r>
        </a:p>
      </dsp:txBody>
      <dsp:txXfrm>
        <a:off x="7669530" y="600834"/>
        <a:ext cx="3486150" cy="1868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24/3/layout/hArchList1">
  <dgm:title val="Horizontal Text Blocks"/>
  <dgm:desc val="Short bits of text with formatted headers. Use as an easier-to-read alternative to a bulleted list."/>
  <dgm:catLst>
    <dgm:cat type="list" pri="100"/>
    <dgm:cat type="timeline" pri="500"/>
    <dgm:cat type="process" pri="6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vertAlign" val="t"/>
          <dgm:param type="horzAlign" val="l"/>
        </dgm:alg>
      </dgm:if>
      <dgm:else name="Name3">
        <dgm:alg type="lin">
          <dgm:param type="vertAlign" val="t"/>
          <dgm:param type="horzAlign" val="r"/>
        </dgm:alg>
      </dgm:else>
    </dgm:choose>
    <dgm:presOf/>
    <dgm:constrLst>
      <dgm:constr type="primFontSz" for="des" forName="pictRect" op="equ" val="18"/>
      <dgm:constr type="primFontSz" for="des" forName="textRect" refType="primFontSz" refFor="des" refForName="pictRect" op="equ" fact="0.77"/>
      <dgm:constr type="w" for="ch" forName="compNode" refType="w"/>
      <dgm:constr type="h" for="ch" forName="compNode" refType="h"/>
      <dgm:constr type="h" for="des" forName="pictRect" op="equ"/>
      <dgm:constr type="h" for="des" forName="pictRect" refType="primFontSz" refFor="des" refForName="pictRect" fact="3"/>
      <dgm:constr type="w" for="ch" ptType="sibTrans" refType="w" refFor="ch" refForName="compNode" op="equ" fact="0.1"/>
      <dgm:constr type="sp" refType="w" refFor="ch" refForName="compNode" op="equ" fact="0.1"/>
    </dgm:constrLst>
    <dgm:ruleLst/>
    <dgm:forEach name="Name4" axis="ch" ptType="node" cnt="20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h" for="ch" forName="pictRect" refType="h" fact="0.1"/>
          <dgm:constr type="l" for="ch" forName="pictRect"/>
          <dgm:constr type="t" for="ch" forName="pictRect"/>
          <dgm:constr type="l" for="ch" forName="textRect"/>
          <dgm:constr type="t" for="ch" forName="textRect" refType="b" refFor="ch" refForName="pictRect"/>
        </dgm:constrLst>
        <dgm:ruleLst/>
        <dgm:layoutNode name="pictRect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choosePictRectConstraints">
            <dgm:if name="ifPictRectConstraints" func="var" arg="dir" op="equ" val="norm">
              <dgm:constrLst>
                <dgm:constr type="h" refType="w" op="lte" fact="0.4"/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Pic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textRect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chooseTextRectConstraints">
            <dgm:if name="ifTextRectConstraints" func="var" arg="dir" op="equ" val="norm">
              <dgm:constrLst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Tex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402BA-7D96-4701-B2E4-95BB4C3DE49F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0AD94-94FD-43A5-B2AE-76E446CA9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3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200DD-1E33-4ADE-8670-0DF40DE254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9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0AD94-94FD-43A5-B2AE-76E446CA9E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5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200DD-1E33-4ADE-8670-0DF40DE254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96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200DD-1E33-4ADE-8670-0DF40DE254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66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200DD-1E33-4ADE-8670-0DF40DE254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32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200DD-1E33-4ADE-8670-0DF40DE254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57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0AD94-94FD-43A5-B2AE-76E446CA9E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50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200DD-1E33-4ADE-8670-0DF40DE254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65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200DD-1E33-4ADE-8670-0DF40DE254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79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This slide aims to present the project to the students and gives an overview on what they will be building during the next sessions.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0AD94-94FD-43A5-B2AE-76E446CA9EA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20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0AD94-94FD-43A5-B2AE-76E446CA9EA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50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200DD-1E33-4ADE-8670-0DF40DE254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50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22163-EA46-2019-75CF-C05E50712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B053A4-B503-8ED1-0E31-5F321A5C9A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006103-0750-44FF-93AA-5244CBB77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E6DD6-9405-C95E-EABE-9B81276EE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200DD-1E33-4ADE-8670-0DF40DE254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81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200DD-1E33-4ADE-8670-0DF40DE254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2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200DD-1E33-4ADE-8670-0DF40DE254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1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200DD-1E33-4ADE-8670-0DF40DE254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36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200DD-1E33-4ADE-8670-0DF40DE254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3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200DD-1E33-4ADE-8670-0DF40DE254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00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200DD-1E33-4ADE-8670-0DF40DE254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16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200DD-1E33-4ADE-8670-0DF40DE254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9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1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4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5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0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8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9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8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7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4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hello.py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395AB-EC8B-A938-E74A-22B6D9F0B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8107790" cy="343158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Getting Started With Coding: Installing VS Code, Python, Git, Exploring GitHub Copilot, and Writing Your First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432DC-C818-EF93-9D71-9EC370A3D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7102130" cy="1397141"/>
          </a:xfrm>
        </p:spPr>
        <p:txBody>
          <a:bodyPr anchor="b">
            <a:normAutofit/>
          </a:bodyPr>
          <a:lstStyle/>
          <a:p>
            <a:r>
              <a:rPr lang="en-US"/>
              <a:t>Essential steps for beginners to set up coding tools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10779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0011C4F-7FF0-7357-C559-B7679DC27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810195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E72BC-6CDC-14AB-5E59-06ECFF4E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Installing Git: Step-by-Step Guide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E0A05-198D-1EE6-CE62-65CBB6B46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2578608"/>
            <a:ext cx="4672584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Download Git from the official website for your operating system.</a:t>
            </a:r>
          </a:p>
          <a:p>
            <a:r>
              <a:rPr lang="en-US"/>
              <a:t>Follow the installation prompts to complete the setup.</a:t>
            </a:r>
          </a:p>
          <a:p>
            <a:r>
              <a:rPr lang="en-US"/>
              <a:t>Configure Git with your user name and email for proper commit tracking.</a:t>
            </a:r>
          </a:p>
          <a:p>
            <a:r>
              <a:rPr lang="en-US"/>
              <a:t>Verify installation by running git --version in the terminal.</a:t>
            </a:r>
          </a:p>
          <a:p>
            <a:r>
              <a:rPr lang="en-US"/>
              <a:t>Understand basic Git commands to get started with version control.</a:t>
            </a:r>
          </a:p>
        </p:txBody>
      </p:sp>
      <p:pic>
        <p:nvPicPr>
          <p:cNvPr id="5" name="Content Placeholder 4" descr="Close up of an engineer examining circuit board on digital tablet">
            <a:extLst>
              <a:ext uri="{FF2B5EF4-FFF2-40B4-BE49-F238E27FC236}">
                <a16:creationId xmlns:a16="http://schemas.microsoft.com/office/drawing/2014/main" id="{246690C2-9604-49DD-8D8D-D0521BB7E4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0558" r="24260" b="1"/>
          <a:stretch>
            <a:fillRect/>
          </a:stretch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8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CD846-3B96-3893-70A3-1A37AC819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211766"/>
            <a:ext cx="7237052" cy="4727988"/>
          </a:xfrm>
        </p:spPr>
        <p:txBody>
          <a:bodyPr anchor="b">
            <a:normAutofit/>
          </a:bodyPr>
          <a:lstStyle/>
          <a:p>
            <a:r>
              <a:rPr lang="en-US" sz="7400"/>
              <a:t>Creating and Setting Up a GitHub Account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8776"/>
            <a:ext cx="7269480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834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0FF6-812F-C3E7-8820-5894BA80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160" y="978408"/>
            <a:ext cx="474573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Signing up for GitHub</a:t>
            </a:r>
          </a:p>
        </p:txBody>
      </p:sp>
      <p:pic>
        <p:nvPicPr>
          <p:cNvPr id="5" name="Content Placeholder 4" descr="People in a computer screen">
            <a:extLst>
              <a:ext uri="{FF2B5EF4-FFF2-40B4-BE49-F238E27FC236}">
                <a16:creationId xmlns:a16="http://schemas.microsoft.com/office/drawing/2014/main" id="{D6738DB7-D535-4109-AEF1-03D6E3538C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8697" r="6165" b="1"/>
          <a:stretch>
            <a:fillRect/>
          </a:stretch>
        </p:blipFill>
        <p:spPr>
          <a:xfrm>
            <a:off x="517868" y="508090"/>
            <a:ext cx="5705856" cy="5846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F111C-0964-46B1-8BE3-391B774188F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995160" y="2578608"/>
            <a:ext cx="4672584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Account Creation</a:t>
            </a:r>
          </a:p>
          <a:p>
            <a:pPr marL="0" lvl="1" indent="0">
              <a:buNone/>
            </a:pPr>
            <a:r>
              <a:rPr lang="en-US" sz="1400"/>
              <a:t>Signing up on the GitHub website is the first step to create your personal account for using the platform's services.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Access to Features</a:t>
            </a:r>
          </a:p>
          <a:p>
            <a:pPr marL="0" lvl="1" indent="0">
              <a:buNone/>
            </a:pPr>
            <a:r>
              <a:rPr lang="en-US" sz="1400"/>
              <a:t>Having a GitHub account enables access to version control, collaboration, and project management tools.</a:t>
            </a:r>
          </a:p>
        </p:txBody>
      </p:sp>
    </p:spTree>
    <p:extLst>
      <p:ext uri="{BB962C8B-B14F-4D97-AF65-F5344CB8AC3E}">
        <p14:creationId xmlns:p14="http://schemas.microsoft.com/office/powerpoint/2010/main" val="15264270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AF837-FDB8-B548-5232-7ED6B8C1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Exploring the GitHub Interface and Key Features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298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764A3-D0BB-572C-4F50-F3D220343CAD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21208" y="2578608"/>
            <a:ext cx="6300216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GitHub Dashboard</a:t>
            </a:r>
          </a:p>
          <a:p>
            <a:pPr marL="0" lvl="1" indent="0">
              <a:buNone/>
            </a:pPr>
            <a:r>
              <a:rPr lang="en-US" sz="1400"/>
              <a:t>The dashboard provides an overview of repositories, notifications, and recent activities for efficient project management.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Repositories and Branches</a:t>
            </a:r>
          </a:p>
          <a:p>
            <a:pPr marL="0" lvl="1" indent="0">
              <a:buNone/>
            </a:pPr>
            <a:r>
              <a:rPr lang="en-US" sz="1400"/>
              <a:t>Repositories store project files, and branches enable parallel development without affecting the main codebase.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Pull Requests</a:t>
            </a:r>
          </a:p>
          <a:p>
            <a:pPr marL="0" lvl="1" indent="0">
              <a:buNone/>
            </a:pPr>
            <a:r>
              <a:rPr lang="en-US" sz="1400"/>
              <a:t>Pull requests allow team members to review and merge code changes collaboratively, ensuring quality and consistency.</a:t>
            </a:r>
          </a:p>
        </p:txBody>
      </p:sp>
      <p:pic>
        <p:nvPicPr>
          <p:cNvPr id="5" name="Content Placeholder 4" descr="3D illustration.">
            <a:extLst>
              <a:ext uri="{FF2B5EF4-FFF2-40B4-BE49-F238E27FC236}">
                <a16:creationId xmlns:a16="http://schemas.microsoft.com/office/drawing/2014/main" id="{E5E49E1B-1BFC-4A49-AEF8-64A2A8E84F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530" r="47112"/>
          <a:stretch>
            <a:fillRect/>
          </a:stretch>
        </p:blipFill>
        <p:spPr>
          <a:xfrm>
            <a:off x="7586236" y="508090"/>
            <a:ext cx="4081805" cy="58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5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C32CD27-7027-AB2B-38F1-71C08EB84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3A3BD-8C90-28D5-63EA-67CDA1DF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536" y="978408"/>
            <a:ext cx="6236208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Your First Repository</a:t>
            </a:r>
          </a:p>
        </p:txBody>
      </p:sp>
      <p:pic>
        <p:nvPicPr>
          <p:cNvPr id="5" name="Content Placeholder 4" descr="Customer Satisfaction Survey on Laptop Screen">
            <a:extLst>
              <a:ext uri="{FF2B5EF4-FFF2-40B4-BE49-F238E27FC236}">
                <a16:creationId xmlns:a16="http://schemas.microsoft.com/office/drawing/2014/main" id="{CAB6CD4F-C59D-49D1-93BE-69B72546E4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4932" r="26796" b="1"/>
          <a:stretch>
            <a:fillRect/>
          </a:stretch>
        </p:blipFill>
        <p:spPr>
          <a:xfrm>
            <a:off x="517869" y="508091"/>
            <a:ext cx="4221911" cy="583791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DD38CD-CFFE-4ABA-3DC8-01ED90559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4611" y="508090"/>
            <a:ext cx="6186474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ED0A5-F463-2A96-65B3-C8063FFDDE3F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431536" y="2578608"/>
            <a:ext cx="6236208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Repository Setup</a:t>
            </a:r>
          </a:p>
          <a:p>
            <a:pPr marL="0" lvl="1" indent="0">
              <a:buNone/>
            </a:pPr>
            <a:r>
              <a:rPr lang="en-US" sz="1400"/>
              <a:t>Creating a repository allows you to securely store your code in one centralized location.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Code Security</a:t>
            </a:r>
          </a:p>
          <a:p>
            <a:pPr marL="0" lvl="1" indent="0">
              <a:buNone/>
            </a:pPr>
            <a:r>
              <a:rPr lang="en-US" sz="1400"/>
              <a:t>Repositories keep your projects safe and backed up, preventing data loss.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Collaboration</a:t>
            </a:r>
          </a:p>
          <a:p>
            <a:pPr marL="0" lvl="1" indent="0">
              <a:buNone/>
            </a:pPr>
            <a:r>
              <a:rPr lang="en-US" sz="1400"/>
              <a:t>Repositories enable multiple users to collaborate and contribute on shared projects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3898458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9BAE3-F38B-8395-F5D7-F24C49D8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16642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Write Your First Python Script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367C65-B72C-202E-98A7-9B20F8F2F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7" y="508090"/>
            <a:ext cx="502005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558C32-DE71-E6B3-A032-D3EA9CB0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6463" y="611650"/>
            <a:ext cx="550468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Content Placeholder 4" descr="Program coding on a computer screen">
            <a:extLst>
              <a:ext uri="{FF2B5EF4-FFF2-40B4-BE49-F238E27FC236}">
                <a16:creationId xmlns:a16="http://schemas.microsoft.com/office/drawing/2014/main" id="{DA84C0CC-AA85-4997-8529-4E23EE3C2F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4568" r="1" b="1"/>
          <a:stretch>
            <a:fillRect/>
          </a:stretch>
        </p:blipFill>
        <p:spPr>
          <a:xfrm>
            <a:off x="517867" y="2834640"/>
            <a:ext cx="5020056" cy="351129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EE914-629D-0E23-1616-39921BE1D28D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163056" y="1866834"/>
            <a:ext cx="5504688" cy="4479101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sz="1400" b="1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  <a:t>Create the Script File</a:t>
            </a:r>
            <a:endParaRPr lang="en-US" sz="1400">
              <a:solidFill>
                <a:srgbClr val="000000"/>
              </a:solidFill>
              <a:effectLst/>
              <a:latin typeface="Bierstadt" panose="020B0004020202020204" pitchFamily="34" charset="0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sz="1400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  <a:t>Launch your text editor, make a new file called '</a:t>
            </a:r>
            <a:r>
              <a:rPr lang="en-US" sz="1400">
                <a:solidFill>
                  <a:srgbClr val="000000"/>
                </a:solidFill>
                <a:effectLst/>
                <a:latin typeface="Bierstadt" panose="020B0004020202020204" pitchFamily="34" charset="0"/>
                <a:hlinkClick r:id="rId4"/>
              </a:rPr>
              <a:t>hello.py</a:t>
            </a:r>
            <a:r>
              <a:rPr lang="en-US" sz="1400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  <a:t>', and type the following code: print('Hello, world!').</a:t>
            </a: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sz="1400" b="1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  <a:t>Execute the Script</a:t>
            </a:r>
            <a:endParaRPr lang="en-US" sz="1400">
              <a:solidFill>
                <a:srgbClr val="000000"/>
              </a:solidFill>
              <a:effectLst/>
              <a:latin typeface="Bierstadt" panose="020B0004020202020204" pitchFamily="34" charset="0"/>
            </a:endParaRPr>
          </a:p>
          <a:p>
            <a:pPr marL="0" indent="0" algn="l" rtl="0" eaLnBrk="1" latinLnBrk="0" hangingPunct="1">
              <a:lnSpc>
                <a:spcPct val="110000"/>
              </a:lnSpc>
              <a:spcBef>
                <a:spcPts val="500"/>
              </a:spcBef>
              <a:buNone/>
            </a:pPr>
            <a:r>
              <a:rPr lang="en-US" sz="1400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  <a:t>Save your changes, then run the script in the terminal by entering 'python </a:t>
            </a:r>
            <a:r>
              <a:rPr lang="en-US" sz="1400">
                <a:solidFill>
                  <a:srgbClr val="000000"/>
                </a:solidFill>
                <a:effectLst/>
                <a:latin typeface="Bierstadt" panose="020B0004020202020204" pitchFamily="34" charset="0"/>
                <a:hlinkClick r:id="rId4"/>
              </a:rPr>
              <a:t>hello.py</a:t>
            </a:r>
            <a:r>
              <a:rPr lang="en-US" sz="1400">
                <a:solidFill>
                  <a:srgbClr val="000000"/>
                </a:solidFill>
                <a:effectLst/>
                <a:latin typeface="Bierstadt" panose="020B0004020202020204" pitchFamily="34" charset="0"/>
              </a:rPr>
              <a:t>' to view the result.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047468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3898C-3468-4577-CB32-08172D09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Integrating Copilot with Visual Studio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298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AEDEC-42ED-2606-AC25-A05713A559F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21208" y="2578608"/>
            <a:ext cx="6300216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Installing the Copilot Extension</a:t>
            </a:r>
          </a:p>
          <a:p>
            <a:pPr marL="0" lvl="1" indent="0">
              <a:buNone/>
            </a:pPr>
            <a:r>
              <a:rPr lang="en-US" sz="1400" dirty="0"/>
              <a:t>Learn how to find and install the GitHub Copilot extension from the Visual Studio Code marketplace easily.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Enabling Copilot Features</a:t>
            </a:r>
          </a:p>
          <a:p>
            <a:pPr marL="0" lvl="1" indent="0">
              <a:buNone/>
            </a:pPr>
            <a:r>
              <a:rPr lang="en-US" sz="1400" dirty="0"/>
              <a:t>Enable the Copilot extension and configure settings to start receiving AI-powered code suggestions.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Benefits of AI Suggestions</a:t>
            </a:r>
          </a:p>
          <a:p>
            <a:pPr marL="0" lvl="1" indent="0">
              <a:buNone/>
            </a:pPr>
            <a:r>
              <a:rPr lang="en-US" sz="1400" dirty="0"/>
              <a:t>Utilize AI to improve coding efficiency, reduce errors, and accelerate software development.</a:t>
            </a:r>
          </a:p>
        </p:txBody>
      </p:sp>
      <p:pic>
        <p:nvPicPr>
          <p:cNvPr id="5" name="Content Placeholder 4" descr="a programmer is debugging his code (code is mirrored horizontally)&#10;&#10;view more similar files:&#10;[url=search/portfolio/248175/?facets={%2235%22:%5B%22technology%22,%22OR%20computer%22,%22OR%20camera%22,%22OR%20internet%22%5D,%229%22:0,%2230%22:%22100%22}][img]http://www.photonullplus.de/misc/istock/istock-thumb-tech.jpg[/img][/url] [url=search/portfolio/248175/?facets={%2235%22:%5B%22job%22,%22OR%20work%22,%22OR%20messenger%22%5D,%229%22:0,%2230%22:%22100%22}][img]http://www.photonullplus.de/misc/istock/istock-thumb-jobs.jpg[/img][/url]&#10;&#10;[url=file_closeup.php?id=9924417][img]file_thumbview_approve.php?size=1&amp;id=9924417[/img][/url] [url=file_closeup.php?id=9880384][img]file_thumbview_approve.php?size=1&amp;id=9880384[/img][/url] [url=file_closeup.php?id=9880369][img]file_thumbview_approve.php?size=1&amp;id=9880369[/img][/url] [url=file_closeup.php?id=9880343][img]file_thumbview_approve.php?size=1&amp;id=9880343[/img][/url] [url=file_closeup.php?id=9880317][img]file_thumbview_approve.php?size=1&amp;id=9880317[/img][/url] [url=file_closeup.php?id=9422617][img]file_thumbview_approve.php?size=1&amp;id=9422617[/img][/url] [url=file_closeup.php?id=9422623][img]file_thumbview_approve.php?size=1&amp;id=9422623[/img][/url] [url=file_closeup.php?id=16508469][img]file_thumbview_approve.php?size=1&amp;id=16508469[/img][/url] [url=file_closeup.php?id=16863859][img]file_thumbview_approve.php?size=1&amp;id=16863859[/img][/url] [url=file_closeup.php?id=16863845][img]file_thumbview_approve.php?size=1&amp;id=16863845[/img][/url] [url=file_closeup.php?id=17323807][img]file_thumbview_approve.php?size=1&amp;id=17323807[/img][/url] [url=file_closeup.php?id=17323693][img]file_thumbview_approve.php?size=1&amp;id=17323693[/img][/url] [url=file_closeup.php?id=18279006][img]file_thumbview_approve.php?size=1&amp;id=18279006[/img][/url] [url=file_closeup.php?id=18279019][img]file_thumbview_approve.php?size=1&amp;id=18279019[/img][/url]">
            <a:extLst>
              <a:ext uri="{FF2B5EF4-FFF2-40B4-BE49-F238E27FC236}">
                <a16:creationId xmlns:a16="http://schemas.microsoft.com/office/drawing/2014/main" id="{4CE4BA38-5684-4A95-8954-3A51566EB2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42075" r="11326" b="1"/>
          <a:stretch>
            <a:fillRect/>
          </a:stretch>
        </p:blipFill>
        <p:spPr>
          <a:xfrm>
            <a:off x="7586236" y="508090"/>
            <a:ext cx="4081805" cy="58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606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0021B-47A5-EBA0-16BA-09C8991E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Exploring Basic Features and Trying Example Code Completions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298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15BBA-47B1-14D5-A8CD-3827E0415FF1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21208" y="2578608"/>
            <a:ext cx="6300216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AI Code Completion</a:t>
            </a:r>
          </a:p>
          <a:p>
            <a:pPr marL="0" lvl="1" indent="0">
              <a:buNone/>
            </a:pPr>
            <a:r>
              <a:rPr lang="en-US" sz="1400"/>
              <a:t>GitHub Copilot provides intelligent code completions, helping developers write code faster and with fewer errors.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Enhanced Coding Efficiency</a:t>
            </a:r>
          </a:p>
          <a:p>
            <a:pPr marL="0" lvl="1" indent="0">
              <a:buNone/>
            </a:pPr>
            <a:r>
              <a:rPr lang="en-US" sz="1400"/>
              <a:t>Using code completions accelerates development by reducing manual typing and repetitive coding tasks.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Hands-on Experience</a:t>
            </a:r>
          </a:p>
          <a:p>
            <a:pPr marL="0" lvl="1" indent="0">
              <a:buNone/>
            </a:pPr>
            <a:r>
              <a:rPr lang="en-US" sz="1400"/>
              <a:t>Trying example code completions demonstrates practical benefits and ease of integrating AI into coding workflows.</a:t>
            </a:r>
          </a:p>
        </p:txBody>
      </p:sp>
      <p:pic>
        <p:nvPicPr>
          <p:cNvPr id="5" name="Content Placeholder 4" descr="Work accessories on desk and a chair">
            <a:extLst>
              <a:ext uri="{FF2B5EF4-FFF2-40B4-BE49-F238E27FC236}">
                <a16:creationId xmlns:a16="http://schemas.microsoft.com/office/drawing/2014/main" id="{D81AA080-7398-43F1-9B3E-0FE8F6C443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2137" r="41265" b="1"/>
          <a:stretch>
            <a:fillRect/>
          </a:stretch>
        </p:blipFill>
        <p:spPr>
          <a:xfrm>
            <a:off x="7586236" y="508090"/>
            <a:ext cx="4081805" cy="58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08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D935C-8B68-BB85-9241-A18E73DF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Capstone Project: Text-Based Adventure Game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298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42B2D-8D5B-AF10-ABA8-0792AAF5E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2578608"/>
            <a:ext cx="6300216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Design an interactive story driven by user choices</a:t>
            </a:r>
          </a:p>
          <a:p>
            <a:r>
              <a:rPr lang="en-US" dirty="0"/>
              <a:t>Implement core game mechanics in Python</a:t>
            </a:r>
          </a:p>
          <a:p>
            <a:r>
              <a:rPr lang="en-US" dirty="0"/>
              <a:t>Use functions and control flow to navigate scenarios</a:t>
            </a:r>
          </a:p>
          <a:p>
            <a:r>
              <a:rPr lang="en-US" dirty="0"/>
              <a:t>Incorporate variables to track player status and inventory</a:t>
            </a:r>
          </a:p>
          <a:p>
            <a:r>
              <a:rPr lang="en-US" dirty="0"/>
              <a:t>Create multiple endings based on player decisions</a:t>
            </a:r>
          </a:p>
        </p:txBody>
      </p:sp>
      <p:pic>
        <p:nvPicPr>
          <p:cNvPr id="5" name="Content Placeholder 4" descr="Antique letterpress letters that are arranged and stacked to spell the word Adventure. ">
            <a:extLst>
              <a:ext uri="{FF2B5EF4-FFF2-40B4-BE49-F238E27FC236}">
                <a16:creationId xmlns:a16="http://schemas.microsoft.com/office/drawing/2014/main" id="{23CE2CFA-B18B-48F8-B422-38E3349AF3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4384" r="2" b="2"/>
          <a:stretch>
            <a:fillRect/>
          </a:stretch>
        </p:blipFill>
        <p:spPr>
          <a:xfrm>
            <a:off x="7586236" y="508090"/>
            <a:ext cx="4081805" cy="58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63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D3EBC-6978-C99F-49A4-9B0A9A7A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16642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Kickstart Your Adventure Game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367C65-B72C-202E-98A7-9B20F8F2F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7" y="508090"/>
            <a:ext cx="502005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558C32-DE71-E6B3-A032-D3EA9CB0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6463" y="611650"/>
            <a:ext cx="550468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Content Placeholder 4" descr="Welcome sign at the reception">
            <a:extLst>
              <a:ext uri="{FF2B5EF4-FFF2-40B4-BE49-F238E27FC236}">
                <a16:creationId xmlns:a16="http://schemas.microsoft.com/office/drawing/2014/main" id="{B3A2B116-8548-49DC-80E8-E4CF055FB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7428" r="-1" b="-1"/>
          <a:stretch>
            <a:fillRect/>
          </a:stretch>
        </p:blipFill>
        <p:spPr>
          <a:xfrm>
            <a:off x="517867" y="2834640"/>
            <a:ext cx="5020056" cy="351129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75EB8-372B-AAB6-793E-B5368500A2C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163056" y="978408"/>
            <a:ext cx="5504688" cy="53675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Create a Repository</a:t>
            </a:r>
          </a:p>
          <a:p>
            <a:pPr marL="0" lvl="1" indent="0">
              <a:buNone/>
            </a:pPr>
            <a:r>
              <a:rPr lang="en-US" sz="1400"/>
              <a:t>Begin by creating a new repository on GitHub to organize and store your project files securely.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Clone to Local Machine</a:t>
            </a:r>
          </a:p>
          <a:p>
            <a:pPr marL="0" lvl="1" indent="0">
              <a:buNone/>
            </a:pPr>
            <a:r>
              <a:rPr lang="en-US" sz="1400"/>
              <a:t>Clone the repository to your local machine using 'git clone' to start working with the files offline.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Craft a Welcome Message</a:t>
            </a:r>
          </a:p>
          <a:p>
            <a:pPr marL="0" lvl="1" indent="0">
              <a:buNone/>
            </a:pPr>
            <a:r>
              <a:rPr lang="en-US" sz="1400"/>
              <a:t>Write a short, engaging welcome message to greet players at the start of your adventure game.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Commit and Push Changes</a:t>
            </a:r>
          </a:p>
          <a:p>
            <a:pPr marL="0" lvl="1" indent="0">
              <a:buNone/>
            </a:pPr>
            <a:r>
              <a:rPr lang="en-US" sz="1400"/>
              <a:t>Commit your updates and push them to GitHub to track progress and share your work.</a:t>
            </a:r>
          </a:p>
        </p:txBody>
      </p:sp>
    </p:spTree>
    <p:extLst>
      <p:ext uri="{BB962C8B-B14F-4D97-AF65-F5344CB8AC3E}">
        <p14:creationId xmlns:p14="http://schemas.microsoft.com/office/powerpoint/2010/main" val="26802035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A4BE1-785E-1B13-D5C4-D2C2F4C1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160" y="978408"/>
            <a:ext cx="474573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Presentation Agenda</a:t>
            </a:r>
          </a:p>
        </p:txBody>
      </p:sp>
      <p:pic>
        <p:nvPicPr>
          <p:cNvPr id="5" name="Content Placeholder 4" descr="Shot of young woman programming at her home office.">
            <a:extLst>
              <a:ext uri="{FF2B5EF4-FFF2-40B4-BE49-F238E27FC236}">
                <a16:creationId xmlns:a16="http://schemas.microsoft.com/office/drawing/2014/main" id="{87019F22-202F-4160-860A-156E8469BE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4778" r="20084" b="1"/>
          <a:stretch>
            <a:fillRect/>
          </a:stretch>
        </p:blipFill>
        <p:spPr>
          <a:xfrm>
            <a:off x="517868" y="508090"/>
            <a:ext cx="5705856" cy="5846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B5648-656E-FD2A-7025-4900066038DE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6995160" y="2578608"/>
            <a:ext cx="4672584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Setting Up Visual Studio Code</a:t>
            </a:r>
          </a:p>
          <a:p>
            <a:r>
              <a:rPr lang="en-US" dirty="0"/>
              <a:t>Installing and Configuring Python</a:t>
            </a:r>
          </a:p>
          <a:p>
            <a:r>
              <a:rPr lang="en-US" dirty="0"/>
              <a:t>Creating and Setting Up a GitHub Account</a:t>
            </a:r>
          </a:p>
          <a:p>
            <a:r>
              <a:rPr lang="en-US" dirty="0"/>
              <a:t>Introduction to GitHub Copilot for AI-Assisted Coding</a:t>
            </a:r>
          </a:p>
          <a:p>
            <a:r>
              <a:rPr lang="en-US" dirty="0"/>
              <a:t>Write your first Python script</a:t>
            </a:r>
          </a:p>
        </p:txBody>
      </p:sp>
    </p:spTree>
    <p:extLst>
      <p:ext uri="{BB962C8B-B14F-4D97-AF65-F5344CB8AC3E}">
        <p14:creationId xmlns:p14="http://schemas.microsoft.com/office/powerpoint/2010/main" val="689415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682B7-5C7E-78C5-D05A-E553E4AC2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730A-1099-9609-8D60-79E54960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325880"/>
            <a:ext cx="11155680" cy="1408176"/>
          </a:xfrm>
        </p:spPr>
        <p:txBody>
          <a:bodyPr anchor="b">
            <a:normAutofit/>
          </a:bodyPr>
          <a:lstStyle/>
          <a:p>
            <a:pPr algn="ctr"/>
            <a:r>
              <a:rPr lang="en-US" sz="6800" dirty="0"/>
              <a:t>Conclusion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39D995E-5235-2A9F-B236-7219FFC50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GraphicFramePr>
        <p:xfrm>
          <a:off x="521208" y="3785616"/>
          <a:ext cx="11155680" cy="2468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9642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9AABF-0D0D-68BF-FECE-2E43F39A3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211766"/>
            <a:ext cx="7237052" cy="4727988"/>
          </a:xfrm>
        </p:spPr>
        <p:txBody>
          <a:bodyPr anchor="b">
            <a:normAutofit/>
          </a:bodyPr>
          <a:lstStyle/>
          <a:p>
            <a:r>
              <a:rPr lang="en-US" sz="7400"/>
              <a:t>Setting Up Visual Studio Code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8776"/>
            <a:ext cx="7269480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909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C32CD27-7027-AB2B-38F1-71C08EB84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01276-D172-441A-B285-C542E5BB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536" y="978408"/>
            <a:ext cx="6236208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Downloading and Installing Visual Studio Code</a:t>
            </a:r>
          </a:p>
        </p:txBody>
      </p:sp>
      <p:pic>
        <p:nvPicPr>
          <p:cNvPr id="5" name="Content Placeholder 4" descr="DNA code on large LED screen">
            <a:extLst>
              <a:ext uri="{FF2B5EF4-FFF2-40B4-BE49-F238E27FC236}">
                <a16:creationId xmlns:a16="http://schemas.microsoft.com/office/drawing/2014/main" id="{3746EEFD-FA38-4298-9110-8AE661F85B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365" r="48362" b="1"/>
          <a:stretch>
            <a:fillRect/>
          </a:stretch>
        </p:blipFill>
        <p:spPr>
          <a:xfrm>
            <a:off x="517869" y="508091"/>
            <a:ext cx="4221911" cy="583791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DD38CD-CFFE-4ABA-3DC8-01ED90559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4611" y="508090"/>
            <a:ext cx="6186474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E643E-8A2B-814A-C051-1DBE37AEB38D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431536" y="2578608"/>
            <a:ext cx="6236208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Downloading Visual Studio Code</a:t>
            </a:r>
          </a:p>
          <a:p>
            <a:pPr marL="0" lvl="1" indent="0">
              <a:buNone/>
            </a:pPr>
            <a:r>
              <a:rPr lang="en-US" sz="1400"/>
              <a:t>Access the official website to download the latest version of Visual Studio Code safely and securely.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Installation Process</a:t>
            </a:r>
          </a:p>
          <a:p>
            <a:pPr marL="0" lvl="1" indent="0">
              <a:buNone/>
            </a:pPr>
            <a:r>
              <a:rPr lang="en-US" sz="1400"/>
              <a:t>Follow installation prompts specific to your operating system to complete setup quickly and easily.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Getting Started with Coding</a:t>
            </a:r>
          </a:p>
          <a:p>
            <a:pPr marL="0" lvl="1" indent="0">
              <a:buNone/>
            </a:pPr>
            <a:r>
              <a:rPr lang="en-US" sz="1400"/>
              <a:t>Launch Visual Studio Code after installation to begin coding with a user-friendly interface and tools.</a:t>
            </a:r>
          </a:p>
        </p:txBody>
      </p:sp>
    </p:spTree>
    <p:extLst>
      <p:ext uri="{BB962C8B-B14F-4D97-AF65-F5344CB8AC3E}">
        <p14:creationId xmlns:p14="http://schemas.microsoft.com/office/powerpoint/2010/main" val="29285030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5C7EE-9FE2-D900-8A1B-3B372F6B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Configuring the Interface and Useful Extensions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298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8FAA6-299D-588F-076D-3266137128AF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21208" y="2578608"/>
            <a:ext cx="6300216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Interface Customization</a:t>
            </a:r>
          </a:p>
          <a:p>
            <a:pPr marL="0" lvl="1" indent="0">
              <a:buNone/>
            </a:pPr>
            <a:r>
              <a:rPr lang="en-US" sz="1400" dirty="0"/>
              <a:t>Users can personalize Visual Studio Code's interface to match their workflow and aesthetic preferences.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Python Support Extension</a:t>
            </a:r>
          </a:p>
          <a:p>
            <a:pPr marL="0" lvl="1" indent="0">
              <a:buNone/>
            </a:pPr>
            <a:r>
              <a:rPr lang="en-US" sz="1400" dirty="0"/>
              <a:t>Installing the Python extension provides features like linting, debugging, and code completion.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Git Integration Extension</a:t>
            </a:r>
          </a:p>
          <a:p>
            <a:pPr marL="0" lvl="1" indent="0">
              <a:buNone/>
            </a:pPr>
            <a:r>
              <a:rPr lang="en-US" sz="1400" dirty="0"/>
              <a:t>Git integration helps manage version control directly from the editor, streamlining coding workflow.</a:t>
            </a:r>
          </a:p>
        </p:txBody>
      </p:sp>
      <p:pic>
        <p:nvPicPr>
          <p:cNvPr id="5" name="Content Placeholder 4" descr="Cranberry and white chocolate cookies.">
            <a:extLst>
              <a:ext uri="{FF2B5EF4-FFF2-40B4-BE49-F238E27FC236}">
                <a16:creationId xmlns:a16="http://schemas.microsoft.com/office/drawing/2014/main" id="{63042B3E-90EF-461E-8EB0-BD52AAA6F3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1878" r="31524" b="1"/>
          <a:stretch>
            <a:fillRect/>
          </a:stretch>
        </p:blipFill>
        <p:spPr>
          <a:xfrm>
            <a:off x="7586236" y="508090"/>
            <a:ext cx="4081805" cy="58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9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2ABD0-9336-527F-34C6-E7225D62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160" y="978408"/>
            <a:ext cx="474573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Setting up Your First Project Folder</a:t>
            </a:r>
          </a:p>
        </p:txBody>
      </p:sp>
      <p:pic>
        <p:nvPicPr>
          <p:cNvPr id="5" name="Content Placeholder 4" descr="Layout of website design sketches on white paper">
            <a:extLst>
              <a:ext uri="{FF2B5EF4-FFF2-40B4-BE49-F238E27FC236}">
                <a16:creationId xmlns:a16="http://schemas.microsoft.com/office/drawing/2014/main" id="{DAF4E4D6-898E-4FFE-824C-B8B26C80E2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2095" r="36673" b="1"/>
          <a:stretch>
            <a:fillRect/>
          </a:stretch>
        </p:blipFill>
        <p:spPr>
          <a:xfrm>
            <a:off x="517868" y="508090"/>
            <a:ext cx="5705856" cy="5846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51D4F-739A-028A-0204-90333E35957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995160" y="2578608"/>
            <a:ext cx="4672584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Create Dedicated Folder</a:t>
            </a:r>
          </a:p>
          <a:p>
            <a:pPr marL="0" lvl="1" indent="0">
              <a:buNone/>
            </a:pPr>
            <a:r>
              <a:rPr lang="en-US" sz="1400"/>
              <a:t>Start by creating a dedicated project folder to keep all related files organized and accessible.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Manage Files Easily</a:t>
            </a:r>
          </a:p>
          <a:p>
            <a:pPr marL="0" lvl="1" indent="0">
              <a:buNone/>
            </a:pPr>
            <a:r>
              <a:rPr lang="en-US" sz="1400"/>
              <a:t>A project folder simplifies file management and navigation within your coding environment.</a:t>
            </a:r>
          </a:p>
        </p:txBody>
      </p:sp>
    </p:spTree>
    <p:extLst>
      <p:ext uri="{BB962C8B-B14F-4D97-AF65-F5344CB8AC3E}">
        <p14:creationId xmlns:p14="http://schemas.microsoft.com/office/powerpoint/2010/main" val="3538656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D9AB7-6BD5-28FE-25F7-77CFA97CD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211766"/>
            <a:ext cx="7237052" cy="4727988"/>
          </a:xfrm>
        </p:spPr>
        <p:txBody>
          <a:bodyPr anchor="b">
            <a:normAutofit/>
          </a:bodyPr>
          <a:lstStyle/>
          <a:p>
            <a:r>
              <a:rPr lang="en-US" sz="7400"/>
              <a:t>Installing and Configuring Python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8776"/>
            <a:ext cx="7269480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515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C32CD27-7027-AB2B-38F1-71C08EB84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59626-FA24-D810-FAEF-C7D669AB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536" y="978408"/>
            <a:ext cx="6236208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Downloading and Installing Python</a:t>
            </a:r>
          </a:p>
        </p:txBody>
      </p:sp>
      <p:pic>
        <p:nvPicPr>
          <p:cNvPr id="5" name="Content Placeholder 4" descr="Businesswoman holding placard with coins in front of technology icons">
            <a:extLst>
              <a:ext uri="{FF2B5EF4-FFF2-40B4-BE49-F238E27FC236}">
                <a16:creationId xmlns:a16="http://schemas.microsoft.com/office/drawing/2014/main" id="{AC35EEA5-7D96-44E9-B296-52C02F03B6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436" r="24292" b="1"/>
          <a:stretch>
            <a:fillRect/>
          </a:stretch>
        </p:blipFill>
        <p:spPr>
          <a:xfrm>
            <a:off x="517869" y="508091"/>
            <a:ext cx="4221911" cy="583791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DD38CD-CFFE-4ABA-3DC8-01ED90559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4611" y="508090"/>
            <a:ext cx="6186474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634F2-A186-FF1C-AA87-0C3609EB1D6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431536" y="2578608"/>
            <a:ext cx="6236208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Official Python Website</a:t>
            </a:r>
          </a:p>
          <a:p>
            <a:pPr marL="0" lvl="1" indent="0">
              <a:buNone/>
            </a:pPr>
            <a:r>
              <a:rPr lang="en-US" sz="1400"/>
              <a:t>Access the official Python website to find the latest version for download securely and reliably.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Download Latest Version</a:t>
            </a:r>
          </a:p>
          <a:p>
            <a:pPr marL="0" lvl="1" indent="0">
              <a:buNone/>
            </a:pPr>
            <a:r>
              <a:rPr lang="en-US" sz="1400"/>
              <a:t>Download the most recent stable release of Python suitable for your operating system.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Installation Preparation</a:t>
            </a:r>
          </a:p>
          <a:p>
            <a:pPr marL="0" lvl="1" indent="0">
              <a:buNone/>
            </a:pPr>
            <a:r>
              <a:rPr lang="en-US" sz="1400"/>
              <a:t>Follow installation prompts to properly set up Python, enabling development on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1254327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5B5A5-C35F-3CA9-7241-A76F7673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16642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Verifying Installation and Running Your First Python Script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367C65-B72C-202E-98A7-9B20F8F2F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7" y="508090"/>
            <a:ext cx="502005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558C32-DE71-E6B3-A032-D3EA9CB0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6463" y="611650"/>
            <a:ext cx="550468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Content Placeholder 4" descr="Program coding on a computer screen">
            <a:extLst>
              <a:ext uri="{FF2B5EF4-FFF2-40B4-BE49-F238E27FC236}">
                <a16:creationId xmlns:a16="http://schemas.microsoft.com/office/drawing/2014/main" id="{70F24F6F-2EDE-4392-A8E6-356286F67C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4568" r="1" b="1"/>
          <a:stretch>
            <a:fillRect/>
          </a:stretch>
        </p:blipFill>
        <p:spPr>
          <a:xfrm>
            <a:off x="517867" y="2834640"/>
            <a:ext cx="5020056" cy="351129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76D6F-F8A9-2DA4-EFE9-0DAAFD64C7F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163056" y="978408"/>
            <a:ext cx="5504688" cy="53675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Check Python Installation</a:t>
            </a:r>
          </a:p>
          <a:p>
            <a:pPr marL="0" lvl="1" indent="0">
              <a:buNone/>
            </a:pPr>
            <a:r>
              <a:rPr lang="en-US" sz="1400"/>
              <a:t>Confirm Python is installed by running version commands in the terminal or command prompt.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Write Simple Script</a:t>
            </a:r>
          </a:p>
          <a:p>
            <a:pPr marL="0" lvl="1" indent="0">
              <a:buNone/>
            </a:pPr>
            <a:r>
              <a:rPr lang="en-US" sz="1400"/>
              <a:t>Create a basic Python script to test and ensure the Python environment is working correctly.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Execute Python Script</a:t>
            </a:r>
          </a:p>
          <a:p>
            <a:pPr marL="0" lvl="1" indent="0">
              <a:buNone/>
            </a:pPr>
            <a:r>
              <a:rPr lang="en-US" sz="1400"/>
              <a:t>Run the Python script to verify successful installation and execution of Python programs.</a:t>
            </a:r>
          </a:p>
        </p:txBody>
      </p:sp>
    </p:spTree>
    <p:extLst>
      <p:ext uri="{BB962C8B-B14F-4D97-AF65-F5344CB8AC3E}">
        <p14:creationId xmlns:p14="http://schemas.microsoft.com/office/powerpoint/2010/main" val="42303678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1006</Words>
  <Application>Microsoft Office PowerPoint</Application>
  <PresentationFormat>Widescreen</PresentationFormat>
  <Paragraphs>132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Arial</vt:lpstr>
      <vt:lpstr>Bierstadt</vt:lpstr>
      <vt:lpstr>GestaltVTI</vt:lpstr>
      <vt:lpstr>Getting Started With Coding: Installing VS Code, Python, Git, Exploring GitHub Copilot, and Writing Your First Script</vt:lpstr>
      <vt:lpstr>Presentation Agenda</vt:lpstr>
      <vt:lpstr>Setting Up Visual Studio Code</vt:lpstr>
      <vt:lpstr>Downloading and Installing Visual Studio Code</vt:lpstr>
      <vt:lpstr>Configuring the Interface and Useful Extensions</vt:lpstr>
      <vt:lpstr>Setting up Your First Project Folder</vt:lpstr>
      <vt:lpstr>Installing and Configuring Python</vt:lpstr>
      <vt:lpstr>Downloading and Installing Python</vt:lpstr>
      <vt:lpstr>Verifying Installation and Running Your First Python Script</vt:lpstr>
      <vt:lpstr>Installing Git: Step-by-Step Guide</vt:lpstr>
      <vt:lpstr>Creating and Setting Up a GitHub Account</vt:lpstr>
      <vt:lpstr>Signing up for GitHub</vt:lpstr>
      <vt:lpstr>Exploring the GitHub Interface and Key Features</vt:lpstr>
      <vt:lpstr>Creating Your First Repository</vt:lpstr>
      <vt:lpstr>Write Your First Python Script</vt:lpstr>
      <vt:lpstr>Integrating Copilot with Visual Studio Code</vt:lpstr>
      <vt:lpstr>Exploring Basic Features and Trying Example Code Completions</vt:lpstr>
      <vt:lpstr>Capstone Project: Text-Based Adventure Game</vt:lpstr>
      <vt:lpstr>Kickstart Your Adventure Game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Mamadou Diallo</dc:creator>
  <cp:lastModifiedBy>Mamadou Diallo</cp:lastModifiedBy>
  <cp:revision>1</cp:revision>
  <dcterms:created xsi:type="dcterms:W3CDTF">2025-07-03T17:35:50Z</dcterms:created>
  <dcterms:modified xsi:type="dcterms:W3CDTF">2025-07-05T09:12:55Z</dcterms:modified>
</cp:coreProperties>
</file>