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1" r:id="rId2"/>
    <p:sldId id="2562" r:id="rId3"/>
    <p:sldId id="2563" r:id="rId4"/>
    <p:sldId id="2564" r:id="rId5"/>
    <p:sldId id="2565" r:id="rId6"/>
    <p:sldId id="2566" r:id="rId7"/>
    <p:sldId id="2568" r:id="rId8"/>
    <p:sldId id="2572" r:id="rId9"/>
    <p:sldId id="25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unctions, Modularity, and Capstone Adventure Game Development" id="{00287BEA-2FFB-4B8C-A465-2906B0BB9DF0}">
          <p14:sldIdLst>
            <p14:sldId id="2561"/>
            <p14:sldId id="2562"/>
          </p14:sldIdLst>
        </p14:section>
        <p14:section name="Introduction to Functions and Modularity" id="{FB0FCB36-4E29-4E63-A2E0-888F055CE144}">
          <p14:sldIdLst>
            <p14:sldId id="2563"/>
            <p14:sldId id="2564"/>
          </p14:sldIdLst>
        </p14:section>
        <p14:section name="Applying Functions and Modularity in the Adventure Game" id="{8B54ABF4-C2BE-41DA-86D6-3A514B4689F1}">
          <p14:sldIdLst>
            <p14:sldId id="2565"/>
            <p14:sldId id="2566"/>
            <p14:sldId id="2568"/>
            <p14:sldId id="2572"/>
          </p14:sldIdLst>
        </p14:section>
        <p14:section name="Conclusion: Mastering Modularity for Game Development Success" id="{7B94503C-6CAA-4CB0-80B6-C56C7407728F}">
          <p14:sldIdLst>
            <p14:sldId id="25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4BDF38-0AAD-4A4D-A242-41FFE8897E59}" v="15" dt="2025-07-05T10:17:00.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62" d="100"/>
          <a:sy n="62" d="100"/>
        </p:scale>
        <p:origin x="825" y="261"/>
      </p:cViewPr>
      <p:guideLst/>
    </p:cSldViewPr>
  </p:slideViewPr>
  <p:notesTextViewPr>
    <p:cViewPr>
      <p:scale>
        <a:sx n="1" d="1"/>
        <a:sy n="1" d="1"/>
      </p:scale>
      <p:origin x="0" y="0"/>
    </p:cViewPr>
  </p:notesTextViewPr>
  <p:sorterViewPr>
    <p:cViewPr>
      <p:scale>
        <a:sx n="100" d="100"/>
        <a:sy n="100" d="100"/>
      </p:scale>
      <p:origin x="0" y="-55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dou Diallo" userId="a1c35c6f-2eef-4d50-95be-f195f1f10c03" providerId="ADAL" clId="{8B4BDF38-0AAD-4A4D-A242-41FFE8897E59}"/>
    <pc:docChg chg="undo custSel delSld modSld sldOrd delSection modSection">
      <pc:chgData name="Mamadou Diallo" userId="a1c35c6f-2eef-4d50-95be-f195f1f10c03" providerId="ADAL" clId="{8B4BDF38-0AAD-4A4D-A242-41FFE8897E59}" dt="2025-07-05T10:17:26.593" v="96" actId="2696"/>
      <pc:docMkLst>
        <pc:docMk/>
      </pc:docMkLst>
      <pc:sldChg chg="modSp mod">
        <pc:chgData name="Mamadou Diallo" userId="a1c35c6f-2eef-4d50-95be-f195f1f10c03" providerId="ADAL" clId="{8B4BDF38-0AAD-4A4D-A242-41FFE8897E59}" dt="2025-07-05T10:07:36.959" v="13" actId="14100"/>
        <pc:sldMkLst>
          <pc:docMk/>
          <pc:sldMk cId="1965955109" sldId="2562"/>
        </pc:sldMkLst>
        <pc:spChg chg="mod">
          <ac:chgData name="Mamadou Diallo" userId="a1c35c6f-2eef-4d50-95be-f195f1f10c03" providerId="ADAL" clId="{8B4BDF38-0AAD-4A4D-A242-41FFE8897E59}" dt="2025-07-05T10:07:36.959" v="13" actId="14100"/>
          <ac:spMkLst>
            <pc:docMk/>
            <pc:sldMk cId="1965955109" sldId="2562"/>
            <ac:spMk id="2" creationId="{1C2EE967-49EF-AC66-1383-2E05EBC0BFF3}"/>
          </ac:spMkLst>
        </pc:spChg>
        <pc:spChg chg="mod">
          <ac:chgData name="Mamadou Diallo" userId="a1c35c6f-2eef-4d50-95be-f195f1f10c03" providerId="ADAL" clId="{8B4BDF38-0AAD-4A4D-A242-41FFE8897E59}" dt="2025-07-05T10:07:13.283" v="9" actId="20577"/>
          <ac:spMkLst>
            <pc:docMk/>
            <pc:sldMk cId="1965955109" sldId="2562"/>
            <ac:spMk id="4" creationId="{544A49B1-5C0B-6A18-F0CF-A1AF84F97887}"/>
          </ac:spMkLst>
        </pc:spChg>
        <pc:picChg chg="mod">
          <ac:chgData name="Mamadou Diallo" userId="a1c35c6f-2eef-4d50-95be-f195f1f10c03" providerId="ADAL" clId="{8B4BDF38-0AAD-4A4D-A242-41FFE8897E59}" dt="2025-07-05T10:07:28.070" v="11" actId="14100"/>
          <ac:picMkLst>
            <pc:docMk/>
            <pc:sldMk cId="1965955109" sldId="2562"/>
            <ac:picMk id="5" creationId="{327DB500-AE9D-4DCB-9CA9-845EA3F8F255}"/>
          </ac:picMkLst>
        </pc:picChg>
      </pc:sldChg>
      <pc:sldChg chg="addSp delSp modSp mod">
        <pc:chgData name="Mamadou Diallo" userId="a1c35c6f-2eef-4d50-95be-f195f1f10c03" providerId="ADAL" clId="{8B4BDF38-0AAD-4A4D-A242-41FFE8897E59}" dt="2025-07-05T10:09:55.975" v="27" actId="26606"/>
        <pc:sldMkLst>
          <pc:docMk/>
          <pc:sldMk cId="1615719742" sldId="2564"/>
        </pc:sldMkLst>
        <pc:spChg chg="mod ord">
          <ac:chgData name="Mamadou Diallo" userId="a1c35c6f-2eef-4d50-95be-f195f1f10c03" providerId="ADAL" clId="{8B4BDF38-0AAD-4A4D-A242-41FFE8897E59}" dt="2025-07-05T10:09:55.975" v="27" actId="26606"/>
          <ac:spMkLst>
            <pc:docMk/>
            <pc:sldMk cId="1615719742" sldId="2564"/>
            <ac:spMk id="2" creationId="{78FD0200-6C5E-CC38-B400-E5886E0B4377}"/>
          </ac:spMkLst>
        </pc:spChg>
        <pc:spChg chg="mod ord">
          <ac:chgData name="Mamadou Diallo" userId="a1c35c6f-2eef-4d50-95be-f195f1f10c03" providerId="ADAL" clId="{8B4BDF38-0AAD-4A4D-A242-41FFE8897E59}" dt="2025-07-05T10:09:55.975" v="27" actId="26606"/>
          <ac:spMkLst>
            <pc:docMk/>
            <pc:sldMk cId="1615719742" sldId="2564"/>
            <ac:spMk id="4" creationId="{F3BD8D70-6AA1-7477-E52A-3447BB4B0725}"/>
          </ac:spMkLst>
        </pc:spChg>
        <pc:spChg chg="add del">
          <ac:chgData name="Mamadou Diallo" userId="a1c35c6f-2eef-4d50-95be-f195f1f10c03" providerId="ADAL" clId="{8B4BDF38-0AAD-4A4D-A242-41FFE8897E59}" dt="2025-07-05T10:09:15.058" v="23" actId="26606"/>
          <ac:spMkLst>
            <pc:docMk/>
            <pc:sldMk cId="1615719742" sldId="2564"/>
            <ac:spMk id="12" creationId="{063F27BC-7079-4FF7-8F7C-ABC82FA3C247}"/>
          </ac:spMkLst>
        </pc:spChg>
        <pc:spChg chg="add del">
          <ac:chgData name="Mamadou Diallo" userId="a1c35c6f-2eef-4d50-95be-f195f1f10c03" providerId="ADAL" clId="{8B4BDF38-0AAD-4A4D-A242-41FFE8897E59}" dt="2025-07-05T10:09:05.999" v="18" actId="26606"/>
          <ac:spMkLst>
            <pc:docMk/>
            <pc:sldMk cId="1615719742" sldId="2564"/>
            <ac:spMk id="21" creationId="{406BD704-01C2-4341-B99A-116CC7EC56EF}"/>
          </ac:spMkLst>
        </pc:spChg>
        <pc:spChg chg="add del">
          <ac:chgData name="Mamadou Diallo" userId="a1c35c6f-2eef-4d50-95be-f195f1f10c03" providerId="ADAL" clId="{8B4BDF38-0AAD-4A4D-A242-41FFE8897E59}" dt="2025-07-05T10:09:05.999" v="18" actId="26606"/>
          <ac:spMkLst>
            <pc:docMk/>
            <pc:sldMk cId="1615719742" sldId="2564"/>
            <ac:spMk id="23" creationId="{0225C01B-A296-4FAA-AA46-794F27DF6934}"/>
          </ac:spMkLst>
        </pc:spChg>
        <pc:spChg chg="add del">
          <ac:chgData name="Mamadou Diallo" userId="a1c35c6f-2eef-4d50-95be-f195f1f10c03" providerId="ADAL" clId="{8B4BDF38-0AAD-4A4D-A242-41FFE8897E59}" dt="2025-07-05T10:09:12.470" v="20" actId="26606"/>
          <ac:spMkLst>
            <pc:docMk/>
            <pc:sldMk cId="1615719742" sldId="2564"/>
            <ac:spMk id="28" creationId="{744CAA32-F237-419C-A2DD-43C28D920D3C}"/>
          </ac:spMkLst>
        </pc:spChg>
        <pc:spChg chg="add del">
          <ac:chgData name="Mamadou Diallo" userId="a1c35c6f-2eef-4d50-95be-f195f1f10c03" providerId="ADAL" clId="{8B4BDF38-0AAD-4A4D-A242-41FFE8897E59}" dt="2025-07-05T10:09:15.049" v="22" actId="26606"/>
          <ac:spMkLst>
            <pc:docMk/>
            <pc:sldMk cId="1615719742" sldId="2564"/>
            <ac:spMk id="32" creationId="{744CAA32-F237-419C-A2DD-43C28D920D3C}"/>
          </ac:spMkLst>
        </pc:spChg>
        <pc:spChg chg="add del">
          <ac:chgData name="Mamadou Diallo" userId="a1c35c6f-2eef-4d50-95be-f195f1f10c03" providerId="ADAL" clId="{8B4BDF38-0AAD-4A4D-A242-41FFE8897E59}" dt="2025-07-05T10:09:15.049" v="22" actId="26606"/>
          <ac:spMkLst>
            <pc:docMk/>
            <pc:sldMk cId="1615719742" sldId="2564"/>
            <ac:spMk id="33" creationId="{F7017262-EEEC-4F5E-917D-A55E68A1194C}"/>
          </ac:spMkLst>
        </pc:spChg>
        <pc:spChg chg="add del">
          <ac:chgData name="Mamadou Diallo" userId="a1c35c6f-2eef-4d50-95be-f195f1f10c03" providerId="ADAL" clId="{8B4BDF38-0AAD-4A4D-A242-41FFE8897E59}" dt="2025-07-05T10:09:55.975" v="27" actId="26606"/>
          <ac:spMkLst>
            <pc:docMk/>
            <pc:sldMk cId="1615719742" sldId="2564"/>
            <ac:spMk id="37" creationId="{744CAA32-F237-419C-A2DD-43C28D920D3C}"/>
          </ac:spMkLst>
        </pc:spChg>
        <pc:spChg chg="add">
          <ac:chgData name="Mamadou Diallo" userId="a1c35c6f-2eef-4d50-95be-f195f1f10c03" providerId="ADAL" clId="{8B4BDF38-0AAD-4A4D-A242-41FFE8897E59}" dt="2025-07-05T10:09:55.975" v="27" actId="26606"/>
          <ac:spMkLst>
            <pc:docMk/>
            <pc:sldMk cId="1615719742" sldId="2564"/>
            <ac:spMk id="45" creationId="{744CAA32-F237-419C-A2DD-43C28D920D3C}"/>
          </ac:spMkLst>
        </pc:spChg>
        <pc:picChg chg="add mod">
          <ac:chgData name="Mamadou Diallo" userId="a1c35c6f-2eef-4d50-95be-f195f1f10c03" providerId="ADAL" clId="{8B4BDF38-0AAD-4A4D-A242-41FFE8897E59}" dt="2025-07-05T10:08:45.382" v="16"/>
          <ac:picMkLst>
            <pc:docMk/>
            <pc:sldMk cId="1615719742" sldId="2564"/>
            <ac:picMk id="3" creationId="{47B967F5-9D33-C23A-1BDB-43017C7E6C3C}"/>
          </ac:picMkLst>
        </pc:picChg>
        <pc:picChg chg="mod ord">
          <ac:chgData name="Mamadou Diallo" userId="a1c35c6f-2eef-4d50-95be-f195f1f10c03" providerId="ADAL" clId="{8B4BDF38-0AAD-4A4D-A242-41FFE8897E59}" dt="2025-07-05T10:09:55.975" v="27" actId="26606"/>
          <ac:picMkLst>
            <pc:docMk/>
            <pc:sldMk cId="1615719742" sldId="2564"/>
            <ac:picMk id="5" creationId="{AF103F41-2E6B-4D1C-812B-60F4F788D8B5}"/>
          </ac:picMkLst>
        </pc:picChg>
        <pc:cxnChg chg="add del">
          <ac:chgData name="Mamadou Diallo" userId="a1c35c6f-2eef-4d50-95be-f195f1f10c03" providerId="ADAL" clId="{8B4BDF38-0AAD-4A4D-A242-41FFE8897E59}" dt="2025-07-05T10:09:15.058" v="23" actId="26606"/>
          <ac:cxnSpMkLst>
            <pc:docMk/>
            <pc:sldMk cId="1615719742" sldId="2564"/>
            <ac:cxnSpMk id="10" creationId="{118E06E4-607B-144B-382B-AD3D06B1EE8C}"/>
          </ac:cxnSpMkLst>
        </pc:cxnChg>
        <pc:cxnChg chg="add del">
          <ac:chgData name="Mamadou Diallo" userId="a1c35c6f-2eef-4d50-95be-f195f1f10c03" providerId="ADAL" clId="{8B4BDF38-0AAD-4A4D-A242-41FFE8897E59}" dt="2025-07-05T10:09:15.058" v="23" actId="26606"/>
          <ac:cxnSpMkLst>
            <pc:docMk/>
            <pc:sldMk cId="1615719742" sldId="2564"/>
            <ac:cxnSpMk id="14" creationId="{40BBF191-9CC8-4313-B1CA-8DF1A53AE4F9}"/>
          </ac:cxnSpMkLst>
        </pc:cxnChg>
        <pc:cxnChg chg="add del">
          <ac:chgData name="Mamadou Diallo" userId="a1c35c6f-2eef-4d50-95be-f195f1f10c03" providerId="ADAL" clId="{8B4BDF38-0AAD-4A4D-A242-41FFE8897E59}" dt="2025-07-05T10:09:05.999" v="18" actId="26606"/>
          <ac:cxnSpMkLst>
            <pc:docMk/>
            <pc:sldMk cId="1615719742" sldId="2564"/>
            <ac:cxnSpMk id="19" creationId="{118E06E4-607B-144B-382B-AD3D06B1EE8C}"/>
          </ac:cxnSpMkLst>
        </pc:cxnChg>
        <pc:cxnChg chg="add del">
          <ac:chgData name="Mamadou Diallo" userId="a1c35c6f-2eef-4d50-95be-f195f1f10c03" providerId="ADAL" clId="{8B4BDF38-0AAD-4A4D-A242-41FFE8897E59}" dt="2025-07-05T10:09:05.999" v="18" actId="26606"/>
          <ac:cxnSpMkLst>
            <pc:docMk/>
            <pc:sldMk cId="1615719742" sldId="2564"/>
            <ac:cxnSpMk id="25" creationId="{62713E66-598D-4B8A-9D2A-67C7AF46EF11}"/>
          </ac:cxnSpMkLst>
        </pc:cxnChg>
        <pc:cxnChg chg="add del">
          <ac:chgData name="Mamadou Diallo" userId="a1c35c6f-2eef-4d50-95be-f195f1f10c03" providerId="ADAL" clId="{8B4BDF38-0AAD-4A4D-A242-41FFE8897E59}" dt="2025-07-05T10:09:12.470" v="20" actId="26606"/>
          <ac:cxnSpMkLst>
            <pc:docMk/>
            <pc:sldMk cId="1615719742" sldId="2564"/>
            <ac:cxnSpMk id="27" creationId="{118E06E4-607B-144B-382B-AD3D06B1EE8C}"/>
          </ac:cxnSpMkLst>
        </pc:cxnChg>
        <pc:cxnChg chg="add del">
          <ac:chgData name="Mamadou Diallo" userId="a1c35c6f-2eef-4d50-95be-f195f1f10c03" providerId="ADAL" clId="{8B4BDF38-0AAD-4A4D-A242-41FFE8897E59}" dt="2025-07-05T10:09:12.470" v="20" actId="26606"/>
          <ac:cxnSpMkLst>
            <pc:docMk/>
            <pc:sldMk cId="1615719742" sldId="2564"/>
            <ac:cxnSpMk id="29" creationId="{691422F5-4221-4812-AFD9-5479C6D60AD9}"/>
          </ac:cxnSpMkLst>
        </pc:cxnChg>
        <pc:cxnChg chg="add del">
          <ac:chgData name="Mamadou Diallo" userId="a1c35c6f-2eef-4d50-95be-f195f1f10c03" providerId="ADAL" clId="{8B4BDF38-0AAD-4A4D-A242-41FFE8897E59}" dt="2025-07-05T10:09:15.049" v="22" actId="26606"/>
          <ac:cxnSpMkLst>
            <pc:docMk/>
            <pc:sldMk cId="1615719742" sldId="2564"/>
            <ac:cxnSpMk id="31" creationId="{118E06E4-607B-144B-382B-AD3D06B1EE8C}"/>
          </ac:cxnSpMkLst>
        </pc:cxnChg>
        <pc:cxnChg chg="add del">
          <ac:chgData name="Mamadou Diallo" userId="a1c35c6f-2eef-4d50-95be-f195f1f10c03" providerId="ADAL" clId="{8B4BDF38-0AAD-4A4D-A242-41FFE8897E59}" dt="2025-07-05T10:09:15.049" v="22" actId="26606"/>
          <ac:cxnSpMkLst>
            <pc:docMk/>
            <pc:sldMk cId="1615719742" sldId="2564"/>
            <ac:cxnSpMk id="34" creationId="{9A3EDAAA-869E-4AA2-A7CE-BF2C025963E8}"/>
          </ac:cxnSpMkLst>
        </pc:cxnChg>
        <pc:cxnChg chg="add del">
          <ac:chgData name="Mamadou Diallo" userId="a1c35c6f-2eef-4d50-95be-f195f1f10c03" providerId="ADAL" clId="{8B4BDF38-0AAD-4A4D-A242-41FFE8897E59}" dt="2025-07-05T10:09:55.975" v="27" actId="26606"/>
          <ac:cxnSpMkLst>
            <pc:docMk/>
            <pc:sldMk cId="1615719742" sldId="2564"/>
            <ac:cxnSpMk id="36" creationId="{118E06E4-607B-144B-382B-AD3D06B1EE8C}"/>
          </ac:cxnSpMkLst>
        </pc:cxnChg>
        <pc:cxnChg chg="add del">
          <ac:chgData name="Mamadou Diallo" userId="a1c35c6f-2eef-4d50-95be-f195f1f10c03" providerId="ADAL" clId="{8B4BDF38-0AAD-4A4D-A242-41FFE8897E59}" dt="2025-07-05T10:09:55.975" v="27" actId="26606"/>
          <ac:cxnSpMkLst>
            <pc:docMk/>
            <pc:sldMk cId="1615719742" sldId="2564"/>
            <ac:cxnSpMk id="38" creationId="{753FE100-D0AB-4AE2-824B-60CFA31EC6A2}"/>
          </ac:cxnSpMkLst>
        </pc:cxnChg>
        <pc:cxnChg chg="add">
          <ac:chgData name="Mamadou Diallo" userId="a1c35c6f-2eef-4d50-95be-f195f1f10c03" providerId="ADAL" clId="{8B4BDF38-0AAD-4A4D-A242-41FFE8897E59}" dt="2025-07-05T10:09:55.975" v="27" actId="26606"/>
          <ac:cxnSpMkLst>
            <pc:docMk/>
            <pc:sldMk cId="1615719742" sldId="2564"/>
            <ac:cxnSpMk id="43" creationId="{118E06E4-607B-144B-382B-AD3D06B1EE8C}"/>
          </ac:cxnSpMkLst>
        </pc:cxnChg>
        <pc:cxnChg chg="add">
          <ac:chgData name="Mamadou Diallo" userId="a1c35c6f-2eef-4d50-95be-f195f1f10c03" providerId="ADAL" clId="{8B4BDF38-0AAD-4A4D-A242-41FFE8897E59}" dt="2025-07-05T10:09:55.975" v="27" actId="26606"/>
          <ac:cxnSpMkLst>
            <pc:docMk/>
            <pc:sldMk cId="1615719742" sldId="2564"/>
            <ac:cxnSpMk id="47" creationId="{08052531-D50B-3899-B150-D05525F4F2BC}"/>
          </ac:cxnSpMkLst>
        </pc:cxnChg>
      </pc:sldChg>
      <pc:sldChg chg="modSp del">
        <pc:chgData name="Mamadou Diallo" userId="a1c35c6f-2eef-4d50-95be-f195f1f10c03" providerId="ADAL" clId="{8B4BDF38-0AAD-4A4D-A242-41FFE8897E59}" dt="2025-07-05T10:14:53.735" v="34" actId="2696"/>
        <pc:sldMkLst>
          <pc:docMk/>
          <pc:sldMk cId="1612460778" sldId="2567"/>
        </pc:sldMkLst>
        <pc:spChg chg="mod">
          <ac:chgData name="Mamadou Diallo" userId="a1c35c6f-2eef-4d50-95be-f195f1f10c03" providerId="ADAL" clId="{8B4BDF38-0AAD-4A4D-A242-41FFE8897E59}" dt="2025-07-05T10:11:53.639" v="28" actId="20577"/>
          <ac:spMkLst>
            <pc:docMk/>
            <pc:sldMk cId="1612460778" sldId="2567"/>
            <ac:spMk id="4" creationId="{C1E2D605-E18B-6E57-0D40-19B79D8BA791}"/>
          </ac:spMkLst>
        </pc:spChg>
      </pc:sldChg>
      <pc:sldChg chg="modSp mod">
        <pc:chgData name="Mamadou Diallo" userId="a1c35c6f-2eef-4d50-95be-f195f1f10c03" providerId="ADAL" clId="{8B4BDF38-0AAD-4A4D-A242-41FFE8897E59}" dt="2025-07-05T10:17:00.492" v="94" actId="20577"/>
        <pc:sldMkLst>
          <pc:docMk/>
          <pc:sldMk cId="387756893" sldId="2568"/>
        </pc:sldMkLst>
        <pc:spChg chg="mod">
          <ac:chgData name="Mamadou Diallo" userId="a1c35c6f-2eef-4d50-95be-f195f1f10c03" providerId="ADAL" clId="{8B4BDF38-0AAD-4A4D-A242-41FFE8897E59}" dt="2025-07-05T10:15:28.220" v="89" actId="20577"/>
          <ac:spMkLst>
            <pc:docMk/>
            <pc:sldMk cId="387756893" sldId="2568"/>
            <ac:spMk id="2" creationId="{C776547A-FC46-AE64-47F6-EEB4537ED8AE}"/>
          </ac:spMkLst>
        </pc:spChg>
        <pc:spChg chg="mod">
          <ac:chgData name="Mamadou Diallo" userId="a1c35c6f-2eef-4d50-95be-f195f1f10c03" providerId="ADAL" clId="{8B4BDF38-0AAD-4A4D-A242-41FFE8897E59}" dt="2025-07-05T10:17:00.492" v="94" actId="20577"/>
          <ac:spMkLst>
            <pc:docMk/>
            <pc:sldMk cId="387756893" sldId="2568"/>
            <ac:spMk id="4" creationId="{5BAD698E-B2FF-8397-65FB-4C8E5C9ED6D2}"/>
          </ac:spMkLst>
        </pc:spChg>
      </pc:sldChg>
      <pc:sldChg chg="del">
        <pc:chgData name="Mamadou Diallo" userId="a1c35c6f-2eef-4d50-95be-f195f1f10c03" providerId="ADAL" clId="{8B4BDF38-0AAD-4A4D-A242-41FFE8897E59}" dt="2025-07-05T10:12:29.311" v="29" actId="2696"/>
        <pc:sldMkLst>
          <pc:docMk/>
          <pc:sldMk cId="3070574975" sldId="2569"/>
        </pc:sldMkLst>
      </pc:sldChg>
      <pc:sldChg chg="del">
        <pc:chgData name="Mamadou Diallo" userId="a1c35c6f-2eef-4d50-95be-f195f1f10c03" providerId="ADAL" clId="{8B4BDF38-0AAD-4A4D-A242-41FFE8897E59}" dt="2025-07-05T10:17:18.733" v="95" actId="2696"/>
        <pc:sldMkLst>
          <pc:docMk/>
          <pc:sldMk cId="1501918194" sldId="2570"/>
        </pc:sldMkLst>
      </pc:sldChg>
      <pc:sldChg chg="del">
        <pc:chgData name="Mamadou Diallo" userId="a1c35c6f-2eef-4d50-95be-f195f1f10c03" providerId="ADAL" clId="{8B4BDF38-0AAD-4A4D-A242-41FFE8897E59}" dt="2025-07-05T10:17:26.593" v="96" actId="2696"/>
        <pc:sldMkLst>
          <pc:docMk/>
          <pc:sldMk cId="3017263289" sldId="2571"/>
        </pc:sldMkLst>
      </pc:sldChg>
      <pc:sldChg chg="ord">
        <pc:chgData name="Mamadou Diallo" userId="a1c35c6f-2eef-4d50-95be-f195f1f10c03" providerId="ADAL" clId="{8B4BDF38-0AAD-4A4D-A242-41FFE8897E59}" dt="2025-07-05T10:13:08.902" v="32"/>
        <pc:sldMkLst>
          <pc:docMk/>
          <pc:sldMk cId="2405644489" sldId="2572"/>
        </pc:sldMkLst>
      </pc:sldChg>
      <pc:sldChg chg="modNotesTx">
        <pc:chgData name="Mamadou Diallo" userId="a1c35c6f-2eef-4d50-95be-f195f1f10c03" providerId="ADAL" clId="{8B4BDF38-0AAD-4A4D-A242-41FFE8897E59}" dt="2025-07-05T10:12:51.840" v="30" actId="20577"/>
        <pc:sldMkLst>
          <pc:docMk/>
          <pc:sldMk cId="337145937" sldId="25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A34E0-4CBE-449D-94BF-086B6C70121F}"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3F46D284-8119-4202-807E-AEAFFE1EC4CD}">
      <dgm:prSet/>
      <dgm:spPr/>
      <dgm:t>
        <a:bodyPr/>
        <a:lstStyle/>
        <a:p>
          <a:pPr>
            <a:lnSpc>
              <a:spcPct val="100000"/>
            </a:lnSpc>
            <a:defRPr b="1"/>
          </a:pPr>
          <a:r>
            <a:rPr lang="en-US"/>
            <a:t>Benefits of Modular Design</a:t>
          </a:r>
        </a:p>
      </dgm:t>
    </dgm:pt>
    <dgm:pt modelId="{5449FF13-6C33-44F2-A662-48AE3F22D784}" type="parTrans" cxnId="{7EFF7649-EA44-467F-B677-B0FFBCB4537F}">
      <dgm:prSet/>
      <dgm:spPr/>
      <dgm:t>
        <a:bodyPr/>
        <a:lstStyle/>
        <a:p>
          <a:endParaRPr lang="en-US"/>
        </a:p>
      </dgm:t>
    </dgm:pt>
    <dgm:pt modelId="{CCE7386D-464F-4F53-B6EB-CBB17F2DD1BD}" type="sibTrans" cxnId="{7EFF7649-EA44-467F-B677-B0FFBCB4537F}">
      <dgm:prSet/>
      <dgm:spPr/>
      <dgm:t>
        <a:bodyPr/>
        <a:lstStyle/>
        <a:p>
          <a:pPr>
            <a:lnSpc>
              <a:spcPct val="100000"/>
            </a:lnSpc>
            <a:defRPr b="1"/>
          </a:pPr>
          <a:endParaRPr lang="en-US"/>
        </a:p>
      </dgm:t>
    </dgm:pt>
    <dgm:pt modelId="{65AC9662-0A61-4BB9-A2EE-C62A8AEDB96B}">
      <dgm:prSet/>
      <dgm:spPr/>
      <dgm:t>
        <a:bodyPr/>
        <a:lstStyle/>
        <a:p>
          <a:pPr>
            <a:lnSpc>
              <a:spcPct val="100000"/>
            </a:lnSpc>
          </a:pPr>
          <a:r>
            <a:rPr lang="en-US"/>
            <a:t>Modular design simplifies game development by breaking complex tasks into manageable functions.</a:t>
          </a:r>
        </a:p>
      </dgm:t>
    </dgm:pt>
    <dgm:pt modelId="{DFE7452D-9DD7-481D-8DD1-34830523C09A}" type="parTrans" cxnId="{0D3950C7-2FD4-4DC7-BF14-EF34475D5A03}">
      <dgm:prSet/>
      <dgm:spPr/>
      <dgm:t>
        <a:bodyPr/>
        <a:lstStyle/>
        <a:p>
          <a:endParaRPr lang="en-US"/>
        </a:p>
      </dgm:t>
    </dgm:pt>
    <dgm:pt modelId="{9B3ABD5C-CBA1-4F50-ADBD-84552DE9E1C2}" type="sibTrans" cxnId="{0D3950C7-2FD4-4DC7-BF14-EF34475D5A03}">
      <dgm:prSet/>
      <dgm:spPr/>
      <dgm:t>
        <a:bodyPr/>
        <a:lstStyle/>
        <a:p>
          <a:endParaRPr lang="en-US"/>
        </a:p>
      </dgm:t>
    </dgm:pt>
    <dgm:pt modelId="{C65D7F6F-6A85-440B-BF61-5FAF6A4AFA43}">
      <dgm:prSet/>
      <dgm:spPr/>
      <dgm:t>
        <a:bodyPr/>
        <a:lstStyle/>
        <a:p>
          <a:pPr>
            <a:lnSpc>
              <a:spcPct val="100000"/>
            </a:lnSpc>
            <a:defRPr b="1"/>
          </a:pPr>
          <a:r>
            <a:rPr lang="en-US"/>
            <a:t>Role of Teamwork</a:t>
          </a:r>
        </a:p>
      </dgm:t>
    </dgm:pt>
    <dgm:pt modelId="{8322C73D-FBF0-4752-9E97-E7921844B110}" type="parTrans" cxnId="{BD6D5D54-343A-4DBD-9F2E-01C9366E49F2}">
      <dgm:prSet/>
      <dgm:spPr/>
      <dgm:t>
        <a:bodyPr/>
        <a:lstStyle/>
        <a:p>
          <a:endParaRPr lang="en-US"/>
        </a:p>
      </dgm:t>
    </dgm:pt>
    <dgm:pt modelId="{C3A339E3-AEFA-4190-932C-C6F3057A6494}" type="sibTrans" cxnId="{BD6D5D54-343A-4DBD-9F2E-01C9366E49F2}">
      <dgm:prSet/>
      <dgm:spPr/>
      <dgm:t>
        <a:bodyPr/>
        <a:lstStyle/>
        <a:p>
          <a:pPr>
            <a:lnSpc>
              <a:spcPct val="100000"/>
            </a:lnSpc>
            <a:defRPr b="1"/>
          </a:pPr>
          <a:endParaRPr lang="en-US"/>
        </a:p>
      </dgm:t>
    </dgm:pt>
    <dgm:pt modelId="{6F791043-0A20-4292-8734-023396233CE1}">
      <dgm:prSet/>
      <dgm:spPr/>
      <dgm:t>
        <a:bodyPr/>
        <a:lstStyle/>
        <a:p>
          <a:pPr>
            <a:lnSpc>
              <a:spcPct val="100000"/>
            </a:lnSpc>
          </a:pPr>
          <a:r>
            <a:rPr lang="en-US"/>
            <a:t>Effective teamwork best practices enhance collaboration and improve game quality.</a:t>
          </a:r>
        </a:p>
      </dgm:t>
    </dgm:pt>
    <dgm:pt modelId="{156B6D94-8DD5-43F2-BC04-C8E0E0DF7FE6}" type="parTrans" cxnId="{9432612B-81B9-4D9B-9CE0-4E8B815371F0}">
      <dgm:prSet/>
      <dgm:spPr/>
      <dgm:t>
        <a:bodyPr/>
        <a:lstStyle/>
        <a:p>
          <a:endParaRPr lang="en-US"/>
        </a:p>
      </dgm:t>
    </dgm:pt>
    <dgm:pt modelId="{3649D4F5-D18F-4AB1-AC69-D4DCA27216CE}" type="sibTrans" cxnId="{9432612B-81B9-4D9B-9CE0-4E8B815371F0}">
      <dgm:prSet/>
      <dgm:spPr/>
      <dgm:t>
        <a:bodyPr/>
        <a:lstStyle/>
        <a:p>
          <a:endParaRPr lang="en-US"/>
        </a:p>
      </dgm:t>
    </dgm:pt>
    <dgm:pt modelId="{1E3CAA55-664E-4CB5-A6B5-4333A15F3FE1}">
      <dgm:prSet/>
      <dgm:spPr/>
      <dgm:t>
        <a:bodyPr/>
        <a:lstStyle/>
        <a:p>
          <a:pPr>
            <a:lnSpc>
              <a:spcPct val="100000"/>
            </a:lnSpc>
            <a:defRPr b="1"/>
          </a:pPr>
          <a:r>
            <a:rPr lang="en-US"/>
            <a:t>Future Development Foundation</a:t>
          </a:r>
        </a:p>
      </dgm:t>
    </dgm:pt>
    <dgm:pt modelId="{5858A76E-2AAE-477C-8B68-244BE8151C13}" type="parTrans" cxnId="{BD86B66B-EB92-473C-B856-2DAF62E3DA8B}">
      <dgm:prSet/>
      <dgm:spPr/>
      <dgm:t>
        <a:bodyPr/>
        <a:lstStyle/>
        <a:p>
          <a:endParaRPr lang="en-US"/>
        </a:p>
      </dgm:t>
    </dgm:pt>
    <dgm:pt modelId="{D21C7919-A66A-464E-AC84-02A5D38FEDE9}" type="sibTrans" cxnId="{BD86B66B-EB92-473C-B856-2DAF62E3DA8B}">
      <dgm:prSet/>
      <dgm:spPr/>
      <dgm:t>
        <a:bodyPr/>
        <a:lstStyle/>
        <a:p>
          <a:endParaRPr lang="en-US"/>
        </a:p>
      </dgm:t>
    </dgm:pt>
    <dgm:pt modelId="{FDA7503E-8E03-4806-A719-94CE819E0663}">
      <dgm:prSet/>
      <dgm:spPr/>
      <dgm:t>
        <a:bodyPr/>
        <a:lstStyle/>
        <a:p>
          <a:pPr>
            <a:lnSpc>
              <a:spcPct val="100000"/>
            </a:lnSpc>
          </a:pPr>
          <a:r>
            <a:rPr lang="en-US"/>
            <a:t>Using modularity and teamwork sets a strong foundation for future dynamic game projects.</a:t>
          </a:r>
        </a:p>
      </dgm:t>
    </dgm:pt>
    <dgm:pt modelId="{D23CF19D-CC38-417F-B56E-AD4085BA3AAF}" type="parTrans" cxnId="{A05AEB24-3D2F-4ED1-A799-573154359D2E}">
      <dgm:prSet/>
      <dgm:spPr/>
      <dgm:t>
        <a:bodyPr/>
        <a:lstStyle/>
        <a:p>
          <a:endParaRPr lang="en-US"/>
        </a:p>
      </dgm:t>
    </dgm:pt>
    <dgm:pt modelId="{8DE8D721-B5B8-4979-866B-67FD4B943390}" type="sibTrans" cxnId="{A05AEB24-3D2F-4ED1-A799-573154359D2E}">
      <dgm:prSet/>
      <dgm:spPr/>
      <dgm:t>
        <a:bodyPr/>
        <a:lstStyle/>
        <a:p>
          <a:endParaRPr lang="en-US"/>
        </a:p>
      </dgm:t>
    </dgm:pt>
    <dgm:pt modelId="{B6C24605-D18F-4C87-820F-9CA98F5282FB}" type="pres">
      <dgm:prSet presAssocID="{641A34E0-4CBE-449D-94BF-086B6C70121F}" presName="Name0" presStyleCnt="0">
        <dgm:presLayoutVars>
          <dgm:dir/>
          <dgm:resizeHandles val="exact"/>
        </dgm:presLayoutVars>
      </dgm:prSet>
      <dgm:spPr/>
    </dgm:pt>
    <dgm:pt modelId="{F872173C-AAA1-4688-8906-C4888860EAEB}" type="pres">
      <dgm:prSet presAssocID="{3F46D284-8119-4202-807E-AEAFFE1EC4CD}" presName="compNode" presStyleCnt="0"/>
      <dgm:spPr/>
    </dgm:pt>
    <dgm:pt modelId="{431630C7-72F5-4D57-814E-50454DADD891}" type="pres">
      <dgm:prSet presAssocID="{3F46D284-8119-4202-807E-AEAFFE1EC4CD}" presName="pictRect" presStyleLbl="revTx" presStyleIdx="0" presStyleCnt="6">
        <dgm:presLayoutVars>
          <dgm:chMax val="0"/>
          <dgm:bulletEnabled/>
        </dgm:presLayoutVars>
      </dgm:prSet>
      <dgm:spPr/>
    </dgm:pt>
    <dgm:pt modelId="{7184EE55-5184-41E1-A929-A6699C8FBFD2}" type="pres">
      <dgm:prSet presAssocID="{3F46D284-8119-4202-807E-AEAFFE1EC4CD}" presName="textRect" presStyleLbl="revTx" presStyleIdx="1" presStyleCnt="6">
        <dgm:presLayoutVars>
          <dgm:bulletEnabled/>
        </dgm:presLayoutVars>
      </dgm:prSet>
      <dgm:spPr/>
    </dgm:pt>
    <dgm:pt modelId="{CE436886-F7FD-41E9-954A-059E7F89F8CC}" type="pres">
      <dgm:prSet presAssocID="{CCE7386D-464F-4F53-B6EB-CBB17F2DD1BD}" presName="sibTrans" presStyleLbl="sibTrans2D1" presStyleIdx="0" presStyleCnt="0"/>
      <dgm:spPr/>
    </dgm:pt>
    <dgm:pt modelId="{BFDF46BD-9DE1-4724-8722-9BFDA4477CBC}" type="pres">
      <dgm:prSet presAssocID="{C65D7F6F-6A85-440B-BF61-5FAF6A4AFA43}" presName="compNode" presStyleCnt="0"/>
      <dgm:spPr/>
    </dgm:pt>
    <dgm:pt modelId="{C76F359D-76FB-4278-BB45-FDD7B28935BE}" type="pres">
      <dgm:prSet presAssocID="{C65D7F6F-6A85-440B-BF61-5FAF6A4AFA43}" presName="pictRect" presStyleLbl="revTx" presStyleIdx="2" presStyleCnt="6">
        <dgm:presLayoutVars>
          <dgm:chMax val="0"/>
          <dgm:bulletEnabled/>
        </dgm:presLayoutVars>
      </dgm:prSet>
      <dgm:spPr/>
    </dgm:pt>
    <dgm:pt modelId="{C465BF6B-95E5-4828-8AFA-CDF9CBE7CA57}" type="pres">
      <dgm:prSet presAssocID="{C65D7F6F-6A85-440B-BF61-5FAF6A4AFA43}" presName="textRect" presStyleLbl="revTx" presStyleIdx="3" presStyleCnt="6">
        <dgm:presLayoutVars>
          <dgm:bulletEnabled/>
        </dgm:presLayoutVars>
      </dgm:prSet>
      <dgm:spPr/>
    </dgm:pt>
    <dgm:pt modelId="{33AB466A-A3C7-4A0C-94C3-0153B9B6D759}" type="pres">
      <dgm:prSet presAssocID="{C3A339E3-AEFA-4190-932C-C6F3057A6494}" presName="sibTrans" presStyleLbl="sibTrans2D1" presStyleIdx="0" presStyleCnt="0"/>
      <dgm:spPr/>
    </dgm:pt>
    <dgm:pt modelId="{09E1B0FB-8B1F-4B72-8FDA-7E62A9253124}" type="pres">
      <dgm:prSet presAssocID="{1E3CAA55-664E-4CB5-A6B5-4333A15F3FE1}" presName="compNode" presStyleCnt="0"/>
      <dgm:spPr/>
    </dgm:pt>
    <dgm:pt modelId="{03FF9541-4E6F-437F-B92C-E443A401710D}" type="pres">
      <dgm:prSet presAssocID="{1E3CAA55-664E-4CB5-A6B5-4333A15F3FE1}" presName="pictRect" presStyleLbl="revTx" presStyleIdx="4" presStyleCnt="6">
        <dgm:presLayoutVars>
          <dgm:chMax val="0"/>
          <dgm:bulletEnabled/>
        </dgm:presLayoutVars>
      </dgm:prSet>
      <dgm:spPr/>
    </dgm:pt>
    <dgm:pt modelId="{CE123F86-9560-4922-A86F-4064C8F0F5D8}" type="pres">
      <dgm:prSet presAssocID="{1E3CAA55-664E-4CB5-A6B5-4333A15F3FE1}" presName="textRect" presStyleLbl="revTx" presStyleIdx="5" presStyleCnt="6">
        <dgm:presLayoutVars>
          <dgm:bulletEnabled/>
        </dgm:presLayoutVars>
      </dgm:prSet>
      <dgm:spPr/>
    </dgm:pt>
  </dgm:ptLst>
  <dgm:cxnLst>
    <dgm:cxn modelId="{90E63E19-FBEB-400C-968E-B35A9DBF5E26}" type="presOf" srcId="{641A34E0-4CBE-449D-94BF-086B6C70121F}" destId="{B6C24605-D18F-4C87-820F-9CA98F5282FB}" srcOrd="0" destOrd="0" presId="urn:microsoft.com/office/officeart/2024/3/layout/hArchList1"/>
    <dgm:cxn modelId="{A05AEB24-3D2F-4ED1-A799-573154359D2E}" srcId="{1E3CAA55-664E-4CB5-A6B5-4333A15F3FE1}" destId="{FDA7503E-8E03-4806-A719-94CE819E0663}" srcOrd="0" destOrd="0" parTransId="{D23CF19D-CC38-417F-B56E-AD4085BA3AAF}" sibTransId="{8DE8D721-B5B8-4979-866B-67FD4B943390}"/>
    <dgm:cxn modelId="{9432612B-81B9-4D9B-9CE0-4E8B815371F0}" srcId="{C65D7F6F-6A85-440B-BF61-5FAF6A4AFA43}" destId="{6F791043-0A20-4292-8734-023396233CE1}" srcOrd="0" destOrd="0" parTransId="{156B6D94-8DD5-43F2-BC04-C8E0E0DF7FE6}" sibTransId="{3649D4F5-D18F-4AB1-AC69-D4DCA27216CE}"/>
    <dgm:cxn modelId="{7EFF7649-EA44-467F-B677-B0FFBCB4537F}" srcId="{641A34E0-4CBE-449D-94BF-086B6C70121F}" destId="{3F46D284-8119-4202-807E-AEAFFE1EC4CD}" srcOrd="0" destOrd="0" parTransId="{5449FF13-6C33-44F2-A662-48AE3F22D784}" sibTransId="{CCE7386D-464F-4F53-B6EB-CBB17F2DD1BD}"/>
    <dgm:cxn modelId="{BD86B66B-EB92-473C-B856-2DAF62E3DA8B}" srcId="{641A34E0-4CBE-449D-94BF-086B6C70121F}" destId="{1E3CAA55-664E-4CB5-A6B5-4333A15F3FE1}" srcOrd="2" destOrd="0" parTransId="{5858A76E-2AAE-477C-8B68-244BE8151C13}" sibTransId="{D21C7919-A66A-464E-AC84-02A5D38FEDE9}"/>
    <dgm:cxn modelId="{B8250150-76E8-4190-8549-F33AC16F3E28}" type="presOf" srcId="{3F46D284-8119-4202-807E-AEAFFE1EC4CD}" destId="{431630C7-72F5-4D57-814E-50454DADD891}" srcOrd="0" destOrd="0" presId="urn:microsoft.com/office/officeart/2024/3/layout/hArchList1"/>
    <dgm:cxn modelId="{1E593373-A138-4C85-A9B6-0EA6E07884BF}" type="presOf" srcId="{FDA7503E-8E03-4806-A719-94CE819E0663}" destId="{CE123F86-9560-4922-A86F-4064C8F0F5D8}" srcOrd="0" destOrd="0" presId="urn:microsoft.com/office/officeart/2024/3/layout/hArchList1"/>
    <dgm:cxn modelId="{BD6D5D54-343A-4DBD-9F2E-01C9366E49F2}" srcId="{641A34E0-4CBE-449D-94BF-086B6C70121F}" destId="{C65D7F6F-6A85-440B-BF61-5FAF6A4AFA43}" srcOrd="1" destOrd="0" parTransId="{8322C73D-FBF0-4752-9E97-E7921844B110}" sibTransId="{C3A339E3-AEFA-4190-932C-C6F3057A6494}"/>
    <dgm:cxn modelId="{A6C1FA83-2C8A-4749-ABCF-8A7D2D12D9E9}" type="presOf" srcId="{6F791043-0A20-4292-8734-023396233CE1}" destId="{C465BF6B-95E5-4828-8AFA-CDF9CBE7CA57}" srcOrd="0" destOrd="0" presId="urn:microsoft.com/office/officeart/2024/3/layout/hArchList1"/>
    <dgm:cxn modelId="{69211C8A-7ABA-4CE3-89E9-46F2B9B31EE7}" type="presOf" srcId="{1E3CAA55-664E-4CB5-A6B5-4333A15F3FE1}" destId="{03FF9541-4E6F-437F-B92C-E443A401710D}" srcOrd="0" destOrd="0" presId="urn:microsoft.com/office/officeart/2024/3/layout/hArchList1"/>
    <dgm:cxn modelId="{0D7D26AF-9F6F-4903-A6F5-2A31E740DEAA}" type="presOf" srcId="{CCE7386D-464F-4F53-B6EB-CBB17F2DD1BD}" destId="{CE436886-F7FD-41E9-954A-059E7F89F8CC}" srcOrd="0" destOrd="0" presId="urn:microsoft.com/office/officeart/2024/3/layout/hArchList1"/>
    <dgm:cxn modelId="{A36B5EBE-B25A-412F-912F-0600E1BBB90D}" type="presOf" srcId="{65AC9662-0A61-4BB9-A2EE-C62A8AEDB96B}" destId="{7184EE55-5184-41E1-A929-A6699C8FBFD2}" srcOrd="0" destOrd="0" presId="urn:microsoft.com/office/officeart/2024/3/layout/hArchList1"/>
    <dgm:cxn modelId="{0D3950C7-2FD4-4DC7-BF14-EF34475D5A03}" srcId="{3F46D284-8119-4202-807E-AEAFFE1EC4CD}" destId="{65AC9662-0A61-4BB9-A2EE-C62A8AEDB96B}" srcOrd="0" destOrd="0" parTransId="{DFE7452D-9DD7-481D-8DD1-34830523C09A}" sibTransId="{9B3ABD5C-CBA1-4F50-ADBD-84552DE9E1C2}"/>
    <dgm:cxn modelId="{B51EE9D3-3AF4-4A3A-8860-31D73CA96C19}" type="presOf" srcId="{C3A339E3-AEFA-4190-932C-C6F3057A6494}" destId="{33AB466A-A3C7-4A0C-94C3-0153B9B6D759}" srcOrd="0" destOrd="0" presId="urn:microsoft.com/office/officeart/2024/3/layout/hArchList1"/>
    <dgm:cxn modelId="{741129DD-09A8-4F60-8EB7-6103644DCF17}" type="presOf" srcId="{C65D7F6F-6A85-440B-BF61-5FAF6A4AFA43}" destId="{C76F359D-76FB-4278-BB45-FDD7B28935BE}" srcOrd="0" destOrd="0" presId="urn:microsoft.com/office/officeart/2024/3/layout/hArchList1"/>
    <dgm:cxn modelId="{DB27EF68-3211-4224-820D-8ACBAF40D8DD}" type="presParOf" srcId="{B6C24605-D18F-4C87-820F-9CA98F5282FB}" destId="{F872173C-AAA1-4688-8906-C4888860EAEB}" srcOrd="0" destOrd="0" presId="urn:microsoft.com/office/officeart/2024/3/layout/hArchList1"/>
    <dgm:cxn modelId="{A003A90D-F537-498A-A7D8-C10AD4138A47}" type="presParOf" srcId="{F872173C-AAA1-4688-8906-C4888860EAEB}" destId="{431630C7-72F5-4D57-814E-50454DADD891}" srcOrd="0" destOrd="0" presId="urn:microsoft.com/office/officeart/2024/3/layout/hArchList1"/>
    <dgm:cxn modelId="{3EB2350B-3EBF-4A3D-971D-595360EA766B}" type="presParOf" srcId="{F872173C-AAA1-4688-8906-C4888860EAEB}" destId="{7184EE55-5184-41E1-A929-A6699C8FBFD2}" srcOrd="1" destOrd="0" presId="urn:microsoft.com/office/officeart/2024/3/layout/hArchList1"/>
    <dgm:cxn modelId="{1CB53A22-E477-4612-B73D-5F4A927AC721}" type="presParOf" srcId="{B6C24605-D18F-4C87-820F-9CA98F5282FB}" destId="{CE436886-F7FD-41E9-954A-059E7F89F8CC}" srcOrd="1" destOrd="0" presId="urn:microsoft.com/office/officeart/2024/3/layout/hArchList1"/>
    <dgm:cxn modelId="{B98827BB-7E9D-4A16-90ED-58DAB9A896BF}" type="presParOf" srcId="{B6C24605-D18F-4C87-820F-9CA98F5282FB}" destId="{BFDF46BD-9DE1-4724-8722-9BFDA4477CBC}" srcOrd="2" destOrd="0" presId="urn:microsoft.com/office/officeart/2024/3/layout/hArchList1"/>
    <dgm:cxn modelId="{872204A4-C8DF-4846-833A-D5394485992C}" type="presParOf" srcId="{BFDF46BD-9DE1-4724-8722-9BFDA4477CBC}" destId="{C76F359D-76FB-4278-BB45-FDD7B28935BE}" srcOrd="0" destOrd="0" presId="urn:microsoft.com/office/officeart/2024/3/layout/hArchList1"/>
    <dgm:cxn modelId="{3E26564D-431F-4F3C-9D7F-01EB2B25813C}" type="presParOf" srcId="{BFDF46BD-9DE1-4724-8722-9BFDA4477CBC}" destId="{C465BF6B-95E5-4828-8AFA-CDF9CBE7CA57}" srcOrd="1" destOrd="0" presId="urn:microsoft.com/office/officeart/2024/3/layout/hArchList1"/>
    <dgm:cxn modelId="{14B2321E-622F-4605-B3FF-48052C41ABEE}" type="presParOf" srcId="{B6C24605-D18F-4C87-820F-9CA98F5282FB}" destId="{33AB466A-A3C7-4A0C-94C3-0153B9B6D759}" srcOrd="3" destOrd="0" presId="urn:microsoft.com/office/officeart/2024/3/layout/hArchList1"/>
    <dgm:cxn modelId="{F3650735-2D86-4426-9302-23881AC92AC7}" type="presParOf" srcId="{B6C24605-D18F-4C87-820F-9CA98F5282FB}" destId="{09E1B0FB-8B1F-4B72-8FDA-7E62A9253124}" srcOrd="4" destOrd="0" presId="urn:microsoft.com/office/officeart/2024/3/layout/hArchList1"/>
    <dgm:cxn modelId="{46EB1E40-B4B6-4DE3-885F-1B48BEC24C76}" type="presParOf" srcId="{09E1B0FB-8B1F-4B72-8FDA-7E62A9253124}" destId="{03FF9541-4E6F-437F-B92C-E443A401710D}" srcOrd="0" destOrd="0" presId="urn:microsoft.com/office/officeart/2024/3/layout/hArchList1"/>
    <dgm:cxn modelId="{3B2A04CF-6C1D-43F1-A038-9EDE65C20C73}" type="presParOf" srcId="{09E1B0FB-8B1F-4B72-8FDA-7E62A9253124}" destId="{CE123F86-9560-4922-A86F-4064C8F0F5D8}"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630C7-72F5-4D57-814E-50454DADD891}">
      <dsp:nvSpPr>
        <dsp:cNvPr id="0" name=""/>
        <dsp:cNvSpPr/>
      </dsp:nvSpPr>
      <dsp:spPr>
        <a:xfrm>
          <a:off x="0"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Benefits of Modular Design</a:t>
          </a:r>
        </a:p>
      </dsp:txBody>
      <dsp:txXfrm>
        <a:off x="0" y="0"/>
        <a:ext cx="3377565" cy="320182"/>
      </dsp:txXfrm>
    </dsp:sp>
    <dsp:sp modelId="{7184EE55-5184-41E1-A929-A6699C8FBFD2}">
      <dsp:nvSpPr>
        <dsp:cNvPr id="0" name=""/>
        <dsp:cNvSpPr/>
      </dsp:nvSpPr>
      <dsp:spPr>
        <a:xfrm>
          <a:off x="0"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Modular design simplifies game development by breaking complex tasks into manageable functions.</a:t>
          </a:r>
        </a:p>
      </dsp:txBody>
      <dsp:txXfrm>
        <a:off x="0" y="320182"/>
        <a:ext cx="3377565" cy="2135895"/>
      </dsp:txXfrm>
    </dsp:sp>
    <dsp:sp modelId="{C76F359D-76FB-4278-BB45-FDD7B28935BE}">
      <dsp:nvSpPr>
        <dsp:cNvPr id="0" name=""/>
        <dsp:cNvSpPr/>
      </dsp:nvSpPr>
      <dsp:spPr>
        <a:xfrm>
          <a:off x="3715321"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Role of Teamwork</a:t>
          </a:r>
        </a:p>
      </dsp:txBody>
      <dsp:txXfrm>
        <a:off x="3715321" y="0"/>
        <a:ext cx="3377565" cy="320182"/>
      </dsp:txXfrm>
    </dsp:sp>
    <dsp:sp modelId="{C465BF6B-95E5-4828-8AFA-CDF9CBE7CA57}">
      <dsp:nvSpPr>
        <dsp:cNvPr id="0" name=""/>
        <dsp:cNvSpPr/>
      </dsp:nvSpPr>
      <dsp:spPr>
        <a:xfrm>
          <a:off x="3715321"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Effective teamwork best practices enhance collaboration and improve game quality.</a:t>
          </a:r>
        </a:p>
      </dsp:txBody>
      <dsp:txXfrm>
        <a:off x="3715321" y="320182"/>
        <a:ext cx="3377565" cy="2135895"/>
      </dsp:txXfrm>
    </dsp:sp>
    <dsp:sp modelId="{03FF9541-4E6F-437F-B92C-E443A401710D}">
      <dsp:nvSpPr>
        <dsp:cNvPr id="0" name=""/>
        <dsp:cNvSpPr/>
      </dsp:nvSpPr>
      <dsp:spPr>
        <a:xfrm>
          <a:off x="7430643"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Future Development Foundation</a:t>
          </a:r>
        </a:p>
      </dsp:txBody>
      <dsp:txXfrm>
        <a:off x="7430643" y="0"/>
        <a:ext cx="3377565" cy="320182"/>
      </dsp:txXfrm>
    </dsp:sp>
    <dsp:sp modelId="{CE123F86-9560-4922-A86F-4064C8F0F5D8}">
      <dsp:nvSpPr>
        <dsp:cNvPr id="0" name=""/>
        <dsp:cNvSpPr/>
      </dsp:nvSpPr>
      <dsp:spPr>
        <a:xfrm>
          <a:off x="7430643"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Using modularity and teamwork sets a strong foundation for future dynamic game projects.</a:t>
          </a:r>
        </a:p>
      </dsp:txBody>
      <dsp:txXfrm>
        <a:off x="7430643" y="320182"/>
        <a:ext cx="3377565" cy="213589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47545-B006-4839-9F93-BD04A1894A8E}" type="datetimeFigureOut">
              <a:rPr lang="en-US" smtClean="0"/>
              <a:t>7/5/2025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991CE-5BEE-4E9D-85F7-E644A59DAD99}" type="slidenum">
              <a:rPr lang="en-US" smtClean="0"/>
              <a:t>‹#›</a:t>
            </a:fld>
            <a:endParaRPr lang="en-US"/>
          </a:p>
        </p:txBody>
      </p:sp>
    </p:spTree>
    <p:extLst>
      <p:ext uri="{BB962C8B-B14F-4D97-AF65-F5344CB8AC3E}">
        <p14:creationId xmlns:p14="http://schemas.microsoft.com/office/powerpoint/2010/main" val="3155501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In this presentation, we will explore the essential concepts of functions and modularity in game development, focusing on their application in creating an engaging text-based adventure game. We will also cover strategies for successful project collaboration and teamwork.
Image source: Microsoft 365 content library
</a:t>
            </a:r>
          </a:p>
        </p:txBody>
      </p:sp>
      <p:sp>
        <p:nvSpPr>
          <p:cNvPr id="4" name="Slide Number Placeholder 3"/>
          <p:cNvSpPr>
            <a:spLocks noGrp="1"/>
          </p:cNvSpPr>
          <p:nvPr>
            <p:ph type="sldNum" sz="quarter" idx="5"/>
          </p:nvPr>
        </p:nvSpPr>
        <p:spPr/>
        <p:txBody>
          <a:bodyPr/>
          <a:lstStyle/>
          <a:p>
            <a:fld id="{F3B2EF34-9A7D-4474-86D5-389715907A8D}" type="slidenum">
              <a:rPr lang="en-US" smtClean="0"/>
              <a:t>1</a:t>
            </a:fld>
            <a:endParaRPr lang="en-US"/>
          </a:p>
        </p:txBody>
      </p:sp>
    </p:spTree>
    <p:extLst>
      <p:ext uri="{BB962C8B-B14F-4D97-AF65-F5344CB8AC3E}">
        <p14:creationId xmlns:p14="http://schemas.microsoft.com/office/powerpoint/2010/main" val="148854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We will begin with an introduction to the importance of functions and modularity in game development. Next, we’ll examine how these concepts are applied in designing core game mechanics, player choices, and dynamic narratives. Finally, we will discuss the capstone project workflow, teamwork, and code review practices.
Image source: Microsoft 365 content library
</a:t>
            </a:r>
          </a:p>
        </p:txBody>
      </p:sp>
      <p:sp>
        <p:nvSpPr>
          <p:cNvPr id="4" name="Slide Number Placeholder 3"/>
          <p:cNvSpPr>
            <a:spLocks noGrp="1"/>
          </p:cNvSpPr>
          <p:nvPr>
            <p:ph type="sldNum" sz="quarter" idx="5"/>
          </p:nvPr>
        </p:nvSpPr>
        <p:spPr/>
        <p:txBody>
          <a:bodyPr/>
          <a:lstStyle/>
          <a:p>
            <a:fld id="{F3B2EF34-9A7D-4474-86D5-389715907A8D}" type="slidenum">
              <a:rPr lang="en-US" smtClean="0"/>
              <a:t>2</a:t>
            </a:fld>
            <a:endParaRPr lang="en-US"/>
          </a:p>
        </p:txBody>
      </p:sp>
    </p:spTree>
    <p:extLst>
      <p:ext uri="{BB962C8B-B14F-4D97-AF65-F5344CB8AC3E}">
        <p14:creationId xmlns:p14="http://schemas.microsoft.com/office/powerpoint/2010/main" val="22144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https://microsofteur-my.sharepoint.com/personal/mamadiallo_microsoft_com/Documents/Documents/BAM/Slides/Week%202/Session%203.pdf
The Importance of Functions and Modularity in Game Development
</a:t>
            </a:r>
          </a:p>
        </p:txBody>
      </p:sp>
      <p:sp>
        <p:nvSpPr>
          <p:cNvPr id="4" name="Slide Number Placeholder 3"/>
          <p:cNvSpPr>
            <a:spLocks noGrp="1"/>
          </p:cNvSpPr>
          <p:nvPr>
            <p:ph type="sldNum" sz="quarter" idx="5"/>
          </p:nvPr>
        </p:nvSpPr>
        <p:spPr/>
        <p:txBody>
          <a:bodyPr/>
          <a:lstStyle/>
          <a:p>
            <a:fld id="{F3B2EF34-9A7D-4474-86D5-389715907A8D}" type="slidenum">
              <a:rPr lang="en-US" smtClean="0"/>
              <a:t>3</a:t>
            </a:fld>
            <a:endParaRPr lang="en-US"/>
          </a:p>
        </p:txBody>
      </p:sp>
    </p:spTree>
    <p:extLst>
      <p:ext uri="{BB962C8B-B14F-4D97-AF65-F5344CB8AC3E}">
        <p14:creationId xmlns:p14="http://schemas.microsoft.com/office/powerpoint/2010/main" val="838593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https://microsofteur-my.sharepoint.com/personal/mamadiallo_microsoft_com/Documents/Documents/BAM/Slides/Week%202/Session%203.pdf
</a:t>
            </a:r>
          </a:p>
          <a:p>
            <a:r>
              <a:rPr lang="en-US"/>
              <a:t>
Introduction to </a:t>
            </a:r>
          </a:p>
          <a:p>
            <a:r>
              <a:rPr lang="en-US"/>
              <a:t>
Loops and </a:t>
            </a:r>
          </a:p>
          <a:p>
            <a:r>
              <a:rPr lang="en-US"/>
              <a:t>
Repetition
</a:t>
            </a:r>
          </a:p>
          <a:p>
            <a:r>
              <a:rPr lang="en-US"/>
              <a:t>
Understanding the Need for </a:t>
            </a:r>
          </a:p>
          <a:p>
            <a:r>
              <a:rPr lang="en-US"/>
              <a:t>
Repetition in Code
</a:t>
            </a:r>
          </a:p>
          <a:p>
            <a:r>
              <a:rPr lang="en-US"/>
              <a:t>
Practical Coding Projects
 Hands-on projects help reinforce programming concepts effectively through repetition and practice.
</a:t>
            </a:r>
          </a:p>
          <a:p>
            <a:r>
              <a:rPr lang="en-US"/>
              <a:t>
Problem Solving &amp; Algorithms
 Basic algorithms introduce problem solving skills essential for repetitive coding tasks.
</a:t>
            </a:r>
          </a:p>
          <a:p>
            <a:r>
              <a:rPr lang="en-US"/>
              <a:t>
Python Game Mechanics
 Game mechanics in Python demonstrate real-world application of repetition in loops and control structures.
</a:t>
            </a:r>
          </a:p>
        </p:txBody>
      </p:sp>
      <p:sp>
        <p:nvSpPr>
          <p:cNvPr id="4" name="Slide Number Placeholder 3"/>
          <p:cNvSpPr>
            <a:spLocks noGrp="1"/>
          </p:cNvSpPr>
          <p:nvPr>
            <p:ph type="sldNum" sz="quarter" idx="5"/>
          </p:nvPr>
        </p:nvSpPr>
        <p:spPr/>
        <p:txBody>
          <a:bodyPr/>
          <a:lstStyle/>
          <a:p>
            <a:fld id="{F3B2EF34-9A7D-4474-86D5-389715907A8D}" type="slidenum">
              <a:rPr lang="en-US" smtClean="0"/>
              <a:t>4</a:t>
            </a:fld>
            <a:endParaRPr lang="en-US"/>
          </a:p>
        </p:txBody>
      </p:sp>
    </p:spTree>
    <p:extLst>
      <p:ext uri="{BB962C8B-B14F-4D97-AF65-F5344CB8AC3E}">
        <p14:creationId xmlns:p14="http://schemas.microsoft.com/office/powerpoint/2010/main" val="365429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https://microsofteur-my.sharepoint.com/personal/mamadiallo_microsoft_com/Documents/Documents/BAM/Slides/Week%202/Session%203.pdf
Implementing Core Game Mechanics with Functions, Designing for Multiple Endings and Player Choices, Using Loops for Player Interaction and Dynamic Narratives, Creating an Engaging Welcome Experience
</a:t>
            </a:r>
          </a:p>
        </p:txBody>
      </p:sp>
      <p:sp>
        <p:nvSpPr>
          <p:cNvPr id="4" name="Slide Number Placeholder 3"/>
          <p:cNvSpPr>
            <a:spLocks noGrp="1"/>
          </p:cNvSpPr>
          <p:nvPr>
            <p:ph type="sldNum" sz="quarter" idx="5"/>
          </p:nvPr>
        </p:nvSpPr>
        <p:spPr/>
        <p:txBody>
          <a:bodyPr/>
          <a:lstStyle/>
          <a:p>
            <a:fld id="{F3B2EF34-9A7D-4474-86D5-389715907A8D}" type="slidenum">
              <a:rPr lang="en-US" smtClean="0"/>
              <a:t>5</a:t>
            </a:fld>
            <a:endParaRPr lang="en-US"/>
          </a:p>
        </p:txBody>
      </p:sp>
    </p:spTree>
    <p:extLst>
      <p:ext uri="{BB962C8B-B14F-4D97-AF65-F5344CB8AC3E}">
        <p14:creationId xmlns:p14="http://schemas.microsoft.com/office/powerpoint/2010/main" val="223496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https://microsofteur-my.sharepoint.com/personal/mamadiallo_microsoft_com/Documents/Documents/BAM/Slides/Week%202/Session%203.pdf
</a:t>
            </a:r>
          </a:p>
          <a:p>
            <a:r>
              <a:rPr lang="en-US"/>
              <a:t>
Core Game Mechanics
 Implement essential game mechanics using Python functions and control flow for scenario management.
Image source: Microsoft 365 content library
</a:t>
            </a:r>
          </a:p>
        </p:txBody>
      </p:sp>
      <p:sp>
        <p:nvSpPr>
          <p:cNvPr id="4" name="Slide Number Placeholder 3"/>
          <p:cNvSpPr>
            <a:spLocks noGrp="1"/>
          </p:cNvSpPr>
          <p:nvPr>
            <p:ph type="sldNum" sz="quarter" idx="5"/>
          </p:nvPr>
        </p:nvSpPr>
        <p:spPr/>
        <p:txBody>
          <a:bodyPr/>
          <a:lstStyle/>
          <a:p>
            <a:fld id="{F3B2EF34-9A7D-4474-86D5-389715907A8D}" type="slidenum">
              <a:rPr lang="en-US" smtClean="0"/>
              <a:t>6</a:t>
            </a:fld>
            <a:endParaRPr lang="en-US"/>
          </a:p>
        </p:txBody>
      </p:sp>
    </p:spTree>
    <p:extLst>
      <p:ext uri="{BB962C8B-B14F-4D97-AF65-F5344CB8AC3E}">
        <p14:creationId xmlns:p14="http://schemas.microsoft.com/office/powerpoint/2010/main" val="205695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https://microsofteur-my.sharepoint.com/personal/mamadiallo_microsoft_com/Documents/Documents/BAM/Slides/Week%202/Session%203.pdf
</a:t>
            </a:r>
          </a:p>
          <a:p>
            <a:r>
              <a:rPr lang="en-US"/>
              <a:t>
Player Interaction Loops
 Use loops to create dynamic player interactions that influence game outcomes and narrative flow.
Image source: Microsoft 365 content library
</a:t>
            </a:r>
          </a:p>
        </p:txBody>
      </p:sp>
      <p:sp>
        <p:nvSpPr>
          <p:cNvPr id="4" name="Slide Number Placeholder 3"/>
          <p:cNvSpPr>
            <a:spLocks noGrp="1"/>
          </p:cNvSpPr>
          <p:nvPr>
            <p:ph type="sldNum" sz="quarter" idx="5"/>
          </p:nvPr>
        </p:nvSpPr>
        <p:spPr/>
        <p:txBody>
          <a:bodyPr/>
          <a:lstStyle/>
          <a:p>
            <a:fld id="{F3B2EF34-9A7D-4474-86D5-389715907A8D}" type="slidenum">
              <a:rPr lang="en-US" smtClean="0"/>
              <a:t>7</a:t>
            </a:fld>
            <a:endParaRPr lang="en-US"/>
          </a:p>
        </p:txBody>
      </p:sp>
    </p:spTree>
    <p:extLst>
      <p:ext uri="{BB962C8B-B14F-4D97-AF65-F5344CB8AC3E}">
        <p14:creationId xmlns:p14="http://schemas.microsoft.com/office/powerpoint/2010/main" val="398368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https://microsofteur-my.sharepoint.com/personal/mamadiallo_microsoft_com/Documents/Documents/BAM/Slides/Week%202/Session%203.pdf
</a:t>
            </a:r>
          </a:p>
          <a:p>
            <a:r>
              <a:rPr lang="en-US"/>
              <a:t>
Collaborating with Teammates </a:t>
            </a:r>
          </a:p>
          <a:p>
            <a:r>
              <a:rPr lang="en-US"/>
              <a:t>
and Reviewing Code
</a:t>
            </a:r>
          </a:p>
          <a:p>
            <a:r>
              <a:rPr lang="en-US"/>
              <a:t>
Create a Pull Request
 Propose your code changes to the main branch with a clear and detailed description.
</a:t>
            </a:r>
          </a:p>
          <a:p>
            <a:r>
              <a:rPr lang="en-US"/>
              <a:t>
Add Teammate as Reviewer
 Include a teammate as a collaborator or reviewer to contribute to the code review process.
</a:t>
            </a:r>
          </a:p>
          <a:p>
            <a:r>
              <a:rPr lang="en-US"/>
              <a:t>
Request Team Review
 Ask your team for feedback to ensure code quality and consistency before merging.
</a:t>
            </a:r>
          </a:p>
        </p:txBody>
      </p:sp>
      <p:sp>
        <p:nvSpPr>
          <p:cNvPr id="4" name="Slide Number Placeholder 3"/>
          <p:cNvSpPr>
            <a:spLocks noGrp="1"/>
          </p:cNvSpPr>
          <p:nvPr>
            <p:ph type="sldNum" sz="quarter" idx="5"/>
          </p:nvPr>
        </p:nvSpPr>
        <p:spPr/>
        <p:txBody>
          <a:bodyPr/>
          <a:lstStyle/>
          <a:p>
            <a:fld id="{F3B2EF34-9A7D-4474-86D5-389715907A8D}" type="slidenum">
              <a:rPr lang="en-US" smtClean="0"/>
              <a:t>8</a:t>
            </a:fld>
            <a:endParaRPr lang="en-US"/>
          </a:p>
        </p:txBody>
      </p:sp>
    </p:spTree>
    <p:extLst>
      <p:ext uri="{BB962C8B-B14F-4D97-AF65-F5344CB8AC3E}">
        <p14:creationId xmlns:p14="http://schemas.microsoft.com/office/powerpoint/2010/main" val="270729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2EF34-9A7D-4474-86D5-389715907A8D}" type="slidenum">
              <a:rPr lang="en-US" smtClean="0"/>
              <a:t>9</a:t>
            </a:fld>
            <a:endParaRPr lang="en-US"/>
          </a:p>
        </p:txBody>
      </p:sp>
    </p:spTree>
    <p:extLst>
      <p:ext uri="{BB962C8B-B14F-4D97-AF65-F5344CB8AC3E}">
        <p14:creationId xmlns:p14="http://schemas.microsoft.com/office/powerpoint/2010/main" val="870740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7/5/2025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907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7/5/2025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4231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7/5/2025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2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7/5/2025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7964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7/5/2025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61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7/5/2025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1516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7/5/2025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0640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7/5/2025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5504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7/5/2025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1510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7/5/2025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9648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7/5/2025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4307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7/5/2025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32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Computer script on a screen">
            <a:extLst>
              <a:ext uri="{FF2B5EF4-FFF2-40B4-BE49-F238E27FC236}">
                <a16:creationId xmlns:a16="http://schemas.microsoft.com/office/drawing/2014/main" id="{45839EFC-CF20-4E1A-89B5-6E3E54A020D5}"/>
              </a:ext>
            </a:extLst>
          </p:cNvPr>
          <p:cNvPicPr>
            <a:picLocks noChangeAspect="1"/>
          </p:cNvPicPr>
          <p:nvPr/>
        </p:nvPicPr>
        <p:blipFill>
          <a:blip r:embed="rId3"/>
          <a:srcRect l="4453" t="13236" r="-1" b="6246"/>
          <a:stretch>
            <a:fillRect/>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600" y="1066800"/>
            <a:ext cx="4681728"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2469705B-801F-BB87-2865-F6AAE752B667}"/>
              </a:ext>
            </a:extLst>
          </p:cNvPr>
          <p:cNvSpPr>
            <a:spLocks noGrp="1"/>
          </p:cNvSpPr>
          <p:nvPr>
            <p:ph type="ctrTitle"/>
          </p:nvPr>
        </p:nvSpPr>
        <p:spPr>
          <a:xfrm>
            <a:off x="7769722" y="1562101"/>
            <a:ext cx="3884568" cy="2738530"/>
          </a:xfrm>
        </p:spPr>
        <p:txBody>
          <a:bodyPr anchor="t">
            <a:normAutofit/>
          </a:bodyPr>
          <a:lstStyle/>
          <a:p>
            <a:pPr>
              <a:lnSpc>
                <a:spcPct val="90000"/>
              </a:lnSpc>
            </a:pPr>
            <a:r>
              <a:rPr lang="en-US" sz="3700" dirty="0"/>
              <a:t>Functions, Modularity, and Capstone Adventure Game Development</a:t>
            </a:r>
          </a:p>
        </p:txBody>
      </p:sp>
      <p:sp>
        <p:nvSpPr>
          <p:cNvPr id="3" name="Subtitle 2">
            <a:extLst>
              <a:ext uri="{FF2B5EF4-FFF2-40B4-BE49-F238E27FC236}">
                <a16:creationId xmlns:a16="http://schemas.microsoft.com/office/drawing/2014/main" id="{2BDD0659-DCF9-247B-051A-79AAD070B151}"/>
              </a:ext>
            </a:extLst>
          </p:cNvPr>
          <p:cNvSpPr>
            <a:spLocks noGrp="1"/>
          </p:cNvSpPr>
          <p:nvPr>
            <p:ph type="subTitle" idx="1"/>
          </p:nvPr>
        </p:nvSpPr>
        <p:spPr>
          <a:xfrm>
            <a:off x="7769722" y="4321622"/>
            <a:ext cx="3813048" cy="941832"/>
          </a:xfrm>
        </p:spPr>
        <p:txBody>
          <a:bodyPr>
            <a:normAutofit/>
          </a:bodyPr>
          <a:lstStyle/>
          <a:p>
            <a:pPr>
              <a:lnSpc>
                <a:spcPct val="120000"/>
              </a:lnSpc>
            </a:pPr>
            <a:r>
              <a:rPr lang="en-US" sz="1600" dirty="0"/>
              <a:t>Key programming concepts for creating interactive text games</a:t>
            </a:r>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619035" y="3435440"/>
            <a:ext cx="0" cy="469087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149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EE967-49EF-AC66-1383-2E05EBC0BFF3}"/>
              </a:ext>
            </a:extLst>
          </p:cNvPr>
          <p:cNvSpPr>
            <a:spLocks noGrp="1"/>
          </p:cNvSpPr>
          <p:nvPr>
            <p:ph type="title"/>
          </p:nvPr>
        </p:nvSpPr>
        <p:spPr>
          <a:xfrm>
            <a:off x="6884894" y="1144920"/>
            <a:ext cx="4646114" cy="866759"/>
          </a:xfrm>
        </p:spPr>
        <p:txBody>
          <a:bodyPr vert="horz" lIns="91440" tIns="45720" rIns="91440" bIns="45720" rtlCol="0" anchor="t">
            <a:normAutofit/>
          </a:bodyPr>
          <a:lstStyle/>
          <a:p>
            <a:pPr>
              <a:lnSpc>
                <a:spcPct val="90000"/>
              </a:lnSpc>
            </a:pPr>
            <a:r>
              <a:rPr lang="en-US" sz="3600" dirty="0"/>
              <a:t>Key Topics to Explore</a:t>
            </a:r>
          </a:p>
        </p:txBody>
      </p:sp>
      <p:pic>
        <p:nvPicPr>
          <p:cNvPr id="5" name="Content Placeholder 4" descr="Business team forming words from alphabet blocks.">
            <a:extLst>
              <a:ext uri="{FF2B5EF4-FFF2-40B4-BE49-F238E27FC236}">
                <a16:creationId xmlns:a16="http://schemas.microsoft.com/office/drawing/2014/main" id="{327DB500-AE9D-4DCB-9CA9-845EA3F8F255}"/>
              </a:ext>
            </a:extLst>
          </p:cNvPr>
          <p:cNvPicPr>
            <a:picLocks noGrp="1" noChangeAspect="1"/>
          </p:cNvPicPr>
          <p:nvPr>
            <p:ph sz="half" idx="1"/>
          </p:nvPr>
        </p:nvPicPr>
        <p:blipFill>
          <a:blip r:embed="rId3"/>
          <a:srcRect l="4248" r="2"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44A49B1-5C0B-6A18-F0CF-A1AF84F97887}"/>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269905" y="2176036"/>
            <a:ext cx="4261104" cy="4121887"/>
          </a:xfrm>
        </p:spPr>
        <p:txBody>
          <a:bodyPr vert="horz" lIns="91440" tIns="45720" rIns="91440" bIns="45720" rtlCol="0">
            <a:normAutofit/>
          </a:bodyPr>
          <a:lstStyle/>
          <a:p>
            <a:r>
              <a:rPr lang="en-US" dirty="0"/>
              <a:t>Introduction to Functions and Modularity</a:t>
            </a:r>
          </a:p>
          <a:p>
            <a:r>
              <a:rPr lang="en-US" dirty="0"/>
              <a:t>Applying Functions and Modularity in the Adventure Game (the Capstone Project)</a:t>
            </a:r>
          </a:p>
        </p:txBody>
      </p:sp>
    </p:spTree>
    <p:extLst>
      <p:ext uri="{BB962C8B-B14F-4D97-AF65-F5344CB8AC3E}">
        <p14:creationId xmlns:p14="http://schemas.microsoft.com/office/powerpoint/2010/main" val="19659551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7BAEC6B-29F7-6988-114E-045ADE43B0AE}"/>
              </a:ext>
            </a:extLst>
          </p:cNvPr>
          <p:cNvSpPr>
            <a:spLocks noGrp="1"/>
          </p:cNvSpPr>
          <p:nvPr>
            <p:ph type="ctrTitle"/>
          </p:nvPr>
        </p:nvSpPr>
        <p:spPr>
          <a:xfrm>
            <a:off x="559219" y="1115844"/>
            <a:ext cx="7680960" cy="4631911"/>
          </a:xfrm>
        </p:spPr>
        <p:txBody>
          <a:bodyPr anchor="b">
            <a:normAutofit/>
          </a:bodyPr>
          <a:lstStyle/>
          <a:p>
            <a:r>
              <a:rPr lang="en-US" sz="6500"/>
              <a:t>Introduction to Functions and Modularity</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384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0200-6C5E-CC38-B400-E5886E0B4377}"/>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The Importance of Functions and Modularity in Game Development</a:t>
            </a:r>
          </a:p>
        </p:txBody>
      </p:sp>
      <p:pic>
        <p:nvPicPr>
          <p:cNvPr id="5" name="Content Placeholder 4" descr="A close-up of a person&#10;&#10;AI-generated content may be incorrect.">
            <a:extLst>
              <a:ext uri="{FF2B5EF4-FFF2-40B4-BE49-F238E27FC236}">
                <a16:creationId xmlns:a16="http://schemas.microsoft.com/office/drawing/2014/main" id="{AF103F41-2E6B-4D1C-812B-60F4F788D8B5}"/>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l="52921" r="673" b="-2"/>
          <a:stretch>
            <a:fillRect/>
          </a:stretch>
        </p:blipFill>
        <p:spPr>
          <a:xfrm>
            <a:off x="20" y="914399"/>
            <a:ext cx="4416532" cy="5353523"/>
          </a:xfrm>
          <a:prstGeom prst="rect">
            <a:avLst/>
          </a:prstGeom>
        </p:spPr>
      </p:pic>
      <p:cxnSp>
        <p:nvCxnSpPr>
          <p:cNvPr id="47" name="Straight Connector 46">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3BD8D70-6AA1-7477-E52A-3447BB4B072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lnSpc>
                <a:spcPct val="110000"/>
              </a:lnSpc>
              <a:spcBef>
                <a:spcPts val="2500"/>
              </a:spcBef>
              <a:buNone/>
            </a:pPr>
            <a:r>
              <a:rPr lang="en-US" sz="1400" b="1"/>
              <a:t>Loops and Repetition</a:t>
            </a:r>
          </a:p>
          <a:p>
            <a:pPr marL="0" lvl="1" indent="0">
              <a:lnSpc>
                <a:spcPct val="110000"/>
              </a:lnSpc>
              <a:buNone/>
            </a:pPr>
            <a:r>
              <a:rPr lang="en-US" sz="1400"/>
              <a:t>Loops enable repeating code which simplifies complex tasks and reduces errors in game development.</a:t>
            </a:r>
          </a:p>
          <a:p>
            <a:pPr marL="0" indent="0">
              <a:lnSpc>
                <a:spcPct val="110000"/>
              </a:lnSpc>
              <a:spcBef>
                <a:spcPts val="2500"/>
              </a:spcBef>
              <a:buNone/>
            </a:pPr>
            <a:r>
              <a:rPr lang="en-US" sz="1400" b="1"/>
              <a:t>Hands-on Coding Projects</a:t>
            </a:r>
          </a:p>
          <a:p>
            <a:pPr marL="0" lvl="1" indent="0">
              <a:lnSpc>
                <a:spcPct val="110000"/>
              </a:lnSpc>
              <a:buNone/>
            </a:pPr>
            <a:r>
              <a:rPr lang="en-US" sz="1400"/>
              <a:t>Practical projects reinforce programming concepts through repeated practice and real application.</a:t>
            </a:r>
          </a:p>
          <a:p>
            <a:pPr marL="0" indent="0">
              <a:lnSpc>
                <a:spcPct val="110000"/>
              </a:lnSpc>
              <a:spcBef>
                <a:spcPts val="2500"/>
              </a:spcBef>
              <a:buNone/>
            </a:pPr>
            <a:r>
              <a:rPr lang="en-US" sz="1400" b="1"/>
              <a:t>Problem Solving with Algorithms</a:t>
            </a:r>
          </a:p>
          <a:p>
            <a:pPr marL="0" lvl="1" indent="0">
              <a:lnSpc>
                <a:spcPct val="110000"/>
              </a:lnSpc>
              <a:buNone/>
            </a:pPr>
            <a:r>
              <a:rPr lang="en-US" sz="1400"/>
              <a:t>Basic algorithms develop problem solving skills crucial for handling repetitive coding challenges.</a:t>
            </a:r>
          </a:p>
          <a:p>
            <a:pPr marL="0" indent="0">
              <a:lnSpc>
                <a:spcPct val="110000"/>
              </a:lnSpc>
              <a:spcBef>
                <a:spcPts val="2500"/>
              </a:spcBef>
              <a:buNone/>
            </a:pPr>
            <a:r>
              <a:rPr lang="en-US" sz="1400" b="1"/>
              <a:t>Python Game Mechanics</a:t>
            </a:r>
          </a:p>
          <a:p>
            <a:pPr marL="0" lvl="1" indent="0">
              <a:lnSpc>
                <a:spcPct val="110000"/>
              </a:lnSpc>
              <a:buNone/>
            </a:pPr>
            <a:r>
              <a:rPr lang="en-US" sz="1400"/>
              <a:t>Python game mechanics utilize loops and control structures to demonstrate repetition’s role in development.</a:t>
            </a:r>
          </a:p>
        </p:txBody>
      </p:sp>
    </p:spTree>
    <p:extLst>
      <p:ext uri="{BB962C8B-B14F-4D97-AF65-F5344CB8AC3E}">
        <p14:creationId xmlns:p14="http://schemas.microsoft.com/office/powerpoint/2010/main" val="1615719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7CE24160-FA94-E8C5-3AB2-00696476B9E0}"/>
              </a:ext>
            </a:extLst>
          </p:cNvPr>
          <p:cNvSpPr>
            <a:spLocks noGrp="1"/>
          </p:cNvSpPr>
          <p:nvPr>
            <p:ph type="ctrTitle"/>
          </p:nvPr>
        </p:nvSpPr>
        <p:spPr>
          <a:xfrm>
            <a:off x="559219" y="1115844"/>
            <a:ext cx="7680960" cy="4631911"/>
          </a:xfrm>
        </p:spPr>
        <p:txBody>
          <a:bodyPr anchor="b">
            <a:normAutofit/>
          </a:bodyPr>
          <a:lstStyle/>
          <a:p>
            <a:r>
              <a:rPr lang="en-US" sz="6500"/>
              <a:t>Applying Functions and Modularity in the Adventure Game</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152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C6DA4-041C-F178-AB50-1B7881B85240}"/>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2800" dirty="0"/>
              <a:t>Implementing Core Game Mechanics with Functions</a:t>
            </a:r>
          </a:p>
        </p:txBody>
      </p:sp>
      <p:sp>
        <p:nvSpPr>
          <p:cNvPr id="4" name="Content Placeholder 3">
            <a:extLst>
              <a:ext uri="{FF2B5EF4-FFF2-40B4-BE49-F238E27FC236}">
                <a16:creationId xmlns:a16="http://schemas.microsoft.com/office/drawing/2014/main" id="{9C369437-7948-01E8-B8EA-8945E90A8E4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US" sz="1400" b="1" dirty="0"/>
              <a:t>Game Mechanics Implementation</a:t>
            </a:r>
          </a:p>
          <a:p>
            <a:pPr marL="0" lvl="1" indent="0">
              <a:buNone/>
            </a:pPr>
            <a:r>
              <a:rPr lang="en-US" sz="1400" dirty="0"/>
              <a:t>Use Python functions to create reusable and organized game mechanics for better code management.</a:t>
            </a:r>
          </a:p>
          <a:p>
            <a:pPr marL="0" indent="0">
              <a:spcBef>
                <a:spcPts val="2500"/>
              </a:spcBef>
              <a:buNone/>
            </a:pPr>
            <a:r>
              <a:rPr lang="en-US" sz="1400" b="1" dirty="0"/>
              <a:t>Control Flow for Scenarios</a:t>
            </a:r>
          </a:p>
          <a:p>
            <a:pPr marL="0" lvl="1" indent="0">
              <a:buNone/>
            </a:pPr>
            <a:r>
              <a:rPr lang="en-US" sz="1400" dirty="0"/>
              <a:t>Implement control flow statements to manage different game scenarios and player decisions effectively.</a:t>
            </a:r>
          </a:p>
        </p:txBody>
      </p:sp>
      <p:pic>
        <p:nvPicPr>
          <p:cNvPr id="5" name="Content Placeholder 4" descr="digital technology concept">
            <a:extLst>
              <a:ext uri="{FF2B5EF4-FFF2-40B4-BE49-F238E27FC236}">
                <a16:creationId xmlns:a16="http://schemas.microsoft.com/office/drawing/2014/main" id="{38525D34-F546-4BAF-AD6C-844161CD6D17}"/>
              </a:ext>
            </a:extLst>
          </p:cNvPr>
          <p:cNvPicPr>
            <a:picLocks noGrp="1" noChangeAspect="1"/>
          </p:cNvPicPr>
          <p:nvPr>
            <p:ph sz="half" idx="1"/>
          </p:nvPr>
        </p:nvPicPr>
        <p:blipFill>
          <a:blip r:embed="rId3"/>
          <a:srcRect l="29159" r="2324" b="-2"/>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999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6547A-FC46-AE64-47F6-EEB4537ED8AE}"/>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300" dirty="0"/>
              <a:t>Combine Functions and Loops for Player Interaction and Dynamic Narratives</a:t>
            </a:r>
          </a:p>
        </p:txBody>
      </p:sp>
      <p:pic>
        <p:nvPicPr>
          <p:cNvPr id="5" name="Content Placeholder 4" descr="Businessman walking in virtual reality display">
            <a:extLst>
              <a:ext uri="{FF2B5EF4-FFF2-40B4-BE49-F238E27FC236}">
                <a16:creationId xmlns:a16="http://schemas.microsoft.com/office/drawing/2014/main" id="{15BB34AA-C707-445C-9E4E-1C146AA23F35}"/>
              </a:ext>
            </a:extLst>
          </p:cNvPr>
          <p:cNvPicPr>
            <a:picLocks noGrp="1" noChangeAspect="1"/>
          </p:cNvPicPr>
          <p:nvPr>
            <p:ph sz="half" idx="1"/>
          </p:nvPr>
        </p:nvPicPr>
        <p:blipFill>
          <a:blip r:embed="rId3"/>
          <a:srcRect l="22118" r="7932"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BAD698E-B2FF-8397-65FB-4C8E5C9ED6D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lgn="l" rtl="0" eaLnBrk="1" latinLnBrk="0" hangingPunct="1">
              <a:lnSpc>
                <a:spcPct val="120000"/>
              </a:lnSpc>
              <a:spcBef>
                <a:spcPts val="500"/>
              </a:spcBef>
              <a:buNone/>
            </a:pPr>
            <a:r>
              <a:rPr lang="en-US" sz="1400" b="1" dirty="0">
                <a:solidFill>
                  <a:srgbClr val="000000"/>
                </a:solidFill>
                <a:effectLst/>
                <a:latin typeface="Grandview Display" panose="020B0502040204020203" pitchFamily="34" charset="0"/>
              </a:rPr>
              <a:t>Player Interaction Loops</a:t>
            </a:r>
            <a:endParaRPr lang="en-US" sz="1400" dirty="0">
              <a:solidFill>
                <a:srgbClr val="000000"/>
              </a:solidFill>
              <a:effectLst/>
              <a:latin typeface="Grandview Display" panose="020B0502040204020203" pitchFamily="34" charset="0"/>
            </a:endParaRPr>
          </a:p>
          <a:p>
            <a:pPr marL="0" indent="0" algn="l" rtl="0" eaLnBrk="1" latinLnBrk="0" hangingPunct="1">
              <a:lnSpc>
                <a:spcPct val="120000"/>
              </a:lnSpc>
              <a:spcBef>
                <a:spcPts val="500"/>
              </a:spcBef>
              <a:buNone/>
            </a:pPr>
            <a:r>
              <a:rPr lang="en-US" sz="1400" dirty="0">
                <a:solidFill>
                  <a:srgbClr val="000000"/>
                </a:solidFill>
                <a:effectLst/>
                <a:latin typeface="Grandview Display" panose="020B0502040204020203" pitchFamily="34" charset="0"/>
              </a:rPr>
              <a:t>Loops allow repeated actions to influence gameplay and story.</a:t>
            </a:r>
          </a:p>
          <a:p>
            <a:pPr marL="0" indent="0" algn="l" rtl="0" eaLnBrk="1" latinLnBrk="0" hangingPunct="1">
              <a:lnSpc>
                <a:spcPct val="120000"/>
              </a:lnSpc>
              <a:spcBef>
                <a:spcPts val="500"/>
              </a:spcBef>
              <a:buNone/>
            </a:pPr>
            <a:endParaRPr lang="en-US" sz="1400" dirty="0">
              <a:solidFill>
                <a:srgbClr val="000000"/>
              </a:solidFill>
              <a:effectLst/>
              <a:latin typeface="Grandview Display" panose="020B0502040204020203" pitchFamily="34" charset="0"/>
            </a:endParaRPr>
          </a:p>
          <a:p>
            <a:pPr marL="0" indent="0" algn="l" rtl="0" eaLnBrk="1" latinLnBrk="0" hangingPunct="1">
              <a:lnSpc>
                <a:spcPct val="120000"/>
              </a:lnSpc>
              <a:spcBef>
                <a:spcPts val="500"/>
              </a:spcBef>
              <a:buNone/>
            </a:pPr>
            <a:r>
              <a:rPr lang="en-US" sz="1400" b="1" dirty="0">
                <a:solidFill>
                  <a:srgbClr val="000000"/>
                </a:solidFill>
                <a:effectLst/>
                <a:latin typeface="Grandview Display" panose="020B0502040204020203" pitchFamily="34" charset="0"/>
              </a:rPr>
              <a:t>Dynamic Narrative Flow</a:t>
            </a:r>
            <a:endParaRPr lang="en-US" sz="1400" dirty="0">
              <a:solidFill>
                <a:srgbClr val="000000"/>
              </a:solidFill>
              <a:effectLst/>
              <a:latin typeface="Grandview Display" panose="020B0502040204020203" pitchFamily="34" charset="0"/>
            </a:endParaRPr>
          </a:p>
          <a:p>
            <a:pPr marL="0" indent="0" algn="l" rtl="0" eaLnBrk="1" latinLnBrk="0" hangingPunct="1">
              <a:lnSpc>
                <a:spcPct val="120000"/>
              </a:lnSpc>
              <a:spcBef>
                <a:spcPts val="500"/>
              </a:spcBef>
              <a:buNone/>
            </a:pPr>
            <a:r>
              <a:rPr lang="en-US" sz="1400" dirty="0">
                <a:solidFill>
                  <a:srgbClr val="000000"/>
                </a:solidFill>
                <a:effectLst/>
                <a:latin typeface="Grandview Display" panose="020B0502040204020203" pitchFamily="34" charset="0"/>
              </a:rPr>
              <a:t>They enable branching storylines based on player choices.</a:t>
            </a:r>
          </a:p>
          <a:p>
            <a:pPr marL="0" indent="0" algn="l" rtl="0" eaLnBrk="1" latinLnBrk="0" hangingPunct="1">
              <a:lnSpc>
                <a:spcPct val="120000"/>
              </a:lnSpc>
              <a:spcBef>
                <a:spcPts val="500"/>
              </a:spcBef>
              <a:buNone/>
            </a:pPr>
            <a:endParaRPr lang="en-US" sz="1400" dirty="0">
              <a:solidFill>
                <a:srgbClr val="000000"/>
              </a:solidFill>
              <a:effectLst/>
              <a:latin typeface="Grandview Display" panose="020B0502040204020203" pitchFamily="34" charset="0"/>
            </a:endParaRPr>
          </a:p>
          <a:p>
            <a:pPr marL="0" indent="0" algn="l" rtl="0" eaLnBrk="1" latinLnBrk="0" hangingPunct="1">
              <a:lnSpc>
                <a:spcPct val="120000"/>
              </a:lnSpc>
              <a:spcBef>
                <a:spcPts val="500"/>
              </a:spcBef>
              <a:buNone/>
            </a:pPr>
            <a:r>
              <a:rPr lang="en-US" sz="1400" b="1" dirty="0">
                <a:solidFill>
                  <a:srgbClr val="000000"/>
                </a:solidFill>
                <a:effectLst/>
                <a:latin typeface="Grandview Display" panose="020B0502040204020203" pitchFamily="34" charset="0"/>
              </a:rPr>
              <a:t>Functions and Loops</a:t>
            </a:r>
            <a:endParaRPr lang="en-US" sz="1400" dirty="0">
              <a:solidFill>
                <a:srgbClr val="000000"/>
              </a:solidFill>
              <a:effectLst/>
              <a:latin typeface="Grandview Display" panose="020B0502040204020203" pitchFamily="34" charset="0"/>
            </a:endParaRPr>
          </a:p>
          <a:p>
            <a:pPr marL="0" indent="0" algn="l" rtl="0" eaLnBrk="1" latinLnBrk="0" hangingPunct="1">
              <a:lnSpc>
                <a:spcPct val="120000"/>
              </a:lnSpc>
              <a:spcBef>
                <a:spcPts val="500"/>
              </a:spcBef>
              <a:buNone/>
            </a:pPr>
            <a:r>
              <a:rPr lang="en-US" sz="1400" dirty="0">
                <a:solidFill>
                  <a:srgbClr val="000000"/>
                </a:solidFill>
                <a:effectLst/>
                <a:latin typeface="Grandview Display" panose="020B0502040204020203" pitchFamily="34" charset="0"/>
              </a:rPr>
              <a:t>Combining them creates modular code for efficient, immersive gameplay.</a:t>
            </a:r>
            <a:endParaRPr lang="en-US" sz="1400" dirty="0"/>
          </a:p>
        </p:txBody>
      </p:sp>
    </p:spTree>
    <p:extLst>
      <p:ext uri="{BB962C8B-B14F-4D97-AF65-F5344CB8AC3E}">
        <p14:creationId xmlns:p14="http://schemas.microsoft.com/office/powerpoint/2010/main" val="387756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6F000-4FEC-85C8-726D-2DCEEA25EB33}"/>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Effective Teamwork and Code Review Practices</a:t>
            </a:r>
          </a:p>
        </p:txBody>
      </p:sp>
      <p:sp>
        <p:nvSpPr>
          <p:cNvPr id="4" name="Content Placeholder 3">
            <a:extLst>
              <a:ext uri="{FF2B5EF4-FFF2-40B4-BE49-F238E27FC236}">
                <a16:creationId xmlns:a16="http://schemas.microsoft.com/office/drawing/2014/main" id="{E252B1B7-C37D-2687-5A2F-AC0A5F0F203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dirty="0"/>
              <a:t>Create Pull Request</a:t>
            </a:r>
          </a:p>
          <a:p>
            <a:pPr marL="0" lvl="1" indent="0">
              <a:buNone/>
            </a:pPr>
            <a:r>
              <a:rPr lang="en-US" sz="1400" dirty="0"/>
              <a:t>Propose code changes to the main branch with a clear, detailed description for review and transparency.</a:t>
            </a:r>
          </a:p>
          <a:p>
            <a:pPr marL="0" indent="0">
              <a:spcBef>
                <a:spcPts val="2500"/>
              </a:spcBef>
              <a:buNone/>
            </a:pPr>
            <a:r>
              <a:rPr lang="en-US" sz="1400" b="1" dirty="0"/>
              <a:t>Add Reviewer</a:t>
            </a:r>
          </a:p>
          <a:p>
            <a:pPr marL="0" lvl="1" indent="0">
              <a:buNone/>
            </a:pPr>
            <a:r>
              <a:rPr lang="en-US" sz="1400" dirty="0"/>
              <a:t>Include teammates as reviewers to collaborate and enhance the code through constructive feedback.</a:t>
            </a:r>
          </a:p>
          <a:p>
            <a:pPr marL="0" indent="0">
              <a:spcBef>
                <a:spcPts val="2500"/>
              </a:spcBef>
              <a:buNone/>
            </a:pPr>
            <a:r>
              <a:rPr lang="en-US" sz="1400" b="1" dirty="0"/>
              <a:t>Request Team Feedback</a:t>
            </a:r>
          </a:p>
          <a:p>
            <a:pPr marL="0" lvl="1" indent="0">
              <a:buNone/>
            </a:pPr>
            <a:r>
              <a:rPr lang="en-US" sz="1400" dirty="0"/>
              <a:t>Ask the team for feedback to ensure code quality, consistency, and best practices before merging.</a:t>
            </a:r>
          </a:p>
        </p:txBody>
      </p:sp>
      <p:pic>
        <p:nvPicPr>
          <p:cNvPr id="5" name="Content Placeholder 4">
            <a:extLst>
              <a:ext uri="{FF2B5EF4-FFF2-40B4-BE49-F238E27FC236}">
                <a16:creationId xmlns:a16="http://schemas.microsoft.com/office/drawing/2014/main" id="{A6AEEF80-6D98-45D9-B469-4AFA1D5D9A13}"/>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l="2599" r="51047" b="-2"/>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644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CEBBB8F-7E55-B250-EDAF-46EFCE593C72}"/>
              </a:ext>
            </a:extLst>
          </p:cNvPr>
          <p:cNvSpPr>
            <a:spLocks noGrp="1"/>
          </p:cNvSpPr>
          <p:nvPr>
            <p:ph type="title"/>
          </p:nvPr>
        </p:nvSpPr>
        <p:spPr>
          <a:xfrm>
            <a:off x="640079" y="1572768"/>
            <a:ext cx="8162176" cy="1406993"/>
          </a:xfrm>
        </p:spPr>
        <p:txBody>
          <a:bodyPr anchor="b">
            <a:normAutofit/>
          </a:bodyPr>
          <a:lstStyle/>
          <a:p>
            <a:pPr>
              <a:lnSpc>
                <a:spcPct val="90000"/>
              </a:lnSpc>
            </a:pPr>
            <a:r>
              <a:rPr lang="en-US" sz="4200"/>
              <a:t>Conclusion: Mastering Modularity for Game Development Success</a:t>
            </a:r>
          </a:p>
        </p:txBody>
      </p:sp>
      <p:graphicFrame>
        <p:nvGraphicFramePr>
          <p:cNvPr id="11" name="Content Placeholder 2">
            <a:extLst>
              <a:ext uri="{FF2B5EF4-FFF2-40B4-BE49-F238E27FC236}">
                <a16:creationId xmlns:a16="http://schemas.microsoft.com/office/drawing/2014/main" id="{03E4092A-67B1-3F8D-F01E-F9758FCA0C45}"/>
              </a:ext>
            </a:extLst>
          </p:cNvPr>
          <p:cNvGraphicFramePr>
            <a:graphicFrameLocks noGrp="1"/>
          </p:cNvGraphicFramePr>
          <p:nvPr>
            <p:ph idx="1"/>
            <p:extLst>
              <p:ext uri="{D42A27DB-BD31-4B8C-83A1-F6EECF244321}">
                <p14:modId xmlns:p14="http://schemas.microsoft.com/office/powerpoint/2010/main" val="4089644039"/>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45937"/>
      </p:ext>
    </p:extLst>
  </p:cSld>
  <p:clrMapOvr>
    <a:masterClrMapping/>
  </p:clrMapOvr>
  <p:transition>
    <p:fade/>
  </p:transition>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TotalTime>
  <Words>1026</Words>
  <Application>Microsoft Office PowerPoint</Application>
  <PresentationFormat>Widescreen</PresentationFormat>
  <Paragraphs>76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Grandview Display</vt:lpstr>
      <vt:lpstr>DashVTI</vt:lpstr>
      <vt:lpstr>Functions, Modularity, and Capstone Adventure Game Development</vt:lpstr>
      <vt:lpstr>Key Topics to Explore</vt:lpstr>
      <vt:lpstr>Introduction to Functions and Modularity</vt:lpstr>
      <vt:lpstr>The Importance of Functions and Modularity in Game Development</vt:lpstr>
      <vt:lpstr>Applying Functions and Modularity in the Adventure Game</vt:lpstr>
      <vt:lpstr>Implementing Core Game Mechanics with Functions</vt:lpstr>
      <vt:lpstr>Combine Functions and Loops for Player Interaction and Dynamic Narratives</vt:lpstr>
      <vt:lpstr>Effective Teamwork and Code Review Practices</vt:lpstr>
      <vt:lpstr>Conclusion: Mastering Modularity for Game Development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Mamadou Diallo</dc:creator>
  <cp:lastModifiedBy>Mamadou Diallo</cp:lastModifiedBy>
  <cp:revision>1</cp:revision>
  <dcterms:created xsi:type="dcterms:W3CDTF">2025-07-05T10:04:58Z</dcterms:created>
  <dcterms:modified xsi:type="dcterms:W3CDTF">2025-07-05T10:17:27Z</dcterms:modified>
</cp:coreProperties>
</file>