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1" r:id="rId2"/>
    <p:sldId id="2562" r:id="rId3"/>
    <p:sldId id="2563" r:id="rId4"/>
    <p:sldId id="2564" r:id="rId5"/>
    <p:sldId id="2565" r:id="rId6"/>
    <p:sldId id="2566" r:id="rId7"/>
    <p:sldId id="2567" r:id="rId8"/>
    <p:sldId id="2568" r:id="rId9"/>
    <p:sldId id="2569" r:id="rId10"/>
    <p:sldId id="2570" r:id="rId11"/>
    <p:sldId id="2572" r:id="rId12"/>
    <p:sldId id="2574" r:id="rId13"/>
    <p:sldId id="2573" r:id="rId14"/>
    <p:sldId id="25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blem Solving Techniques &amp; Basic Algorithms: From Calculator to Text-Based Adventure Game" id="{FC00AE7F-6916-4317-BB0B-D41E5C6E3ABE}">
          <p14:sldIdLst>
            <p14:sldId id="2561"/>
            <p14:sldId id="2562"/>
          </p14:sldIdLst>
        </p14:section>
        <p14:section name="Introduction to Problem Solving and Basic Algorithms" id="{6F84B82B-D81A-4473-95EF-07E108367D71}">
          <p14:sldIdLst>
            <p14:sldId id="2563"/>
            <p14:sldId id="2564"/>
            <p14:sldId id="2565"/>
          </p14:sldIdLst>
        </p14:section>
        <p14:section name="Building a Simple Calculator: Applying Basic Algorithms" id="{BCA7AE74-76CF-44A5-BEC4-015CC0B7BDD8}">
          <p14:sldIdLst>
            <p14:sldId id="2566"/>
            <p14:sldId id="2567"/>
            <p14:sldId id="2568"/>
          </p14:sldIdLst>
        </p14:section>
        <p14:section name="Developing a Text-Based Adventure Game" id="{6E165890-F9A4-47BB-A3FF-0DFE0118017C}">
          <p14:sldIdLst>
            <p14:sldId id="2569"/>
            <p14:sldId id="2570"/>
          </p14:sldIdLst>
        </p14:section>
        <p14:section name="Project Workflow: From Setup to Collaboration" id="{DF07DF7C-FEE8-4467-A3DC-97560D3D6E55}">
          <p14:sldIdLst>
            <p14:sldId id="2572"/>
            <p14:sldId id="2574"/>
            <p14:sldId id="2573"/>
          </p14:sldIdLst>
        </p14:section>
        <p14:section name="Conclusion" id="{5F25F610-691F-422F-A780-53D55603655D}">
          <p14:sldIdLst>
            <p14:sldId id="25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38D2E-4E5E-40D8-9793-BEAB7CD83533}" v="137" dt="2025-07-05T09:40:17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1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3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adou Diallo" userId="a1c35c6f-2eef-4d50-95be-f195f1f10c03" providerId="ADAL" clId="{45738D2E-4E5E-40D8-9793-BEAB7CD83533}"/>
    <pc:docChg chg="custSel delSld modSld sldOrd modSection">
      <pc:chgData name="Mamadou Diallo" userId="a1c35c6f-2eef-4d50-95be-f195f1f10c03" providerId="ADAL" clId="{45738D2E-4E5E-40D8-9793-BEAB7CD83533}" dt="2025-07-05T09:40:54.207" v="209" actId="20577"/>
      <pc:docMkLst>
        <pc:docMk/>
      </pc:docMkLst>
      <pc:sldChg chg="modNotesTx">
        <pc:chgData name="Mamadou Diallo" userId="a1c35c6f-2eef-4d50-95be-f195f1f10c03" providerId="ADAL" clId="{45738D2E-4E5E-40D8-9793-BEAB7CD83533}" dt="2025-07-05T09:21:04.915" v="9" actId="20577"/>
        <pc:sldMkLst>
          <pc:docMk/>
          <pc:sldMk cId="2409420431" sldId="2561"/>
        </pc:sldMkLst>
      </pc:sldChg>
      <pc:sldChg chg="modSp mod">
        <pc:chgData name="Mamadou Diallo" userId="a1c35c6f-2eef-4d50-95be-f195f1f10c03" providerId="ADAL" clId="{45738D2E-4E5E-40D8-9793-BEAB7CD83533}" dt="2025-07-05T09:20:29.894" v="8" actId="20577"/>
        <pc:sldMkLst>
          <pc:docMk/>
          <pc:sldMk cId="1633982375" sldId="2562"/>
        </pc:sldMkLst>
        <pc:spChg chg="mod">
          <ac:chgData name="Mamadou Diallo" userId="a1c35c6f-2eef-4d50-95be-f195f1f10c03" providerId="ADAL" clId="{45738D2E-4E5E-40D8-9793-BEAB7CD83533}" dt="2025-07-05T09:20:29.894" v="8" actId="20577"/>
          <ac:spMkLst>
            <pc:docMk/>
            <pc:sldMk cId="1633982375" sldId="2562"/>
            <ac:spMk id="2" creationId="{1349A122-CF2B-B001-B84E-89FB084B4B96}"/>
          </ac:spMkLst>
        </pc:spChg>
      </pc:sldChg>
      <pc:sldChg chg="modSp mod">
        <pc:chgData name="Mamadou Diallo" userId="a1c35c6f-2eef-4d50-95be-f195f1f10c03" providerId="ADAL" clId="{45738D2E-4E5E-40D8-9793-BEAB7CD83533}" dt="2025-07-05T09:30:31.476" v="17" actId="34807"/>
        <pc:sldMkLst>
          <pc:docMk/>
          <pc:sldMk cId="1355538210" sldId="2568"/>
        </pc:sldMkLst>
        <pc:spChg chg="mod">
          <ac:chgData name="Mamadou Diallo" userId="a1c35c6f-2eef-4d50-95be-f195f1f10c03" providerId="ADAL" clId="{45738D2E-4E5E-40D8-9793-BEAB7CD83533}" dt="2025-07-05T09:30:31.476" v="17" actId="34807"/>
          <ac:spMkLst>
            <pc:docMk/>
            <pc:sldMk cId="1355538210" sldId="2568"/>
            <ac:spMk id="4" creationId="{558C7695-28EB-41D1-B631-4AC9171AC104}"/>
          </ac:spMkLst>
        </pc:spChg>
      </pc:sldChg>
      <pc:sldChg chg="modSp mod">
        <pc:chgData name="Mamadou Diallo" userId="a1c35c6f-2eef-4d50-95be-f195f1f10c03" providerId="ADAL" clId="{45738D2E-4E5E-40D8-9793-BEAB7CD83533}" dt="2025-07-05T09:25:30.069" v="13" actId="14100"/>
        <pc:sldMkLst>
          <pc:docMk/>
          <pc:sldMk cId="2414115840" sldId="2569"/>
        </pc:sldMkLst>
        <pc:spChg chg="mod">
          <ac:chgData name="Mamadou Diallo" userId="a1c35c6f-2eef-4d50-95be-f195f1f10c03" providerId="ADAL" clId="{45738D2E-4E5E-40D8-9793-BEAB7CD83533}" dt="2025-07-05T09:25:30.069" v="13" actId="14100"/>
          <ac:spMkLst>
            <pc:docMk/>
            <pc:sldMk cId="2414115840" sldId="2569"/>
            <ac:spMk id="2" creationId="{1D82ED1C-D9D1-A459-D5BA-DB8D7ADF2DCE}"/>
          </ac:spMkLst>
        </pc:spChg>
      </pc:sldChg>
      <pc:sldChg chg="modSp mod">
        <pc:chgData name="Mamadou Diallo" userId="a1c35c6f-2eef-4d50-95be-f195f1f10c03" providerId="ADAL" clId="{45738D2E-4E5E-40D8-9793-BEAB7CD83533}" dt="2025-07-05T09:36:46.695" v="112" actId="14100"/>
        <pc:sldMkLst>
          <pc:docMk/>
          <pc:sldMk cId="1842813285" sldId="2570"/>
        </pc:sldMkLst>
        <pc:spChg chg="mod">
          <ac:chgData name="Mamadou Diallo" userId="a1c35c6f-2eef-4d50-95be-f195f1f10c03" providerId="ADAL" clId="{45738D2E-4E5E-40D8-9793-BEAB7CD83533}" dt="2025-07-05T09:36:46.695" v="112" actId="14100"/>
          <ac:spMkLst>
            <pc:docMk/>
            <pc:sldMk cId="1842813285" sldId="2570"/>
            <ac:spMk id="4" creationId="{DD34577A-BF93-FC86-8F28-CAD7632E37F2}"/>
          </ac:spMkLst>
        </pc:spChg>
      </pc:sldChg>
      <pc:sldChg chg="del">
        <pc:chgData name="Mamadou Diallo" userId="a1c35c6f-2eef-4d50-95be-f195f1f10c03" providerId="ADAL" clId="{45738D2E-4E5E-40D8-9793-BEAB7CD83533}" dt="2025-07-05T09:32:22.748" v="18" actId="2696"/>
        <pc:sldMkLst>
          <pc:docMk/>
          <pc:sldMk cId="2902800541" sldId="2571"/>
        </pc:sldMkLst>
      </pc:sldChg>
      <pc:sldChg chg="modSp mod">
        <pc:chgData name="Mamadou Diallo" userId="a1c35c6f-2eef-4d50-95be-f195f1f10c03" providerId="ADAL" clId="{45738D2E-4E5E-40D8-9793-BEAB7CD83533}" dt="2025-07-05T09:38:03.342" v="160" actId="20577"/>
        <pc:sldMkLst>
          <pc:docMk/>
          <pc:sldMk cId="799519198" sldId="2572"/>
        </pc:sldMkLst>
        <pc:spChg chg="mod">
          <ac:chgData name="Mamadou Diallo" userId="a1c35c6f-2eef-4d50-95be-f195f1f10c03" providerId="ADAL" clId="{45738D2E-4E5E-40D8-9793-BEAB7CD83533}" dt="2025-07-05T09:38:03.342" v="160" actId="20577"/>
          <ac:spMkLst>
            <pc:docMk/>
            <pc:sldMk cId="799519198" sldId="2572"/>
            <ac:spMk id="2" creationId="{D5016248-C91B-15CA-74A1-E3E50F7B62FF}"/>
          </ac:spMkLst>
        </pc:spChg>
      </pc:sldChg>
      <pc:sldChg chg="modSp mod modAnim">
        <pc:chgData name="Mamadou Diallo" userId="a1c35c6f-2eef-4d50-95be-f195f1f10c03" providerId="ADAL" clId="{45738D2E-4E5E-40D8-9793-BEAB7CD83533}" dt="2025-07-05T09:40:45.834" v="208" actId="14100"/>
        <pc:sldMkLst>
          <pc:docMk/>
          <pc:sldMk cId="2622137405" sldId="2573"/>
        </pc:sldMkLst>
        <pc:spChg chg="mod">
          <ac:chgData name="Mamadou Diallo" userId="a1c35c6f-2eef-4d50-95be-f195f1f10c03" providerId="ADAL" clId="{45738D2E-4E5E-40D8-9793-BEAB7CD83533}" dt="2025-07-05T09:40:41.782" v="207" actId="20577"/>
          <ac:spMkLst>
            <pc:docMk/>
            <pc:sldMk cId="2622137405" sldId="2573"/>
            <ac:spMk id="2" creationId="{3A0C47D4-EAA5-52DD-9F10-3B5A256FCCC4}"/>
          </ac:spMkLst>
        </pc:spChg>
        <pc:spChg chg="mod">
          <ac:chgData name="Mamadou Diallo" userId="a1c35c6f-2eef-4d50-95be-f195f1f10c03" providerId="ADAL" clId="{45738D2E-4E5E-40D8-9793-BEAB7CD83533}" dt="2025-07-05T09:40:45.834" v="208" actId="14100"/>
          <ac:spMkLst>
            <pc:docMk/>
            <pc:sldMk cId="2622137405" sldId="2573"/>
            <ac:spMk id="4" creationId="{DD95BEF9-4CC3-1244-14D9-2052720E2A8E}"/>
          </ac:spMkLst>
        </pc:spChg>
      </pc:sldChg>
      <pc:sldChg chg="ord">
        <pc:chgData name="Mamadou Diallo" userId="a1c35c6f-2eef-4d50-95be-f195f1f10c03" providerId="ADAL" clId="{45738D2E-4E5E-40D8-9793-BEAB7CD83533}" dt="2025-07-05T09:40:10.651" v="167"/>
        <pc:sldMkLst>
          <pc:docMk/>
          <pc:sldMk cId="2564819029" sldId="2574"/>
        </pc:sldMkLst>
      </pc:sldChg>
      <pc:sldChg chg="modNotesTx">
        <pc:chgData name="Mamadou Diallo" userId="a1c35c6f-2eef-4d50-95be-f195f1f10c03" providerId="ADAL" clId="{45738D2E-4E5E-40D8-9793-BEAB7CD83533}" dt="2025-07-05T09:40:54.207" v="209" actId="20577"/>
        <pc:sldMkLst>
          <pc:docMk/>
          <pc:sldMk cId="3096805751" sldId="257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DE151-7869-4694-93EF-C8C800436470}" type="doc">
      <dgm:prSet loTypeId="urn:microsoft.com/office/officeart/2024/3/layout/hArc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7DC7B1-4D73-49C0-968B-BCD13744A2F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Problem Solving Mastery</a:t>
          </a:r>
        </a:p>
      </dgm:t>
    </dgm:pt>
    <dgm:pt modelId="{710380D6-6D62-402E-AA35-825BBAC98902}" type="parTrans" cxnId="{EE724753-3A69-4919-9D2C-E1231A1086F7}">
      <dgm:prSet/>
      <dgm:spPr/>
      <dgm:t>
        <a:bodyPr/>
        <a:lstStyle/>
        <a:p>
          <a:endParaRPr lang="en-US"/>
        </a:p>
      </dgm:t>
    </dgm:pt>
    <dgm:pt modelId="{FCE69898-F7D9-442A-8977-F8E4D0FB5486}" type="sibTrans" cxnId="{EE724753-3A69-4919-9D2C-E1231A1086F7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04E0DF0D-7956-42AE-AE1D-9B982621DC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Mastering problem solving enhances your ability to design effective solutions and develop functional programs.</a:t>
          </a:r>
        </a:p>
      </dgm:t>
    </dgm:pt>
    <dgm:pt modelId="{51F3C59B-52D4-470A-87C2-38BD5E22AD01}" type="parTrans" cxnId="{F2CFBC30-4C43-406D-A37A-4A36C0E33B89}">
      <dgm:prSet/>
      <dgm:spPr/>
      <dgm:t>
        <a:bodyPr/>
        <a:lstStyle/>
        <a:p>
          <a:endParaRPr lang="en-US"/>
        </a:p>
      </dgm:t>
    </dgm:pt>
    <dgm:pt modelId="{D189532B-949B-4BE4-AAA5-CF7210353BC1}" type="sibTrans" cxnId="{F2CFBC30-4C43-406D-A37A-4A36C0E33B89}">
      <dgm:prSet/>
      <dgm:spPr/>
      <dgm:t>
        <a:bodyPr/>
        <a:lstStyle/>
        <a:p>
          <a:endParaRPr lang="en-US"/>
        </a:p>
      </dgm:t>
    </dgm:pt>
    <dgm:pt modelId="{563E01EA-4977-42BF-A270-09D540F8A33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Basic Algorithms Knowledge</a:t>
          </a:r>
        </a:p>
      </dgm:t>
    </dgm:pt>
    <dgm:pt modelId="{ED1F1DC1-4627-46BA-9972-792907BB0284}" type="parTrans" cxnId="{719AD153-51E9-4E75-872F-42C70EC1D974}">
      <dgm:prSet/>
      <dgm:spPr/>
      <dgm:t>
        <a:bodyPr/>
        <a:lstStyle/>
        <a:p>
          <a:endParaRPr lang="en-US"/>
        </a:p>
      </dgm:t>
    </dgm:pt>
    <dgm:pt modelId="{5ED9470D-8F17-4947-B3C4-B855E3ED7534}" type="sibTrans" cxnId="{719AD153-51E9-4E75-872F-42C70EC1D974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58EBF831-423B-46A8-A623-9C1108CB64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Understanding basic algorithms is essential for creating efficient and engaging programs like calculators and games.</a:t>
          </a:r>
        </a:p>
      </dgm:t>
    </dgm:pt>
    <dgm:pt modelId="{C5B154B2-BB70-416D-AEB8-B55BCE466287}" type="parTrans" cxnId="{1CD807D9-3968-4E5A-B52A-9428357A8198}">
      <dgm:prSet/>
      <dgm:spPr/>
      <dgm:t>
        <a:bodyPr/>
        <a:lstStyle/>
        <a:p>
          <a:endParaRPr lang="en-US"/>
        </a:p>
      </dgm:t>
    </dgm:pt>
    <dgm:pt modelId="{AE4CC725-EF88-459D-9599-06BC6E782095}" type="sibTrans" cxnId="{1CD807D9-3968-4E5A-B52A-9428357A8198}">
      <dgm:prSet/>
      <dgm:spPr/>
      <dgm:t>
        <a:bodyPr/>
        <a:lstStyle/>
        <a:p>
          <a:endParaRPr lang="en-US"/>
        </a:p>
      </dgm:t>
    </dgm:pt>
    <dgm:pt modelId="{E3DC1468-AC12-4A76-89DC-89D116BCCF8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Project Workflow Skills</a:t>
          </a:r>
        </a:p>
      </dgm:t>
    </dgm:pt>
    <dgm:pt modelId="{F97D22A0-9B4C-4FB9-919A-786F5084243A}" type="parTrans" cxnId="{B2F4C8E2-28B4-436D-AE90-E5D88453E9EC}">
      <dgm:prSet/>
      <dgm:spPr/>
      <dgm:t>
        <a:bodyPr/>
        <a:lstStyle/>
        <a:p>
          <a:endParaRPr lang="en-US"/>
        </a:p>
      </dgm:t>
    </dgm:pt>
    <dgm:pt modelId="{E13050F7-8DF5-4B50-B435-D72F80BA0E5B}" type="sibTrans" cxnId="{B2F4C8E2-28B4-436D-AE90-E5D88453E9EC}">
      <dgm:prSet/>
      <dgm:spPr/>
      <dgm:t>
        <a:bodyPr/>
        <a:lstStyle/>
        <a:p>
          <a:endParaRPr lang="en-US"/>
        </a:p>
      </dgm:t>
    </dgm:pt>
    <dgm:pt modelId="{5C7E0CCF-9799-4B77-972F-7229FBFAE3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Following project workflow ensures organized development and successful program completion.</a:t>
          </a:r>
        </a:p>
      </dgm:t>
    </dgm:pt>
    <dgm:pt modelId="{E5A3565F-A7A6-4A00-A287-31818B65721D}" type="parTrans" cxnId="{12C7AE3C-D0E9-4EE6-80CA-B86510013CB7}">
      <dgm:prSet/>
      <dgm:spPr/>
      <dgm:t>
        <a:bodyPr/>
        <a:lstStyle/>
        <a:p>
          <a:endParaRPr lang="en-US"/>
        </a:p>
      </dgm:t>
    </dgm:pt>
    <dgm:pt modelId="{3BA8E28D-93A2-4534-A182-9CAD7B887C2B}" type="sibTrans" cxnId="{12C7AE3C-D0E9-4EE6-80CA-B86510013CB7}">
      <dgm:prSet/>
      <dgm:spPr/>
      <dgm:t>
        <a:bodyPr/>
        <a:lstStyle/>
        <a:p>
          <a:endParaRPr lang="en-US"/>
        </a:p>
      </dgm:t>
    </dgm:pt>
    <dgm:pt modelId="{6009B713-379F-451D-9244-E1C70BEB2258}" type="pres">
      <dgm:prSet presAssocID="{DF4DE151-7869-4694-93EF-C8C800436470}" presName="Name0" presStyleCnt="0">
        <dgm:presLayoutVars>
          <dgm:dir/>
          <dgm:resizeHandles val="exact"/>
        </dgm:presLayoutVars>
      </dgm:prSet>
      <dgm:spPr/>
    </dgm:pt>
    <dgm:pt modelId="{1C11AF68-643D-4D50-9803-6628BAC38E7A}" type="pres">
      <dgm:prSet presAssocID="{C47DC7B1-4D73-49C0-968B-BCD13744A2FC}" presName="compNode" presStyleCnt="0"/>
      <dgm:spPr/>
    </dgm:pt>
    <dgm:pt modelId="{D49BEF79-AF31-4370-AC1D-B68D2F926476}" type="pres">
      <dgm:prSet presAssocID="{C47DC7B1-4D73-49C0-968B-BCD13744A2FC}" presName="pictRect" presStyleLbl="revTx" presStyleIdx="0" presStyleCnt="6">
        <dgm:presLayoutVars>
          <dgm:chMax val="0"/>
          <dgm:bulletEnabled/>
        </dgm:presLayoutVars>
      </dgm:prSet>
      <dgm:spPr/>
    </dgm:pt>
    <dgm:pt modelId="{04F0FBEA-2D8C-432D-BA80-2FECD1735702}" type="pres">
      <dgm:prSet presAssocID="{C47DC7B1-4D73-49C0-968B-BCD13744A2FC}" presName="textRect" presStyleLbl="revTx" presStyleIdx="1" presStyleCnt="6">
        <dgm:presLayoutVars>
          <dgm:bulletEnabled/>
        </dgm:presLayoutVars>
      </dgm:prSet>
      <dgm:spPr/>
    </dgm:pt>
    <dgm:pt modelId="{D66D2D74-599D-4D2B-B597-A1AB74B67644}" type="pres">
      <dgm:prSet presAssocID="{FCE69898-F7D9-442A-8977-F8E4D0FB5486}" presName="sibTrans" presStyleLbl="sibTrans2D1" presStyleIdx="0" presStyleCnt="0"/>
      <dgm:spPr/>
    </dgm:pt>
    <dgm:pt modelId="{B01E0CCC-7E4D-4889-BE0C-40B18F82FC4A}" type="pres">
      <dgm:prSet presAssocID="{563E01EA-4977-42BF-A270-09D540F8A335}" presName="compNode" presStyleCnt="0"/>
      <dgm:spPr/>
    </dgm:pt>
    <dgm:pt modelId="{A0B6D540-77A4-41FE-A440-C4C77DD8EDF4}" type="pres">
      <dgm:prSet presAssocID="{563E01EA-4977-42BF-A270-09D540F8A335}" presName="pictRect" presStyleLbl="revTx" presStyleIdx="2" presStyleCnt="6">
        <dgm:presLayoutVars>
          <dgm:chMax val="0"/>
          <dgm:bulletEnabled/>
        </dgm:presLayoutVars>
      </dgm:prSet>
      <dgm:spPr/>
    </dgm:pt>
    <dgm:pt modelId="{7F9D4DF2-B75B-4F71-931D-0CC388281426}" type="pres">
      <dgm:prSet presAssocID="{563E01EA-4977-42BF-A270-09D540F8A335}" presName="textRect" presStyleLbl="revTx" presStyleIdx="3" presStyleCnt="6">
        <dgm:presLayoutVars>
          <dgm:bulletEnabled/>
        </dgm:presLayoutVars>
      </dgm:prSet>
      <dgm:spPr/>
    </dgm:pt>
    <dgm:pt modelId="{BD168CB0-5E33-4A02-87DB-207618C29C24}" type="pres">
      <dgm:prSet presAssocID="{5ED9470D-8F17-4947-B3C4-B855E3ED7534}" presName="sibTrans" presStyleLbl="sibTrans2D1" presStyleIdx="0" presStyleCnt="0"/>
      <dgm:spPr/>
    </dgm:pt>
    <dgm:pt modelId="{716EDB76-76F5-4B29-BE6F-10B3F46DC34E}" type="pres">
      <dgm:prSet presAssocID="{E3DC1468-AC12-4A76-89DC-89D116BCCF8A}" presName="compNode" presStyleCnt="0"/>
      <dgm:spPr/>
    </dgm:pt>
    <dgm:pt modelId="{A5BB81E3-FC83-4DDC-A4D0-6ED125D01A58}" type="pres">
      <dgm:prSet presAssocID="{E3DC1468-AC12-4A76-89DC-89D116BCCF8A}" presName="pictRect" presStyleLbl="revTx" presStyleIdx="4" presStyleCnt="6">
        <dgm:presLayoutVars>
          <dgm:chMax val="0"/>
          <dgm:bulletEnabled/>
        </dgm:presLayoutVars>
      </dgm:prSet>
      <dgm:spPr/>
    </dgm:pt>
    <dgm:pt modelId="{74F565B6-E1A1-4BA8-84BA-E9BDA8C14D01}" type="pres">
      <dgm:prSet presAssocID="{E3DC1468-AC12-4A76-89DC-89D116BCCF8A}" presName="textRect" presStyleLbl="revTx" presStyleIdx="5" presStyleCnt="6">
        <dgm:presLayoutVars>
          <dgm:bulletEnabled/>
        </dgm:presLayoutVars>
      </dgm:prSet>
      <dgm:spPr/>
    </dgm:pt>
  </dgm:ptLst>
  <dgm:cxnLst>
    <dgm:cxn modelId="{FC2F0C03-C469-44A9-A13D-68CB98684AE9}" type="presOf" srcId="{FCE69898-F7D9-442A-8977-F8E4D0FB5486}" destId="{D66D2D74-599D-4D2B-B597-A1AB74B67644}" srcOrd="0" destOrd="0" presId="urn:microsoft.com/office/officeart/2024/3/layout/hArchList1"/>
    <dgm:cxn modelId="{E093221F-2219-4B1B-BAF2-DDE35D8E9E6D}" type="presOf" srcId="{5C7E0CCF-9799-4B77-972F-7229FBFAE3FA}" destId="{74F565B6-E1A1-4BA8-84BA-E9BDA8C14D01}" srcOrd="0" destOrd="0" presId="urn:microsoft.com/office/officeart/2024/3/layout/hArchList1"/>
    <dgm:cxn modelId="{6F5C7222-C022-4071-BDC2-2DF0B36021E0}" type="presOf" srcId="{5ED9470D-8F17-4947-B3C4-B855E3ED7534}" destId="{BD168CB0-5E33-4A02-87DB-207618C29C24}" srcOrd="0" destOrd="0" presId="urn:microsoft.com/office/officeart/2024/3/layout/hArchList1"/>
    <dgm:cxn modelId="{F2CFBC30-4C43-406D-A37A-4A36C0E33B89}" srcId="{C47DC7B1-4D73-49C0-968B-BCD13744A2FC}" destId="{04E0DF0D-7956-42AE-AE1D-9B982621DCF6}" srcOrd="0" destOrd="0" parTransId="{51F3C59B-52D4-470A-87C2-38BD5E22AD01}" sibTransId="{D189532B-949B-4BE4-AAA5-CF7210353BC1}"/>
    <dgm:cxn modelId="{CF8AFC30-04B0-4F09-8B68-A8169650195B}" type="presOf" srcId="{58EBF831-423B-46A8-A623-9C1108CB64BA}" destId="{7F9D4DF2-B75B-4F71-931D-0CC388281426}" srcOrd="0" destOrd="0" presId="urn:microsoft.com/office/officeart/2024/3/layout/hArchList1"/>
    <dgm:cxn modelId="{AD97C234-42B9-4125-8B0B-956651B4C285}" type="presOf" srcId="{DF4DE151-7869-4694-93EF-C8C800436470}" destId="{6009B713-379F-451D-9244-E1C70BEB2258}" srcOrd="0" destOrd="0" presId="urn:microsoft.com/office/officeart/2024/3/layout/hArchList1"/>
    <dgm:cxn modelId="{12C7AE3C-D0E9-4EE6-80CA-B86510013CB7}" srcId="{E3DC1468-AC12-4A76-89DC-89D116BCCF8A}" destId="{5C7E0CCF-9799-4B77-972F-7229FBFAE3FA}" srcOrd="0" destOrd="0" parTransId="{E5A3565F-A7A6-4A00-A287-31818B65721D}" sibTransId="{3BA8E28D-93A2-4534-A182-9CAD7B887C2B}"/>
    <dgm:cxn modelId="{EE724753-3A69-4919-9D2C-E1231A1086F7}" srcId="{DF4DE151-7869-4694-93EF-C8C800436470}" destId="{C47DC7B1-4D73-49C0-968B-BCD13744A2FC}" srcOrd="0" destOrd="0" parTransId="{710380D6-6D62-402E-AA35-825BBAC98902}" sibTransId="{FCE69898-F7D9-442A-8977-F8E4D0FB5486}"/>
    <dgm:cxn modelId="{719AD153-51E9-4E75-872F-42C70EC1D974}" srcId="{DF4DE151-7869-4694-93EF-C8C800436470}" destId="{563E01EA-4977-42BF-A270-09D540F8A335}" srcOrd="1" destOrd="0" parTransId="{ED1F1DC1-4627-46BA-9972-792907BB0284}" sibTransId="{5ED9470D-8F17-4947-B3C4-B855E3ED7534}"/>
    <dgm:cxn modelId="{77682C7E-6CA0-4580-99BD-54AD9380A9B9}" type="presOf" srcId="{C47DC7B1-4D73-49C0-968B-BCD13744A2FC}" destId="{D49BEF79-AF31-4370-AC1D-B68D2F926476}" srcOrd="0" destOrd="0" presId="urn:microsoft.com/office/officeart/2024/3/layout/hArchList1"/>
    <dgm:cxn modelId="{C7B6899B-814F-4433-A559-C3300A262B29}" type="presOf" srcId="{04E0DF0D-7956-42AE-AE1D-9B982621DCF6}" destId="{04F0FBEA-2D8C-432D-BA80-2FECD1735702}" srcOrd="0" destOrd="0" presId="urn:microsoft.com/office/officeart/2024/3/layout/hArchList1"/>
    <dgm:cxn modelId="{412D789C-23F2-4D16-8320-55DBD05E7A2A}" type="presOf" srcId="{E3DC1468-AC12-4A76-89DC-89D116BCCF8A}" destId="{A5BB81E3-FC83-4DDC-A4D0-6ED125D01A58}" srcOrd="0" destOrd="0" presId="urn:microsoft.com/office/officeart/2024/3/layout/hArchList1"/>
    <dgm:cxn modelId="{1CD807D9-3968-4E5A-B52A-9428357A8198}" srcId="{563E01EA-4977-42BF-A270-09D540F8A335}" destId="{58EBF831-423B-46A8-A623-9C1108CB64BA}" srcOrd="0" destOrd="0" parTransId="{C5B154B2-BB70-416D-AEB8-B55BCE466287}" sibTransId="{AE4CC725-EF88-459D-9599-06BC6E782095}"/>
    <dgm:cxn modelId="{B2F4C8E2-28B4-436D-AE90-E5D88453E9EC}" srcId="{DF4DE151-7869-4694-93EF-C8C800436470}" destId="{E3DC1468-AC12-4A76-89DC-89D116BCCF8A}" srcOrd="2" destOrd="0" parTransId="{F97D22A0-9B4C-4FB9-919A-786F5084243A}" sibTransId="{E13050F7-8DF5-4B50-B435-D72F80BA0E5B}"/>
    <dgm:cxn modelId="{0D8FD4FE-32E0-4B34-AB9C-F4278F10A33F}" type="presOf" srcId="{563E01EA-4977-42BF-A270-09D540F8A335}" destId="{A0B6D540-77A4-41FE-A440-C4C77DD8EDF4}" srcOrd="0" destOrd="0" presId="urn:microsoft.com/office/officeart/2024/3/layout/hArchList1"/>
    <dgm:cxn modelId="{22814E99-2520-425F-B23E-4F670970495B}" type="presParOf" srcId="{6009B713-379F-451D-9244-E1C70BEB2258}" destId="{1C11AF68-643D-4D50-9803-6628BAC38E7A}" srcOrd="0" destOrd="0" presId="urn:microsoft.com/office/officeart/2024/3/layout/hArchList1"/>
    <dgm:cxn modelId="{98290634-BFC3-40C2-8057-033ED9684869}" type="presParOf" srcId="{1C11AF68-643D-4D50-9803-6628BAC38E7A}" destId="{D49BEF79-AF31-4370-AC1D-B68D2F926476}" srcOrd="0" destOrd="0" presId="urn:microsoft.com/office/officeart/2024/3/layout/hArchList1"/>
    <dgm:cxn modelId="{002937B2-ECCD-421C-9BA4-22F1384DD6BB}" type="presParOf" srcId="{1C11AF68-643D-4D50-9803-6628BAC38E7A}" destId="{04F0FBEA-2D8C-432D-BA80-2FECD1735702}" srcOrd="1" destOrd="0" presId="urn:microsoft.com/office/officeart/2024/3/layout/hArchList1"/>
    <dgm:cxn modelId="{3E2894EC-19EF-42DD-981A-12EB527ECFA7}" type="presParOf" srcId="{6009B713-379F-451D-9244-E1C70BEB2258}" destId="{D66D2D74-599D-4D2B-B597-A1AB74B67644}" srcOrd="1" destOrd="0" presId="urn:microsoft.com/office/officeart/2024/3/layout/hArchList1"/>
    <dgm:cxn modelId="{6DFD3208-58D5-4B10-A506-9FB2582BAA6C}" type="presParOf" srcId="{6009B713-379F-451D-9244-E1C70BEB2258}" destId="{B01E0CCC-7E4D-4889-BE0C-40B18F82FC4A}" srcOrd="2" destOrd="0" presId="urn:microsoft.com/office/officeart/2024/3/layout/hArchList1"/>
    <dgm:cxn modelId="{04976CA8-1C0D-4C99-A378-D60C80B0DDEE}" type="presParOf" srcId="{B01E0CCC-7E4D-4889-BE0C-40B18F82FC4A}" destId="{A0B6D540-77A4-41FE-A440-C4C77DD8EDF4}" srcOrd="0" destOrd="0" presId="urn:microsoft.com/office/officeart/2024/3/layout/hArchList1"/>
    <dgm:cxn modelId="{CDC3E1A4-C7D6-4A35-8F54-246983556DF2}" type="presParOf" srcId="{B01E0CCC-7E4D-4889-BE0C-40B18F82FC4A}" destId="{7F9D4DF2-B75B-4F71-931D-0CC388281426}" srcOrd="1" destOrd="0" presId="urn:microsoft.com/office/officeart/2024/3/layout/hArchList1"/>
    <dgm:cxn modelId="{4683943A-1205-4989-AEE2-0AFADB7F56A9}" type="presParOf" srcId="{6009B713-379F-451D-9244-E1C70BEB2258}" destId="{BD168CB0-5E33-4A02-87DB-207618C29C24}" srcOrd="3" destOrd="0" presId="urn:microsoft.com/office/officeart/2024/3/layout/hArchList1"/>
    <dgm:cxn modelId="{6FDC06DF-600A-4B81-B3D4-FF426FE23E6F}" type="presParOf" srcId="{6009B713-379F-451D-9244-E1C70BEB2258}" destId="{716EDB76-76F5-4B29-BE6F-10B3F46DC34E}" srcOrd="4" destOrd="0" presId="urn:microsoft.com/office/officeart/2024/3/layout/hArchList1"/>
    <dgm:cxn modelId="{73ACA55E-366B-4F98-9B04-5DFF7355C477}" type="presParOf" srcId="{716EDB76-76F5-4B29-BE6F-10B3F46DC34E}" destId="{A5BB81E3-FC83-4DDC-A4D0-6ED125D01A58}" srcOrd="0" destOrd="0" presId="urn:microsoft.com/office/officeart/2024/3/layout/hArchList1"/>
    <dgm:cxn modelId="{6C4F7B62-A80F-4506-A4DD-9AA640BEB64D}" type="presParOf" srcId="{716EDB76-76F5-4B29-BE6F-10B3F46DC34E}" destId="{74F565B6-E1A1-4BA8-84BA-E9BDA8C14D01}" srcOrd="1" destOrd="0" presId="urn:microsoft.com/office/officeart/2024/3/layout/hArc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BEF79-AF31-4370-AC1D-B68D2F926476}">
      <dsp:nvSpPr>
        <dsp:cNvPr id="0" name=""/>
        <dsp:cNvSpPr/>
      </dsp:nvSpPr>
      <dsp:spPr>
        <a:xfrm>
          <a:off x="0" y="0"/>
          <a:ext cx="3486150" cy="354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Problem Solving Mastery</a:t>
          </a:r>
        </a:p>
      </dsp:txBody>
      <dsp:txXfrm>
        <a:off x="0" y="0"/>
        <a:ext cx="3486150" cy="354472"/>
      </dsp:txXfrm>
    </dsp:sp>
    <dsp:sp modelId="{04F0FBEA-2D8C-432D-BA80-2FECD1735702}">
      <dsp:nvSpPr>
        <dsp:cNvPr id="0" name=""/>
        <dsp:cNvSpPr/>
      </dsp:nvSpPr>
      <dsp:spPr>
        <a:xfrm>
          <a:off x="0" y="354472"/>
          <a:ext cx="3486150" cy="2090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Mastering problem solving enhances your ability to design effective solutions and develop functional programs.</a:t>
          </a:r>
        </a:p>
      </dsp:txBody>
      <dsp:txXfrm>
        <a:off x="0" y="354472"/>
        <a:ext cx="3486150" cy="2090261"/>
      </dsp:txXfrm>
    </dsp:sp>
    <dsp:sp modelId="{A0B6D540-77A4-41FE-A440-C4C77DD8EDF4}">
      <dsp:nvSpPr>
        <dsp:cNvPr id="0" name=""/>
        <dsp:cNvSpPr/>
      </dsp:nvSpPr>
      <dsp:spPr>
        <a:xfrm>
          <a:off x="3834765" y="0"/>
          <a:ext cx="3486150" cy="354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Basic Algorithms Knowledge</a:t>
          </a:r>
        </a:p>
      </dsp:txBody>
      <dsp:txXfrm>
        <a:off x="3834765" y="0"/>
        <a:ext cx="3486150" cy="354472"/>
      </dsp:txXfrm>
    </dsp:sp>
    <dsp:sp modelId="{7F9D4DF2-B75B-4F71-931D-0CC388281426}">
      <dsp:nvSpPr>
        <dsp:cNvPr id="0" name=""/>
        <dsp:cNvSpPr/>
      </dsp:nvSpPr>
      <dsp:spPr>
        <a:xfrm>
          <a:off x="3834765" y="354472"/>
          <a:ext cx="3486150" cy="2090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Understanding basic algorithms is essential for creating efficient and engaging programs like calculators and games.</a:t>
          </a:r>
        </a:p>
      </dsp:txBody>
      <dsp:txXfrm>
        <a:off x="3834765" y="354472"/>
        <a:ext cx="3486150" cy="2090261"/>
      </dsp:txXfrm>
    </dsp:sp>
    <dsp:sp modelId="{A5BB81E3-FC83-4DDC-A4D0-6ED125D01A58}">
      <dsp:nvSpPr>
        <dsp:cNvPr id="0" name=""/>
        <dsp:cNvSpPr/>
      </dsp:nvSpPr>
      <dsp:spPr>
        <a:xfrm>
          <a:off x="7669530" y="0"/>
          <a:ext cx="3486150" cy="354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Project Workflow Skills</a:t>
          </a:r>
        </a:p>
      </dsp:txBody>
      <dsp:txXfrm>
        <a:off x="7669530" y="0"/>
        <a:ext cx="3486150" cy="354472"/>
      </dsp:txXfrm>
    </dsp:sp>
    <dsp:sp modelId="{74F565B6-E1A1-4BA8-84BA-E9BDA8C14D01}">
      <dsp:nvSpPr>
        <dsp:cNvPr id="0" name=""/>
        <dsp:cNvSpPr/>
      </dsp:nvSpPr>
      <dsp:spPr>
        <a:xfrm>
          <a:off x="7669530" y="354472"/>
          <a:ext cx="3486150" cy="2090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Following project workflow ensures organized development and successful program completion.</a:t>
          </a:r>
        </a:p>
      </dsp:txBody>
      <dsp:txXfrm>
        <a:off x="7669530" y="354472"/>
        <a:ext cx="3486150" cy="209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24/3/layout/hArchList1">
  <dgm:title val="Horizontal Text Blocks"/>
  <dgm:desc val="Short bits of text with formatted headers. Use as an easier-to-read alternative to a bulleted list."/>
  <dgm:catLst>
    <dgm:cat type="list" pri="100"/>
    <dgm:cat type="timeline" pri="500"/>
    <dgm:cat type="process" pri="6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vertAlign" val="t"/>
          <dgm:param type="horzAlign" val="l"/>
        </dgm:alg>
      </dgm:if>
      <dgm:else name="Name3">
        <dgm:alg type="lin">
          <dgm:param type="vertAlign" val="t"/>
          <dgm:param type="horzAlign" val="r"/>
        </dgm:alg>
      </dgm:else>
    </dgm:choose>
    <dgm:presOf/>
    <dgm:constrLst>
      <dgm:constr type="primFontSz" for="des" forName="pictRect" op="equ" val="18"/>
      <dgm:constr type="primFontSz" for="des" forName="textRect" refType="primFontSz" refFor="des" refForName="pictRect" op="equ" fact="0.77"/>
      <dgm:constr type="w" for="ch" forName="compNode" refType="w"/>
      <dgm:constr type="h" for="ch" forName="compNode" refType="h"/>
      <dgm:constr type="h" for="des" forName="pictRect" op="equ"/>
      <dgm:constr type="h" for="des" forName="pictRect" refType="primFontSz" refFor="des" refForName="pictRect" fact="3"/>
      <dgm:constr type="w" for="ch" ptType="sibTrans" refType="w" refFor="ch" refForName="compNode" op="equ" fact="0.1"/>
      <dgm:constr type="sp" refType="w" refFor="ch" refForName="compNode" op="equ" fact="0.1"/>
    </dgm:constrLst>
    <dgm:ruleLst/>
    <dgm:forEach name="Name4" axis="ch" ptType="node" cnt="20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h" for="ch" forName="pictRect" refType="h" fact="0.1"/>
          <dgm:constr type="l" for="ch" forName="pictRect"/>
          <dgm:constr type="t" for="ch" forName="pictRect"/>
          <dgm:constr type="l" for="ch" forName="textRect"/>
          <dgm:constr type="t" for="ch" forName="textRect" refType="b" refFor="ch" refForName="pictRect"/>
        </dgm:constrLst>
        <dgm:ruleLst/>
        <dgm:layoutNode name="pictRect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choosePictRectConstraints">
            <dgm:if name="ifPictRectConstraints" func="var" arg="dir" op="equ" val="norm">
              <dgm:constrLst>
                <dgm:constr type="h" refType="w" op="lte" fact="0.4"/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Pic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textRect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chooseTextRectConstraints">
            <dgm:if name="ifTextRectConstraints" func="var" arg="dir" op="equ" val="norm">
              <dgm:constrLst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Tex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72045-2CE4-444B-8C36-6C3F706756E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6F3CE-6B8B-4C7A-B700-AA5582F3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8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A6F7C-EBDA-4ECC-9574-83323AD4C1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57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This slide references information from the following file: https://microsofteur-my.sharepoint.com/personal/mamadiallo_microsoft_com/Documents/Documents/BAM/Slides/Week%201/Session-1.pdf
</a:t>
            </a:r>
          </a:p>
          <a:p>
            <a:r>
              <a:rPr lang="en-US"/>
              <a:t>
Kickstart Your </a:t>
            </a:r>
          </a:p>
          <a:p>
            <a:r>
              <a:rPr lang="en-US"/>
              <a:t>
Adventure Game
</a:t>
            </a:r>
          </a:p>
          <a:p>
            <a:r>
              <a:rPr lang="en-US"/>
              <a:t>
Create a Repository
 Begin by creating a new repository on GitHub to organize and store your project files securely.
</a:t>
            </a:r>
          </a:p>
          <a:p>
            <a:r>
              <a:rPr lang="en-US"/>
              <a:t>
Clone to Local Machine
 Clone the repository to your local machine using 'git clone' to start working with the files offline.
</a:t>
            </a:r>
          </a:p>
          <a:p>
            <a:r>
              <a:rPr lang="en-US"/>
              <a:t>
Craft a Welcome Message
 Write a short, engaging welcome message to greet players at the start of your adventure game.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A6F7C-EBDA-4ECC-9574-83323AD4C1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48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This slide references information from the following file: https://microsofteur-my.sharepoint.com/personal/mamadiallo_microsoft_com/Documents/Documents/BAM/Slides/Week%201/Session-1.pdf
Organizing Your Project with GitHub, Tracking Progress: Commit and Push Changes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A6F7C-EBDA-4ECC-9574-83323AD4C1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0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This slide references information from the following file: https://microsofteur-my.sharepoint.com/personal/mamadiallo_microsoft_com/Documents/Documents/BAM/Slides/Week%201/Session-1.pdf
</a:t>
            </a:r>
          </a:p>
          <a:p>
            <a:r>
              <a:rPr lang="en-US"/>
              <a:t>
Commit and Push Changes
 Commit your updates and push them to GitHub to track progress and share your work.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A6F7C-EBDA-4ECC-9574-83323AD4C1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40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This slide references information from the following file: https://microsofteur-my.sharepoint.com/personal/mamadiallo_microsoft_com/Documents/Documents/BAM/Slides/Week%201/Session-1.pdf
</a:t>
            </a:r>
          </a:p>
          <a:p>
            <a:r>
              <a:rPr lang="en-US"/>
              <a:t>
Create a Repository
 Begin by creating a new repository on GitHub to organize and store your project files securely.
</a:t>
            </a:r>
          </a:p>
          <a:p>
            <a:r>
              <a:rPr lang="en-US"/>
              <a:t>
Clone to Local Machine
 Clone the repository to your local machine using 'git clone' to start working with the files offline.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A6F7C-EBDA-4ECC-9574-83323AD4C1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19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A6F7C-EBDA-4ECC-9574-83323AD4C1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2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We will cover an introduction to problem solving and algorithms, design and implementation of a calculator, development of a text-based adventure game, and project workflow including version control and collaboration.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A6F7C-EBDA-4ECC-9574-83323AD4C1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35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
---
This slide references information from the following file: https://microsofteur-my.sharepoint.com/personal/mamadiallo_microsoft_com/Documents/Documents/BAM/Slides/Week%201/Session-1.pdf
Understanding Problem Solving in Programming, Key Concepts: Input/Output, Variables, and Expressions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A6F7C-EBDA-4ECC-9574-83323AD4C1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30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This slide references information from the following file: https://microsofteur-my.sharepoint.com/personal/mamadiallo_microsoft_com/Documents/Documents/BAM/Slides/Week%201/Session-1.pdf
</a:t>
            </a:r>
          </a:p>
          <a:p>
            <a:r>
              <a:rPr lang="en-US"/>
              <a:t>
Capstone Project: TextBased Adventure Game
</a:t>
            </a:r>
          </a:p>
          <a:p>
            <a:r>
              <a:rPr lang="en-US"/>
              <a:t>
• Design an interactive story driven by user choices
 • Implement core game mechanics in Python
 • Use functions and control flow to navigate scenarios
 • Incorporate variables to track player status and inventory
 • Create multiple endings based on player decisions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A6F7C-EBDA-4ECC-9574-83323AD4C1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29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This slide references information from the following file: https://microsofteur-my.sharepoint.com/personal/mamadiallo_microsoft_com/Documents/Documents/BAM/Slides/Week%201/Session-1.pdf
</a:t>
            </a:r>
          </a:p>
          <a:p>
            <a:r>
              <a:rPr lang="en-US"/>
              <a:t>
• Design an interactive story driven by user choices
 • Implement core game mechanics in Python
 • Use functions and control flow to navigate scenarios
 • Incorporate variables to track player status and inventory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A6F7C-EBDA-4ECC-9574-83323AD4C1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51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This slide references information from the following file: https://microsofteur-my.sharepoint.com/personal/mamadiallo_microsoft_com/Documents/Documents/BAM/Slides/Week%201/Session-1.pdf
Designing the Calculator: Inputs, Variables, and Expressions, Implementing Calculator Logic in Python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A6F7C-EBDA-4ECC-9574-83323AD4C1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This slide references information from the following file: https://microsofteur-my.sharepoint.com/personal/mamadiallo_microsoft_com/Documents/Documents/BAM/Slides/Week%201/Session-1.pdf
 Create the Script File
 Launch your text editor, make a new file called 'hello.py', and type the following code: print('Hello, world!').
 Execute the Script
 Save your changes, then run the script in the terminal by entering 'python hello.py' to view the result.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A6F7C-EBDA-4ECC-9574-83323AD4C1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89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This slide references information from the following file: https://microsofteur-my.sharepoint.com/personal/mamadiallo_microsoft_com/Documents/Documents/BAM/Slides/Week%201/Session-1.pdf
</a:t>
            </a:r>
          </a:p>
          <a:p>
            <a:r>
              <a:rPr lang="en-US"/>
              <a:t>
Write Simple Script
 Create a basic Python script to test and ensure the Python environment is working correctly.
</a:t>
            </a:r>
          </a:p>
          <a:p>
            <a:r>
              <a:rPr lang="en-US"/>
              <a:t>
Execute Python Script
 Run the Python script to verify successful installation and execution of Python programs.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A6F7C-EBDA-4ECC-9574-83323AD4C1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2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This slide references information from the following file: https://microsofteur-my.sharepoint.com/personal/mamadiallo_microsoft_com/Documents/Documents/BAM/Slides/Week%201/Session-1.pdf
Game Design: Interactive Story and User Choices, Programming Game Mechanics: Functions, Control Flow, and Variables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A6F7C-EBDA-4ECC-9574-83323AD4C1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55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0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0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8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8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8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7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3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9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3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digital technology concept">
            <a:extLst>
              <a:ext uri="{FF2B5EF4-FFF2-40B4-BE49-F238E27FC236}">
                <a16:creationId xmlns:a16="http://schemas.microsoft.com/office/drawing/2014/main" id="{750CDDA1-D1CD-4CF8-B49D-11660E3787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91" t="9091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B476BF-4EE2-5243-CABB-6CC72C39B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53AB6-2973-7144-A55E-26A7B4300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6780" y="978409"/>
            <a:ext cx="4496529" cy="367826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Problem Solving Techniques &amp; Basic Algorithms: From Calculator to Text-Based Adventure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DC418-6DA5-2679-1473-D26E1C729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3288" y="4729138"/>
            <a:ext cx="4488812" cy="1150453"/>
          </a:xfrm>
        </p:spPr>
        <p:txBody>
          <a:bodyPr anchor="b">
            <a:normAutofit/>
          </a:bodyPr>
          <a:lstStyle/>
          <a:p>
            <a:r>
              <a:rPr lang="en-US" dirty="0"/>
              <a:t>Learning programming concepts through practical coding projects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D28EA4-6F96-F7C6-1D07-5BA5C2738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6781" y="508090"/>
            <a:ext cx="449275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F93C5-0576-D227-80A7-4CFBA879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0119" y="6209925"/>
            <a:ext cx="44927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420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2A8EC-0DEE-672A-E81D-9680F40D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Game Design: Interactive Story and User Choices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Content Placeholder 4" descr="4K Resolution">
            <a:extLst>
              <a:ext uri="{FF2B5EF4-FFF2-40B4-BE49-F238E27FC236}">
                <a16:creationId xmlns:a16="http://schemas.microsoft.com/office/drawing/2014/main" id="{604DAD8D-E6BA-48C1-B757-58300BA739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7867" y="2812419"/>
            <a:ext cx="6281928" cy="353358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4577A-BF93-FC86-8F28-CAD7632E37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510272" y="1725725"/>
            <a:ext cx="4160520" cy="3875935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  <a:t>Welcome Message</a:t>
            </a:r>
            <a:endParaRPr lang="en-US" sz="1400" dirty="0">
              <a:solidFill>
                <a:srgbClr val="000000"/>
              </a:solidFill>
              <a:effectLst/>
              <a:latin typeface="Bierstadt" panose="020B0004020202020204" pitchFamily="34" charset="0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  <a:t>Craft a short and engaging welcome message to greet players at game start and set the tone.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500"/>
              </a:spcBef>
              <a:buNone/>
            </a:pPr>
            <a:endParaRPr lang="en-US" sz="1400" dirty="0">
              <a:solidFill>
                <a:srgbClr val="000000"/>
              </a:solidFill>
              <a:effectLst/>
              <a:latin typeface="Bierstadt" panose="020B0004020202020204" pitchFamily="34" charset="0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  <a:t>First Problem Completion Message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  <a:t>Complete the first problem of the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8428132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16248-C91B-15CA-74A1-E3E50F7B6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437990"/>
            <a:ext cx="10052022" cy="5501764"/>
          </a:xfrm>
        </p:spPr>
        <p:txBody>
          <a:bodyPr anchor="b">
            <a:normAutofit/>
          </a:bodyPr>
          <a:lstStyle/>
          <a:p>
            <a:r>
              <a:rPr lang="en-US" sz="7400" dirty="0"/>
              <a:t>Project Workflow: Collaboration on your first Pull Request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8776"/>
            <a:ext cx="7269480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519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CF4A2-DB5D-E98E-2DD2-B0CDFFC1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160" y="978408"/>
            <a:ext cx="474573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Tracking Progress: Commit and Push Changes</a:t>
            </a:r>
          </a:p>
        </p:txBody>
      </p:sp>
      <p:pic>
        <p:nvPicPr>
          <p:cNvPr id="5" name="Content Placeholder 4" descr="Genius designer creating new generation interactive media. Smart man is holding application icons between the two hands.">
            <a:extLst>
              <a:ext uri="{FF2B5EF4-FFF2-40B4-BE49-F238E27FC236}">
                <a16:creationId xmlns:a16="http://schemas.microsoft.com/office/drawing/2014/main" id="{00367F74-DBD9-4DD5-BC67-AF50CAAABF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2780" r="14031"/>
          <a:stretch>
            <a:fillRect/>
          </a:stretch>
        </p:blipFill>
        <p:spPr>
          <a:xfrm>
            <a:off x="517868" y="508090"/>
            <a:ext cx="5705856" cy="5846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1D063-194C-CF40-9CD7-69F8846C2771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995160" y="2578608"/>
            <a:ext cx="4672584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Commit Updates</a:t>
            </a:r>
          </a:p>
          <a:p>
            <a:pPr marL="0" lvl="1" indent="0">
              <a:buNone/>
            </a:pPr>
            <a:r>
              <a:rPr lang="en-US" sz="1400"/>
              <a:t>Save changes locally by committing updates to keep track of progress and maintain history.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Push to Remote Repository</a:t>
            </a:r>
          </a:p>
          <a:p>
            <a:pPr marL="0" lvl="1" indent="0">
              <a:buNone/>
            </a:pPr>
            <a:r>
              <a:rPr lang="en-US" sz="1400"/>
              <a:t>Push committed changes to a remote repository like GitHub to share work with collaborators.</a:t>
            </a:r>
          </a:p>
        </p:txBody>
      </p:sp>
    </p:spTree>
    <p:extLst>
      <p:ext uri="{BB962C8B-B14F-4D97-AF65-F5344CB8AC3E}">
        <p14:creationId xmlns:p14="http://schemas.microsoft.com/office/powerpoint/2010/main" val="25648190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C47D4-EAA5-52DD-9F10-3B5A256F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Collaborate with your team on GitHub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Content Placeholder 4" descr="Young Asian woman software developers mentor leader manager talking to executive team analyzing source code in office at night. Programmer development concept.">
            <a:extLst>
              <a:ext uri="{FF2B5EF4-FFF2-40B4-BE49-F238E27FC236}">
                <a16:creationId xmlns:a16="http://schemas.microsoft.com/office/drawing/2014/main" id="{FAAC3C72-B604-4644-BC69-B46C4717E4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7867" y="2812419"/>
            <a:ext cx="6281928" cy="353358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5BEF9-4CC3-1244-14D9-2052720E2A8E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507224" y="1314736"/>
            <a:ext cx="4160520" cy="5031199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  <a:t>Create a PR</a:t>
            </a:r>
            <a:endParaRPr lang="en-US" sz="1800" dirty="0">
              <a:solidFill>
                <a:srgbClr val="000000"/>
              </a:solidFill>
              <a:effectLst/>
              <a:latin typeface="Bierstadt" panose="020B0004020202020204" pitchFamily="34" charset="0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  <a:t>Propose your changes to the main branch with a detailed description.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  <a:t>Add teammate</a:t>
            </a:r>
            <a:endParaRPr lang="en-US" sz="1800" dirty="0">
              <a:solidFill>
                <a:srgbClr val="000000"/>
              </a:solidFill>
              <a:effectLst/>
              <a:latin typeface="Bierstadt" panose="020B0004020202020204" pitchFamily="34" charset="0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  <a:t>Include a teammate as collaborator or reviewer.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  <a:t>Request review</a:t>
            </a:r>
            <a:endParaRPr lang="en-US" sz="1800" dirty="0">
              <a:solidFill>
                <a:srgbClr val="000000"/>
              </a:solidFill>
              <a:effectLst/>
              <a:latin typeface="Bierstadt" panose="020B0004020202020204" pitchFamily="34" charset="0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  <a:t>Ask your team for feedback to ensure quality.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2137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845" y="3079474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55F8C-8AC2-2CDE-F070-7412B7E2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325880"/>
            <a:ext cx="11155680" cy="1408176"/>
          </a:xfrm>
        </p:spPr>
        <p:txBody>
          <a:bodyPr anchor="b">
            <a:normAutofit/>
          </a:bodyPr>
          <a:lstStyle/>
          <a:p>
            <a:r>
              <a:rPr lang="en-US" sz="6800"/>
              <a:t>Conclusion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FABE04E-258F-C22A-7263-1A452697B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814051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GraphicFramePr>
        <p:xfrm>
          <a:off x="521208" y="3785616"/>
          <a:ext cx="11155680" cy="2468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6805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9A122-CF2B-B001-B84E-89FB084B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160" y="978408"/>
            <a:ext cx="474573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Session Program</a:t>
            </a:r>
          </a:p>
        </p:txBody>
      </p:sp>
      <p:pic>
        <p:nvPicPr>
          <p:cNvPr id="5" name="Content Placeholder 4" descr="Computer script on a screen">
            <a:extLst>
              <a:ext uri="{FF2B5EF4-FFF2-40B4-BE49-F238E27FC236}">
                <a16:creationId xmlns:a16="http://schemas.microsoft.com/office/drawing/2014/main" id="{EE2EA1A8-30FB-4D7F-9C95-7F6759BD9E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34862" b="1"/>
          <a:stretch>
            <a:fillRect/>
          </a:stretch>
        </p:blipFill>
        <p:spPr>
          <a:xfrm>
            <a:off x="517868" y="508090"/>
            <a:ext cx="5705856" cy="5846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FE00F-69DB-6C05-37E4-B8740A41E69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6995160" y="2578608"/>
            <a:ext cx="4672584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Introduction to Problem Solving and Basic Algorithms</a:t>
            </a:r>
          </a:p>
          <a:p>
            <a:r>
              <a:rPr lang="en-US" dirty="0"/>
              <a:t>Building a Simple Calculator: Applying Basic Algorithms</a:t>
            </a:r>
          </a:p>
          <a:p>
            <a:r>
              <a:rPr lang="en-US" dirty="0"/>
              <a:t>Developing a Text-Based Adventure Game</a:t>
            </a:r>
          </a:p>
          <a:p>
            <a:r>
              <a:rPr lang="en-US" dirty="0"/>
              <a:t>Project Workflow: From Setup to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6339823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AAB2-14EF-B262-F2C9-77B0F2643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211766"/>
            <a:ext cx="7237052" cy="4727988"/>
          </a:xfrm>
        </p:spPr>
        <p:txBody>
          <a:bodyPr anchor="b">
            <a:normAutofit/>
          </a:bodyPr>
          <a:lstStyle/>
          <a:p>
            <a:r>
              <a:rPr lang="en-US" sz="7400"/>
              <a:t>Introduction to Problem Solving and Basic Algorithms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8776"/>
            <a:ext cx="7269480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6116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83E39-52C7-345E-27D8-C06817E0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16642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Problem Solving in Programming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367C65-B72C-202E-98A7-9B20F8F2F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7" y="508090"/>
            <a:ext cx="502005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558C32-DE71-E6B3-A032-D3EA9CB0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6463" y="611650"/>
            <a:ext cx="550468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Content Placeholder 4" descr="Power bank sharing system">
            <a:extLst>
              <a:ext uri="{FF2B5EF4-FFF2-40B4-BE49-F238E27FC236}">
                <a16:creationId xmlns:a16="http://schemas.microsoft.com/office/drawing/2014/main" id="{61714EAB-2E3B-4B1F-8F15-CC94B2CC4F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4568" r="1" b="1"/>
          <a:stretch>
            <a:fillRect/>
          </a:stretch>
        </p:blipFill>
        <p:spPr>
          <a:xfrm>
            <a:off x="517867" y="2834640"/>
            <a:ext cx="5020056" cy="351129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CED22-CA1F-EEC1-9AE8-796323AA263E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163056" y="978408"/>
            <a:ext cx="5504688" cy="53675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Interactive Story Design</a:t>
            </a:r>
          </a:p>
          <a:p>
            <a:pPr marL="0" lvl="1" indent="0">
              <a:buNone/>
            </a:pPr>
            <a:r>
              <a:rPr lang="en-US" sz="1400"/>
              <a:t>Design an engaging story where player choices affect the narrative's direction and outcome.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Python Game Mechanics</a:t>
            </a:r>
          </a:p>
          <a:p>
            <a:pPr marL="0" lvl="1" indent="0">
              <a:buNone/>
            </a:pPr>
            <a:r>
              <a:rPr lang="en-US" sz="1400"/>
              <a:t>Implement core game mechanics using Python, including functions and control flow to manage scenarios.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Player Status Tracking</a:t>
            </a:r>
          </a:p>
          <a:p>
            <a:pPr marL="0" lvl="1" indent="0">
              <a:buNone/>
            </a:pPr>
            <a:r>
              <a:rPr lang="en-US" sz="1400"/>
              <a:t>Use variables effectively to track player status and inventory throughout the game.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Multiple Endings</a:t>
            </a:r>
          </a:p>
          <a:p>
            <a:pPr marL="0" lvl="1" indent="0">
              <a:buNone/>
            </a:pPr>
            <a:r>
              <a:rPr lang="en-US" sz="1400"/>
              <a:t>Create diverse game endings based on player decisions, enhancing replayability and engagement.</a:t>
            </a:r>
          </a:p>
        </p:txBody>
      </p:sp>
    </p:spTree>
    <p:extLst>
      <p:ext uri="{BB962C8B-B14F-4D97-AF65-F5344CB8AC3E}">
        <p14:creationId xmlns:p14="http://schemas.microsoft.com/office/powerpoint/2010/main" val="794158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3F4E6-17A9-9BE8-9A72-1C8336F08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16642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Concepts: Input/Output, Variables, and Expressions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367C65-B72C-202E-98A7-9B20F8F2F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7" y="508090"/>
            <a:ext cx="502005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558C32-DE71-E6B3-A032-D3EA9CB0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6463" y="611650"/>
            <a:ext cx="550468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Content Placeholder 4" descr="DNA code on large LED screen">
            <a:extLst>
              <a:ext uri="{FF2B5EF4-FFF2-40B4-BE49-F238E27FC236}">
                <a16:creationId xmlns:a16="http://schemas.microsoft.com/office/drawing/2014/main" id="{6F3EB9B4-2DE6-4D65-AFC3-2DB1A6A344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569" b="1"/>
          <a:stretch>
            <a:fillRect/>
          </a:stretch>
        </p:blipFill>
        <p:spPr>
          <a:xfrm>
            <a:off x="517867" y="2834640"/>
            <a:ext cx="5020056" cy="351129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58224-430C-B5E4-8B53-B86EDB79072E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163056" y="978408"/>
            <a:ext cx="5504688" cy="53675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Interactive Story Design</a:t>
            </a:r>
          </a:p>
          <a:p>
            <a:pPr marL="0" lvl="1" indent="0">
              <a:buNone/>
            </a:pPr>
            <a:r>
              <a:rPr lang="en-US" sz="1400" dirty="0"/>
              <a:t>Create stories where user decisions influence the narrative flow and outcomes.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Core Game Mechanics</a:t>
            </a:r>
          </a:p>
          <a:p>
            <a:pPr marL="0" lvl="1" indent="0">
              <a:buNone/>
            </a:pPr>
            <a:r>
              <a:rPr lang="en-US" sz="1400" dirty="0"/>
              <a:t>Implement fundamental game functions using Python programming language.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Functions and Control Flow</a:t>
            </a:r>
          </a:p>
          <a:p>
            <a:pPr marL="0" lvl="1" indent="0">
              <a:buNone/>
            </a:pPr>
            <a:r>
              <a:rPr lang="en-US" sz="1400" dirty="0"/>
              <a:t>Use functions and control structures to navigate different game scenarios effectively.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Variables for Tracking</a:t>
            </a:r>
          </a:p>
          <a:p>
            <a:pPr marL="0" lvl="1" indent="0">
              <a:buNone/>
            </a:pPr>
            <a:r>
              <a:rPr lang="en-US" sz="1400" dirty="0"/>
              <a:t>Employ variables to monitor player status, inventory, and game progress.</a:t>
            </a:r>
          </a:p>
        </p:txBody>
      </p:sp>
    </p:spTree>
    <p:extLst>
      <p:ext uri="{BB962C8B-B14F-4D97-AF65-F5344CB8AC3E}">
        <p14:creationId xmlns:p14="http://schemas.microsoft.com/office/powerpoint/2010/main" val="1372198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11634-9E9D-6810-FB4B-ABDDC2036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211766"/>
            <a:ext cx="7237052" cy="4727988"/>
          </a:xfrm>
        </p:spPr>
        <p:txBody>
          <a:bodyPr anchor="b">
            <a:normAutofit/>
          </a:bodyPr>
          <a:lstStyle/>
          <a:p>
            <a:r>
              <a:rPr lang="en-US" sz="6800"/>
              <a:t>Building a Simple Calculator: Applying Basic Algorithms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8776"/>
            <a:ext cx="7269480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537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13F21-09EA-C8B2-3495-07AF73C5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Designing the Calculator: Inputs, Variables, and Expressions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E978A-6786-B4D6-4CD0-3E9B576C842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21208" y="2578608"/>
            <a:ext cx="4672584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Create Script File</a:t>
            </a:r>
          </a:p>
          <a:p>
            <a:pPr marL="0" lvl="1" indent="0">
              <a:buNone/>
            </a:pPr>
            <a:r>
              <a:rPr lang="en-US" sz="1400" dirty="0"/>
              <a:t>Open a text editor and create a new file named 'hello.py'. Type the Python code print('Hello, world!').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Execute Script</a:t>
            </a:r>
          </a:p>
          <a:p>
            <a:pPr marL="0" lvl="1" indent="0">
              <a:buNone/>
            </a:pPr>
            <a:r>
              <a:rPr lang="en-US" sz="1400" dirty="0"/>
              <a:t>Save the file and run it in the terminal by entering 'python hello.py' to see the output message.</a:t>
            </a:r>
          </a:p>
        </p:txBody>
      </p:sp>
      <p:pic>
        <p:nvPicPr>
          <p:cNvPr id="5" name="Content Placeholder 4" descr="a programmer is debugging his code (code is mirrored horizontally)&#10;&#10;view more similar files:&#10;[url=search/portfolio/248175/?facets={%2235%22:%5B%22technology%22,%22OR%20computer%22,%22OR%20camera%22,%22OR%20internet%22%5D,%229%22:0,%2230%22:%22100%22}][img]http://www.photonullplus.de/misc/istock/istock-thumb-tech.jpg[/img][/url] [url=search/portfolio/248175/?facets={%2235%22:%5B%22job%22,%22OR%20work%22,%22OR%20messenger%22%5D,%229%22:0,%2230%22:%22100%22}][img]http://www.photonullplus.de/misc/istock/istock-thumb-jobs.jpg[/img][/url]&#10;&#10;[url=file_closeup.php?id=9924417][img]file_thumbview_approve.php?size=1&amp;id=9924417[/img][/url] [url=file_closeup.php?id=9880384][img]file_thumbview_approve.php?size=1&amp;id=9880384[/img][/url] [url=file_closeup.php?id=9880369][img]file_thumbview_approve.php?size=1&amp;id=9880369[/img][/url] [url=file_closeup.php?id=9880343][img]file_thumbview_approve.php?size=1&amp;id=9880343[/img][/url] [url=file_closeup.php?id=9880317][img]file_thumbview_approve.php?size=1&amp;id=9880317[/img][/url] [url=file_closeup.php?id=9422617][img]file_thumbview_approve.php?size=1&amp;id=9422617[/img][/url] [url=file_closeup.php?id=9422623][img]file_thumbview_approve.php?size=1&amp;id=9422623[/img][/url] [url=file_closeup.php?id=16508469][img]file_thumbview_approve.php?size=1&amp;id=16508469[/img][/url] [url=file_closeup.php?id=16863859][img]file_thumbview_approve.php?size=1&amp;id=16863859[/img][/url] [url=file_closeup.php?id=16863845][img]file_thumbview_approve.php?size=1&amp;id=16863845[/img][/url] [url=file_closeup.php?id=17323807][img]file_thumbview_approve.php?size=1&amp;id=17323807[/img][/url] [url=file_closeup.php?id=17323693][img]file_thumbview_approve.php?size=1&amp;id=17323693[/img][/url] [url=file_closeup.php?id=18279006][img]file_thumbview_approve.php?size=1&amp;id=18279006[/img][/url] [url=file_closeup.php?id=18279019][img]file_thumbview_approve.php?size=1&amp;id=18279019[/img][/url]">
            <a:extLst>
              <a:ext uri="{FF2B5EF4-FFF2-40B4-BE49-F238E27FC236}">
                <a16:creationId xmlns:a16="http://schemas.microsoft.com/office/drawing/2014/main" id="{2BD50D7F-E3A7-4D4E-81CB-40624ABDA8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2783" r="2034" b="1"/>
          <a:stretch>
            <a:fillRect/>
          </a:stretch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731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AF176-1968-3C7C-0055-74CFDCA3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160" y="978408"/>
            <a:ext cx="474573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Implementing Calculator Logic in Python</a:t>
            </a:r>
          </a:p>
        </p:txBody>
      </p:sp>
      <p:pic>
        <p:nvPicPr>
          <p:cNvPr id="5" name="Content Placeholder 4" descr="digital technology concept">
            <a:extLst>
              <a:ext uri="{FF2B5EF4-FFF2-40B4-BE49-F238E27FC236}">
                <a16:creationId xmlns:a16="http://schemas.microsoft.com/office/drawing/2014/main" id="{3BD8D629-174F-4F12-8D09-8E4D483452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5969" r="9139" b="1"/>
          <a:stretch>
            <a:fillRect/>
          </a:stretch>
        </p:blipFill>
        <p:spPr>
          <a:xfrm>
            <a:off x="517868" y="508090"/>
            <a:ext cx="5705856" cy="5846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C7695-28EB-41D1-B631-4AC9171AC10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995160" y="2578608"/>
            <a:ext cx="4672584" cy="3767328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  <a:t>Writing a Simple Script</a:t>
            </a:r>
            <a:endParaRPr lang="en-US" sz="1400" dirty="0">
              <a:solidFill>
                <a:srgbClr val="000000"/>
              </a:solidFill>
              <a:effectLst/>
              <a:latin typeface="Bierstadt" panose="020B0004020202020204" pitchFamily="34" charset="0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  <a:t>Create a basic Python script to verify the Python environment.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  <a:t>Building a Simple Calculator</a:t>
            </a:r>
            <a:endParaRPr lang="en-US" sz="1400" dirty="0">
              <a:solidFill>
                <a:srgbClr val="000000"/>
              </a:solidFill>
              <a:effectLst/>
              <a:latin typeface="Bierstadt" panose="020B0004020202020204" pitchFamily="34" charset="0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  <a:t>Develop a Python program for basic arithmetic operations that prompts for two numbers and an operation, then displays the result.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  <a:t>Executing the Script</a:t>
            </a:r>
            <a:endParaRPr lang="en-US" sz="1400" dirty="0">
              <a:solidFill>
                <a:srgbClr val="000000"/>
              </a:solidFill>
              <a:effectLst/>
              <a:latin typeface="Bierstadt" panose="020B0004020202020204" pitchFamily="34" charset="0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  <a:t>Run the script to confirm Python is installed and working.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55382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2ED1C-D9D1-A459-D5BA-DB8D7ADF2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211766"/>
            <a:ext cx="7237052" cy="3606123"/>
          </a:xfrm>
        </p:spPr>
        <p:txBody>
          <a:bodyPr anchor="b">
            <a:normAutofit/>
          </a:bodyPr>
          <a:lstStyle/>
          <a:p>
            <a:r>
              <a:rPr lang="en-US" sz="7400" dirty="0"/>
              <a:t>Text-Based Adventure Game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8776"/>
            <a:ext cx="7269480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115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1580</Words>
  <Application>Microsoft Office PowerPoint</Application>
  <PresentationFormat>Widescreen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Bierstadt</vt:lpstr>
      <vt:lpstr>Neue Haas Grotesk Text Pro</vt:lpstr>
      <vt:lpstr>GestaltVTI</vt:lpstr>
      <vt:lpstr>Problem Solving Techniques &amp; Basic Algorithms: From Calculator to Text-Based Adventure Game</vt:lpstr>
      <vt:lpstr>Session Program</vt:lpstr>
      <vt:lpstr>Introduction to Problem Solving and Basic Algorithms</vt:lpstr>
      <vt:lpstr>Understanding Problem Solving in Programming</vt:lpstr>
      <vt:lpstr>Key Concepts: Input/Output, Variables, and Expressions</vt:lpstr>
      <vt:lpstr>Building a Simple Calculator: Applying Basic Algorithms</vt:lpstr>
      <vt:lpstr>Designing the Calculator: Inputs, Variables, and Expressions</vt:lpstr>
      <vt:lpstr>Implementing Calculator Logic in Python</vt:lpstr>
      <vt:lpstr>Text-Based Adventure Game</vt:lpstr>
      <vt:lpstr>Game Design: Interactive Story and User Choices</vt:lpstr>
      <vt:lpstr>Project Workflow: Collaboration on your first Pull Request</vt:lpstr>
      <vt:lpstr>Tracking Progress: Commit and Push Changes</vt:lpstr>
      <vt:lpstr>Collaborate with your team on GitHub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Mamadou Diallo</dc:creator>
  <cp:lastModifiedBy>Mamadou Diallo</cp:lastModifiedBy>
  <cp:revision>1</cp:revision>
  <dcterms:created xsi:type="dcterms:W3CDTF">2025-07-05T09:19:18Z</dcterms:created>
  <dcterms:modified xsi:type="dcterms:W3CDTF">2025-07-05T09:40:56Z</dcterms:modified>
</cp:coreProperties>
</file>