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1" r:id="rId2"/>
    <p:sldId id="2562" r:id="rId3"/>
    <p:sldId id="2563" r:id="rId4"/>
    <p:sldId id="2564" r:id="rId5"/>
    <p:sldId id="2565" r:id="rId6"/>
    <p:sldId id="2566" r:id="rId7"/>
    <p:sldId id="25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ing File Handling and Persistence in Python: Reading and Writing Files Simplified" id="{05653993-CE62-469A-A1D4-C45264C0B811}">
          <p14:sldIdLst>
            <p14:sldId id="2561"/>
            <p14:sldId id="2562"/>
            <p14:sldId id="2563"/>
            <p14:sldId id="2564"/>
            <p14:sldId id="2565"/>
            <p14:sldId id="2566"/>
          </p14:sldIdLst>
        </p14:section>
        <p14:section name="Conclusion" id="{843F9CB9-5D82-499A-BD5A-641991380B77}">
          <p14:sldIdLst>
            <p14:sldId id="25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ou Diallo" userId="a1c35c6f-2eef-4d50-95be-f195f1f10c03" providerId="ADAL" clId="{C8C5F22C-E020-420F-98F6-03EA6097ACC0}"/>
    <pc:docChg chg="custSel modSld">
      <pc:chgData name="Mamadou Diallo" userId="a1c35c6f-2eef-4d50-95be-f195f1f10c03" providerId="ADAL" clId="{C8C5F22C-E020-420F-98F6-03EA6097ACC0}" dt="2025-07-05T10:45:09.197" v="2" actId="20577"/>
      <pc:docMkLst>
        <pc:docMk/>
      </pc:docMkLst>
      <pc:sldChg chg="addSp delSp modSp mod setClrOvrMap modNotesTx">
        <pc:chgData name="Mamadou Diallo" userId="a1c35c6f-2eef-4d50-95be-f195f1f10c03" providerId="ADAL" clId="{C8C5F22C-E020-420F-98F6-03EA6097ACC0}" dt="2025-07-05T10:43:11.622" v="1" actId="26606"/>
        <pc:sldMkLst>
          <pc:docMk/>
          <pc:sldMk cId="670311876" sldId="2561"/>
        </pc:sldMkLst>
        <pc:spChg chg="mod">
          <ac:chgData name="Mamadou Diallo" userId="a1c35c6f-2eef-4d50-95be-f195f1f10c03" providerId="ADAL" clId="{C8C5F22C-E020-420F-98F6-03EA6097ACC0}" dt="2025-07-05T10:43:11.622" v="1" actId="26606"/>
          <ac:spMkLst>
            <pc:docMk/>
            <pc:sldMk cId="670311876" sldId="2561"/>
            <ac:spMk id="2" creationId="{8F7D5803-21E7-061E-C804-0C2651874D16}"/>
          </ac:spMkLst>
        </pc:spChg>
        <pc:spChg chg="mod">
          <ac:chgData name="Mamadou Diallo" userId="a1c35c6f-2eef-4d50-95be-f195f1f10c03" providerId="ADAL" clId="{C8C5F22C-E020-420F-98F6-03EA6097ACC0}" dt="2025-07-05T10:43:11.622" v="1" actId="26606"/>
          <ac:spMkLst>
            <pc:docMk/>
            <pc:sldMk cId="670311876" sldId="2561"/>
            <ac:spMk id="3" creationId="{19EF2519-0428-D77B-B8DD-31677D0DDF29}"/>
          </ac:spMkLst>
        </pc:spChg>
        <pc:spChg chg="del">
          <ac:chgData name="Mamadou Diallo" userId="a1c35c6f-2eef-4d50-95be-f195f1f10c03" providerId="ADAL" clId="{C8C5F22C-E020-420F-98F6-03EA6097ACC0}" dt="2025-07-05T10:43:11.622" v="1" actId="26606"/>
          <ac:spMkLst>
            <pc:docMk/>
            <pc:sldMk cId="670311876" sldId="2561"/>
            <ac:spMk id="9" creationId="{33E93247-6229-44AB-A550-739E971E690B}"/>
          </ac:spMkLst>
        </pc:spChg>
        <pc:spChg chg="del">
          <ac:chgData name="Mamadou Diallo" userId="a1c35c6f-2eef-4d50-95be-f195f1f10c03" providerId="ADAL" clId="{C8C5F22C-E020-420F-98F6-03EA6097ACC0}" dt="2025-07-05T10:43:11.622" v="1" actId="26606"/>
          <ac:spMkLst>
            <pc:docMk/>
            <pc:sldMk cId="670311876" sldId="2561"/>
            <ac:spMk id="13" creationId="{EFBAAD93-7DE6-47D1-3609-446AE138A223}"/>
          </ac:spMkLst>
        </pc:spChg>
        <pc:spChg chg="add">
          <ac:chgData name="Mamadou Diallo" userId="a1c35c6f-2eef-4d50-95be-f195f1f10c03" providerId="ADAL" clId="{C8C5F22C-E020-420F-98F6-03EA6097ACC0}" dt="2025-07-05T10:43:11.622" v="1" actId="26606"/>
          <ac:spMkLst>
            <pc:docMk/>
            <pc:sldMk cId="670311876" sldId="2561"/>
            <ac:spMk id="20" creationId="{33E93247-6229-44AB-A550-739E971E690B}"/>
          </ac:spMkLst>
        </pc:spChg>
        <pc:picChg chg="mod ord">
          <ac:chgData name="Mamadou Diallo" userId="a1c35c6f-2eef-4d50-95be-f195f1f10c03" providerId="ADAL" clId="{C8C5F22C-E020-420F-98F6-03EA6097ACC0}" dt="2025-07-05T10:43:11.622" v="1" actId="26606"/>
          <ac:picMkLst>
            <pc:docMk/>
            <pc:sldMk cId="670311876" sldId="2561"/>
            <ac:picMk id="4" creationId="{36D42F26-FFC6-477C-99C1-7F1D5061EDB7}"/>
          </ac:picMkLst>
        </pc:picChg>
        <pc:cxnChg chg="del">
          <ac:chgData name="Mamadou Diallo" userId="a1c35c6f-2eef-4d50-95be-f195f1f10c03" providerId="ADAL" clId="{C8C5F22C-E020-420F-98F6-03EA6097ACC0}" dt="2025-07-05T10:43:11.622" v="1" actId="26606"/>
          <ac:cxnSpMkLst>
            <pc:docMk/>
            <pc:sldMk cId="670311876" sldId="2561"/>
            <ac:cxnSpMk id="11" creationId="{EE2E603F-4A95-4FE8-BB06-211DFD75DBEF}"/>
          </ac:cxnSpMkLst>
        </pc:cxnChg>
        <pc:cxnChg chg="del">
          <ac:chgData name="Mamadou Diallo" userId="a1c35c6f-2eef-4d50-95be-f195f1f10c03" providerId="ADAL" clId="{C8C5F22C-E020-420F-98F6-03EA6097ACC0}" dt="2025-07-05T10:43:11.622" v="1" actId="26606"/>
          <ac:cxnSpMkLst>
            <pc:docMk/>
            <pc:sldMk cId="670311876" sldId="2561"/>
            <ac:cxnSpMk id="15" creationId="{90236859-7780-1451-40B8-74A77E2715DD}"/>
          </ac:cxnSpMkLst>
        </pc:cxnChg>
        <pc:cxnChg chg="add">
          <ac:chgData name="Mamadou Diallo" userId="a1c35c6f-2eef-4d50-95be-f195f1f10c03" providerId="ADAL" clId="{C8C5F22C-E020-420F-98F6-03EA6097ACC0}" dt="2025-07-05T10:43:11.622" v="1" actId="26606"/>
          <ac:cxnSpMkLst>
            <pc:docMk/>
            <pc:sldMk cId="670311876" sldId="2561"/>
            <ac:cxnSpMk id="22" creationId="{EE2E603F-4A95-4FE8-BB06-211DFD75DBEF}"/>
          </ac:cxnSpMkLst>
        </pc:cxnChg>
        <pc:cxnChg chg="add">
          <ac:chgData name="Mamadou Diallo" userId="a1c35c6f-2eef-4d50-95be-f195f1f10c03" providerId="ADAL" clId="{C8C5F22C-E020-420F-98F6-03EA6097ACC0}" dt="2025-07-05T10:43:11.622" v="1" actId="26606"/>
          <ac:cxnSpMkLst>
            <pc:docMk/>
            <pc:sldMk cId="670311876" sldId="2561"/>
            <ac:cxnSpMk id="24" creationId="{D7CC41EB-2D81-4303-9171-6401B388BA35}"/>
          </ac:cxnSpMkLst>
        </pc:cxnChg>
      </pc:sldChg>
      <pc:sldChg chg="modNotesTx">
        <pc:chgData name="Mamadou Diallo" userId="a1c35c6f-2eef-4d50-95be-f195f1f10c03" providerId="ADAL" clId="{C8C5F22C-E020-420F-98F6-03EA6097ACC0}" dt="2025-07-05T10:45:09.197" v="2" actId="20577"/>
        <pc:sldMkLst>
          <pc:docMk/>
          <pc:sldMk cId="3176335779" sldId="25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33C70-49C9-4E92-B86D-DE84C89F849B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7EAAF-2274-42FE-BA40-A524F60275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Importance of File Handling</a:t>
          </a:r>
        </a:p>
      </dgm:t>
    </dgm:pt>
    <dgm:pt modelId="{09CCE1E3-0B43-4FD5-B5BE-7B99E34CFA4F}" type="parTrans" cxnId="{261EFDF7-E2B0-43BE-8574-BC2F7A614957}">
      <dgm:prSet/>
      <dgm:spPr/>
      <dgm:t>
        <a:bodyPr/>
        <a:lstStyle/>
        <a:p>
          <a:endParaRPr lang="en-US"/>
        </a:p>
      </dgm:t>
    </dgm:pt>
    <dgm:pt modelId="{7AE54AFD-684A-491A-9A1B-8503A993FF09}" type="sibTrans" cxnId="{261EFDF7-E2B0-43BE-8574-BC2F7A614957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0073254F-64E2-4EE1-BBD0-EFC2AF484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handling in Python allows applications to store and retrieve data reliably for robust performance.</a:t>
          </a:r>
        </a:p>
      </dgm:t>
    </dgm:pt>
    <dgm:pt modelId="{75918CD2-6C17-4E46-AC0C-2B8101A66436}" type="parTrans" cxnId="{F4524A5F-F937-4340-A428-A41720BC62E3}">
      <dgm:prSet/>
      <dgm:spPr/>
      <dgm:t>
        <a:bodyPr/>
        <a:lstStyle/>
        <a:p>
          <a:endParaRPr lang="en-US"/>
        </a:p>
      </dgm:t>
    </dgm:pt>
    <dgm:pt modelId="{355A630D-A9AE-4C37-85F0-830F9DF49CF3}" type="sibTrans" cxnId="{F4524A5F-F937-4340-A428-A41720BC62E3}">
      <dgm:prSet/>
      <dgm:spPr/>
      <dgm:t>
        <a:bodyPr/>
        <a:lstStyle/>
        <a:p>
          <a:endParaRPr lang="en-US"/>
        </a:p>
      </dgm:t>
    </dgm:pt>
    <dgm:pt modelId="{79032D16-2019-4BB4-80D8-C81C0B74625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Best Practices for Files</a:t>
          </a:r>
        </a:p>
      </dgm:t>
    </dgm:pt>
    <dgm:pt modelId="{EE3CAA49-04E3-45F0-AE73-C116F32DD9FD}" type="parTrans" cxnId="{9A37860B-3C81-4F38-BDF3-8E15868C7B45}">
      <dgm:prSet/>
      <dgm:spPr/>
      <dgm:t>
        <a:bodyPr/>
        <a:lstStyle/>
        <a:p>
          <a:endParaRPr lang="en-US"/>
        </a:p>
      </dgm:t>
    </dgm:pt>
    <dgm:pt modelId="{8A7B3A77-0D2E-44CA-8A9E-E29F9596D61C}" type="sibTrans" cxnId="{9A37860B-3C81-4F38-BDF3-8E15868C7B45}">
      <dgm:prSet/>
      <dgm:spPr/>
      <dgm:t>
        <a:bodyPr/>
        <a:lstStyle/>
        <a:p>
          <a:endParaRPr lang="en-US"/>
        </a:p>
      </dgm:t>
    </dgm:pt>
    <dgm:pt modelId="{21713D22-8D05-4457-8AA2-C0BD8A211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Following file handling best practices ensures operations are efficient, safe, and error-free.</a:t>
          </a:r>
        </a:p>
      </dgm:t>
    </dgm:pt>
    <dgm:pt modelId="{2EA5FBE5-7B3C-4AD7-8E67-48367EC882F6}" type="parTrans" cxnId="{2E21E691-0FF0-4CA7-910B-97E35DC57310}">
      <dgm:prSet/>
      <dgm:spPr/>
      <dgm:t>
        <a:bodyPr/>
        <a:lstStyle/>
        <a:p>
          <a:endParaRPr lang="en-US"/>
        </a:p>
      </dgm:t>
    </dgm:pt>
    <dgm:pt modelId="{34E0F81F-10E0-4B21-808A-C51C91586475}" type="sibTrans" cxnId="{2E21E691-0FF0-4CA7-910B-97E35DC57310}">
      <dgm:prSet/>
      <dgm:spPr/>
      <dgm:t>
        <a:bodyPr/>
        <a:lstStyle/>
        <a:p>
          <a:endParaRPr lang="en-US"/>
        </a:p>
      </dgm:t>
    </dgm:pt>
    <dgm:pt modelId="{F6FAD84E-ED35-43BB-BA00-F6D08635A83E}" type="pres">
      <dgm:prSet presAssocID="{BAD33C70-49C9-4E92-B86D-DE84C89F849B}" presName="Name0" presStyleCnt="0">
        <dgm:presLayoutVars>
          <dgm:dir/>
          <dgm:resizeHandles val="exact"/>
        </dgm:presLayoutVars>
      </dgm:prSet>
      <dgm:spPr/>
    </dgm:pt>
    <dgm:pt modelId="{0EC11C15-A57A-4458-9555-E859220A2246}" type="pres">
      <dgm:prSet presAssocID="{BB57EAAF-2274-42FE-BA40-A524F6027524}" presName="compNode" presStyleCnt="0"/>
      <dgm:spPr/>
    </dgm:pt>
    <dgm:pt modelId="{E8613BBE-65B2-4467-A9A4-6DD0CAACC0CC}" type="pres">
      <dgm:prSet presAssocID="{BB57EAAF-2274-42FE-BA40-A524F6027524}" presName="pictRect" presStyleLbl="revTx" presStyleIdx="0" presStyleCnt="4">
        <dgm:presLayoutVars>
          <dgm:chMax val="0"/>
          <dgm:bulletEnabled/>
        </dgm:presLayoutVars>
      </dgm:prSet>
      <dgm:spPr/>
    </dgm:pt>
    <dgm:pt modelId="{6F892E9F-D08B-4C8F-8502-16D813B96BF7}" type="pres">
      <dgm:prSet presAssocID="{BB57EAAF-2274-42FE-BA40-A524F6027524}" presName="textRect" presStyleLbl="revTx" presStyleIdx="1" presStyleCnt="4">
        <dgm:presLayoutVars>
          <dgm:bulletEnabled/>
        </dgm:presLayoutVars>
      </dgm:prSet>
      <dgm:spPr/>
    </dgm:pt>
    <dgm:pt modelId="{0B08097B-D294-49AF-8755-74D3B25AE6A8}" type="pres">
      <dgm:prSet presAssocID="{7AE54AFD-684A-491A-9A1B-8503A993FF09}" presName="sibTrans" presStyleLbl="sibTrans2D1" presStyleIdx="0" presStyleCnt="0"/>
      <dgm:spPr/>
    </dgm:pt>
    <dgm:pt modelId="{954A1029-0AB2-4D4D-979F-6DEE1EF15397}" type="pres">
      <dgm:prSet presAssocID="{79032D16-2019-4BB4-80D8-C81C0B746251}" presName="compNode" presStyleCnt="0"/>
      <dgm:spPr/>
    </dgm:pt>
    <dgm:pt modelId="{97906F71-0454-46FD-910C-970ED33D28D0}" type="pres">
      <dgm:prSet presAssocID="{79032D16-2019-4BB4-80D8-C81C0B746251}" presName="pictRect" presStyleLbl="revTx" presStyleIdx="2" presStyleCnt="4">
        <dgm:presLayoutVars>
          <dgm:chMax val="0"/>
          <dgm:bulletEnabled/>
        </dgm:presLayoutVars>
      </dgm:prSet>
      <dgm:spPr/>
    </dgm:pt>
    <dgm:pt modelId="{F3A74BA4-E2B5-4B23-B63A-6D1FA847144C}" type="pres">
      <dgm:prSet presAssocID="{79032D16-2019-4BB4-80D8-C81C0B746251}" presName="textRect" presStyleLbl="revTx" presStyleIdx="3" presStyleCnt="4">
        <dgm:presLayoutVars>
          <dgm:bulletEnabled/>
        </dgm:presLayoutVars>
      </dgm:prSet>
      <dgm:spPr/>
    </dgm:pt>
  </dgm:ptLst>
  <dgm:cxnLst>
    <dgm:cxn modelId="{9A37860B-3C81-4F38-BDF3-8E15868C7B45}" srcId="{BAD33C70-49C9-4E92-B86D-DE84C89F849B}" destId="{79032D16-2019-4BB4-80D8-C81C0B746251}" srcOrd="1" destOrd="0" parTransId="{EE3CAA49-04E3-45F0-AE73-C116F32DD9FD}" sibTransId="{8A7B3A77-0D2E-44CA-8A9E-E29F9596D61C}"/>
    <dgm:cxn modelId="{55783413-BB79-4E4B-8EB9-58EF29AE6462}" type="presOf" srcId="{0073254F-64E2-4EE1-BBD0-EFC2AF48406B}" destId="{6F892E9F-D08B-4C8F-8502-16D813B96BF7}" srcOrd="0" destOrd="0" presId="urn:microsoft.com/office/officeart/2024/3/layout/hArchList1"/>
    <dgm:cxn modelId="{B0B28A2D-1512-4F95-A4B4-94E68405DB18}" type="presOf" srcId="{7AE54AFD-684A-491A-9A1B-8503A993FF09}" destId="{0B08097B-D294-49AF-8755-74D3B25AE6A8}" srcOrd="0" destOrd="0" presId="urn:microsoft.com/office/officeart/2024/3/layout/hArchList1"/>
    <dgm:cxn modelId="{7B1BBA34-928D-481E-9392-8CD723015493}" type="presOf" srcId="{79032D16-2019-4BB4-80D8-C81C0B746251}" destId="{97906F71-0454-46FD-910C-970ED33D28D0}" srcOrd="0" destOrd="0" presId="urn:microsoft.com/office/officeart/2024/3/layout/hArchList1"/>
    <dgm:cxn modelId="{F4524A5F-F937-4340-A428-A41720BC62E3}" srcId="{BB57EAAF-2274-42FE-BA40-A524F6027524}" destId="{0073254F-64E2-4EE1-BBD0-EFC2AF48406B}" srcOrd="0" destOrd="0" parTransId="{75918CD2-6C17-4E46-AC0C-2B8101A66436}" sibTransId="{355A630D-A9AE-4C37-85F0-830F9DF49CF3}"/>
    <dgm:cxn modelId="{92F22543-4977-40A3-8836-714E14B1B05D}" type="presOf" srcId="{BAD33C70-49C9-4E92-B86D-DE84C89F849B}" destId="{F6FAD84E-ED35-43BB-BA00-F6D08635A83E}" srcOrd="0" destOrd="0" presId="urn:microsoft.com/office/officeart/2024/3/layout/hArchList1"/>
    <dgm:cxn modelId="{45273991-B246-4C28-939D-9D1072A63226}" type="presOf" srcId="{BB57EAAF-2274-42FE-BA40-A524F6027524}" destId="{E8613BBE-65B2-4467-A9A4-6DD0CAACC0CC}" srcOrd="0" destOrd="0" presId="urn:microsoft.com/office/officeart/2024/3/layout/hArchList1"/>
    <dgm:cxn modelId="{2E21E691-0FF0-4CA7-910B-97E35DC57310}" srcId="{79032D16-2019-4BB4-80D8-C81C0B746251}" destId="{21713D22-8D05-4457-8AA2-C0BD8A211E40}" srcOrd="0" destOrd="0" parTransId="{2EA5FBE5-7B3C-4AD7-8E67-48367EC882F6}" sibTransId="{34E0F81F-10E0-4B21-808A-C51C91586475}"/>
    <dgm:cxn modelId="{34720396-5117-4C75-BC76-2F61776F4229}" type="presOf" srcId="{21713D22-8D05-4457-8AA2-C0BD8A211E40}" destId="{F3A74BA4-E2B5-4B23-B63A-6D1FA847144C}" srcOrd="0" destOrd="0" presId="urn:microsoft.com/office/officeart/2024/3/layout/hArchList1"/>
    <dgm:cxn modelId="{261EFDF7-E2B0-43BE-8574-BC2F7A614957}" srcId="{BAD33C70-49C9-4E92-B86D-DE84C89F849B}" destId="{BB57EAAF-2274-42FE-BA40-A524F6027524}" srcOrd="0" destOrd="0" parTransId="{09CCE1E3-0B43-4FD5-B5BE-7B99E34CFA4F}" sibTransId="{7AE54AFD-684A-491A-9A1B-8503A993FF09}"/>
    <dgm:cxn modelId="{61D9C545-6553-4BEE-B323-EEF9A49E0504}" type="presParOf" srcId="{F6FAD84E-ED35-43BB-BA00-F6D08635A83E}" destId="{0EC11C15-A57A-4458-9555-E859220A2246}" srcOrd="0" destOrd="0" presId="urn:microsoft.com/office/officeart/2024/3/layout/hArchList1"/>
    <dgm:cxn modelId="{25EA2B1E-06EB-46DE-BF4B-281FEF8998D4}" type="presParOf" srcId="{0EC11C15-A57A-4458-9555-E859220A2246}" destId="{E8613BBE-65B2-4467-A9A4-6DD0CAACC0CC}" srcOrd="0" destOrd="0" presId="urn:microsoft.com/office/officeart/2024/3/layout/hArchList1"/>
    <dgm:cxn modelId="{930FCC57-4802-427C-9A61-4F0D94DB981D}" type="presParOf" srcId="{0EC11C15-A57A-4458-9555-E859220A2246}" destId="{6F892E9F-D08B-4C8F-8502-16D813B96BF7}" srcOrd="1" destOrd="0" presId="urn:microsoft.com/office/officeart/2024/3/layout/hArchList1"/>
    <dgm:cxn modelId="{B77F7A98-523F-4190-89E2-16839A0383D4}" type="presParOf" srcId="{F6FAD84E-ED35-43BB-BA00-F6D08635A83E}" destId="{0B08097B-D294-49AF-8755-74D3B25AE6A8}" srcOrd="1" destOrd="0" presId="urn:microsoft.com/office/officeart/2024/3/layout/hArchList1"/>
    <dgm:cxn modelId="{8231EDF4-688A-412F-85AA-1CFD96FF2A50}" type="presParOf" srcId="{F6FAD84E-ED35-43BB-BA00-F6D08635A83E}" destId="{954A1029-0AB2-4D4D-979F-6DEE1EF15397}" srcOrd="2" destOrd="0" presId="urn:microsoft.com/office/officeart/2024/3/layout/hArchList1"/>
    <dgm:cxn modelId="{83B1ACB2-5AA1-4E02-993B-421B2BDA1B9C}" type="presParOf" srcId="{954A1029-0AB2-4D4D-979F-6DEE1EF15397}" destId="{97906F71-0454-46FD-910C-970ED33D28D0}" srcOrd="0" destOrd="0" presId="urn:microsoft.com/office/officeart/2024/3/layout/hArchList1"/>
    <dgm:cxn modelId="{7D1CFEFE-EA06-4D13-97A0-6991929CAD65}" type="presParOf" srcId="{954A1029-0AB2-4D4D-979F-6DEE1EF15397}" destId="{F3A74BA4-E2B5-4B23-B63A-6D1FA847144C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13BBE-65B2-4467-A9A4-6DD0CAACC0CC}">
      <dsp:nvSpPr>
        <dsp:cNvPr id="0" name=""/>
        <dsp:cNvSpPr/>
      </dsp:nvSpPr>
      <dsp:spPr>
        <a:xfrm>
          <a:off x="0" y="0"/>
          <a:ext cx="5134833" cy="36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Importance of File Handling</a:t>
          </a:r>
        </a:p>
      </dsp:txBody>
      <dsp:txXfrm>
        <a:off x="0" y="0"/>
        <a:ext cx="5134833" cy="364114"/>
      </dsp:txXfrm>
    </dsp:sp>
    <dsp:sp modelId="{6F892E9F-D08B-4C8F-8502-16D813B96BF7}">
      <dsp:nvSpPr>
        <dsp:cNvPr id="0" name=""/>
        <dsp:cNvSpPr/>
      </dsp:nvSpPr>
      <dsp:spPr>
        <a:xfrm>
          <a:off x="0" y="364114"/>
          <a:ext cx="5134833" cy="213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File handling in Python allows applications to store and retrieve data reliably for robust performance.</a:t>
          </a:r>
        </a:p>
      </dsp:txBody>
      <dsp:txXfrm>
        <a:off x="0" y="364114"/>
        <a:ext cx="5134833" cy="2136175"/>
      </dsp:txXfrm>
    </dsp:sp>
    <dsp:sp modelId="{97906F71-0454-46FD-910C-970ED33D28D0}">
      <dsp:nvSpPr>
        <dsp:cNvPr id="0" name=""/>
        <dsp:cNvSpPr/>
      </dsp:nvSpPr>
      <dsp:spPr>
        <a:xfrm>
          <a:off x="5648316" y="0"/>
          <a:ext cx="5134833" cy="36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Best Practices for Files</a:t>
          </a:r>
        </a:p>
      </dsp:txBody>
      <dsp:txXfrm>
        <a:off x="5648316" y="0"/>
        <a:ext cx="5134833" cy="364114"/>
      </dsp:txXfrm>
    </dsp:sp>
    <dsp:sp modelId="{F3A74BA4-E2B5-4B23-B63A-6D1FA847144C}">
      <dsp:nvSpPr>
        <dsp:cNvPr id="0" name=""/>
        <dsp:cNvSpPr/>
      </dsp:nvSpPr>
      <dsp:spPr>
        <a:xfrm>
          <a:off x="5648316" y="364114"/>
          <a:ext cx="5134833" cy="213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Following file handling best practices ensures operations are efficient, safe, and error-free.</a:t>
          </a:r>
        </a:p>
      </dsp:txBody>
      <dsp:txXfrm>
        <a:off x="5648316" y="364114"/>
        <a:ext cx="5134833" cy="2136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E1EC8-9355-4DE9-876A-B7215ECCCC3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F8EB7-3E67-4234-91CB-32942370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32AB4-7DC1-4154-BF3C-EA8A5E3508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Data persistence refers to the ability to save data beyond the lifetime of a program. File handling enables programs to read, write, and manipulate files to maintain data permanently or between executions.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32AB4-7DC1-4154-BF3C-EA8A5E3508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6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Files must be opened before they can be read or written. Python's built-in open() function allows specifying the mode (read, write, append). Properly closing files using close() or context managers ensures resources are freed and data is saved.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32AB4-7DC1-4154-BF3C-EA8A5E3508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Python provides multiple methods to read data: read() reads the entire file, readline() reads line by line, and readlines() returns a list of lines. Choosing the right method depends on the file size and application requirements.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32AB4-7DC1-4154-BF3C-EA8A5E3508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Writing data involves opening a file in write or append mode. The write() and writelines() methods allow adding data to files. It's important to handle existing data carefully to avoid unintended overwrites.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32AB4-7DC1-4154-BF3C-EA8A5E3508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Using context managers (with statement) is recommended for automatic file closing. Proper error handling with try-except blocks prevents crashes and handles file-related exceptions gracefully.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32AB4-7DC1-4154-BF3C-EA8A5E3508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5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32AB4-7DC1-4154-BF3C-EA8A5E3508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4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3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7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D5803-21E7-061E-C804-0C2651874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Mastering File Handling and Persistence in Python: Reading and Writing Files Simplified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F2519-0428-D77B-B8DD-31677D0DD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/>
              <a:t>Essential techniques for managing data storage efficiently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NA code on large LED screen">
            <a:extLst>
              <a:ext uri="{FF2B5EF4-FFF2-40B4-BE49-F238E27FC236}">
                <a16:creationId xmlns:a16="http://schemas.microsoft.com/office/drawing/2014/main" id="{36D42F26-FFC6-477C-99C1-7F1D5061ED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745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F7C98-5E50-DE65-313E-7241058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Introduction to File Handling and Data Persistence</a:t>
            </a:r>
          </a:p>
        </p:txBody>
      </p:sp>
      <p:pic>
        <p:nvPicPr>
          <p:cNvPr id="5" name="Content Placeholder 4" descr="Database big data symbol badge">
            <a:extLst>
              <a:ext uri="{FF2B5EF4-FFF2-40B4-BE49-F238E27FC236}">
                <a16:creationId xmlns:a16="http://schemas.microsoft.com/office/drawing/2014/main" id="{F1879901-98E1-4FF9-BD99-99C36CCFF3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5731" r="6136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18465-F68F-3507-6081-DB50C8380AC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Data Persistence Concept</a:t>
            </a:r>
          </a:p>
          <a:p>
            <a:pPr marL="0" lvl="1" indent="0">
              <a:buNone/>
            </a:pPr>
            <a:r>
              <a:rPr lang="en-US" sz="1400" dirty="0"/>
              <a:t>Data persistence ensures information is saved beyond program execution, maintaining continuity and reliability.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File Handling Functions</a:t>
            </a:r>
          </a:p>
          <a:p>
            <a:pPr marL="0" lvl="1" indent="0">
              <a:buNone/>
            </a:pPr>
            <a:r>
              <a:rPr lang="en-US" sz="1400" dirty="0"/>
              <a:t>File handling allows reading, writing, and manipulating files to manage data permanently or between sessions.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68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2472B-DCA9-75D3-0E29-7CEDA498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Opening and Closing Files in Python</a:t>
            </a:r>
          </a:p>
        </p:txBody>
      </p:sp>
      <p:pic>
        <p:nvPicPr>
          <p:cNvPr id="5" name="Content Placeholder 4" descr="a programmer is debugging his code (code is mirrored horizontally)&#10;&#10;view more similar files:&#10;[url=search/portfolio/248175/?facets={%2235%22:%5B%22technology%22,%22OR%20computer%22,%22OR%20camera%22,%22OR%20internet%22%5D,%229%22:0,%2230%22:%22100%22}][img]http://www.photonullplus.de/misc/istock/istock-thumb-tech.jpg[/img][/url] [url=search/portfolio/248175/?facets={%2235%22:%5B%22job%22,%22OR%20work%22,%22OR%20messenger%22%5D,%229%22:0,%2230%22:%22100%22}][img]http://www.photonullplus.de/misc/istock/istock-thumb-jobs.jpg[/img][/url]&#10;&#10;[url=file_closeup.php?id=9924417][img]file_thumbview_approve.php?size=1&amp;id=9924417[/img][/url] [url=file_closeup.php?id=9880384][img]file_thumbview_approve.php?size=1&amp;id=9880384[/img][/url] [url=file_closeup.php?id=9880369][img]file_thumbview_approve.php?size=1&amp;id=9880369[/img][/url] [url=file_closeup.php?id=9880343][img]file_thumbview_approve.php?size=1&amp;id=9880343[/img][/url] [url=file_closeup.php?id=9880317][img]file_thumbview_approve.php?size=1&amp;id=9880317[/img][/url] [url=file_closeup.php?id=9422617][img]file_thumbview_approve.php?size=1&amp;id=9422617[/img][/url] [url=file_closeup.php?id=9422623][img]file_thumbview_approve.php?size=1&amp;id=9422623[/img][/url] [url=file_closeup.php?id=16508469][img]file_thumbview_approve.php?size=1&amp;id=16508469[/img][/url] [url=file_closeup.php?id=16863859][img]file_thumbview_approve.php?size=1&amp;id=16863859[/img][/url] [url=file_closeup.php?id=16863845][img]file_thumbview_approve.php?size=1&amp;id=16863845[/img][/url] [url=file_closeup.php?id=17323807][img]file_thumbview_approve.php?size=1&amp;id=17323807[/img][/url] [url=file_closeup.php?id=17323693][img]file_thumbview_approve.php?size=1&amp;id=17323693[/img][/url] [url=file_closeup.php?id=18279006][img]file_thumbview_approve.php?size=1&amp;id=18279006[/img][/url] [url=file_closeup.php?id=18279019][img]file_thumbview_approve.php?size=1&amp;id=18279019[/img][/url]">
            <a:extLst>
              <a:ext uri="{FF2B5EF4-FFF2-40B4-BE49-F238E27FC236}">
                <a16:creationId xmlns:a16="http://schemas.microsoft.com/office/drawing/2014/main" id="{79859036-BC9E-4EA4-A7BD-27BC36C44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5961" r="5209" b="-1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543B7-EDA8-D8FD-B8FB-9054ECBEF89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Opening Files</a:t>
            </a:r>
          </a:p>
          <a:p>
            <a:pPr marL="0" lvl="1" indent="0">
              <a:buNone/>
            </a:pPr>
            <a:r>
              <a:rPr lang="en-US" sz="1400"/>
              <a:t>Files must be opened with open() before reading or writing. Modes include read, write, and append.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Closing Files</a:t>
            </a:r>
          </a:p>
          <a:p>
            <a:pPr marL="0" lvl="1" indent="0">
              <a:buNone/>
            </a:pPr>
            <a:r>
              <a:rPr lang="en-US" sz="1400"/>
              <a:t>Files should be closed with close() or using context managers to free resources and save data.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652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C2792-3BB3-2CED-27F7-0C16C882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Reading Data From Files</a:t>
            </a:r>
          </a:p>
        </p:txBody>
      </p:sp>
      <p:pic>
        <p:nvPicPr>
          <p:cNvPr id="5" name="Content Placeholder 4" descr="Files on digital background">
            <a:extLst>
              <a:ext uri="{FF2B5EF4-FFF2-40B4-BE49-F238E27FC236}">
                <a16:creationId xmlns:a16="http://schemas.microsoft.com/office/drawing/2014/main" id="{B6C5D0AF-A797-4D28-AB90-0876E51D9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5595" r="28526" b="1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3D850-7C00-38F7-722B-2B58C29338A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read() Method</a:t>
            </a:r>
          </a:p>
          <a:p>
            <a:pPr marL="0" lvl="1" indent="0">
              <a:buNone/>
            </a:pPr>
            <a:r>
              <a:rPr lang="en-US" sz="1400"/>
              <a:t>The read() method reads the entire file content at once, suitable for small files.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readline() Method</a:t>
            </a:r>
          </a:p>
          <a:p>
            <a:pPr marL="0" lvl="1" indent="0">
              <a:buNone/>
            </a:pPr>
            <a:r>
              <a:rPr lang="en-US" sz="1400"/>
              <a:t>The readline() method reads the file line by line, useful for processing large files incrementally.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readlines() Method</a:t>
            </a:r>
          </a:p>
          <a:p>
            <a:pPr marL="0" lvl="1" indent="0">
              <a:buNone/>
            </a:pPr>
            <a:r>
              <a:rPr lang="en-US" sz="1400"/>
              <a:t>The readlines() method reads all lines and returns them as a list, convenient for iterating over lines.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29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46E59-4734-6095-9C82-3E4DDEE9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Writing Data to Files</a:t>
            </a:r>
          </a:p>
        </p:txBody>
      </p:sp>
      <p:pic>
        <p:nvPicPr>
          <p:cNvPr id="5" name="Content Placeholder 4" descr="Document">
            <a:extLst>
              <a:ext uri="{FF2B5EF4-FFF2-40B4-BE49-F238E27FC236}">
                <a16:creationId xmlns:a16="http://schemas.microsoft.com/office/drawing/2014/main" id="{66D25CC4-B2AF-4612-BAD2-349C7AEBF9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8171" r="25950" b="1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1B88-12F0-45F2-095C-B1B6CB7C0EA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File Opening Modes</a:t>
            </a:r>
          </a:p>
          <a:p>
            <a:pPr marL="0" lvl="1" indent="0">
              <a:buNone/>
            </a:pPr>
            <a:r>
              <a:rPr lang="en-US" sz="1400"/>
              <a:t>Files can be opened in write or append mode to control how data is added or overwritten in files.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Writing Methods</a:t>
            </a:r>
          </a:p>
          <a:p>
            <a:pPr marL="0" lvl="1" indent="0">
              <a:buNone/>
            </a:pPr>
            <a:r>
              <a:rPr lang="en-US" sz="1400"/>
              <a:t>The write() method adds text to files, while writelines() writes multiple lines efficiently.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Data Overwrite Caution</a:t>
            </a:r>
          </a:p>
          <a:p>
            <a:pPr marL="0" lvl="1" indent="0">
              <a:buNone/>
            </a:pPr>
            <a:r>
              <a:rPr lang="en-US" sz="1400"/>
              <a:t>Careful handling is required to avoid overwriting existing file data unintentionally.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74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FEDB6-F03A-DA27-93DC-D1EEA130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Best Practices and Error Handling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6451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DCF4F-7D32-6876-1357-4A97D54581C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9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Context Managers Usage</a:t>
            </a:r>
          </a:p>
          <a:p>
            <a:pPr marL="0" lvl="1" indent="0">
              <a:buNone/>
            </a:pPr>
            <a:r>
              <a:rPr lang="en-US" sz="1400" dirty="0"/>
              <a:t>Context managers ensure files are closed automatically, preventing resource leaks and simplifying code.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Error Handling Techniques</a:t>
            </a:r>
          </a:p>
          <a:p>
            <a:pPr marL="0" lvl="1" indent="0">
              <a:buNone/>
            </a:pPr>
            <a:r>
              <a:rPr lang="en-US" sz="1400" dirty="0"/>
              <a:t>Try-except blocks help catch and manage file-related errors, avoiding program crashes.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464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ocument folder file cloud computing computer network security">
            <a:extLst>
              <a:ext uri="{FF2B5EF4-FFF2-40B4-BE49-F238E27FC236}">
                <a16:creationId xmlns:a16="http://schemas.microsoft.com/office/drawing/2014/main" id="{07CC3A2D-B331-49FD-BA50-E5EFDBFD24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3533" r="17637" b="-1"/>
          <a:stretch>
            <a:fillRect/>
          </a:stretch>
        </p:blipFill>
        <p:spPr>
          <a:xfrm>
            <a:off x="6147816" y="10"/>
            <a:ext cx="60441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37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EAC40-BD8F-EC5B-B83C-17930F4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1280538"/>
            <a:ext cx="7995130" cy="1408176"/>
          </a:xfrm>
        </p:spPr>
        <p:txBody>
          <a:bodyPr anchor="b">
            <a:normAutofit/>
          </a:bodyPr>
          <a:lstStyle/>
          <a:p>
            <a:r>
              <a:rPr lang="en-US" sz="6000"/>
              <a:t>Conclusion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97C3266-4970-F073-D67B-3DAE75B67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966049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704087" y="3659393"/>
          <a:ext cx="10785783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CF56C-58F2-6FFF-1369-D8C85682A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3077378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357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591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Calisto MT</vt:lpstr>
      <vt:lpstr>Univers Condensed</vt:lpstr>
      <vt:lpstr>ChronicleVTI</vt:lpstr>
      <vt:lpstr>Mastering File Handling and Persistence in Python: Reading and Writing Files Simplified</vt:lpstr>
      <vt:lpstr>Introduction to File Handling and Data Persistence</vt:lpstr>
      <vt:lpstr>Opening and Closing Files in Python</vt:lpstr>
      <vt:lpstr>Reading Data From Files</vt:lpstr>
      <vt:lpstr>Writing Data to Files</vt:lpstr>
      <vt:lpstr>Best Practices and Error Handling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Mamadou Diallo</dc:creator>
  <cp:lastModifiedBy>Mamadou Diallo</cp:lastModifiedBy>
  <cp:revision>1</cp:revision>
  <dcterms:created xsi:type="dcterms:W3CDTF">2025-07-05T10:40:50Z</dcterms:created>
  <dcterms:modified xsi:type="dcterms:W3CDTF">2025-07-05T10:45:10Z</dcterms:modified>
</cp:coreProperties>
</file>