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1" r:id="rId2"/>
    <p:sldId id="2562" r:id="rId3"/>
    <p:sldId id="2563" r:id="rId4"/>
    <p:sldId id="2564" r:id="rId5"/>
    <p:sldId id="25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izing the Capstone Project: Developing a Text-Based Adventure Game in Python" id="{902BFEC8-CAF8-4821-9B7F-4F7B706389D3}">
          <p14:sldIdLst>
            <p14:sldId id="2561"/>
            <p14:sldId id="2562"/>
            <p14:sldId id="2563"/>
            <p14:sldId id="2564"/>
          </p14:sldIdLst>
        </p14:section>
        <p14:section name="Conclusion" id="{906D0210-5B48-4A28-AD6E-BB46076E4B8F}">
          <p14:sldIdLst>
            <p14:sldId id="25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1D349-FA91-44A8-ADEF-48A50AC9A8CB}" v="73" dt="2025-07-05T11:07:10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223" autoAdjust="0"/>
  </p:normalViewPr>
  <p:slideViewPr>
    <p:cSldViewPr snapToGrid="0">
      <p:cViewPr varScale="1">
        <p:scale>
          <a:sx n="56" d="100"/>
          <a:sy n="56" d="100"/>
        </p:scale>
        <p:origin x="106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Diallo" userId="a1c35c6f-2eef-4d50-95be-f195f1f10c03" providerId="ADAL" clId="{3381D349-FA91-44A8-ADEF-48A50AC9A8CB}"/>
    <pc:docChg chg="modSld">
      <pc:chgData name="Mamadou Diallo" userId="a1c35c6f-2eef-4d50-95be-f195f1f10c03" providerId="ADAL" clId="{3381D349-FA91-44A8-ADEF-48A50AC9A8CB}" dt="2025-07-05T11:07:40.468" v="77" actId="20577"/>
      <pc:docMkLst>
        <pc:docMk/>
      </pc:docMkLst>
      <pc:sldChg chg="modNotesTx">
        <pc:chgData name="Mamadou Diallo" userId="a1c35c6f-2eef-4d50-95be-f195f1f10c03" providerId="ADAL" clId="{3381D349-FA91-44A8-ADEF-48A50AC9A8CB}" dt="2025-07-05T11:05:30.883" v="0" actId="20577"/>
        <pc:sldMkLst>
          <pc:docMk/>
          <pc:sldMk cId="3561826127" sldId="2561"/>
        </pc:sldMkLst>
      </pc:sldChg>
      <pc:sldChg chg="modNotesTx">
        <pc:chgData name="Mamadou Diallo" userId="a1c35c6f-2eef-4d50-95be-f195f1f10c03" providerId="ADAL" clId="{3381D349-FA91-44A8-ADEF-48A50AC9A8CB}" dt="2025-07-05T11:05:36.048" v="1" actId="20577"/>
        <pc:sldMkLst>
          <pc:docMk/>
          <pc:sldMk cId="1938205656" sldId="2562"/>
        </pc:sldMkLst>
      </pc:sldChg>
      <pc:sldChg chg="modSp modNotesTx">
        <pc:chgData name="Mamadou Diallo" userId="a1c35c6f-2eef-4d50-95be-f195f1f10c03" providerId="ADAL" clId="{3381D349-FA91-44A8-ADEF-48A50AC9A8CB}" dt="2025-07-05T11:07:10.448" v="75" actId="20577"/>
        <pc:sldMkLst>
          <pc:docMk/>
          <pc:sldMk cId="1353051630" sldId="2563"/>
        </pc:sldMkLst>
        <pc:spChg chg="mod">
          <ac:chgData name="Mamadou Diallo" userId="a1c35c6f-2eef-4d50-95be-f195f1f10c03" providerId="ADAL" clId="{3381D349-FA91-44A8-ADEF-48A50AC9A8CB}" dt="2025-07-05T11:07:10.448" v="75" actId="20577"/>
          <ac:spMkLst>
            <pc:docMk/>
            <pc:sldMk cId="1353051630" sldId="2563"/>
            <ac:spMk id="4" creationId="{C62E4680-CFBD-56A7-8E11-A9254F9F9C4A}"/>
          </ac:spMkLst>
        </pc:spChg>
      </pc:sldChg>
      <pc:sldChg chg="modNotesTx">
        <pc:chgData name="Mamadou Diallo" userId="a1c35c6f-2eef-4d50-95be-f195f1f10c03" providerId="ADAL" clId="{3381D349-FA91-44A8-ADEF-48A50AC9A8CB}" dt="2025-07-05T11:07:28.201" v="76" actId="20577"/>
        <pc:sldMkLst>
          <pc:docMk/>
          <pc:sldMk cId="3593153001" sldId="2564"/>
        </pc:sldMkLst>
      </pc:sldChg>
      <pc:sldChg chg="modNotesTx">
        <pc:chgData name="Mamadou Diallo" userId="a1c35c6f-2eef-4d50-95be-f195f1f10c03" providerId="ADAL" clId="{3381D349-FA91-44A8-ADEF-48A50AC9A8CB}" dt="2025-07-05T11:07:40.468" v="77" actId="20577"/>
        <pc:sldMkLst>
          <pc:docMk/>
          <pc:sldMk cId="8925964" sldId="25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CA20E-83B4-458E-A659-16177267EF9E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AB57C6-847F-4437-AF02-BB85B51DF8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Refining Game Mechanics</a:t>
          </a:r>
        </a:p>
      </dgm:t>
    </dgm:pt>
    <dgm:pt modelId="{2F341F08-F980-4542-A7DA-19108A77542D}" type="parTrans" cxnId="{0E79208E-4FDB-4251-A6CB-2D9B796B3E68}">
      <dgm:prSet/>
      <dgm:spPr/>
      <dgm:t>
        <a:bodyPr/>
        <a:lstStyle/>
        <a:p>
          <a:endParaRPr lang="en-US"/>
        </a:p>
      </dgm:t>
    </dgm:pt>
    <dgm:pt modelId="{7244F759-1943-476F-9E6C-3DC75D90EA1C}" type="sibTrans" cxnId="{0E79208E-4FDB-4251-A6CB-2D9B796B3E6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D155DEFF-0DDE-41B2-A0C5-EBBCCF13A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smooth gameplay by balancing challenges and optimizing controls for better player experience.</a:t>
          </a:r>
        </a:p>
      </dgm:t>
    </dgm:pt>
    <dgm:pt modelId="{DFF0108B-BBBB-42F1-8E5B-B7FEF4F69486}" type="parTrans" cxnId="{1AC0B837-437C-446E-AB3C-24F20E10D477}">
      <dgm:prSet/>
      <dgm:spPr/>
      <dgm:t>
        <a:bodyPr/>
        <a:lstStyle/>
        <a:p>
          <a:endParaRPr lang="en-US"/>
        </a:p>
      </dgm:t>
    </dgm:pt>
    <dgm:pt modelId="{061A36AB-3E8B-4085-9563-8E896DB5F953}" type="sibTrans" cxnId="{1AC0B837-437C-446E-AB3C-24F20E10D477}">
      <dgm:prSet/>
      <dgm:spPr/>
      <dgm:t>
        <a:bodyPr/>
        <a:lstStyle/>
        <a:p>
          <a:endParaRPr lang="en-US"/>
        </a:p>
      </dgm:t>
    </dgm:pt>
    <dgm:pt modelId="{97382A58-054D-49BA-A0B0-0037E490F5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Enhancing Storyline</a:t>
          </a:r>
        </a:p>
      </dgm:t>
    </dgm:pt>
    <dgm:pt modelId="{5553C03A-0494-44F8-BA12-563336B05C63}" type="parTrans" cxnId="{B848EA0F-94A9-4296-B56D-1F68F489A92A}">
      <dgm:prSet/>
      <dgm:spPr/>
      <dgm:t>
        <a:bodyPr/>
        <a:lstStyle/>
        <a:p>
          <a:endParaRPr lang="en-US"/>
        </a:p>
      </dgm:t>
    </dgm:pt>
    <dgm:pt modelId="{51C90F80-4349-4052-BD88-99EB8CCEDD38}" type="sibTrans" cxnId="{B848EA0F-94A9-4296-B56D-1F68F489A92A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BBB66902-09CC-4A60-86FA-8DD64644EB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Clarify narrative elements to increase player engagement and emotional connection with the game.</a:t>
          </a:r>
        </a:p>
      </dgm:t>
    </dgm:pt>
    <dgm:pt modelId="{0B635A9B-6528-4A22-8478-9298A853FBA2}" type="parTrans" cxnId="{E0376E0E-81EC-4A88-AB14-743AB481044F}">
      <dgm:prSet/>
      <dgm:spPr/>
      <dgm:t>
        <a:bodyPr/>
        <a:lstStyle/>
        <a:p>
          <a:endParaRPr lang="en-US"/>
        </a:p>
      </dgm:t>
    </dgm:pt>
    <dgm:pt modelId="{38B5CC3B-2666-4518-917C-F4DA5FA94D41}" type="sibTrans" cxnId="{E0376E0E-81EC-4A88-AB14-743AB481044F}">
      <dgm:prSet/>
      <dgm:spPr/>
      <dgm:t>
        <a:bodyPr/>
        <a:lstStyle/>
        <a:p>
          <a:endParaRPr lang="en-US"/>
        </a:p>
      </dgm:t>
    </dgm:pt>
    <dgm:pt modelId="{A647BD0F-55EA-4FF4-B7A0-FFBD7636F6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Improving User Interactions</a:t>
          </a:r>
        </a:p>
      </dgm:t>
    </dgm:pt>
    <dgm:pt modelId="{A29303E0-E2F8-4263-BF57-FD361C76CB8F}" type="parTrans" cxnId="{F3336A69-9B0E-4F57-92DE-BB9A0FA11A47}">
      <dgm:prSet/>
      <dgm:spPr/>
      <dgm:t>
        <a:bodyPr/>
        <a:lstStyle/>
        <a:p>
          <a:endParaRPr lang="en-US"/>
        </a:p>
      </dgm:t>
    </dgm:pt>
    <dgm:pt modelId="{5B3A136C-8A38-4704-8E0F-B07DE39EF2BC}" type="sibTrans" cxnId="{F3336A69-9B0E-4F57-92DE-BB9A0FA11A47}">
      <dgm:prSet/>
      <dgm:spPr/>
      <dgm:t>
        <a:bodyPr/>
        <a:lstStyle/>
        <a:p>
          <a:endParaRPr lang="en-US"/>
        </a:p>
      </dgm:t>
    </dgm:pt>
    <dgm:pt modelId="{8F793FA3-996B-47C2-8578-66BFFB6811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intuitive user interfaces and responsive feedback to improve player interaction.</a:t>
          </a:r>
        </a:p>
      </dgm:t>
    </dgm:pt>
    <dgm:pt modelId="{4CF95B7C-59B2-4D1C-A4C6-EEAC9BD2B757}" type="parTrans" cxnId="{966A45A7-6462-4312-9C9B-12D2A4238935}">
      <dgm:prSet/>
      <dgm:spPr/>
      <dgm:t>
        <a:bodyPr/>
        <a:lstStyle/>
        <a:p>
          <a:endParaRPr lang="en-US"/>
        </a:p>
      </dgm:t>
    </dgm:pt>
    <dgm:pt modelId="{36F18610-A1E3-42FD-8262-DF8DE6C38B7F}" type="sibTrans" cxnId="{966A45A7-6462-4312-9C9B-12D2A4238935}">
      <dgm:prSet/>
      <dgm:spPr/>
      <dgm:t>
        <a:bodyPr/>
        <a:lstStyle/>
        <a:p>
          <a:endParaRPr lang="en-US"/>
        </a:p>
      </dgm:t>
    </dgm:pt>
    <dgm:pt modelId="{4AF7E06E-2AB9-415B-B149-BE248A331AA7}" type="pres">
      <dgm:prSet presAssocID="{FD3CA20E-83B4-458E-A659-16177267EF9E}" presName="Root" presStyleCnt="0">
        <dgm:presLayoutVars>
          <dgm:dir/>
          <dgm:resizeHandles val="exact"/>
        </dgm:presLayoutVars>
      </dgm:prSet>
      <dgm:spPr/>
    </dgm:pt>
    <dgm:pt modelId="{BB395DA7-442D-4D9B-8911-DA8AD6B4DC2B}" type="pres">
      <dgm:prSet presAssocID="{A0AB57C6-847F-4437-AF02-BB85B51DF8E9}" presName="Composite" presStyleCnt="0"/>
      <dgm:spPr/>
    </dgm:pt>
    <dgm:pt modelId="{6D00D045-5660-499F-B680-7884591A9C4E}" type="pres">
      <dgm:prSet presAssocID="{A0AB57C6-847F-4437-AF02-BB85B51DF8E9}" presName="Pictur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r="8415" b="-1"/>
          <a:stretch/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86F6BE1-9478-44D3-838E-10A7EBBF68F9}" type="pres">
      <dgm:prSet presAssocID="{A0AB57C6-847F-4437-AF02-BB85B51DF8E9}" presName="Subtitle" presStyleLbl="revTx" presStyleIdx="0" presStyleCnt="6">
        <dgm:presLayoutVars>
          <dgm:chMax val="0"/>
          <dgm:bulletEnabled/>
        </dgm:presLayoutVars>
      </dgm:prSet>
      <dgm:spPr/>
    </dgm:pt>
    <dgm:pt modelId="{69176C4D-A728-479F-A7D3-C5E1DA411FF3}" type="pres">
      <dgm:prSet presAssocID="{A0AB57C6-847F-4437-AF02-BB85B51DF8E9}" presName="Description" presStyleLbl="revTx" presStyleIdx="1" presStyleCnt="6">
        <dgm:presLayoutVars>
          <dgm:bulletEnabled/>
        </dgm:presLayoutVars>
      </dgm:prSet>
      <dgm:spPr/>
    </dgm:pt>
    <dgm:pt modelId="{131CE006-760D-4925-B4B3-7B64D24013B5}" type="pres">
      <dgm:prSet presAssocID="{7244F759-1943-476F-9E6C-3DC75D90EA1C}" presName="sibTrans" presStyleLbl="sibTrans2D1" presStyleIdx="0" presStyleCnt="0"/>
      <dgm:spPr/>
    </dgm:pt>
    <dgm:pt modelId="{2EEC5049-DCCF-474F-A397-B2C378C3BA8F}" type="pres">
      <dgm:prSet presAssocID="{97382A58-054D-49BA-A0B0-0037E490F5EA}" presName="Composite" presStyleCnt="0"/>
      <dgm:spPr/>
    </dgm:pt>
    <dgm:pt modelId="{9AF714D3-0139-49D8-92DF-577A325C2388}" type="pres">
      <dgm:prSet presAssocID="{97382A58-054D-49BA-A0B0-0037E490F5EA}" presName="Pictur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1" r="3314" b="-6"/>
          <a:stretch/>
        </a:blipFill>
      </dgm:spPr>
      <dgm:extLst>
        <a:ext uri="{E40237B7-FDA0-4F09-8148-C483321AD2D9}">
          <dgm14:cNvPr xmlns:dgm14="http://schemas.microsoft.com/office/drawing/2010/diagram" id="0" name="" descr="Video Conference with art students. Online teaching during COVID-19 isolation"/>
        </a:ext>
      </dgm:extLst>
    </dgm:pt>
    <dgm:pt modelId="{5A390D4C-480E-44BC-8FF1-BA78EFD89DAA}" type="pres">
      <dgm:prSet presAssocID="{97382A58-054D-49BA-A0B0-0037E490F5EA}" presName="Subtitle" presStyleLbl="revTx" presStyleIdx="2" presStyleCnt="6">
        <dgm:presLayoutVars>
          <dgm:chMax val="0"/>
          <dgm:bulletEnabled/>
        </dgm:presLayoutVars>
      </dgm:prSet>
      <dgm:spPr/>
    </dgm:pt>
    <dgm:pt modelId="{1B1B84C5-05BD-4067-9C07-41C404822135}" type="pres">
      <dgm:prSet presAssocID="{97382A58-054D-49BA-A0B0-0037E490F5EA}" presName="Description" presStyleLbl="revTx" presStyleIdx="3" presStyleCnt="6">
        <dgm:presLayoutVars>
          <dgm:bulletEnabled/>
        </dgm:presLayoutVars>
      </dgm:prSet>
      <dgm:spPr/>
    </dgm:pt>
    <dgm:pt modelId="{11B5C707-B0F8-438B-9A46-94F28CF3F4B8}" type="pres">
      <dgm:prSet presAssocID="{51C90F80-4349-4052-BD88-99EB8CCEDD38}" presName="sibTrans" presStyleLbl="sibTrans2D1" presStyleIdx="0" presStyleCnt="0"/>
      <dgm:spPr/>
    </dgm:pt>
    <dgm:pt modelId="{8D4279AA-ABE1-4AB0-AED3-ABEC2A1EF4B7}" type="pres">
      <dgm:prSet presAssocID="{A647BD0F-55EA-4FF4-B7A0-FFBD7636F695}" presName="Composite" presStyleCnt="0"/>
      <dgm:spPr/>
    </dgm:pt>
    <dgm:pt modelId="{8118425E-E2D6-4217-ACE3-C3EB90E99018}" type="pres">
      <dgm:prSet presAssocID="{A647BD0F-55EA-4FF4-B7A0-FFBD7636F695}" presName="Pictur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32747"/>
          <a:stretch/>
        </a:blipFill>
      </dgm:spPr>
      <dgm:extLst>
        <a:ext uri="{E40237B7-FDA0-4F09-8148-C483321AD2D9}">
          <dgm14:cNvPr xmlns:dgm14="http://schemas.microsoft.com/office/drawing/2010/diagram" id="0" name="" descr="A headshot of a pretty woman."/>
        </a:ext>
      </dgm:extLst>
    </dgm:pt>
    <dgm:pt modelId="{B002A8D6-8B63-430E-842A-9B540FA7124B}" type="pres">
      <dgm:prSet presAssocID="{A647BD0F-55EA-4FF4-B7A0-FFBD7636F695}" presName="Subtitle" presStyleLbl="revTx" presStyleIdx="4" presStyleCnt="6">
        <dgm:presLayoutVars>
          <dgm:chMax val="0"/>
          <dgm:bulletEnabled/>
        </dgm:presLayoutVars>
      </dgm:prSet>
      <dgm:spPr/>
    </dgm:pt>
    <dgm:pt modelId="{AD4FC09B-398C-400E-B53F-4D911EF1B479}" type="pres">
      <dgm:prSet presAssocID="{A647BD0F-55EA-4FF4-B7A0-FFBD7636F695}" presName="Description" presStyleLbl="revTx" presStyleIdx="5" presStyleCnt="6">
        <dgm:presLayoutVars>
          <dgm:bulletEnabled/>
        </dgm:presLayoutVars>
      </dgm:prSet>
      <dgm:spPr/>
    </dgm:pt>
  </dgm:ptLst>
  <dgm:cxnLst>
    <dgm:cxn modelId="{E0376E0E-81EC-4A88-AB14-743AB481044F}" srcId="{97382A58-054D-49BA-A0B0-0037E490F5EA}" destId="{BBB66902-09CC-4A60-86FA-8DD64644EB1B}" srcOrd="0" destOrd="0" parTransId="{0B635A9B-6528-4A22-8478-9298A853FBA2}" sibTransId="{38B5CC3B-2666-4518-917C-F4DA5FA94D41}"/>
    <dgm:cxn modelId="{B848EA0F-94A9-4296-B56D-1F68F489A92A}" srcId="{FD3CA20E-83B4-458E-A659-16177267EF9E}" destId="{97382A58-054D-49BA-A0B0-0037E490F5EA}" srcOrd="1" destOrd="0" parTransId="{5553C03A-0494-44F8-BA12-563336B05C63}" sibTransId="{51C90F80-4349-4052-BD88-99EB8CCEDD38}"/>
    <dgm:cxn modelId="{1AC0B837-437C-446E-AB3C-24F20E10D477}" srcId="{A0AB57C6-847F-4437-AF02-BB85B51DF8E9}" destId="{D155DEFF-0DDE-41B2-A0C5-EBBCCF13A17E}" srcOrd="0" destOrd="0" parTransId="{DFF0108B-BBBB-42F1-8E5B-B7FEF4F69486}" sibTransId="{061A36AB-3E8B-4085-9563-8E896DB5F953}"/>
    <dgm:cxn modelId="{AE761B68-FF02-4426-817A-2728ED7995F1}" type="presOf" srcId="{FD3CA20E-83B4-458E-A659-16177267EF9E}" destId="{4AF7E06E-2AB9-415B-B149-BE248A331AA7}" srcOrd="0" destOrd="0" presId="urn:microsoft.com/office/officeart/2024/3/layout/verticalVisualTextBlock1"/>
    <dgm:cxn modelId="{F3336A69-9B0E-4F57-92DE-BB9A0FA11A47}" srcId="{FD3CA20E-83B4-458E-A659-16177267EF9E}" destId="{A647BD0F-55EA-4FF4-B7A0-FFBD7636F695}" srcOrd="2" destOrd="0" parTransId="{A29303E0-E2F8-4263-BF57-FD361C76CB8F}" sibTransId="{5B3A136C-8A38-4704-8E0F-B07DE39EF2BC}"/>
    <dgm:cxn modelId="{39179F69-E699-45C5-8B88-7450BD3D97B8}" type="presOf" srcId="{A647BD0F-55EA-4FF4-B7A0-FFBD7636F695}" destId="{B002A8D6-8B63-430E-842A-9B540FA7124B}" srcOrd="0" destOrd="0" presId="urn:microsoft.com/office/officeart/2024/3/layout/verticalVisualTextBlock1"/>
    <dgm:cxn modelId="{E222FC72-2915-4489-BAD2-60433AC1D732}" type="presOf" srcId="{97382A58-054D-49BA-A0B0-0037E490F5EA}" destId="{5A390D4C-480E-44BC-8FF1-BA78EFD89DAA}" srcOrd="0" destOrd="0" presId="urn:microsoft.com/office/officeart/2024/3/layout/verticalVisualTextBlock1"/>
    <dgm:cxn modelId="{4F58DA88-4856-40EF-B94F-803FE22D2A31}" type="presOf" srcId="{A0AB57C6-847F-4437-AF02-BB85B51DF8E9}" destId="{586F6BE1-9478-44D3-838E-10A7EBBF68F9}" srcOrd="0" destOrd="0" presId="urn:microsoft.com/office/officeart/2024/3/layout/verticalVisualTextBlock1"/>
    <dgm:cxn modelId="{0E79208E-4FDB-4251-A6CB-2D9B796B3E68}" srcId="{FD3CA20E-83B4-458E-A659-16177267EF9E}" destId="{A0AB57C6-847F-4437-AF02-BB85B51DF8E9}" srcOrd="0" destOrd="0" parTransId="{2F341F08-F980-4542-A7DA-19108A77542D}" sibTransId="{7244F759-1943-476F-9E6C-3DC75D90EA1C}"/>
    <dgm:cxn modelId="{6B72849A-178F-448B-8F74-A9C66C79FF54}" type="presOf" srcId="{BBB66902-09CC-4A60-86FA-8DD64644EB1B}" destId="{1B1B84C5-05BD-4067-9C07-41C404822135}" srcOrd="0" destOrd="0" presId="urn:microsoft.com/office/officeart/2024/3/layout/verticalVisualTextBlock1"/>
    <dgm:cxn modelId="{C86349A3-87CC-4ECB-BCA4-E596617F032D}" type="presOf" srcId="{7244F759-1943-476F-9E6C-3DC75D90EA1C}" destId="{131CE006-760D-4925-B4B3-7B64D24013B5}" srcOrd="0" destOrd="0" presId="urn:microsoft.com/office/officeart/2024/3/layout/verticalVisualTextBlock1"/>
    <dgm:cxn modelId="{966A45A7-6462-4312-9C9B-12D2A4238935}" srcId="{A647BD0F-55EA-4FF4-B7A0-FFBD7636F695}" destId="{8F793FA3-996B-47C2-8578-66BFFB681175}" srcOrd="0" destOrd="0" parTransId="{4CF95B7C-59B2-4D1C-A4C6-EEAC9BD2B757}" sibTransId="{36F18610-A1E3-42FD-8262-DF8DE6C38B7F}"/>
    <dgm:cxn modelId="{748B46AA-7417-450B-BAD5-687E0878B9DC}" type="presOf" srcId="{D155DEFF-0DDE-41B2-A0C5-EBBCCF13A17E}" destId="{69176C4D-A728-479F-A7D3-C5E1DA411FF3}" srcOrd="0" destOrd="0" presId="urn:microsoft.com/office/officeart/2024/3/layout/verticalVisualTextBlock1"/>
    <dgm:cxn modelId="{83980DBC-4F8A-4411-93AF-D527B1096695}" type="presOf" srcId="{51C90F80-4349-4052-BD88-99EB8CCEDD38}" destId="{11B5C707-B0F8-438B-9A46-94F28CF3F4B8}" srcOrd="0" destOrd="0" presId="urn:microsoft.com/office/officeart/2024/3/layout/verticalVisualTextBlock1"/>
    <dgm:cxn modelId="{7032D3C5-6DA9-4387-A1C1-CD7690D911D1}" type="presOf" srcId="{8F793FA3-996B-47C2-8578-66BFFB681175}" destId="{AD4FC09B-398C-400E-B53F-4D911EF1B479}" srcOrd="0" destOrd="0" presId="urn:microsoft.com/office/officeart/2024/3/layout/verticalVisualTextBlock1"/>
    <dgm:cxn modelId="{95BFC3D0-9214-4724-B082-FDAEEC443CCF}" type="presParOf" srcId="{4AF7E06E-2AB9-415B-B149-BE248A331AA7}" destId="{BB395DA7-442D-4D9B-8911-DA8AD6B4DC2B}" srcOrd="0" destOrd="0" presId="urn:microsoft.com/office/officeart/2024/3/layout/verticalVisualTextBlock1"/>
    <dgm:cxn modelId="{C6616190-A56F-4FC1-8C5E-AE85983C037B}" type="presParOf" srcId="{BB395DA7-442D-4D9B-8911-DA8AD6B4DC2B}" destId="{6D00D045-5660-499F-B680-7884591A9C4E}" srcOrd="0" destOrd="0" presId="urn:microsoft.com/office/officeart/2024/3/layout/verticalVisualTextBlock1"/>
    <dgm:cxn modelId="{EB413162-D9FF-4C31-A763-C65F8E3FB2CD}" type="presParOf" srcId="{BB395DA7-442D-4D9B-8911-DA8AD6B4DC2B}" destId="{586F6BE1-9478-44D3-838E-10A7EBBF68F9}" srcOrd="1" destOrd="0" presId="urn:microsoft.com/office/officeart/2024/3/layout/verticalVisualTextBlock1"/>
    <dgm:cxn modelId="{CD7172ED-66C7-4F92-ABEB-BD8DF99567FC}" type="presParOf" srcId="{BB395DA7-442D-4D9B-8911-DA8AD6B4DC2B}" destId="{69176C4D-A728-479F-A7D3-C5E1DA411FF3}" srcOrd="2" destOrd="0" presId="urn:microsoft.com/office/officeart/2024/3/layout/verticalVisualTextBlock1"/>
    <dgm:cxn modelId="{944B297A-744C-4474-AEA4-C0544825F716}" type="presParOf" srcId="{4AF7E06E-2AB9-415B-B149-BE248A331AA7}" destId="{131CE006-760D-4925-B4B3-7B64D24013B5}" srcOrd="1" destOrd="0" presId="urn:microsoft.com/office/officeart/2024/3/layout/verticalVisualTextBlock1"/>
    <dgm:cxn modelId="{DAF0ACCC-588B-4DEF-B8B1-527A7176025E}" type="presParOf" srcId="{4AF7E06E-2AB9-415B-B149-BE248A331AA7}" destId="{2EEC5049-DCCF-474F-A397-B2C378C3BA8F}" srcOrd="2" destOrd="0" presId="urn:microsoft.com/office/officeart/2024/3/layout/verticalVisualTextBlock1"/>
    <dgm:cxn modelId="{CFF00D9F-0E51-4189-9683-27B705F27CE3}" type="presParOf" srcId="{2EEC5049-DCCF-474F-A397-B2C378C3BA8F}" destId="{9AF714D3-0139-49D8-92DF-577A325C2388}" srcOrd="0" destOrd="0" presId="urn:microsoft.com/office/officeart/2024/3/layout/verticalVisualTextBlock1"/>
    <dgm:cxn modelId="{A5206355-647A-4FF3-8586-D50FDF492F98}" type="presParOf" srcId="{2EEC5049-DCCF-474F-A397-B2C378C3BA8F}" destId="{5A390D4C-480E-44BC-8FF1-BA78EFD89DAA}" srcOrd="1" destOrd="0" presId="urn:microsoft.com/office/officeart/2024/3/layout/verticalVisualTextBlock1"/>
    <dgm:cxn modelId="{CEC214B4-60CF-4226-B33B-3D7FCDAE48DC}" type="presParOf" srcId="{2EEC5049-DCCF-474F-A397-B2C378C3BA8F}" destId="{1B1B84C5-05BD-4067-9C07-41C404822135}" srcOrd="2" destOrd="0" presId="urn:microsoft.com/office/officeart/2024/3/layout/verticalVisualTextBlock1"/>
    <dgm:cxn modelId="{5E42A0BC-B984-49D6-A69E-160A017B1622}" type="presParOf" srcId="{4AF7E06E-2AB9-415B-B149-BE248A331AA7}" destId="{11B5C707-B0F8-438B-9A46-94F28CF3F4B8}" srcOrd="3" destOrd="0" presId="urn:microsoft.com/office/officeart/2024/3/layout/verticalVisualTextBlock1"/>
    <dgm:cxn modelId="{D0550911-DAD2-404C-9CC8-D22618F7FB7C}" type="presParOf" srcId="{4AF7E06E-2AB9-415B-B149-BE248A331AA7}" destId="{8D4279AA-ABE1-4AB0-AED3-ABEC2A1EF4B7}" srcOrd="4" destOrd="0" presId="urn:microsoft.com/office/officeart/2024/3/layout/verticalVisualTextBlock1"/>
    <dgm:cxn modelId="{03690232-A565-4110-875B-63AB80F46B03}" type="presParOf" srcId="{8D4279AA-ABE1-4AB0-AED3-ABEC2A1EF4B7}" destId="{8118425E-E2D6-4217-ACE3-C3EB90E99018}" srcOrd="0" destOrd="0" presId="urn:microsoft.com/office/officeart/2024/3/layout/verticalVisualTextBlock1"/>
    <dgm:cxn modelId="{6BEEBAA6-88C0-40DC-A70E-2EEA8B0A0F02}" type="presParOf" srcId="{8D4279AA-ABE1-4AB0-AED3-ABEC2A1EF4B7}" destId="{B002A8D6-8B63-430E-842A-9B540FA7124B}" srcOrd="1" destOrd="0" presId="urn:microsoft.com/office/officeart/2024/3/layout/verticalVisualTextBlock1"/>
    <dgm:cxn modelId="{FD642B0B-03A5-4C71-9977-983921B60047}" type="presParOf" srcId="{8D4279AA-ABE1-4AB0-AED3-ABEC2A1EF4B7}" destId="{AD4FC09B-398C-400E-B53F-4D911EF1B479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52BB0-D630-4080-A99A-5C3C31062172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318792-2731-4A51-B248-67BED878B2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Project Polishing</a:t>
          </a:r>
        </a:p>
      </dgm:t>
    </dgm:pt>
    <dgm:pt modelId="{73C83419-21D3-466E-A1BF-1AB0FA12CE2D}" type="parTrans" cxnId="{90DC7FFB-22BC-4562-8C7B-3EA89DAC7196}">
      <dgm:prSet/>
      <dgm:spPr/>
      <dgm:t>
        <a:bodyPr/>
        <a:lstStyle/>
        <a:p>
          <a:endParaRPr lang="en-US"/>
        </a:p>
      </dgm:t>
    </dgm:pt>
    <dgm:pt modelId="{CFAFE923-8999-4293-9248-51B3A45678F8}" type="sibTrans" cxnId="{90DC7FFB-22BC-4562-8C7B-3EA89DAC7196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D73BF29-7CC4-403F-9196-EF67DDD46E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Careful refinement enhances the quality and user experience of the text-based adventure game.</a:t>
          </a:r>
        </a:p>
      </dgm:t>
    </dgm:pt>
    <dgm:pt modelId="{DC5F7795-C353-4573-9E40-EF816C8D256E}" type="parTrans" cxnId="{503ED044-ECEA-4D3E-8B2D-92488F73D945}">
      <dgm:prSet/>
      <dgm:spPr/>
      <dgm:t>
        <a:bodyPr/>
        <a:lstStyle/>
        <a:p>
          <a:endParaRPr lang="en-US"/>
        </a:p>
      </dgm:t>
    </dgm:pt>
    <dgm:pt modelId="{C083DD98-32AD-4716-92E0-94CDDFDA5E89}" type="sibTrans" cxnId="{503ED044-ECEA-4D3E-8B2D-92488F73D945}">
      <dgm:prSet/>
      <dgm:spPr/>
      <dgm:t>
        <a:bodyPr/>
        <a:lstStyle/>
        <a:p>
          <a:endParaRPr lang="en-US"/>
        </a:p>
      </dgm:t>
    </dgm:pt>
    <dgm:pt modelId="{E73B6D9A-0E2A-4DD4-9AC9-E9DD5F16A03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Rigorous Testing</a:t>
          </a:r>
        </a:p>
      </dgm:t>
    </dgm:pt>
    <dgm:pt modelId="{3A3158E0-D1FC-4C64-9E20-BC45A430414D}" type="parTrans" cxnId="{D06FFF61-ECE4-4EF3-AD36-CED7C7F35268}">
      <dgm:prSet/>
      <dgm:spPr/>
      <dgm:t>
        <a:bodyPr/>
        <a:lstStyle/>
        <a:p>
          <a:endParaRPr lang="en-US"/>
        </a:p>
      </dgm:t>
    </dgm:pt>
    <dgm:pt modelId="{08AA931D-FDBC-4CA9-9497-1533995FC753}" type="sibTrans" cxnId="{D06FFF61-ECE4-4EF3-AD36-CED7C7F3526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2802BE98-98AF-4664-A214-8D333AC6F8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Thorough testing ensures the game functions correctly and meets design goals.</a:t>
          </a:r>
        </a:p>
      </dgm:t>
    </dgm:pt>
    <dgm:pt modelId="{816498D4-0818-42F1-882F-F5F82268EC10}" type="parTrans" cxnId="{78AE8F62-1C7F-47AB-A7A6-A55B703FD74C}">
      <dgm:prSet/>
      <dgm:spPr/>
      <dgm:t>
        <a:bodyPr/>
        <a:lstStyle/>
        <a:p>
          <a:endParaRPr lang="en-US"/>
        </a:p>
      </dgm:t>
    </dgm:pt>
    <dgm:pt modelId="{9C087D05-0C29-4DC4-B117-6765CE66D105}" type="sibTrans" cxnId="{78AE8F62-1C7F-47AB-A7A6-A55B703FD74C}">
      <dgm:prSet/>
      <dgm:spPr/>
      <dgm:t>
        <a:bodyPr/>
        <a:lstStyle/>
        <a:p>
          <a:endParaRPr lang="en-US"/>
        </a:p>
      </dgm:t>
    </dgm:pt>
    <dgm:pt modelId="{6B152064-9B2B-48C6-992D-61F4D47DE0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Effective Documentation</a:t>
          </a:r>
        </a:p>
      </dgm:t>
    </dgm:pt>
    <dgm:pt modelId="{6D892D56-42E9-4E29-B2BA-7EB9C4C225D4}" type="parTrans" cxnId="{74F44B70-4D91-42F3-8C65-D0E9E8DB7895}">
      <dgm:prSet/>
      <dgm:spPr/>
      <dgm:t>
        <a:bodyPr/>
        <a:lstStyle/>
        <a:p>
          <a:endParaRPr lang="en-US"/>
        </a:p>
      </dgm:t>
    </dgm:pt>
    <dgm:pt modelId="{B1B4DED8-2783-444D-9EA9-1AB3ADDEB571}" type="sibTrans" cxnId="{74F44B70-4D91-42F3-8C65-D0E9E8DB7895}">
      <dgm:prSet/>
      <dgm:spPr/>
      <dgm:t>
        <a:bodyPr/>
        <a:lstStyle/>
        <a:p>
          <a:endParaRPr lang="en-US"/>
        </a:p>
      </dgm:t>
    </dgm:pt>
    <dgm:pt modelId="{2213BC27-F476-4AA3-8770-DC8F001BDC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documentation supports understanding and showcases students' development process.</a:t>
          </a:r>
        </a:p>
      </dgm:t>
    </dgm:pt>
    <dgm:pt modelId="{E4BB98FE-3A9D-415B-BF9A-80EBAEC8CB70}" type="parTrans" cxnId="{109AD4D4-DC50-4A10-96F6-8806C3891E13}">
      <dgm:prSet/>
      <dgm:spPr/>
      <dgm:t>
        <a:bodyPr/>
        <a:lstStyle/>
        <a:p>
          <a:endParaRPr lang="en-US"/>
        </a:p>
      </dgm:t>
    </dgm:pt>
    <dgm:pt modelId="{32B281F7-F9A9-49DB-9408-410C2B38C002}" type="sibTrans" cxnId="{109AD4D4-DC50-4A10-96F6-8806C3891E13}">
      <dgm:prSet/>
      <dgm:spPr/>
      <dgm:t>
        <a:bodyPr/>
        <a:lstStyle/>
        <a:p>
          <a:endParaRPr lang="en-US"/>
        </a:p>
      </dgm:t>
    </dgm:pt>
    <dgm:pt modelId="{B4388347-C8CE-4300-A79E-1C0536496BA5}" type="pres">
      <dgm:prSet presAssocID="{A1152BB0-D630-4080-A99A-5C3C31062172}" presName="Name0" presStyleCnt="0">
        <dgm:presLayoutVars>
          <dgm:dir/>
          <dgm:resizeHandles val="exact"/>
        </dgm:presLayoutVars>
      </dgm:prSet>
      <dgm:spPr/>
    </dgm:pt>
    <dgm:pt modelId="{85951039-EF97-45D1-8AE4-A91159908DB2}" type="pres">
      <dgm:prSet presAssocID="{0C318792-2731-4A51-B248-67BED878B2CC}" presName="compNode" presStyleCnt="0"/>
      <dgm:spPr/>
    </dgm:pt>
    <dgm:pt modelId="{FE5EC273-5FC7-4E04-AC62-B2B51426FDFC}" type="pres">
      <dgm:prSet presAssocID="{0C318792-2731-4A51-B248-67BED878B2CC}" presName="pictRect" presStyleLbl="revTx" presStyleIdx="0" presStyleCnt="6">
        <dgm:presLayoutVars>
          <dgm:chMax val="0"/>
          <dgm:bulletEnabled/>
        </dgm:presLayoutVars>
      </dgm:prSet>
      <dgm:spPr/>
    </dgm:pt>
    <dgm:pt modelId="{B2E07580-4F66-4D68-A6DA-1F7876A06ABE}" type="pres">
      <dgm:prSet presAssocID="{0C318792-2731-4A51-B248-67BED878B2CC}" presName="textRect" presStyleLbl="revTx" presStyleIdx="1" presStyleCnt="6">
        <dgm:presLayoutVars>
          <dgm:bulletEnabled/>
        </dgm:presLayoutVars>
      </dgm:prSet>
      <dgm:spPr/>
    </dgm:pt>
    <dgm:pt modelId="{E8BFF602-F1DA-4EE6-AA9B-5EF3D78DBFDE}" type="pres">
      <dgm:prSet presAssocID="{CFAFE923-8999-4293-9248-51B3A45678F8}" presName="sibTrans" presStyleLbl="sibTrans2D1" presStyleIdx="0" presStyleCnt="0"/>
      <dgm:spPr/>
    </dgm:pt>
    <dgm:pt modelId="{B3C31642-7C62-431C-89DE-9B7F48007ECC}" type="pres">
      <dgm:prSet presAssocID="{E73B6D9A-0E2A-4DD4-9AC9-E9DD5F16A032}" presName="compNode" presStyleCnt="0"/>
      <dgm:spPr/>
    </dgm:pt>
    <dgm:pt modelId="{50F1C528-6410-4FAC-B570-4E44FF8C336F}" type="pres">
      <dgm:prSet presAssocID="{E73B6D9A-0E2A-4DD4-9AC9-E9DD5F16A032}" presName="pictRect" presStyleLbl="revTx" presStyleIdx="2" presStyleCnt="6">
        <dgm:presLayoutVars>
          <dgm:chMax val="0"/>
          <dgm:bulletEnabled/>
        </dgm:presLayoutVars>
      </dgm:prSet>
      <dgm:spPr/>
    </dgm:pt>
    <dgm:pt modelId="{DCFE16D9-FC5B-4094-9B81-04FC50066182}" type="pres">
      <dgm:prSet presAssocID="{E73B6D9A-0E2A-4DD4-9AC9-E9DD5F16A032}" presName="textRect" presStyleLbl="revTx" presStyleIdx="3" presStyleCnt="6">
        <dgm:presLayoutVars>
          <dgm:bulletEnabled/>
        </dgm:presLayoutVars>
      </dgm:prSet>
      <dgm:spPr/>
    </dgm:pt>
    <dgm:pt modelId="{BE6468E3-8100-47CD-A312-D12535C46880}" type="pres">
      <dgm:prSet presAssocID="{08AA931D-FDBC-4CA9-9497-1533995FC753}" presName="sibTrans" presStyleLbl="sibTrans2D1" presStyleIdx="0" presStyleCnt="0"/>
      <dgm:spPr/>
    </dgm:pt>
    <dgm:pt modelId="{B8182DA9-84D6-45CC-A282-718D24127F5E}" type="pres">
      <dgm:prSet presAssocID="{6B152064-9B2B-48C6-992D-61F4D47DE0B5}" presName="compNode" presStyleCnt="0"/>
      <dgm:spPr/>
    </dgm:pt>
    <dgm:pt modelId="{F1EC44DD-5A6E-47E7-B1BC-EBB4464838BE}" type="pres">
      <dgm:prSet presAssocID="{6B152064-9B2B-48C6-992D-61F4D47DE0B5}" presName="pictRect" presStyleLbl="revTx" presStyleIdx="4" presStyleCnt="6">
        <dgm:presLayoutVars>
          <dgm:chMax val="0"/>
          <dgm:bulletEnabled/>
        </dgm:presLayoutVars>
      </dgm:prSet>
      <dgm:spPr/>
    </dgm:pt>
    <dgm:pt modelId="{79FFEF5B-5A54-4B84-886B-E5369637AFF9}" type="pres">
      <dgm:prSet presAssocID="{6B152064-9B2B-48C6-992D-61F4D47DE0B5}" presName="textRect" presStyleLbl="revTx" presStyleIdx="5" presStyleCnt="6">
        <dgm:presLayoutVars>
          <dgm:bulletEnabled/>
        </dgm:presLayoutVars>
      </dgm:prSet>
      <dgm:spPr/>
    </dgm:pt>
  </dgm:ptLst>
  <dgm:cxnLst>
    <dgm:cxn modelId="{877C0F1D-8ED4-4DDC-B1A9-8C7B46701CB5}" type="presOf" srcId="{2802BE98-98AF-4664-A214-8D333AC6F8BE}" destId="{DCFE16D9-FC5B-4094-9B81-04FC50066182}" srcOrd="0" destOrd="0" presId="urn:microsoft.com/office/officeart/2024/3/layout/hArchList1"/>
    <dgm:cxn modelId="{9C733920-F424-4E00-9097-E5CBAEB1B6B9}" type="presOf" srcId="{A1152BB0-D630-4080-A99A-5C3C31062172}" destId="{B4388347-C8CE-4300-A79E-1C0536496BA5}" srcOrd="0" destOrd="0" presId="urn:microsoft.com/office/officeart/2024/3/layout/hArchList1"/>
    <dgm:cxn modelId="{E4A6D020-B4B8-478A-BB02-528EA011D32B}" type="presOf" srcId="{08AA931D-FDBC-4CA9-9497-1533995FC753}" destId="{BE6468E3-8100-47CD-A312-D12535C46880}" srcOrd="0" destOrd="0" presId="urn:microsoft.com/office/officeart/2024/3/layout/hArchList1"/>
    <dgm:cxn modelId="{4FBF0A3A-C9D0-4959-8255-77C67C5A63FF}" type="presOf" srcId="{2213BC27-F476-4AA3-8770-DC8F001BDC08}" destId="{79FFEF5B-5A54-4B84-886B-E5369637AFF9}" srcOrd="0" destOrd="0" presId="urn:microsoft.com/office/officeart/2024/3/layout/hArchList1"/>
    <dgm:cxn modelId="{D06FFF61-ECE4-4EF3-AD36-CED7C7F35268}" srcId="{A1152BB0-D630-4080-A99A-5C3C31062172}" destId="{E73B6D9A-0E2A-4DD4-9AC9-E9DD5F16A032}" srcOrd="1" destOrd="0" parTransId="{3A3158E0-D1FC-4C64-9E20-BC45A430414D}" sibTransId="{08AA931D-FDBC-4CA9-9497-1533995FC753}"/>
    <dgm:cxn modelId="{78AE8F62-1C7F-47AB-A7A6-A55B703FD74C}" srcId="{E73B6D9A-0E2A-4DD4-9AC9-E9DD5F16A032}" destId="{2802BE98-98AF-4664-A214-8D333AC6F8BE}" srcOrd="0" destOrd="0" parTransId="{816498D4-0818-42F1-882F-F5F82268EC10}" sibTransId="{9C087D05-0C29-4DC4-B117-6765CE66D105}"/>
    <dgm:cxn modelId="{503ED044-ECEA-4D3E-8B2D-92488F73D945}" srcId="{0C318792-2731-4A51-B248-67BED878B2CC}" destId="{5D73BF29-7CC4-403F-9196-EF67DDD46E2E}" srcOrd="0" destOrd="0" parTransId="{DC5F7795-C353-4573-9E40-EF816C8D256E}" sibTransId="{C083DD98-32AD-4716-92E0-94CDDFDA5E89}"/>
    <dgm:cxn modelId="{D5CDAC47-B298-4919-A8C0-547CF70C2C07}" type="presOf" srcId="{0C318792-2731-4A51-B248-67BED878B2CC}" destId="{FE5EC273-5FC7-4E04-AC62-B2B51426FDFC}" srcOrd="0" destOrd="0" presId="urn:microsoft.com/office/officeart/2024/3/layout/hArchList1"/>
    <dgm:cxn modelId="{74F44B70-4D91-42F3-8C65-D0E9E8DB7895}" srcId="{A1152BB0-D630-4080-A99A-5C3C31062172}" destId="{6B152064-9B2B-48C6-992D-61F4D47DE0B5}" srcOrd="2" destOrd="0" parTransId="{6D892D56-42E9-4E29-B2BA-7EB9C4C225D4}" sibTransId="{B1B4DED8-2783-444D-9EA9-1AB3ADDEB571}"/>
    <dgm:cxn modelId="{AF628E9D-BFC8-48BA-83AF-3840BA8DAC73}" type="presOf" srcId="{5D73BF29-7CC4-403F-9196-EF67DDD46E2E}" destId="{B2E07580-4F66-4D68-A6DA-1F7876A06ABE}" srcOrd="0" destOrd="0" presId="urn:microsoft.com/office/officeart/2024/3/layout/hArchList1"/>
    <dgm:cxn modelId="{5C3FC1C7-B164-44C5-8B70-0D3165482A29}" type="presOf" srcId="{E73B6D9A-0E2A-4DD4-9AC9-E9DD5F16A032}" destId="{50F1C528-6410-4FAC-B570-4E44FF8C336F}" srcOrd="0" destOrd="0" presId="urn:microsoft.com/office/officeart/2024/3/layout/hArchList1"/>
    <dgm:cxn modelId="{68FD05CA-56BF-4DCA-9142-94020914EB10}" type="presOf" srcId="{6B152064-9B2B-48C6-992D-61F4D47DE0B5}" destId="{F1EC44DD-5A6E-47E7-B1BC-EBB4464838BE}" srcOrd="0" destOrd="0" presId="urn:microsoft.com/office/officeart/2024/3/layout/hArchList1"/>
    <dgm:cxn modelId="{109AD4D4-DC50-4A10-96F6-8806C3891E13}" srcId="{6B152064-9B2B-48C6-992D-61F4D47DE0B5}" destId="{2213BC27-F476-4AA3-8770-DC8F001BDC08}" srcOrd="0" destOrd="0" parTransId="{E4BB98FE-3A9D-415B-BF9A-80EBAEC8CB70}" sibTransId="{32B281F7-F9A9-49DB-9408-410C2B38C002}"/>
    <dgm:cxn modelId="{BC5F8ED9-41C2-42C7-B28E-D308D32F5802}" type="presOf" srcId="{CFAFE923-8999-4293-9248-51B3A45678F8}" destId="{E8BFF602-F1DA-4EE6-AA9B-5EF3D78DBFDE}" srcOrd="0" destOrd="0" presId="urn:microsoft.com/office/officeart/2024/3/layout/hArchList1"/>
    <dgm:cxn modelId="{90DC7FFB-22BC-4562-8C7B-3EA89DAC7196}" srcId="{A1152BB0-D630-4080-A99A-5C3C31062172}" destId="{0C318792-2731-4A51-B248-67BED878B2CC}" srcOrd="0" destOrd="0" parTransId="{73C83419-21D3-466E-A1BF-1AB0FA12CE2D}" sibTransId="{CFAFE923-8999-4293-9248-51B3A45678F8}"/>
    <dgm:cxn modelId="{90A01F77-083E-4B61-869E-A01E3774DE38}" type="presParOf" srcId="{B4388347-C8CE-4300-A79E-1C0536496BA5}" destId="{85951039-EF97-45D1-8AE4-A91159908DB2}" srcOrd="0" destOrd="0" presId="urn:microsoft.com/office/officeart/2024/3/layout/hArchList1"/>
    <dgm:cxn modelId="{73789301-D5F1-4EA0-99A1-91A99E6C3FE1}" type="presParOf" srcId="{85951039-EF97-45D1-8AE4-A91159908DB2}" destId="{FE5EC273-5FC7-4E04-AC62-B2B51426FDFC}" srcOrd="0" destOrd="0" presId="urn:microsoft.com/office/officeart/2024/3/layout/hArchList1"/>
    <dgm:cxn modelId="{9FC7DE57-0209-4905-9F65-9F4E544458FB}" type="presParOf" srcId="{85951039-EF97-45D1-8AE4-A91159908DB2}" destId="{B2E07580-4F66-4D68-A6DA-1F7876A06ABE}" srcOrd="1" destOrd="0" presId="urn:microsoft.com/office/officeart/2024/3/layout/hArchList1"/>
    <dgm:cxn modelId="{870BE0D7-7BBF-4BFB-8B01-DC84FD204730}" type="presParOf" srcId="{B4388347-C8CE-4300-A79E-1C0536496BA5}" destId="{E8BFF602-F1DA-4EE6-AA9B-5EF3D78DBFDE}" srcOrd="1" destOrd="0" presId="urn:microsoft.com/office/officeart/2024/3/layout/hArchList1"/>
    <dgm:cxn modelId="{96B69210-FC54-426B-8F4E-ED08D47BEBAE}" type="presParOf" srcId="{B4388347-C8CE-4300-A79E-1C0536496BA5}" destId="{B3C31642-7C62-431C-89DE-9B7F48007ECC}" srcOrd="2" destOrd="0" presId="urn:microsoft.com/office/officeart/2024/3/layout/hArchList1"/>
    <dgm:cxn modelId="{55853320-2972-4A31-8E1B-C1CE825136F6}" type="presParOf" srcId="{B3C31642-7C62-431C-89DE-9B7F48007ECC}" destId="{50F1C528-6410-4FAC-B570-4E44FF8C336F}" srcOrd="0" destOrd="0" presId="urn:microsoft.com/office/officeart/2024/3/layout/hArchList1"/>
    <dgm:cxn modelId="{6A7F9B35-103A-4122-800E-8FF0D6AFD8DC}" type="presParOf" srcId="{B3C31642-7C62-431C-89DE-9B7F48007ECC}" destId="{DCFE16D9-FC5B-4094-9B81-04FC50066182}" srcOrd="1" destOrd="0" presId="urn:microsoft.com/office/officeart/2024/3/layout/hArchList1"/>
    <dgm:cxn modelId="{0F02E8B4-58C9-469A-A1C6-6EB7E7AB3EFC}" type="presParOf" srcId="{B4388347-C8CE-4300-A79E-1C0536496BA5}" destId="{BE6468E3-8100-47CD-A312-D12535C46880}" srcOrd="3" destOrd="0" presId="urn:microsoft.com/office/officeart/2024/3/layout/hArchList1"/>
    <dgm:cxn modelId="{21EA50ED-F9FF-4236-93D0-A9B8CCC24C2B}" type="presParOf" srcId="{B4388347-C8CE-4300-A79E-1C0536496BA5}" destId="{B8182DA9-84D6-45CC-A282-718D24127F5E}" srcOrd="4" destOrd="0" presId="urn:microsoft.com/office/officeart/2024/3/layout/hArchList1"/>
    <dgm:cxn modelId="{F72452FC-C2BF-4A5A-83A9-8B3BE3FABBCA}" type="presParOf" srcId="{B8182DA9-84D6-45CC-A282-718D24127F5E}" destId="{F1EC44DD-5A6E-47E7-B1BC-EBB4464838BE}" srcOrd="0" destOrd="0" presId="urn:microsoft.com/office/officeart/2024/3/layout/hArchList1"/>
    <dgm:cxn modelId="{14D65395-6DCA-4D74-A6B1-145A13BC9334}" type="presParOf" srcId="{B8182DA9-84D6-45CC-A282-718D24127F5E}" destId="{79FFEF5B-5A54-4B84-886B-E5369637AFF9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0D045-5660-499F-B680-7884591A9C4E}">
      <dsp:nvSpPr>
        <dsp:cNvPr id="0" name=""/>
        <dsp:cNvSpPr/>
      </dsp:nvSpPr>
      <dsp:spPr>
        <a:xfrm>
          <a:off x="0" y="0"/>
          <a:ext cx="1681599" cy="1681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r="8415" b="-1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F6BE1-9478-44D3-838E-10A7EBBF68F9}">
      <dsp:nvSpPr>
        <dsp:cNvPr id="0" name=""/>
        <dsp:cNvSpPr/>
      </dsp:nvSpPr>
      <dsp:spPr>
        <a:xfrm>
          <a:off x="1861599" y="0"/>
          <a:ext cx="5167674" cy="3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Refining Game Mechanics</a:t>
          </a:r>
        </a:p>
      </dsp:txBody>
      <dsp:txXfrm>
        <a:off x="1861599" y="0"/>
        <a:ext cx="5167674" cy="346182"/>
      </dsp:txXfrm>
    </dsp:sp>
    <dsp:sp modelId="{69176C4D-A728-479F-A7D3-C5E1DA411FF3}">
      <dsp:nvSpPr>
        <dsp:cNvPr id="0" name=""/>
        <dsp:cNvSpPr/>
      </dsp:nvSpPr>
      <dsp:spPr>
        <a:xfrm>
          <a:off x="1861599" y="346182"/>
          <a:ext cx="5167674" cy="133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 smooth gameplay by balancing challenges and optimizing controls for better player experience.</a:t>
          </a:r>
        </a:p>
      </dsp:txBody>
      <dsp:txXfrm>
        <a:off x="1861599" y="346182"/>
        <a:ext cx="5167674" cy="1335417"/>
      </dsp:txXfrm>
    </dsp:sp>
    <dsp:sp modelId="{9AF714D3-0139-49D8-92DF-577A325C2388}">
      <dsp:nvSpPr>
        <dsp:cNvPr id="0" name=""/>
        <dsp:cNvSpPr/>
      </dsp:nvSpPr>
      <dsp:spPr>
        <a:xfrm>
          <a:off x="0" y="1816127"/>
          <a:ext cx="1681599" cy="168159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1" r="3314" b="-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390D4C-480E-44BC-8FF1-BA78EFD89DAA}">
      <dsp:nvSpPr>
        <dsp:cNvPr id="0" name=""/>
        <dsp:cNvSpPr/>
      </dsp:nvSpPr>
      <dsp:spPr>
        <a:xfrm>
          <a:off x="1861599" y="1816127"/>
          <a:ext cx="5167674" cy="3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Enhancing Storyline</a:t>
          </a:r>
        </a:p>
      </dsp:txBody>
      <dsp:txXfrm>
        <a:off x="1861599" y="1816127"/>
        <a:ext cx="5167674" cy="346182"/>
      </dsp:txXfrm>
    </dsp:sp>
    <dsp:sp modelId="{1B1B84C5-05BD-4067-9C07-41C404822135}">
      <dsp:nvSpPr>
        <dsp:cNvPr id="0" name=""/>
        <dsp:cNvSpPr/>
      </dsp:nvSpPr>
      <dsp:spPr>
        <a:xfrm>
          <a:off x="1861599" y="2162310"/>
          <a:ext cx="5167674" cy="133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Clarify narrative elements to increase player engagement and emotional connection with the game.</a:t>
          </a:r>
        </a:p>
      </dsp:txBody>
      <dsp:txXfrm>
        <a:off x="1861599" y="2162310"/>
        <a:ext cx="5167674" cy="1335417"/>
      </dsp:txXfrm>
    </dsp:sp>
    <dsp:sp modelId="{8118425E-E2D6-4217-ACE3-C3EB90E99018}">
      <dsp:nvSpPr>
        <dsp:cNvPr id="0" name=""/>
        <dsp:cNvSpPr/>
      </dsp:nvSpPr>
      <dsp:spPr>
        <a:xfrm>
          <a:off x="0" y="3632255"/>
          <a:ext cx="1681599" cy="16815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32747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02A8D6-8B63-430E-842A-9B540FA7124B}">
      <dsp:nvSpPr>
        <dsp:cNvPr id="0" name=""/>
        <dsp:cNvSpPr/>
      </dsp:nvSpPr>
      <dsp:spPr>
        <a:xfrm>
          <a:off x="1861599" y="3632255"/>
          <a:ext cx="5167674" cy="3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Improving User Interactions</a:t>
          </a:r>
        </a:p>
      </dsp:txBody>
      <dsp:txXfrm>
        <a:off x="1861599" y="3632255"/>
        <a:ext cx="5167674" cy="346182"/>
      </dsp:txXfrm>
    </dsp:sp>
    <dsp:sp modelId="{AD4FC09B-398C-400E-B53F-4D911EF1B479}">
      <dsp:nvSpPr>
        <dsp:cNvPr id="0" name=""/>
        <dsp:cNvSpPr/>
      </dsp:nvSpPr>
      <dsp:spPr>
        <a:xfrm>
          <a:off x="1861599" y="3978438"/>
          <a:ext cx="5167674" cy="133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intuitive user interfaces and responsive feedback to improve player interaction.</a:t>
          </a:r>
        </a:p>
      </dsp:txBody>
      <dsp:txXfrm>
        <a:off x="1861599" y="3978438"/>
        <a:ext cx="5167674" cy="1335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EC273-5FC7-4E04-AC62-B2B51426FDFC}">
      <dsp:nvSpPr>
        <dsp:cNvPr id="0" name=""/>
        <dsp:cNvSpPr/>
      </dsp:nvSpPr>
      <dsp:spPr>
        <a:xfrm>
          <a:off x="0" y="0"/>
          <a:ext cx="3377565" cy="32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Project Polishing</a:t>
          </a:r>
        </a:p>
      </dsp:txBody>
      <dsp:txXfrm>
        <a:off x="0" y="0"/>
        <a:ext cx="3377565" cy="320182"/>
      </dsp:txXfrm>
    </dsp:sp>
    <dsp:sp modelId="{B2E07580-4F66-4D68-A6DA-1F7876A06ABE}">
      <dsp:nvSpPr>
        <dsp:cNvPr id="0" name=""/>
        <dsp:cNvSpPr/>
      </dsp:nvSpPr>
      <dsp:spPr>
        <a:xfrm>
          <a:off x="0" y="320182"/>
          <a:ext cx="3377565" cy="213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Careful refinement enhances the quality and user experience of the text-based adventure game.</a:t>
          </a:r>
        </a:p>
      </dsp:txBody>
      <dsp:txXfrm>
        <a:off x="0" y="320182"/>
        <a:ext cx="3377565" cy="2135895"/>
      </dsp:txXfrm>
    </dsp:sp>
    <dsp:sp modelId="{50F1C528-6410-4FAC-B570-4E44FF8C336F}">
      <dsp:nvSpPr>
        <dsp:cNvPr id="0" name=""/>
        <dsp:cNvSpPr/>
      </dsp:nvSpPr>
      <dsp:spPr>
        <a:xfrm>
          <a:off x="3715321" y="0"/>
          <a:ext cx="3377565" cy="32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Rigorous Testing</a:t>
          </a:r>
        </a:p>
      </dsp:txBody>
      <dsp:txXfrm>
        <a:off x="3715321" y="0"/>
        <a:ext cx="3377565" cy="320182"/>
      </dsp:txXfrm>
    </dsp:sp>
    <dsp:sp modelId="{DCFE16D9-FC5B-4094-9B81-04FC50066182}">
      <dsp:nvSpPr>
        <dsp:cNvPr id="0" name=""/>
        <dsp:cNvSpPr/>
      </dsp:nvSpPr>
      <dsp:spPr>
        <a:xfrm>
          <a:off x="3715321" y="320182"/>
          <a:ext cx="3377565" cy="213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Thorough testing ensures the game functions correctly and meets design goals.</a:t>
          </a:r>
        </a:p>
      </dsp:txBody>
      <dsp:txXfrm>
        <a:off x="3715321" y="320182"/>
        <a:ext cx="3377565" cy="2135895"/>
      </dsp:txXfrm>
    </dsp:sp>
    <dsp:sp modelId="{F1EC44DD-5A6E-47E7-B1BC-EBB4464838BE}">
      <dsp:nvSpPr>
        <dsp:cNvPr id="0" name=""/>
        <dsp:cNvSpPr/>
      </dsp:nvSpPr>
      <dsp:spPr>
        <a:xfrm>
          <a:off x="7430643" y="0"/>
          <a:ext cx="3377565" cy="320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Effective Documentation</a:t>
          </a:r>
        </a:p>
      </dsp:txBody>
      <dsp:txXfrm>
        <a:off x="7430643" y="0"/>
        <a:ext cx="3377565" cy="320182"/>
      </dsp:txXfrm>
    </dsp:sp>
    <dsp:sp modelId="{79FFEF5B-5A54-4B84-886B-E5369637AFF9}">
      <dsp:nvSpPr>
        <dsp:cNvPr id="0" name=""/>
        <dsp:cNvSpPr/>
      </dsp:nvSpPr>
      <dsp:spPr>
        <a:xfrm>
          <a:off x="7430643" y="320182"/>
          <a:ext cx="3377565" cy="2135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Clear documentation supports understanding and showcases students' development process.</a:t>
          </a:r>
        </a:p>
      </dsp:txBody>
      <dsp:txXfrm>
        <a:off x="7430643" y="320182"/>
        <a:ext cx="3377565" cy="2135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6FFE6-034B-41AE-BDAD-330181E154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31E1-DB0F-4FD5-8F39-B764BE104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1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FFC4F-1716-4CB3-8179-1EE538714D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FFC4F-1716-4CB3-8179-1EE538714D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FFC4F-1716-4CB3-8179-1EE538714D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FFC4F-1716-4CB3-8179-1EE538714D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FFC4F-1716-4CB3-8179-1EE538714D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6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8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2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1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0EFCE-67ED-F988-F32F-6BEE10761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dirty="0"/>
              <a:t>Finalizing the Capstone Project: Developing a Text-Based Adventure Game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09967-A352-DA61-9124-51CD5E27C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en-US" sz="2400"/>
              <a:t>Key steps to complete and present your Python game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2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803AE-0EB7-AE1E-85B9-54967C3E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en-US" sz="3600"/>
              <a:t>Polishing Game Mechanics and Storyline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9C8AB47-55C7-4765-A0D8-9BA6C5FB1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362764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4632670" y="1014984"/>
          <a:ext cx="7029274" cy="531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2056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0CED9-EB78-20B9-0005-2955F460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Testing, Debugging, and User Feedback</a:t>
            </a:r>
          </a:p>
        </p:txBody>
      </p:sp>
      <p:pic>
        <p:nvPicPr>
          <p:cNvPr id="5" name="Content Placeholder 4" descr="4K Resolution">
            <a:extLst>
              <a:ext uri="{FF2B5EF4-FFF2-40B4-BE49-F238E27FC236}">
                <a16:creationId xmlns:a16="http://schemas.microsoft.com/office/drawing/2014/main" id="{F966ED45-3DAC-4CE9-9539-E271EE8E65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2096" r="12480" b="-1"/>
          <a:stretch>
            <a:fillRect/>
          </a:stretch>
        </p:blipFill>
        <p:spPr>
          <a:xfrm>
            <a:off x="1" y="2613892"/>
            <a:ext cx="4946906" cy="36893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4680-CFBD-56A7-8E11-A9254F9F9C4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641848" y="1014984"/>
            <a:ext cx="5889161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Thorough Testing</a:t>
            </a:r>
          </a:p>
          <a:p>
            <a:pPr marL="0" lvl="1" indent="0">
              <a:buNone/>
            </a:pPr>
            <a:r>
              <a:rPr lang="en-US" sz="1400" dirty="0"/>
              <a:t>Conduct comprehensive testing to find and fix bugs ensuring software reliability and performance.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Bug Fixing</a:t>
            </a:r>
          </a:p>
          <a:p>
            <a:pPr marL="0" lvl="1" indent="0">
              <a:buNone/>
            </a:pPr>
            <a:r>
              <a:rPr lang="en-US" sz="1400" dirty="0"/>
              <a:t>Identify software issues and debug them effectively to improve stability and functionality.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User Feedback</a:t>
            </a:r>
          </a:p>
          <a:p>
            <a:pPr marL="0" lvl="1" indent="0">
              <a:buNone/>
            </a:pPr>
            <a:r>
              <a:rPr lang="en-US" sz="1400" dirty="0"/>
              <a:t>Gather user feedback from your team members to enhance usability and overall user experience in the product.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Iterative Improvement</a:t>
            </a:r>
          </a:p>
          <a:p>
            <a:pPr marL="0" lvl="1" indent="0">
              <a:buNone/>
            </a:pPr>
            <a:r>
              <a:rPr lang="en-US" sz="1400" dirty="0"/>
              <a:t>Use iterative cycles of testing and feedback to create a polished and robust final product.</a:t>
            </a:r>
          </a:p>
        </p:txBody>
      </p:sp>
    </p:spTree>
    <p:extLst>
      <p:ext uri="{BB962C8B-B14F-4D97-AF65-F5344CB8AC3E}">
        <p14:creationId xmlns:p14="http://schemas.microsoft.com/office/powerpoint/2010/main" val="1353051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E44E2-1019-BD6C-6E6B-D74006F9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Documenting and Presenting the Final Project</a:t>
            </a:r>
          </a:p>
        </p:txBody>
      </p:sp>
      <p:pic>
        <p:nvPicPr>
          <p:cNvPr id="5" name="Content Placeholder 4" descr="Office interior">
            <a:extLst>
              <a:ext uri="{FF2B5EF4-FFF2-40B4-BE49-F238E27FC236}">
                <a16:creationId xmlns:a16="http://schemas.microsoft.com/office/drawing/2014/main" id="{C8212B92-EB53-4026-B476-CCBCD098C5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6220" r="10776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3836-A2E2-BF3A-67D6-827F7BC2399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Comprehensive Documentation</a:t>
            </a:r>
          </a:p>
          <a:p>
            <a:pPr marL="0" lvl="1" indent="0">
              <a:buNone/>
            </a:pPr>
            <a:r>
              <a:rPr lang="en-US" sz="1400"/>
              <a:t>Create detailed documents outlining the game’s design, development stages, and user instructions.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Effective Presentation Planning</a:t>
            </a:r>
          </a:p>
          <a:p>
            <a:pPr marL="0" lvl="1" indent="0">
              <a:buNone/>
            </a:pPr>
            <a:r>
              <a:rPr lang="en-US" sz="1400"/>
              <a:t>Organize a clear presentation to highlight project features and key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3593153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5DDA4-AB43-175F-D8BD-68342242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en-US" sz="600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691A7F5-35A3-A945-2068-82E968ABB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289729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40078" y="3593592"/>
          <a:ext cx="10808208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59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239</Words>
  <Application>Microsoft Office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Bierstadt</vt:lpstr>
      <vt:lpstr>Grandview Display</vt:lpstr>
      <vt:lpstr>DashVTI</vt:lpstr>
      <vt:lpstr>Finalizing the Capstone Project: Developing a Text-Based Adventure Game in Python</vt:lpstr>
      <vt:lpstr>Polishing Game Mechanics and Storyline</vt:lpstr>
      <vt:lpstr>Testing, Debugging, and User Feedback</vt:lpstr>
      <vt:lpstr>Documenting and Presenting the Final Project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 Diallo</dc:creator>
  <cp:lastModifiedBy>Mamadou Diallo</cp:lastModifiedBy>
  <cp:revision>1</cp:revision>
  <dcterms:created xsi:type="dcterms:W3CDTF">2025-07-05T11:03:25Z</dcterms:created>
  <dcterms:modified xsi:type="dcterms:W3CDTF">2025-07-05T11:07:41Z</dcterms:modified>
</cp:coreProperties>
</file>