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1" r:id="rId2"/>
    <p:sldId id="2562" r:id="rId3"/>
    <p:sldId id="2563" r:id="rId4"/>
    <p:sldId id="2564" r:id="rId5"/>
    <p:sldId id="2565" r:id="rId6"/>
    <p:sldId id="2566" r:id="rId7"/>
    <p:sldId id="2569" r:id="rId8"/>
    <p:sldId id="2570" r:id="rId9"/>
    <p:sldId id="2575" r:id="rId10"/>
    <p:sldId id="2576" r:id="rId11"/>
    <p:sldId id="2577" r:id="rId12"/>
    <p:sldId id="2578" r:id="rId13"/>
    <p:sldId id="25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ing Debugging, Code Quality, and Presentation Skills in Python Development" id="{CE705067-F8F3-4A7D-8543-123D2F646F1B}">
          <p14:sldIdLst>
            <p14:sldId id="2561"/>
            <p14:sldId id="2562"/>
          </p14:sldIdLst>
        </p14:section>
        <p14:section name="Effective Debugging Strategies in Python" id="{812EB420-4CF5-4C9E-9126-9CBB925C0507}">
          <p14:sldIdLst>
            <p14:sldId id="2563"/>
            <p14:sldId id="2564"/>
            <p14:sldId id="2565"/>
            <p14:sldId id="2566"/>
          </p14:sldIdLst>
        </p14:section>
        <p14:section name="Code quality" id="{4219EF89-CD69-4C0E-8CDF-5CAB1292280E}">
          <p14:sldIdLst>
            <p14:sldId id="2569"/>
            <p14:sldId id="2570"/>
          </p14:sldIdLst>
        </p14:section>
        <p14:section name="Present effectively" id="{AF6D69F5-51D1-4D01-9A74-10C519C483E1}">
          <p14:sldIdLst>
            <p14:sldId id="2575"/>
            <p14:sldId id="2576"/>
            <p14:sldId id="2577"/>
            <p14:sldId id="2578"/>
          </p14:sldIdLst>
        </p14:section>
        <p14:section name="Conclusion" id="{8DB037F4-0454-4C91-9FB8-43FCC7A5D70A}">
          <p14:sldIdLst>
            <p14:sldId id="25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9FEF7-54C8-40FD-A9D9-5221698CC8CE}" v="132" dt="2025-07-05T11:00:40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24" y="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adou Diallo" userId="a1c35c6f-2eef-4d50-95be-f195f1f10c03" providerId="ADAL" clId="{4179FEF7-54C8-40FD-A9D9-5221698CC8CE}"/>
    <pc:docChg chg="undo custSel addSld delSld modSld addSection delSection modSection">
      <pc:chgData name="Mamadou Diallo" userId="a1c35c6f-2eef-4d50-95be-f195f1f10c03" providerId="ADAL" clId="{4179FEF7-54C8-40FD-A9D9-5221698CC8CE}" dt="2025-07-05T11:00:40.721" v="145"/>
      <pc:docMkLst>
        <pc:docMk/>
      </pc:docMkLst>
      <pc:sldChg chg="modSp mod">
        <pc:chgData name="Mamadou Diallo" userId="a1c35c6f-2eef-4d50-95be-f195f1f10c03" providerId="ADAL" clId="{4179FEF7-54C8-40FD-A9D9-5221698CC8CE}" dt="2025-07-05T10:53:58.977" v="25" actId="14100"/>
        <pc:sldMkLst>
          <pc:docMk/>
          <pc:sldMk cId="1825862254" sldId="2561"/>
        </pc:sldMkLst>
        <pc:spChg chg="mod">
          <ac:chgData name="Mamadou Diallo" userId="a1c35c6f-2eef-4d50-95be-f195f1f10c03" providerId="ADAL" clId="{4179FEF7-54C8-40FD-A9D9-5221698CC8CE}" dt="2025-07-05T10:53:58.977" v="25" actId="14100"/>
          <ac:spMkLst>
            <pc:docMk/>
            <pc:sldMk cId="1825862254" sldId="2561"/>
            <ac:spMk id="2" creationId="{5597EB26-14C0-0BD1-42CB-1B6E7EA402F0}"/>
          </ac:spMkLst>
        </pc:spChg>
      </pc:sldChg>
      <pc:sldChg chg="modSp modAnim">
        <pc:chgData name="Mamadou Diallo" userId="a1c35c6f-2eef-4d50-95be-f195f1f10c03" providerId="ADAL" clId="{4179FEF7-54C8-40FD-A9D9-5221698CC8CE}" dt="2025-07-05T10:56:16.289" v="132" actId="20577"/>
        <pc:sldMkLst>
          <pc:docMk/>
          <pc:sldMk cId="1279103508" sldId="2562"/>
        </pc:sldMkLst>
        <pc:spChg chg="mod">
          <ac:chgData name="Mamadou Diallo" userId="a1c35c6f-2eef-4d50-95be-f195f1f10c03" providerId="ADAL" clId="{4179FEF7-54C8-40FD-A9D9-5221698CC8CE}" dt="2025-07-05T10:56:16.289" v="132" actId="20577"/>
          <ac:spMkLst>
            <pc:docMk/>
            <pc:sldMk cId="1279103508" sldId="2562"/>
            <ac:spMk id="4" creationId="{0AA6B47D-AE26-9DA0-DBAB-BED5CC6C3D0B}"/>
          </ac:spMkLst>
        </pc:spChg>
      </pc:sldChg>
      <pc:sldChg chg="modNotesTx">
        <pc:chgData name="Mamadou Diallo" userId="a1c35c6f-2eef-4d50-95be-f195f1f10c03" providerId="ADAL" clId="{4179FEF7-54C8-40FD-A9D9-5221698CC8CE}" dt="2025-07-05T10:50:11.034" v="16" actId="20577"/>
        <pc:sldMkLst>
          <pc:docMk/>
          <pc:sldMk cId="1242207445" sldId="2563"/>
        </pc:sldMkLst>
      </pc:sldChg>
      <pc:sldChg chg="add del">
        <pc:chgData name="Mamadou Diallo" userId="a1c35c6f-2eef-4d50-95be-f195f1f10c03" providerId="ADAL" clId="{4179FEF7-54C8-40FD-A9D9-5221698CC8CE}" dt="2025-07-05T10:52:16.253" v="20" actId="2696"/>
        <pc:sldMkLst>
          <pc:docMk/>
          <pc:sldMk cId="217878294" sldId="2567"/>
        </pc:sldMkLst>
      </pc:sldChg>
      <pc:sldChg chg="add del">
        <pc:chgData name="Mamadou Diallo" userId="a1c35c6f-2eef-4d50-95be-f195f1f10c03" providerId="ADAL" clId="{4179FEF7-54C8-40FD-A9D9-5221698CC8CE}" dt="2025-07-05T10:52:16.253" v="20" actId="2696"/>
        <pc:sldMkLst>
          <pc:docMk/>
          <pc:sldMk cId="4056132082" sldId="2568"/>
        </pc:sldMkLst>
      </pc:sldChg>
      <pc:sldChg chg="add del">
        <pc:chgData name="Mamadou Diallo" userId="a1c35c6f-2eef-4d50-95be-f195f1f10c03" providerId="ADAL" clId="{4179FEF7-54C8-40FD-A9D9-5221698CC8CE}" dt="2025-07-05T10:51:59.067" v="19" actId="2696"/>
        <pc:sldMkLst>
          <pc:docMk/>
          <pc:sldMk cId="841290654" sldId="2569"/>
        </pc:sldMkLst>
      </pc:sldChg>
      <pc:sldChg chg="add del">
        <pc:chgData name="Mamadou Diallo" userId="a1c35c6f-2eef-4d50-95be-f195f1f10c03" providerId="ADAL" clId="{4179FEF7-54C8-40FD-A9D9-5221698CC8CE}" dt="2025-07-05T10:51:59.067" v="19" actId="2696"/>
        <pc:sldMkLst>
          <pc:docMk/>
          <pc:sldMk cId="395903400" sldId="2570"/>
        </pc:sldMkLst>
      </pc:sldChg>
      <pc:sldChg chg="del">
        <pc:chgData name="Mamadou Diallo" userId="a1c35c6f-2eef-4d50-95be-f195f1f10c03" providerId="ADAL" clId="{4179FEF7-54C8-40FD-A9D9-5221698CC8CE}" dt="2025-07-05T10:53:10.315" v="23" actId="2696"/>
        <pc:sldMkLst>
          <pc:docMk/>
          <pc:sldMk cId="490408560" sldId="2571"/>
        </pc:sldMkLst>
      </pc:sldChg>
      <pc:sldChg chg="del">
        <pc:chgData name="Mamadou Diallo" userId="a1c35c6f-2eef-4d50-95be-f195f1f10c03" providerId="ADAL" clId="{4179FEF7-54C8-40FD-A9D9-5221698CC8CE}" dt="2025-07-05T10:53:10.315" v="23" actId="2696"/>
        <pc:sldMkLst>
          <pc:docMk/>
          <pc:sldMk cId="1315986569" sldId="2572"/>
        </pc:sldMkLst>
      </pc:sldChg>
      <pc:sldChg chg="del">
        <pc:chgData name="Mamadou Diallo" userId="a1c35c6f-2eef-4d50-95be-f195f1f10c03" providerId="ADAL" clId="{4179FEF7-54C8-40FD-A9D9-5221698CC8CE}" dt="2025-07-05T10:53:10.315" v="23" actId="2696"/>
        <pc:sldMkLst>
          <pc:docMk/>
          <pc:sldMk cId="2695528423" sldId="2573"/>
        </pc:sldMkLst>
      </pc:sldChg>
      <pc:sldChg chg="del">
        <pc:chgData name="Mamadou Diallo" userId="a1c35c6f-2eef-4d50-95be-f195f1f10c03" providerId="ADAL" clId="{4179FEF7-54C8-40FD-A9D9-5221698CC8CE}" dt="2025-07-05T10:53:10.315" v="23" actId="2696"/>
        <pc:sldMkLst>
          <pc:docMk/>
          <pc:sldMk cId="1048265633" sldId="2574"/>
        </pc:sldMkLst>
      </pc:sldChg>
      <pc:sldChg chg="modNotesTx">
        <pc:chgData name="Mamadou Diallo" userId="a1c35c6f-2eef-4d50-95be-f195f1f10c03" providerId="ADAL" clId="{4179FEF7-54C8-40FD-A9D9-5221698CC8CE}" dt="2025-07-05T10:57:44.574" v="135" actId="20577"/>
        <pc:sldMkLst>
          <pc:docMk/>
          <pc:sldMk cId="2437710878" sldId="2575"/>
        </pc:sldMkLst>
      </pc:sldChg>
      <pc:sldChg chg="addSp delSp modSp mod modNotesTx">
        <pc:chgData name="Mamadou Diallo" userId="a1c35c6f-2eef-4d50-95be-f195f1f10c03" providerId="ADAL" clId="{4179FEF7-54C8-40FD-A9D9-5221698CC8CE}" dt="2025-07-05T11:00:40.721" v="145"/>
        <pc:sldMkLst>
          <pc:docMk/>
          <pc:sldMk cId="937111210" sldId="2579"/>
        </pc:sldMkLst>
        <pc:spChg chg="add del mod">
          <ac:chgData name="Mamadou Diallo" userId="a1c35c6f-2eef-4d50-95be-f195f1f10c03" providerId="ADAL" clId="{4179FEF7-54C8-40FD-A9D9-5221698CC8CE}" dt="2025-07-05T10:58:49.331" v="138" actId="21"/>
          <ac:spMkLst>
            <pc:docMk/>
            <pc:sldMk cId="937111210" sldId="2579"/>
            <ac:spMk id="5" creationId="{45D61268-DCFF-5082-F965-60A7216FC84A}"/>
          </ac:spMkLst>
        </pc:spChg>
        <pc:graphicFrameChg chg="add del mod">
          <ac:chgData name="Mamadou Diallo" userId="a1c35c6f-2eef-4d50-95be-f195f1f10c03" providerId="ADAL" clId="{4179FEF7-54C8-40FD-A9D9-5221698CC8CE}" dt="2025-07-05T11:00:40.721" v="145"/>
          <ac:graphicFrameMkLst>
            <pc:docMk/>
            <pc:sldMk cId="937111210" sldId="2579"/>
            <ac:graphicFrameMk id="11" creationId="{E5EA3E5F-8E84-8689-416F-0321F45BB13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9477C-DE15-45CF-A1AB-09D74C5B8E3E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14CD08-FC01-49BB-A6F8-A767F74555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Importance of Debugging</a:t>
          </a:r>
        </a:p>
      </dgm:t>
    </dgm:pt>
    <dgm:pt modelId="{C4220FF2-2052-4922-89F2-8662C5A05E2B}" type="parTrans" cxnId="{5874EF89-EFEA-4CBB-86A6-5AD4749E8140}">
      <dgm:prSet/>
      <dgm:spPr/>
      <dgm:t>
        <a:bodyPr/>
        <a:lstStyle/>
        <a:p>
          <a:endParaRPr lang="en-US"/>
        </a:p>
      </dgm:t>
    </dgm:pt>
    <dgm:pt modelId="{95D60FCA-5971-4599-A716-42512E92A88F}" type="sibTrans" cxnId="{5874EF89-EFEA-4CBB-86A6-5AD4749E8140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F7C33188-537F-461D-BBD3-3B083E06E2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Effective debugging skills help identify and fix software errors quickly, improving reliability.</a:t>
          </a:r>
        </a:p>
      </dgm:t>
    </dgm:pt>
    <dgm:pt modelId="{082A290C-9B3A-4CED-8DEA-90D0BC6E713F}" type="parTrans" cxnId="{9C667808-D3E7-4379-9B58-32C45C584AF8}">
      <dgm:prSet/>
      <dgm:spPr/>
      <dgm:t>
        <a:bodyPr/>
        <a:lstStyle/>
        <a:p>
          <a:endParaRPr lang="en-US"/>
        </a:p>
      </dgm:t>
    </dgm:pt>
    <dgm:pt modelId="{930EDD23-7458-43A2-908D-1053038A4497}" type="sibTrans" cxnId="{9C667808-D3E7-4379-9B58-32C45C584AF8}">
      <dgm:prSet/>
      <dgm:spPr/>
      <dgm:t>
        <a:bodyPr/>
        <a:lstStyle/>
        <a:p>
          <a:endParaRPr lang="en-US"/>
        </a:p>
      </dgm:t>
    </dgm:pt>
    <dgm:pt modelId="{58808A5A-6CC1-4D67-89E9-09901724049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Code Quality Practices</a:t>
          </a:r>
        </a:p>
      </dgm:t>
    </dgm:pt>
    <dgm:pt modelId="{248775AA-0F1E-4D84-91E5-E36D63A625C2}" type="parTrans" cxnId="{7C199AD6-49D6-4C66-979E-C1A1A8115389}">
      <dgm:prSet/>
      <dgm:spPr/>
      <dgm:t>
        <a:bodyPr/>
        <a:lstStyle/>
        <a:p>
          <a:endParaRPr lang="en-US"/>
        </a:p>
      </dgm:t>
    </dgm:pt>
    <dgm:pt modelId="{97EDF593-A005-4F48-BD61-ADFFABE0AFEB}" type="sibTrans" cxnId="{7C199AD6-49D6-4C66-979E-C1A1A8115389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41FEB7B5-6C4E-4A32-91F8-159A68BE8E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Maintaining high code quality ensures maintainability and reduces future issues.</a:t>
          </a:r>
        </a:p>
      </dgm:t>
    </dgm:pt>
    <dgm:pt modelId="{268D49A3-FF14-482F-9B87-BE161BB6BF45}" type="parTrans" cxnId="{F2FDB7DE-205A-40A1-A443-84C1DE060B73}">
      <dgm:prSet/>
      <dgm:spPr/>
      <dgm:t>
        <a:bodyPr/>
        <a:lstStyle/>
        <a:p>
          <a:endParaRPr lang="en-US"/>
        </a:p>
      </dgm:t>
    </dgm:pt>
    <dgm:pt modelId="{4DB1F76B-FB54-497A-B9BA-8E038B3B188E}" type="sibTrans" cxnId="{F2FDB7DE-205A-40A1-A443-84C1DE060B73}">
      <dgm:prSet/>
      <dgm:spPr/>
      <dgm:t>
        <a:bodyPr/>
        <a:lstStyle/>
        <a:p>
          <a:endParaRPr lang="en-US"/>
        </a:p>
      </dgm:t>
    </dgm:pt>
    <dgm:pt modelId="{77514365-1645-458C-974E-CF69997F19C8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9B029310-BB9A-4863-B555-E176196B07BE}" type="parTrans" cxnId="{A07CF940-9191-48C9-A543-72378AB199C6}">
      <dgm:prSet/>
      <dgm:spPr/>
      <dgm:t>
        <a:bodyPr/>
        <a:lstStyle/>
        <a:p>
          <a:endParaRPr lang="en-US"/>
        </a:p>
      </dgm:t>
    </dgm:pt>
    <dgm:pt modelId="{A2564398-5D28-4E05-9EF8-0EE05FAA80A3}" type="sibTrans" cxnId="{A07CF940-9191-48C9-A543-72378AB199C6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9F8552C4-943D-44EA-88DE-75715ED41D5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672680FD-5E1B-4FEE-9508-08B948203030}" type="parTrans" cxnId="{7FF5EB68-29E8-4867-8264-08854FF3DBD2}">
      <dgm:prSet/>
      <dgm:spPr/>
      <dgm:t>
        <a:bodyPr/>
        <a:lstStyle/>
        <a:p>
          <a:endParaRPr lang="en-US"/>
        </a:p>
      </dgm:t>
    </dgm:pt>
    <dgm:pt modelId="{4EE25010-0829-4129-BB7A-DCC0FA667E83}" type="sibTrans" cxnId="{7FF5EB68-29E8-4867-8264-08854FF3DBD2}">
      <dgm:prSet/>
      <dgm:spPr/>
      <dgm:t>
        <a:bodyPr/>
        <a:lstStyle/>
        <a:p>
          <a:endParaRPr lang="en-US"/>
        </a:p>
      </dgm:t>
    </dgm:pt>
    <dgm:pt modelId="{6BA11125-67A5-4286-94CF-48E606C500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Effective Presentations</a:t>
          </a:r>
        </a:p>
      </dgm:t>
    </dgm:pt>
    <dgm:pt modelId="{C609F403-D95D-47B0-8ECA-BBA3215984EE}" type="parTrans" cxnId="{C5842341-F52C-4781-B739-F4681F43E884}">
      <dgm:prSet/>
      <dgm:spPr/>
      <dgm:t>
        <a:bodyPr/>
        <a:lstStyle/>
        <a:p>
          <a:endParaRPr lang="en-US"/>
        </a:p>
      </dgm:t>
    </dgm:pt>
    <dgm:pt modelId="{5F82921F-0F52-4DDC-AE04-E4046BBBC6B9}" type="sibTrans" cxnId="{C5842341-F52C-4781-B739-F4681F43E884}">
      <dgm:prSet/>
      <dgm:spPr/>
      <dgm:t>
        <a:bodyPr/>
        <a:lstStyle/>
        <a:p>
          <a:endParaRPr lang="en-US"/>
        </a:p>
      </dgm:t>
    </dgm:pt>
    <dgm:pt modelId="{323CF465-94B1-441B-A6E7-4CF69EEA22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 presentations enhance team communication and knowledge sharing.</a:t>
          </a:r>
        </a:p>
      </dgm:t>
    </dgm:pt>
    <dgm:pt modelId="{8DA0AED9-678F-4A6C-BAA7-1C94DF4AB83A}" type="parTrans" cxnId="{3E23E629-E3E1-469A-AD85-C16FB575A33D}">
      <dgm:prSet/>
      <dgm:spPr/>
      <dgm:t>
        <a:bodyPr/>
        <a:lstStyle/>
        <a:p>
          <a:endParaRPr lang="en-US"/>
        </a:p>
      </dgm:t>
    </dgm:pt>
    <dgm:pt modelId="{DB86CC80-629D-40B0-9F1B-3B7B852AD7D3}" type="sibTrans" cxnId="{3E23E629-E3E1-469A-AD85-C16FB575A33D}">
      <dgm:prSet/>
      <dgm:spPr/>
      <dgm:t>
        <a:bodyPr/>
        <a:lstStyle/>
        <a:p>
          <a:endParaRPr lang="en-US"/>
        </a:p>
      </dgm:t>
    </dgm:pt>
    <dgm:pt modelId="{E181726B-7461-48EF-AC20-032C72DE5B0B}" type="pres">
      <dgm:prSet presAssocID="{F7B9477C-DE15-45CF-A1AB-09D74C5B8E3E}" presName="Name0" presStyleCnt="0">
        <dgm:presLayoutVars>
          <dgm:dir/>
          <dgm:resizeHandles val="exact"/>
        </dgm:presLayoutVars>
      </dgm:prSet>
      <dgm:spPr/>
    </dgm:pt>
    <dgm:pt modelId="{75994FD8-7C99-4687-90AD-D7241E8E3DC0}" type="pres">
      <dgm:prSet presAssocID="{7814CD08-FC01-49BB-A6F8-A767F7455567}" presName="compNode" presStyleCnt="0"/>
      <dgm:spPr/>
    </dgm:pt>
    <dgm:pt modelId="{A8610F27-7025-45B9-BD71-395A60297AC8}" type="pres">
      <dgm:prSet presAssocID="{7814CD08-FC01-49BB-A6F8-A767F7455567}" presName="pictRect" presStyleLbl="revTx" presStyleIdx="0" presStyleCnt="8">
        <dgm:presLayoutVars>
          <dgm:chMax val="0"/>
          <dgm:bulletEnabled/>
        </dgm:presLayoutVars>
      </dgm:prSet>
      <dgm:spPr/>
    </dgm:pt>
    <dgm:pt modelId="{EDED2755-A41A-4E2F-9FEA-122862607AB6}" type="pres">
      <dgm:prSet presAssocID="{7814CD08-FC01-49BB-A6F8-A767F7455567}" presName="textRect" presStyleLbl="revTx" presStyleIdx="1" presStyleCnt="8">
        <dgm:presLayoutVars>
          <dgm:bulletEnabled/>
        </dgm:presLayoutVars>
      </dgm:prSet>
      <dgm:spPr/>
    </dgm:pt>
    <dgm:pt modelId="{894DC679-1775-4789-9507-6AC8A2702F80}" type="pres">
      <dgm:prSet presAssocID="{95D60FCA-5971-4599-A716-42512E92A88F}" presName="sibTrans" presStyleLbl="sibTrans2D1" presStyleIdx="0" presStyleCnt="0"/>
      <dgm:spPr/>
    </dgm:pt>
    <dgm:pt modelId="{DD10C26E-D97D-48BC-BA8D-6C176E3BD40D}" type="pres">
      <dgm:prSet presAssocID="{58808A5A-6CC1-4D67-89E9-09901724049E}" presName="compNode" presStyleCnt="0"/>
      <dgm:spPr/>
    </dgm:pt>
    <dgm:pt modelId="{5FB6CF54-AE91-40D1-8863-21A1FBEB33BF}" type="pres">
      <dgm:prSet presAssocID="{58808A5A-6CC1-4D67-89E9-09901724049E}" presName="pictRect" presStyleLbl="revTx" presStyleIdx="2" presStyleCnt="8" custLinFactNeighborX="38213" custLinFactNeighborY="5494">
        <dgm:presLayoutVars>
          <dgm:chMax val="0"/>
          <dgm:bulletEnabled/>
        </dgm:presLayoutVars>
      </dgm:prSet>
      <dgm:spPr/>
    </dgm:pt>
    <dgm:pt modelId="{E73E45B5-6143-4721-B014-E0F6B6141891}" type="pres">
      <dgm:prSet presAssocID="{58808A5A-6CC1-4D67-89E9-09901724049E}" presName="textRect" presStyleLbl="revTx" presStyleIdx="3" presStyleCnt="8" custLinFactNeighborX="41108" custLinFactNeighborY="-4290">
        <dgm:presLayoutVars>
          <dgm:bulletEnabled/>
        </dgm:presLayoutVars>
      </dgm:prSet>
      <dgm:spPr/>
    </dgm:pt>
    <dgm:pt modelId="{01EC66BC-E135-4132-84DB-CFE5706CC3D9}" type="pres">
      <dgm:prSet presAssocID="{97EDF593-A005-4F48-BD61-ADFFABE0AFEB}" presName="sibTrans" presStyleLbl="sibTrans2D1" presStyleIdx="0" presStyleCnt="0"/>
      <dgm:spPr/>
    </dgm:pt>
    <dgm:pt modelId="{DDE14E88-D656-4FB3-87DB-CA19F5E10E2E}" type="pres">
      <dgm:prSet presAssocID="{77514365-1645-458C-974E-CF69997F19C8}" presName="compNode" presStyleCnt="0"/>
      <dgm:spPr/>
    </dgm:pt>
    <dgm:pt modelId="{5A3643E9-5C33-47E6-A28B-F7DBA1DDB291}" type="pres">
      <dgm:prSet presAssocID="{77514365-1645-458C-974E-CF69997F19C8}" presName="pictRect" presStyleLbl="revTx" presStyleIdx="4" presStyleCnt="8">
        <dgm:presLayoutVars>
          <dgm:chMax val="0"/>
          <dgm:bulletEnabled/>
        </dgm:presLayoutVars>
      </dgm:prSet>
      <dgm:spPr/>
    </dgm:pt>
    <dgm:pt modelId="{78BFBB36-B42A-403D-B131-534534A5EFFD}" type="pres">
      <dgm:prSet presAssocID="{77514365-1645-458C-974E-CF69997F19C8}" presName="textRect" presStyleLbl="revTx" presStyleIdx="5" presStyleCnt="8">
        <dgm:presLayoutVars>
          <dgm:bulletEnabled/>
        </dgm:presLayoutVars>
      </dgm:prSet>
      <dgm:spPr/>
    </dgm:pt>
    <dgm:pt modelId="{DEEA2BE4-D67A-464E-A6F1-7EF7F6824985}" type="pres">
      <dgm:prSet presAssocID="{A2564398-5D28-4E05-9EF8-0EE05FAA80A3}" presName="sibTrans" presStyleLbl="sibTrans2D1" presStyleIdx="0" presStyleCnt="0"/>
      <dgm:spPr/>
    </dgm:pt>
    <dgm:pt modelId="{60513F00-CEB7-4D3C-8AE2-A93CEC45981B}" type="pres">
      <dgm:prSet presAssocID="{6BA11125-67A5-4286-94CF-48E606C500FE}" presName="compNode" presStyleCnt="0"/>
      <dgm:spPr/>
    </dgm:pt>
    <dgm:pt modelId="{DFE26740-F612-49E9-B5B4-0BDCD2015060}" type="pres">
      <dgm:prSet presAssocID="{6BA11125-67A5-4286-94CF-48E606C500FE}" presName="pictRect" presStyleLbl="revTx" presStyleIdx="6" presStyleCnt="8">
        <dgm:presLayoutVars>
          <dgm:chMax val="0"/>
          <dgm:bulletEnabled/>
        </dgm:presLayoutVars>
      </dgm:prSet>
      <dgm:spPr/>
    </dgm:pt>
    <dgm:pt modelId="{E841273B-0348-4B52-91F1-14F5DC27117B}" type="pres">
      <dgm:prSet presAssocID="{6BA11125-67A5-4286-94CF-48E606C500FE}" presName="textRect" presStyleLbl="revTx" presStyleIdx="7" presStyleCnt="8">
        <dgm:presLayoutVars>
          <dgm:bulletEnabled/>
        </dgm:presLayoutVars>
      </dgm:prSet>
      <dgm:spPr/>
    </dgm:pt>
  </dgm:ptLst>
  <dgm:cxnLst>
    <dgm:cxn modelId="{9C667808-D3E7-4379-9B58-32C45C584AF8}" srcId="{7814CD08-FC01-49BB-A6F8-A767F7455567}" destId="{F7C33188-537F-461D-BBD3-3B083E06E2A1}" srcOrd="0" destOrd="0" parTransId="{082A290C-9B3A-4CED-8DEA-90D0BC6E713F}" sibTransId="{930EDD23-7458-43A2-908D-1053038A4497}"/>
    <dgm:cxn modelId="{3E23E629-E3E1-469A-AD85-C16FB575A33D}" srcId="{6BA11125-67A5-4286-94CF-48E606C500FE}" destId="{323CF465-94B1-441B-A6E7-4CF69EEA221D}" srcOrd="0" destOrd="0" parTransId="{8DA0AED9-678F-4A6C-BAA7-1C94DF4AB83A}" sibTransId="{DB86CC80-629D-40B0-9F1B-3B7B852AD7D3}"/>
    <dgm:cxn modelId="{4142452F-22EC-4725-8EA1-A7E8C7C415E6}" type="presOf" srcId="{323CF465-94B1-441B-A6E7-4CF69EEA221D}" destId="{E841273B-0348-4B52-91F1-14F5DC27117B}" srcOrd="0" destOrd="0" presId="urn:microsoft.com/office/officeart/2024/3/layout/hArchList1"/>
    <dgm:cxn modelId="{A07CF940-9191-48C9-A543-72378AB199C6}" srcId="{F7B9477C-DE15-45CF-A1AB-09D74C5B8E3E}" destId="{77514365-1645-458C-974E-CF69997F19C8}" srcOrd="2" destOrd="0" parTransId="{9B029310-BB9A-4863-B555-E176196B07BE}" sibTransId="{A2564398-5D28-4E05-9EF8-0EE05FAA80A3}"/>
    <dgm:cxn modelId="{C5842341-F52C-4781-B739-F4681F43E884}" srcId="{F7B9477C-DE15-45CF-A1AB-09D74C5B8E3E}" destId="{6BA11125-67A5-4286-94CF-48E606C500FE}" srcOrd="3" destOrd="0" parTransId="{C609F403-D95D-47B0-8ECA-BBA3215984EE}" sibTransId="{5F82921F-0F52-4DDC-AE04-E4046BBBC6B9}"/>
    <dgm:cxn modelId="{D56C4268-EE26-4633-B29F-54358A7779CA}" type="presOf" srcId="{A2564398-5D28-4E05-9EF8-0EE05FAA80A3}" destId="{DEEA2BE4-D67A-464E-A6F1-7EF7F6824985}" srcOrd="0" destOrd="0" presId="urn:microsoft.com/office/officeart/2024/3/layout/hArchList1"/>
    <dgm:cxn modelId="{7FF5EB68-29E8-4867-8264-08854FF3DBD2}" srcId="{77514365-1645-458C-974E-CF69997F19C8}" destId="{9F8552C4-943D-44EA-88DE-75715ED41D5C}" srcOrd="0" destOrd="0" parTransId="{672680FD-5E1B-4FEE-9508-08B948203030}" sibTransId="{4EE25010-0829-4129-BB7A-DCC0FA667E83}"/>
    <dgm:cxn modelId="{2E162D4A-531D-49EC-9463-ACFB5032DE36}" type="presOf" srcId="{58808A5A-6CC1-4D67-89E9-09901724049E}" destId="{5FB6CF54-AE91-40D1-8863-21A1FBEB33BF}" srcOrd="0" destOrd="0" presId="urn:microsoft.com/office/officeart/2024/3/layout/hArchList1"/>
    <dgm:cxn modelId="{11C50B55-8BE0-43B4-911B-455BA1299D30}" type="presOf" srcId="{77514365-1645-458C-974E-CF69997F19C8}" destId="{5A3643E9-5C33-47E6-A28B-F7DBA1DDB291}" srcOrd="0" destOrd="0" presId="urn:microsoft.com/office/officeart/2024/3/layout/hArchList1"/>
    <dgm:cxn modelId="{5874EF89-EFEA-4CBB-86A6-5AD4749E8140}" srcId="{F7B9477C-DE15-45CF-A1AB-09D74C5B8E3E}" destId="{7814CD08-FC01-49BB-A6F8-A767F7455567}" srcOrd="0" destOrd="0" parTransId="{C4220FF2-2052-4922-89F2-8662C5A05E2B}" sibTransId="{95D60FCA-5971-4599-A716-42512E92A88F}"/>
    <dgm:cxn modelId="{F438678C-7465-4750-9BE1-B069C24D5D09}" type="presOf" srcId="{97EDF593-A005-4F48-BD61-ADFFABE0AFEB}" destId="{01EC66BC-E135-4132-84DB-CFE5706CC3D9}" srcOrd="0" destOrd="0" presId="urn:microsoft.com/office/officeart/2024/3/layout/hArchList1"/>
    <dgm:cxn modelId="{13298E8C-B288-4402-8EA5-B0A60EDC855D}" type="presOf" srcId="{95D60FCA-5971-4599-A716-42512E92A88F}" destId="{894DC679-1775-4789-9507-6AC8A2702F80}" srcOrd="0" destOrd="0" presId="urn:microsoft.com/office/officeart/2024/3/layout/hArchList1"/>
    <dgm:cxn modelId="{1F03BC9D-EC72-44E2-B29B-A7B7B1F78970}" type="presOf" srcId="{7814CD08-FC01-49BB-A6F8-A767F7455567}" destId="{A8610F27-7025-45B9-BD71-395A60297AC8}" srcOrd="0" destOrd="0" presId="urn:microsoft.com/office/officeart/2024/3/layout/hArchList1"/>
    <dgm:cxn modelId="{442162A7-A5D3-4EDE-A950-74273B71A193}" type="presOf" srcId="{6BA11125-67A5-4286-94CF-48E606C500FE}" destId="{DFE26740-F612-49E9-B5B4-0BDCD2015060}" srcOrd="0" destOrd="0" presId="urn:microsoft.com/office/officeart/2024/3/layout/hArchList1"/>
    <dgm:cxn modelId="{34D4E1B5-B86B-44E3-9EB9-88B30591C7AF}" type="presOf" srcId="{F7B9477C-DE15-45CF-A1AB-09D74C5B8E3E}" destId="{E181726B-7461-48EF-AC20-032C72DE5B0B}" srcOrd="0" destOrd="0" presId="urn:microsoft.com/office/officeart/2024/3/layout/hArchList1"/>
    <dgm:cxn modelId="{087FC8C0-66BA-4EE6-8762-9CA369CE0BA0}" type="presOf" srcId="{9F8552C4-943D-44EA-88DE-75715ED41D5C}" destId="{78BFBB36-B42A-403D-B131-534534A5EFFD}" srcOrd="0" destOrd="0" presId="urn:microsoft.com/office/officeart/2024/3/layout/hArchList1"/>
    <dgm:cxn modelId="{7C199AD6-49D6-4C66-979E-C1A1A8115389}" srcId="{F7B9477C-DE15-45CF-A1AB-09D74C5B8E3E}" destId="{58808A5A-6CC1-4D67-89E9-09901724049E}" srcOrd="1" destOrd="0" parTransId="{248775AA-0F1E-4D84-91E5-E36D63A625C2}" sibTransId="{97EDF593-A005-4F48-BD61-ADFFABE0AFEB}"/>
    <dgm:cxn modelId="{FF561FD9-9BE4-46EB-9F1E-35E888E7090A}" type="presOf" srcId="{F7C33188-537F-461D-BBD3-3B083E06E2A1}" destId="{EDED2755-A41A-4E2F-9FEA-122862607AB6}" srcOrd="0" destOrd="0" presId="urn:microsoft.com/office/officeart/2024/3/layout/hArchList1"/>
    <dgm:cxn modelId="{F2FDB7DE-205A-40A1-A443-84C1DE060B73}" srcId="{58808A5A-6CC1-4D67-89E9-09901724049E}" destId="{41FEB7B5-6C4E-4A32-91F8-159A68BE8E35}" srcOrd="0" destOrd="0" parTransId="{268D49A3-FF14-482F-9B87-BE161BB6BF45}" sibTransId="{4DB1F76B-FB54-497A-B9BA-8E038B3B188E}"/>
    <dgm:cxn modelId="{2A7657F5-40B5-4E55-A8C5-38A65E56199A}" type="presOf" srcId="{41FEB7B5-6C4E-4A32-91F8-159A68BE8E35}" destId="{E73E45B5-6143-4721-B014-E0F6B6141891}" srcOrd="0" destOrd="0" presId="urn:microsoft.com/office/officeart/2024/3/layout/hArchList1"/>
    <dgm:cxn modelId="{13673855-AF70-4ECF-9918-65C1ADD93FCB}" type="presParOf" srcId="{E181726B-7461-48EF-AC20-032C72DE5B0B}" destId="{75994FD8-7C99-4687-90AD-D7241E8E3DC0}" srcOrd="0" destOrd="0" presId="urn:microsoft.com/office/officeart/2024/3/layout/hArchList1"/>
    <dgm:cxn modelId="{A5FD7E94-40AD-41DA-8161-8D020F0D9468}" type="presParOf" srcId="{75994FD8-7C99-4687-90AD-D7241E8E3DC0}" destId="{A8610F27-7025-45B9-BD71-395A60297AC8}" srcOrd="0" destOrd="0" presId="urn:microsoft.com/office/officeart/2024/3/layout/hArchList1"/>
    <dgm:cxn modelId="{7398857F-FC40-44CC-94C1-73D7EE1059BD}" type="presParOf" srcId="{75994FD8-7C99-4687-90AD-D7241E8E3DC0}" destId="{EDED2755-A41A-4E2F-9FEA-122862607AB6}" srcOrd="1" destOrd="0" presId="urn:microsoft.com/office/officeart/2024/3/layout/hArchList1"/>
    <dgm:cxn modelId="{39D03DDD-D4AD-40E3-BFCA-27D8FB64BCEB}" type="presParOf" srcId="{E181726B-7461-48EF-AC20-032C72DE5B0B}" destId="{894DC679-1775-4789-9507-6AC8A2702F80}" srcOrd="1" destOrd="0" presId="urn:microsoft.com/office/officeart/2024/3/layout/hArchList1"/>
    <dgm:cxn modelId="{4D015B0F-0119-4FCB-BB93-0AF3A27C67F5}" type="presParOf" srcId="{E181726B-7461-48EF-AC20-032C72DE5B0B}" destId="{DD10C26E-D97D-48BC-BA8D-6C176E3BD40D}" srcOrd="2" destOrd="0" presId="urn:microsoft.com/office/officeart/2024/3/layout/hArchList1"/>
    <dgm:cxn modelId="{C6DCC17B-9C16-45D3-AC54-9DBEEFB633F9}" type="presParOf" srcId="{DD10C26E-D97D-48BC-BA8D-6C176E3BD40D}" destId="{5FB6CF54-AE91-40D1-8863-21A1FBEB33BF}" srcOrd="0" destOrd="0" presId="urn:microsoft.com/office/officeart/2024/3/layout/hArchList1"/>
    <dgm:cxn modelId="{ED8C1155-2152-406A-9F29-46DBC1A7ECE2}" type="presParOf" srcId="{DD10C26E-D97D-48BC-BA8D-6C176E3BD40D}" destId="{E73E45B5-6143-4721-B014-E0F6B6141891}" srcOrd="1" destOrd="0" presId="urn:microsoft.com/office/officeart/2024/3/layout/hArchList1"/>
    <dgm:cxn modelId="{9A2780A1-FB3B-4C65-9AB6-CFD0A6254B1A}" type="presParOf" srcId="{E181726B-7461-48EF-AC20-032C72DE5B0B}" destId="{01EC66BC-E135-4132-84DB-CFE5706CC3D9}" srcOrd="3" destOrd="0" presId="urn:microsoft.com/office/officeart/2024/3/layout/hArchList1"/>
    <dgm:cxn modelId="{7BC2205A-BDC4-4BBD-9BD5-402EE6CF06F5}" type="presParOf" srcId="{E181726B-7461-48EF-AC20-032C72DE5B0B}" destId="{DDE14E88-D656-4FB3-87DB-CA19F5E10E2E}" srcOrd="4" destOrd="0" presId="urn:microsoft.com/office/officeart/2024/3/layout/hArchList1"/>
    <dgm:cxn modelId="{FB577394-A426-486D-8B96-1A7F90D99BF7}" type="presParOf" srcId="{DDE14E88-D656-4FB3-87DB-CA19F5E10E2E}" destId="{5A3643E9-5C33-47E6-A28B-F7DBA1DDB291}" srcOrd="0" destOrd="0" presId="urn:microsoft.com/office/officeart/2024/3/layout/hArchList1"/>
    <dgm:cxn modelId="{94C11CE9-6DD3-4DA5-AB9E-A7FF363DB7AE}" type="presParOf" srcId="{DDE14E88-D656-4FB3-87DB-CA19F5E10E2E}" destId="{78BFBB36-B42A-403D-B131-534534A5EFFD}" srcOrd="1" destOrd="0" presId="urn:microsoft.com/office/officeart/2024/3/layout/hArchList1"/>
    <dgm:cxn modelId="{08361BAC-D08F-4048-9055-73620722940E}" type="presParOf" srcId="{E181726B-7461-48EF-AC20-032C72DE5B0B}" destId="{DEEA2BE4-D67A-464E-A6F1-7EF7F6824985}" srcOrd="5" destOrd="0" presId="urn:microsoft.com/office/officeart/2024/3/layout/hArchList1"/>
    <dgm:cxn modelId="{AEED6B08-EE41-4DBD-8979-FF9F32A2BC2A}" type="presParOf" srcId="{E181726B-7461-48EF-AC20-032C72DE5B0B}" destId="{60513F00-CEB7-4D3C-8AE2-A93CEC45981B}" srcOrd="6" destOrd="0" presId="urn:microsoft.com/office/officeart/2024/3/layout/hArchList1"/>
    <dgm:cxn modelId="{6A2F45A5-DD88-4AA0-A2DF-1830C624215D}" type="presParOf" srcId="{60513F00-CEB7-4D3C-8AE2-A93CEC45981B}" destId="{DFE26740-F612-49E9-B5B4-0BDCD2015060}" srcOrd="0" destOrd="0" presId="urn:microsoft.com/office/officeart/2024/3/layout/hArchList1"/>
    <dgm:cxn modelId="{4D37D8BB-EA7D-4668-8549-896E128C2F47}" type="presParOf" srcId="{60513F00-CEB7-4D3C-8AE2-A93CEC45981B}" destId="{E841273B-0348-4B52-91F1-14F5DC27117B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10F27-7025-45B9-BD71-395A60297AC8}">
      <dsp:nvSpPr>
        <dsp:cNvPr id="0" name=""/>
        <dsp:cNvSpPr/>
      </dsp:nvSpPr>
      <dsp:spPr>
        <a:xfrm>
          <a:off x="0" y="0"/>
          <a:ext cx="2506851" cy="59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Importance of Debugging</a:t>
          </a:r>
        </a:p>
      </dsp:txBody>
      <dsp:txXfrm>
        <a:off x="0" y="0"/>
        <a:ext cx="2506851" cy="593032"/>
      </dsp:txXfrm>
    </dsp:sp>
    <dsp:sp modelId="{EDED2755-A41A-4E2F-9FEA-122862607AB6}">
      <dsp:nvSpPr>
        <dsp:cNvPr id="0" name=""/>
        <dsp:cNvSpPr/>
      </dsp:nvSpPr>
      <dsp:spPr>
        <a:xfrm>
          <a:off x="0" y="593032"/>
          <a:ext cx="2506851" cy="1921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Effective debugging skills help identify and fix software errors quickly, improving reliability.</a:t>
          </a:r>
        </a:p>
      </dsp:txBody>
      <dsp:txXfrm>
        <a:off x="0" y="593032"/>
        <a:ext cx="2506851" cy="1921567"/>
      </dsp:txXfrm>
    </dsp:sp>
    <dsp:sp modelId="{5FB6CF54-AE91-40D1-8863-21A1FBEB33BF}">
      <dsp:nvSpPr>
        <dsp:cNvPr id="0" name=""/>
        <dsp:cNvSpPr/>
      </dsp:nvSpPr>
      <dsp:spPr>
        <a:xfrm>
          <a:off x="3715480" y="32581"/>
          <a:ext cx="2506851" cy="59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Code Quality Practices</a:t>
          </a:r>
        </a:p>
      </dsp:txBody>
      <dsp:txXfrm>
        <a:off x="3715480" y="32581"/>
        <a:ext cx="2506851" cy="593032"/>
      </dsp:txXfrm>
    </dsp:sp>
    <dsp:sp modelId="{E73E45B5-6143-4721-B014-E0F6B6141891}">
      <dsp:nvSpPr>
        <dsp:cNvPr id="0" name=""/>
        <dsp:cNvSpPr/>
      </dsp:nvSpPr>
      <dsp:spPr>
        <a:xfrm>
          <a:off x="3788053" y="510597"/>
          <a:ext cx="2506851" cy="1921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Maintaining high code quality ensures maintainability and reduces future issues.</a:t>
          </a:r>
        </a:p>
      </dsp:txBody>
      <dsp:txXfrm>
        <a:off x="3788053" y="510597"/>
        <a:ext cx="2506851" cy="1921567"/>
      </dsp:txXfrm>
    </dsp:sp>
    <dsp:sp modelId="{5A3643E9-5C33-47E6-A28B-F7DBA1DDB291}">
      <dsp:nvSpPr>
        <dsp:cNvPr id="0" name=""/>
        <dsp:cNvSpPr/>
      </dsp:nvSpPr>
      <dsp:spPr>
        <a:xfrm>
          <a:off x="5515074" y="0"/>
          <a:ext cx="2506851" cy="59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800" kern="1200" dirty="0"/>
        </a:p>
      </dsp:txBody>
      <dsp:txXfrm>
        <a:off x="5515074" y="0"/>
        <a:ext cx="2506851" cy="593032"/>
      </dsp:txXfrm>
    </dsp:sp>
    <dsp:sp modelId="{78BFBB36-B42A-403D-B131-534534A5EFFD}">
      <dsp:nvSpPr>
        <dsp:cNvPr id="0" name=""/>
        <dsp:cNvSpPr/>
      </dsp:nvSpPr>
      <dsp:spPr>
        <a:xfrm>
          <a:off x="5515074" y="593032"/>
          <a:ext cx="2506851" cy="1921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5515074" y="593032"/>
        <a:ext cx="2506851" cy="1921567"/>
      </dsp:txXfrm>
    </dsp:sp>
    <dsp:sp modelId="{DFE26740-F612-49E9-B5B4-0BDCD2015060}">
      <dsp:nvSpPr>
        <dsp:cNvPr id="0" name=""/>
        <dsp:cNvSpPr/>
      </dsp:nvSpPr>
      <dsp:spPr>
        <a:xfrm>
          <a:off x="8272611" y="0"/>
          <a:ext cx="2506851" cy="593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Effective Presentations</a:t>
          </a:r>
        </a:p>
      </dsp:txBody>
      <dsp:txXfrm>
        <a:off x="8272611" y="0"/>
        <a:ext cx="2506851" cy="593032"/>
      </dsp:txXfrm>
    </dsp:sp>
    <dsp:sp modelId="{E841273B-0348-4B52-91F1-14F5DC27117B}">
      <dsp:nvSpPr>
        <dsp:cNvPr id="0" name=""/>
        <dsp:cNvSpPr/>
      </dsp:nvSpPr>
      <dsp:spPr>
        <a:xfrm>
          <a:off x="8272611" y="593032"/>
          <a:ext cx="2506851" cy="1921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Clear presentations enhance team communication and knowledge sharing.</a:t>
          </a:r>
        </a:p>
      </dsp:txBody>
      <dsp:txXfrm>
        <a:off x="8272611" y="593032"/>
        <a:ext cx="2506851" cy="1921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2CC33-8766-4458-9600-8CDC2C86F73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E107F-7C1A-4778-8C52-4FF127640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5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5C33-D2DF-4EE9-B2C0-8CF4DD2546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2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Organize presentations with a logical flow, starting with objectives, followed by detailed content, and concluding with key takeaways. This helps your audience follow and retain information.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5C33-D2DF-4EE9-B2C0-8CF4DD2546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76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Visual aids like code snippets, flowcharts, and diagrams clarify concepts and keep the audience engaged. Use them strategically to complement your explanations.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5C33-D2DF-4EE9-B2C0-8CF4DD2546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74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Engage your audience by encouraging questions, using interactive elements, and responding thoughtfully. This fosters understanding and creates a dynamic learning environment.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5C33-D2DF-4EE9-B2C0-8CF4DD2546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63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5C33-D2DF-4EE9-B2C0-8CF4DD2546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2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We will explore four main areas: effective debugging strategies, ensuring high code quality, writing Pythonic and robust code, and presenting code and technical concepts effectively. Each section will provide actionable insights and best practices.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5C33-D2DF-4EE9-B2C0-8CF4DD2546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9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5C33-D2DF-4EE9-B2C0-8CF4DD2546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0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Python developers often face syntax errors, runtime exceptions, logical errors, and performance issues. Understanding these common bugs helps in diagnosing problems faster and writing more reliable code.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5C33-D2DF-4EE9-B2C0-8CF4DD2546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65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Python provides powerful debugging tools like pdb for interactive debugging and breakpoints to pause execution. Leveraging these tools enables step-by-step code inspection and quick identification of issues.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5C33-D2DF-4EE9-B2C0-8CF4DD2546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5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Effective debugging involves writing clear error messages, using logging, isolating code sections, and iterative testing. Adhering to these practices accelerates bug resolution and improves code reliability.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5C33-D2DF-4EE9-B2C0-8CF4DD2546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9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Code reviews foster knowledge sharing and catch potential issues early. Collaborating through pull requests and peer feedback improves code quality and team cohesion.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5C33-D2DF-4EE9-B2C0-8CF4DD2546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7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
---
Automated testing with frameworks like unittest and pytest ensures code correctness. Linting tools such as Flake8 help enforce style guidelines and catch errors before runtime.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5C33-D2DF-4EE9-B2C0-8CF4DD2546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37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635C33-D2DF-4EE9-B2C0-8CF4DD2546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2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1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4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5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2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3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2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5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86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99EBD5-ED24-E8C2-F4DE-DB92419CF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7EB26-14C0-0BD1-42CB-1B6E7EA40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6991" y="1129553"/>
            <a:ext cx="7144817" cy="31357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/>
              <a:t>Mastering Debugging, Code Quality, and Presentation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3A88E-5CE8-5086-FA89-892EC553F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992" y="5385367"/>
            <a:ext cx="7076670" cy="826366"/>
          </a:xfrm>
        </p:spPr>
        <p:txBody>
          <a:bodyPr anchor="t">
            <a:normAutofit/>
          </a:bodyPr>
          <a:lstStyle/>
          <a:p>
            <a:r>
              <a:rPr lang="en-US" dirty="0"/>
              <a:t>Enhancing coding proficiency and technical communication effectively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2C8322-DE75-9D80-9A42-9F4652A87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52835" y="494377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8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E9F5BE-16C1-79BD-3503-47810C14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Structuring Technical Presentations for Clarity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E6644-79BE-5462-EC42-77AADC29F397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Logical Flow</a:t>
            </a:r>
          </a:p>
          <a:p>
            <a:pPr marL="0" lvl="1" indent="0">
              <a:buNone/>
            </a:pPr>
            <a:r>
              <a:rPr lang="en-US" sz="1400" dirty="0"/>
              <a:t>Start presentations with clear objectives to set the context and purpose for the audience.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Detailed Content</a:t>
            </a:r>
          </a:p>
          <a:p>
            <a:pPr marL="0" lvl="1" indent="0">
              <a:buNone/>
            </a:pPr>
            <a:r>
              <a:rPr lang="en-US" sz="1400" dirty="0"/>
              <a:t>Follow objectives with detailed and organized content to provide depth and clarity.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Key Takeaways</a:t>
            </a:r>
          </a:p>
          <a:p>
            <a:pPr marL="0" lvl="1" indent="0">
              <a:buNone/>
            </a:pPr>
            <a:r>
              <a:rPr lang="en-US" sz="1400" dirty="0"/>
              <a:t>Conclude with key takeaways to reinforce important points and aid audience retention.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Female drawing flow chart">
            <a:extLst>
              <a:ext uri="{FF2B5EF4-FFF2-40B4-BE49-F238E27FC236}">
                <a16:creationId xmlns:a16="http://schemas.microsoft.com/office/drawing/2014/main" id="{71A8ACC9-5B89-4C9D-8E2C-8E090EDE51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8850" r="32215" b="2"/>
          <a:stretch>
            <a:fillRect/>
          </a:stretch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830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1EBE1-7373-6B0B-00B6-DB210EF8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Visual Aids: Using Code Examples and Diagrams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F2907-9D73-A99B-2D50-6B4F80B753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Code Snippets</a:t>
            </a:r>
          </a:p>
          <a:p>
            <a:pPr marL="0" lvl="1" indent="0">
              <a:buNone/>
            </a:pPr>
            <a:r>
              <a:rPr lang="en-US" sz="1400"/>
              <a:t>Code snippets help illustrate programming concepts clearly and provide concrete examples for better understanding.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Flowcharts</a:t>
            </a:r>
          </a:p>
          <a:p>
            <a:pPr marL="0" lvl="1" indent="0">
              <a:buNone/>
            </a:pPr>
            <a:r>
              <a:rPr lang="en-US" sz="1400"/>
              <a:t>Flowcharts visually represent processes and decision points, simplifying complex workflows for the audience.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Diagrams</a:t>
            </a:r>
          </a:p>
          <a:p>
            <a:pPr marL="0" lvl="1" indent="0">
              <a:buNone/>
            </a:pPr>
            <a:r>
              <a:rPr lang="en-US" sz="1400"/>
              <a:t>Diagrams complement explanations by visually breaking down concepts and highlighting key relationships.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gital technology concept">
            <a:extLst>
              <a:ext uri="{FF2B5EF4-FFF2-40B4-BE49-F238E27FC236}">
                <a16:creationId xmlns:a16="http://schemas.microsoft.com/office/drawing/2014/main" id="{E0004EFE-D29F-4DCC-B00F-793988ACD3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7308" r="49254"/>
          <a:stretch>
            <a:fillRect/>
          </a:stretch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28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65DB0-9266-7E2D-6AEB-FFCF952E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Engaging Your Audience and Handling Questions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C23DC-1C96-1D6D-5D83-44C4564487A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Encourage Questions</a:t>
            </a:r>
          </a:p>
          <a:p>
            <a:pPr marL="0" lvl="1" indent="0">
              <a:buNone/>
            </a:pPr>
            <a:r>
              <a:rPr lang="en-US" sz="1400"/>
              <a:t>Invite your audience to ask questions to promote engagement and clarify understanding.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Use Interactive Elements</a:t>
            </a:r>
          </a:p>
          <a:p>
            <a:pPr marL="0" lvl="1" indent="0">
              <a:buNone/>
            </a:pPr>
            <a:r>
              <a:rPr lang="en-US" sz="1400"/>
              <a:t>Incorporate polls, quizzes, or discussions to make the session interactive and dynamic.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Respond Thoughtfully</a:t>
            </a:r>
          </a:p>
          <a:p>
            <a:pPr marL="0" lvl="1" indent="0">
              <a:buNone/>
            </a:pPr>
            <a:r>
              <a:rPr lang="en-US" sz="1400"/>
              <a:t>Answer questions thoughtfully to foster deeper understanding and build rapport with your audience.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Hands held up high during a conference">
            <a:extLst>
              <a:ext uri="{FF2B5EF4-FFF2-40B4-BE49-F238E27FC236}">
                <a16:creationId xmlns:a16="http://schemas.microsoft.com/office/drawing/2014/main" id="{D406295E-26F2-47B2-A97F-9EC5AF676B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1303" r="39017" b="-1"/>
          <a:stretch>
            <a:fillRect/>
          </a:stretch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1557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37D9C-BBF0-CAF1-957E-384619B59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1280538"/>
            <a:ext cx="7995130" cy="1408176"/>
          </a:xfrm>
        </p:spPr>
        <p:txBody>
          <a:bodyPr anchor="b">
            <a:normAutofit/>
          </a:bodyPr>
          <a:lstStyle/>
          <a:p>
            <a:r>
              <a:rPr lang="en-US" sz="6000"/>
              <a:t>Conclusion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5EA3E5F-8E84-8689-416F-0321F45BB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935032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824701" y="3640157"/>
          <a:ext cx="10785783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8CF56C-58F2-6FFF-1369-D8C85682A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3077378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1112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577BF-D8F8-DAB5-76C9-9A80B9C9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Session Agenda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6B47D-AE26-9DA0-DBAB-BED5CC6C3D0B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704088" y="2221994"/>
            <a:ext cx="6766560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Effective Debugging Strategies in Python</a:t>
            </a:r>
          </a:p>
          <a:p>
            <a:r>
              <a:rPr lang="en-US" dirty="0"/>
              <a:t>Ensuring High Code Quality in Python Projects</a:t>
            </a:r>
          </a:p>
          <a:p>
            <a:r>
              <a:rPr lang="en-US" dirty="0"/>
              <a:t>Develop Effective Technical Presentation skills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omputer script on a screen">
            <a:extLst>
              <a:ext uri="{FF2B5EF4-FFF2-40B4-BE49-F238E27FC236}">
                <a16:creationId xmlns:a16="http://schemas.microsoft.com/office/drawing/2014/main" id="{53E0606D-3518-4793-A531-36200762C3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9673" r="50648" b="-1"/>
          <a:stretch>
            <a:fillRect/>
          </a:stretch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035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13857-E1A0-4B95-E01F-58D4F18DD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600263" cy="4860947"/>
          </a:xfrm>
        </p:spPr>
        <p:txBody>
          <a:bodyPr anchor="b">
            <a:normAutofit/>
          </a:bodyPr>
          <a:lstStyle/>
          <a:p>
            <a:r>
              <a:rPr lang="en-US" sz="7600"/>
              <a:t>Effective Debugging Strategies in Python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074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82916-3AC7-8F1F-BAC9-E83A2BEB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14400"/>
            <a:ext cx="4041648" cy="19287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Common Types of Bugs in Python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101010 data lines to infinity">
            <a:extLst>
              <a:ext uri="{FF2B5EF4-FFF2-40B4-BE49-F238E27FC236}">
                <a16:creationId xmlns:a16="http://schemas.microsoft.com/office/drawing/2014/main" id="{13A5B936-9286-4120-9657-10A65DBC7B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9019" r="5112" b="-1"/>
          <a:stretch>
            <a:fillRect/>
          </a:stretch>
        </p:blipFill>
        <p:spPr>
          <a:xfrm>
            <a:off x="804672" y="3044952"/>
            <a:ext cx="3941064" cy="2971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7B0B2-8491-A600-AFBD-D29AA89A5E7E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330952" y="968377"/>
            <a:ext cx="6144768" cy="500643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Syntax Errors</a:t>
            </a:r>
          </a:p>
          <a:p>
            <a:pPr marL="0" lvl="1" indent="0">
              <a:buNone/>
            </a:pPr>
            <a:r>
              <a:rPr lang="en-US" sz="1400" dirty="0"/>
              <a:t>Syntax errors occur when Python code does not follow the correct structure or grammar rules, causing the interpreter to fail.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Runtime Exceptions</a:t>
            </a:r>
          </a:p>
          <a:p>
            <a:pPr marL="0" lvl="1" indent="0">
              <a:buNone/>
            </a:pPr>
            <a:r>
              <a:rPr lang="en-US" sz="1400" dirty="0"/>
              <a:t>Runtime exceptions happen during program execution, often due to invalid operations like division by zero or missing files.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Logical Errors</a:t>
            </a:r>
          </a:p>
          <a:p>
            <a:pPr marL="0" lvl="1" indent="0">
              <a:buNone/>
            </a:pPr>
            <a:r>
              <a:rPr lang="en-US" sz="1400" dirty="0"/>
              <a:t>Logical errors are mistakes in the program logic that produce incorrect results without crashing the program.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Performance Issues</a:t>
            </a:r>
          </a:p>
          <a:p>
            <a:pPr marL="0" lvl="1" indent="0">
              <a:buNone/>
            </a:pPr>
            <a:r>
              <a:rPr lang="en-US" sz="1400" dirty="0"/>
              <a:t>Performance issues occur when code runs inefficiently, causing slow execution and resource overuse.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35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ACBF3-C7F9-97AB-3AC0-CF4835EA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Utilizing Python’s Debugging Tools (E.g., Pdb, Breakpoints)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2C8BC-5C5D-8EF5-D490-70CA0B5C08DE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Interactive Debugging with pdb</a:t>
            </a:r>
          </a:p>
          <a:p>
            <a:pPr marL="0" lvl="1" indent="0">
              <a:buNone/>
            </a:pPr>
            <a:r>
              <a:rPr lang="en-US" sz="1400"/>
              <a:t>The pdb tool allows for interactive debugging and detailed inspection of Python code at runtime.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Using Breakpoints</a:t>
            </a:r>
          </a:p>
          <a:p>
            <a:pPr marL="0" lvl="1" indent="0">
              <a:buNone/>
            </a:pPr>
            <a:r>
              <a:rPr lang="en-US" sz="1400"/>
              <a:t>Breakpoints pause program execution at specified lines to help identify and fix code issues effectively.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Step-by-Step Code Inspection</a:t>
            </a:r>
          </a:p>
          <a:p>
            <a:pPr marL="0" lvl="1" indent="0">
              <a:buNone/>
            </a:pPr>
            <a:r>
              <a:rPr lang="en-US" sz="1400"/>
              <a:t>Debugging tools enable stepwise execution to trace code logic and understand program flow clearly.</a:t>
            </a:r>
          </a:p>
        </p:txBody>
      </p:sp>
      <p:pic>
        <p:nvPicPr>
          <p:cNvPr id="5" name="Content Placeholder 4" descr="Abstract computer security breach concept with programming language code and a glowing word 'hacked'. Close-up defocused composition, with colorful glitched graphical effects.">
            <a:extLst>
              <a:ext uri="{FF2B5EF4-FFF2-40B4-BE49-F238E27FC236}">
                <a16:creationId xmlns:a16="http://schemas.microsoft.com/office/drawing/2014/main" id="{D7A46595-22BE-4834-9176-C5BE1245C7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487920" y="3146577"/>
            <a:ext cx="3903980" cy="285966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8484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15D06-8A74-6DDC-A5F6-9E5F0B711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14400"/>
            <a:ext cx="4041648" cy="1928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Best Practices for Tracking and Resolving Errors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rogrammer is debugging his code (code is mirrored horizontally)&#10;&#10;view more similar files:&#10;[url=search/portfolio/248175/?facets={%2235%22:%5B%22technology%22,%22OR%20computer%22,%22OR%20camera%22,%22OR%20internet%22%5D,%229%22:0,%2230%22:%22100%22}][img]http://www.photonullplus.de/misc/istock/istock-thumb-tech.jpg[/img][/url] [url=search/portfolio/248175/?facets={%2235%22:%5B%22job%22,%22OR%20work%22,%22OR%20messenger%22%5D,%229%22:0,%2230%22:%22100%22}][img]http://www.photonullplus.de/misc/istock/istock-thumb-jobs.jpg[/img][/url]&#10;&#10;[url=file_closeup.php?id=9924417][img]file_thumbview_approve.php?size=1&amp;id=9924417[/img][/url] [url=file_closeup.php?id=9880384][img]file_thumbview_approve.php?size=1&amp;id=9880384[/img][/url] [url=file_closeup.php?id=9880369][img]file_thumbview_approve.php?size=1&amp;id=9880369[/img][/url] [url=file_closeup.php?id=9880343][img]file_thumbview_approve.php?size=1&amp;id=9880343[/img][/url] [url=file_closeup.php?id=9880317][img]file_thumbview_approve.php?size=1&amp;id=9880317[/img][/url] [url=file_closeup.php?id=9422617][img]file_thumbview_approve.php?size=1&amp;id=9422617[/img][/url] [url=file_closeup.php?id=9422623][img]file_thumbview_approve.php?size=1&amp;id=9422623[/img][/url] [url=file_closeup.php?id=16508469][img]file_thumbview_approve.php?size=1&amp;id=16508469[/img][/url] [url=file_closeup.php?id=16863859][img]file_thumbview_approve.php?size=1&amp;id=16863859[/img][/url] [url=file_closeup.php?id=16863845][img]file_thumbview_approve.php?size=1&amp;id=16863845[/img][/url] [url=file_closeup.php?id=17323807][img]file_thumbview_approve.php?size=1&amp;id=17323807[/img][/url] [url=file_closeup.php?id=17323693][img]file_thumbview_approve.php?size=1&amp;id=17323693[/img][/url] [url=file_closeup.php?id=18279006][img]file_thumbview_approve.php?size=1&amp;id=18279006[/img][/url] [url=file_closeup.php?id=18279019][img]file_thumbview_approve.php?size=1&amp;id=18279019[/img][/url]">
            <a:extLst>
              <a:ext uri="{FF2B5EF4-FFF2-40B4-BE49-F238E27FC236}">
                <a16:creationId xmlns:a16="http://schemas.microsoft.com/office/drawing/2014/main" id="{703C6415-A156-4497-863A-B8A76A7D50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1480" r="-3" b="-3"/>
          <a:stretch>
            <a:fillRect/>
          </a:stretch>
        </p:blipFill>
        <p:spPr>
          <a:xfrm>
            <a:off x="804672" y="3044952"/>
            <a:ext cx="3941064" cy="2971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C8E05-6FAA-1D19-4FDE-126D2BF0687D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330952" y="968377"/>
            <a:ext cx="6144768" cy="500643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Clear Error Messages</a:t>
            </a:r>
          </a:p>
          <a:p>
            <a:pPr marL="0" lvl="1" indent="0">
              <a:buNone/>
            </a:pPr>
            <a:r>
              <a:rPr lang="en-US" sz="1400" dirty="0"/>
              <a:t>Writing clear and descriptive error messages helps quickly identify and understand issues in the code.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Using Logging</a:t>
            </a:r>
          </a:p>
          <a:p>
            <a:pPr marL="0" lvl="1" indent="0">
              <a:buNone/>
            </a:pPr>
            <a:r>
              <a:rPr lang="en-US" sz="1400" dirty="0"/>
              <a:t>Logging important events and errors provides a history that aids in tracking bugs and system behavior.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Isolating Code Sections</a:t>
            </a:r>
          </a:p>
          <a:p>
            <a:pPr marL="0" lvl="1" indent="0">
              <a:buNone/>
            </a:pPr>
            <a:r>
              <a:rPr lang="en-US" sz="1400" dirty="0"/>
              <a:t>Isolating code sections allows targeted debugging and reduces complexity when identifying error sources.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Iterative Testing</a:t>
            </a:r>
          </a:p>
          <a:p>
            <a:pPr marL="0" lvl="1" indent="0">
              <a:buNone/>
            </a:pPr>
            <a:r>
              <a:rPr lang="en-US" sz="1400" dirty="0"/>
              <a:t>Iterative testing helps validate fixes step-by-step, ensuring bugs are resolved without introducing new errors.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214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DE33B-F5F3-D414-56FA-E19CDEE1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Code Review Processes and Collaborative Development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Young Asian woman software developers mentor leader manager talking to executive team analyzing source code in office at night. Programmer development concept.">
            <a:extLst>
              <a:ext uri="{FF2B5EF4-FFF2-40B4-BE49-F238E27FC236}">
                <a16:creationId xmlns:a16="http://schemas.microsoft.com/office/drawing/2014/main" id="{2A18261D-9058-424C-B54E-C13064404E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00100" y="2593459"/>
            <a:ext cx="6072188" cy="34156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290FB-E593-6722-23BD-D55689E089D1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200900" y="1849121"/>
            <a:ext cx="4191001" cy="413962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Knowledge Sharing</a:t>
            </a:r>
          </a:p>
          <a:p>
            <a:pPr marL="0" lvl="1" indent="0">
              <a:buNone/>
            </a:pPr>
            <a:r>
              <a:rPr lang="en-US" sz="1400" dirty="0"/>
              <a:t>Code reviews promote knowledge exchange among team members, enhancing collective expertise and reducing errors early.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Pull Request Collaboration</a:t>
            </a:r>
          </a:p>
          <a:p>
            <a:pPr marL="0" lvl="1" indent="0">
              <a:buNone/>
            </a:pPr>
            <a:r>
              <a:rPr lang="en-US" sz="1400" dirty="0"/>
              <a:t>Using pull requests enables structured collaboration and systematic review, improving code quality effectively.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 dirty="0"/>
              <a:t>Peer Feedback Benefits</a:t>
            </a:r>
          </a:p>
          <a:p>
            <a:pPr marL="0" lvl="1" indent="0">
              <a:buNone/>
            </a:pPr>
            <a:r>
              <a:rPr lang="en-US" sz="1400" dirty="0"/>
              <a:t>Peer feedback during reviews strengthens team cohesion and helps identify potential issues quickly.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90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07295-D574-6084-DEFB-6C2357EE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Automated Testing and Linting Tools (E.g., Unittest, Pytest, Flake8)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6451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57816-A3EE-5A84-C528-7564BDE3AAC7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4089" y="2221992"/>
            <a:ext cx="480060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Automated Testing Frameworks</a:t>
            </a:r>
          </a:p>
          <a:p>
            <a:pPr marL="0" lvl="1" indent="0">
              <a:buNone/>
            </a:pPr>
            <a:r>
              <a:rPr lang="en-US" sz="1400"/>
              <a:t>Frameworks like unittest and pytest automate code testing to ensure correctness and reliability.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Code Linting Tools</a:t>
            </a:r>
          </a:p>
          <a:p>
            <a:pPr marL="0" lvl="1" indent="0">
              <a:buNone/>
            </a:pPr>
            <a:r>
              <a:rPr lang="en-US" sz="1400"/>
              <a:t>Linting tools such as Flake8 enforce coding style and detect errors before runtime.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46451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NA code on large LED screen">
            <a:extLst>
              <a:ext uri="{FF2B5EF4-FFF2-40B4-BE49-F238E27FC236}">
                <a16:creationId xmlns:a16="http://schemas.microsoft.com/office/drawing/2014/main" id="{0E5856A2-5E12-4A96-8625-04B4BAFE6C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1170" b="-1"/>
          <a:stretch>
            <a:fillRect/>
          </a:stretch>
        </p:blipFill>
        <p:spPr>
          <a:xfrm>
            <a:off x="6147816" y="10"/>
            <a:ext cx="604418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3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E60C1-F0F0-267C-5CAD-83DBA329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1145308"/>
            <a:ext cx="7600263" cy="4860947"/>
          </a:xfrm>
        </p:spPr>
        <p:txBody>
          <a:bodyPr anchor="b">
            <a:normAutofit/>
          </a:bodyPr>
          <a:lstStyle/>
          <a:p>
            <a:r>
              <a:rPr lang="en-US" sz="7000" dirty="0"/>
              <a:t>Presenting Code and Technical Concepts Effectively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CEFA70-4D11-644F-D4FB-AFFE8747E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75542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7108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1003</Words>
  <Application>Microsoft Office PowerPoint</Application>
  <PresentationFormat>Widescreen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Calisto MT</vt:lpstr>
      <vt:lpstr>Univers Condensed</vt:lpstr>
      <vt:lpstr>ChronicleVTI</vt:lpstr>
      <vt:lpstr>Mastering Debugging, Code Quality, and Presentation Skills</vt:lpstr>
      <vt:lpstr>Session Agenda</vt:lpstr>
      <vt:lpstr>Effective Debugging Strategies in Python</vt:lpstr>
      <vt:lpstr>Common Types of Bugs in Python</vt:lpstr>
      <vt:lpstr>Utilizing Python’s Debugging Tools (E.g., Pdb, Breakpoints)</vt:lpstr>
      <vt:lpstr>Best Practices for Tracking and Resolving Errors</vt:lpstr>
      <vt:lpstr>Code Review Processes and Collaborative Development</vt:lpstr>
      <vt:lpstr>Automated Testing and Linting Tools (E.g., Unittest, Pytest, Flake8)</vt:lpstr>
      <vt:lpstr>Presenting Code and Technical Concepts Effectively</vt:lpstr>
      <vt:lpstr>Structuring Technical Presentations for Clarity</vt:lpstr>
      <vt:lpstr>Visual Aids: Using Code Examples and Diagrams</vt:lpstr>
      <vt:lpstr>Engaging Your Audience and Handling Questions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Mamadou Diallo</dc:creator>
  <cp:lastModifiedBy>Mamadou Diallo</cp:lastModifiedBy>
  <cp:revision>1</cp:revision>
  <dcterms:created xsi:type="dcterms:W3CDTF">2025-07-05T10:48:36Z</dcterms:created>
  <dcterms:modified xsi:type="dcterms:W3CDTF">2025-07-05T11:00:43Z</dcterms:modified>
</cp:coreProperties>
</file>