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65FE-0008-2742-8674-A9DBA284B9EF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8439-257F-A645-95F6-4BCB756B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7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65FE-0008-2742-8674-A9DBA284B9EF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8439-257F-A645-95F6-4BCB756B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7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65FE-0008-2742-8674-A9DBA284B9EF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8439-257F-A645-95F6-4BCB756B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5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65FE-0008-2742-8674-A9DBA284B9EF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8439-257F-A645-95F6-4BCB756B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6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65FE-0008-2742-8674-A9DBA284B9EF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8439-257F-A645-95F6-4BCB756B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6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65FE-0008-2742-8674-A9DBA284B9EF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8439-257F-A645-95F6-4BCB756B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6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65FE-0008-2742-8674-A9DBA284B9EF}" type="datetimeFigureOut">
              <a:rPr lang="en-US" smtClean="0"/>
              <a:t>12/9/14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8439-257F-A645-95F6-4BCB756B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1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65FE-0008-2742-8674-A9DBA284B9EF}" type="datetimeFigureOut">
              <a:rPr lang="en-US" smtClean="0"/>
              <a:t>12/9/14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8439-257F-A645-95F6-4BCB756B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9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65FE-0008-2742-8674-A9DBA284B9EF}" type="datetimeFigureOut">
              <a:rPr lang="en-US" smtClean="0"/>
              <a:t>12/9/14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8439-257F-A645-95F6-4BCB756B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65FE-0008-2742-8674-A9DBA284B9EF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8439-257F-A645-95F6-4BCB756B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0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65FE-0008-2742-8674-A9DBA284B9EF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8439-257F-A645-95F6-4BCB756B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7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65FE-0008-2742-8674-A9DBA284B9EF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98439-257F-A645-95F6-4BCB756B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6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APERIO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Max Diamon</a:t>
            </a:r>
            <a:r>
              <a:rPr lang="en-US" dirty="0" smtClean="0"/>
              <a:t>d, </a:t>
            </a:r>
            <a:r>
              <a:rPr lang="en-US" dirty="0" err="1" smtClean="0"/>
              <a:t>Yash</a:t>
            </a:r>
            <a:r>
              <a:rPr lang="en-US" dirty="0" smtClean="0"/>
              <a:t> Sharma,</a:t>
            </a:r>
            <a:r>
              <a:rPr lang="en-US" dirty="0" smtClean="0"/>
              <a:t> Kevin Sheng, and Armaan Thapar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3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1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Sparkcore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3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5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7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3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20</Words>
  <Application>Microsoft Macintosh PowerPoint</Application>
  <PresentationFormat>On-screen Show (4:3)</PresentationFormat>
  <Paragraphs>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APERIO</vt:lpstr>
      <vt:lpstr>Our Goal</vt:lpstr>
      <vt:lpstr>The Sparkcore</vt:lpstr>
      <vt:lpstr>Marketing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APERIO</dc:title>
  <dc:creator>Armaan Thapar</dc:creator>
  <cp:lastModifiedBy>Armaan Thapar</cp:lastModifiedBy>
  <cp:revision>2</cp:revision>
  <dcterms:created xsi:type="dcterms:W3CDTF">2014-12-09T05:07:44Z</dcterms:created>
  <dcterms:modified xsi:type="dcterms:W3CDTF">2014-12-09T05:15:56Z</dcterms:modified>
</cp:coreProperties>
</file>