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24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1605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CBDB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2296"/>
            <a:ext cx="9144000" cy="267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632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0" i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Transparency</a:t>
            </a:r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01350" y="1472850"/>
            <a:ext cx="8541300" cy="355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Contents of tap water are unclear.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idea what we are putting into our bodies.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Water may contain bacteria, heavy metals, or arsenic.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0" i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Aperio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3600" i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Smart</a:t>
            </a:r>
            <a:r>
              <a:rPr lang="en" sz="3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faucet that reveals what is in your tap water.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Concentration of common contaminants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8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Warns when recommended contamination levels are exceeded - uploads data online.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 b="0" i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Target Audience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Desire transparency and an extra layer of knowledge and protection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Willing and able to pay more for peace of mind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b="0" i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773525"/>
            <a:ext cx="8229600" cy="4152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Gauge Opinion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Open Sans"/>
              <a:buChar char="-"/>
            </a:pPr>
            <a:r>
              <a:rPr lang="en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Website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Open Sans"/>
              <a:buChar char="-"/>
            </a:pPr>
            <a:r>
              <a:rPr lang="en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Analytics</a:t>
            </a:r>
          </a:p>
          <a:p>
            <a:pPr marL="914400" lvl="1" indent="-381000" rtl="0">
              <a:spcBef>
                <a:spcPts val="0"/>
              </a:spcBef>
              <a:buClr>
                <a:srgbClr val="434343"/>
              </a:buClr>
              <a:buSzPct val="80000"/>
              <a:buFont typeface="Open Sans"/>
              <a:buChar char="-"/>
            </a:pPr>
            <a:r>
              <a:rPr lang="en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Social Networks</a:t>
            </a:r>
          </a:p>
          <a:p>
            <a:pPr marL="457200" lvl="0" indent="-419100" rtl="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http://goo.gl/TDbZAM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12611" y="-656062"/>
            <a:ext cx="4747050" cy="6326774"/>
          </a:xfrm>
          <a:prstGeom prst="rect">
            <a:avLst/>
          </a:prstGeom>
          <a:noFill/>
          <a:ln w="38100" cap="flat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946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4800" b="0" i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Status and Future Steps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78700" y="1244225"/>
            <a:ext cx="8586600" cy="371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First prototype structure complete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Future Steps: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Continue prototype development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-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Develop marketing strategy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sz="3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194678"/>
            <a:ext cx="82296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4800" b="0" i="1" dirty="0" smtClean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Visit our Website</a:t>
            </a:r>
            <a:endParaRPr lang="en" sz="4800" b="0" i="1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78700" y="1244225"/>
            <a:ext cx="8586600" cy="371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en-US" sz="3600" dirty="0" smtClean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ct val="115000"/>
              </a:lnSpc>
            </a:pPr>
            <a:r>
              <a:rPr lang="en" sz="40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  <a:r>
              <a:rPr lang="en" sz="4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://goo.gl/TDbZAM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buNone/>
            </a:pPr>
            <a:endParaRPr sz="3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981374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115</Words>
  <Application>Microsoft Macintosh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simple-light</vt:lpstr>
      <vt:lpstr>PowerPoint Presentation</vt:lpstr>
      <vt:lpstr>Transparency</vt:lpstr>
      <vt:lpstr>Aperio</vt:lpstr>
      <vt:lpstr>Target Audience</vt:lpstr>
      <vt:lpstr>Marketing</vt:lpstr>
      <vt:lpstr>PowerPoint Presentation</vt:lpstr>
      <vt:lpstr>Status and Future Steps</vt:lpstr>
      <vt:lpstr>Visit our Website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Maxim Diamond</cp:lastModifiedBy>
  <cp:revision>1</cp:revision>
  <dcterms:modified xsi:type="dcterms:W3CDTF">2014-10-23T16:33:40Z</dcterms:modified>
</cp:coreProperties>
</file>