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2" r:id="rId10"/>
    <p:sldId id="267" r:id="rId11"/>
  </p:sldIdLst>
  <p:sldSz cx="9144000" cy="6858000" type="screen4x3"/>
  <p:notesSz cx="6858000" cy="9144000"/>
  <p:embeddedFontLst>
    <p:embeddedFont>
      <p:font typeface="Open Sans Light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8" autoAdjust="0"/>
  </p:normalViewPr>
  <p:slideViewPr>
    <p:cSldViewPr>
      <p:cViewPr varScale="1">
        <p:scale>
          <a:sx n="67" d="100"/>
          <a:sy n="67" d="100"/>
        </p:scale>
        <p:origin x="-12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CB8F-47B5-4EC8-B389-92C1EDE4E59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A936-2126-420E-B44A-56D7CD265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Visit us at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10000" dirty="0" smtClean="0"/>
              <a:t>aperiofaucet.net</a:t>
            </a:r>
            <a:br>
              <a:rPr lang="en-US" sz="10000" dirty="0" smtClean="0"/>
            </a:br>
            <a:r>
              <a:rPr lang="en-US" sz="2400" dirty="0" smtClean="0"/>
              <a:t>github.com/mdiamond14/</a:t>
            </a:r>
            <a:r>
              <a:rPr lang="en-US" sz="2400" dirty="0" err="1" smtClean="0"/>
              <a:t>Aperio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 smtClean="0"/>
              <a:t>kickstarter.com/projects/545246334/844326656?token=9b80a16d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Is </a:t>
            </a:r>
            <a:r>
              <a:rPr lang="en-US" sz="6000" dirty="0" err="1" smtClean="0"/>
              <a:t>Aperio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Water Quality Sensor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urbidity, salinity, contaminants, etc.</a:t>
            </a:r>
          </a:p>
          <a:p>
            <a:r>
              <a:rPr lang="en-US" sz="4000" dirty="0" smtClean="0"/>
              <a:t>“Purity Score” algorithm</a:t>
            </a:r>
          </a:p>
          <a:p>
            <a:pPr lvl="1"/>
            <a:r>
              <a:rPr lang="en-US" sz="3600" dirty="0" smtClean="0"/>
              <a:t>Accessible online</a:t>
            </a:r>
          </a:p>
          <a:p>
            <a:r>
              <a:rPr lang="en-US" sz="4000" dirty="0" smtClean="0"/>
              <a:t>Alerts (Readout, SMS, app, email)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Design Goals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Cost Effective Production</a:t>
            </a:r>
          </a:p>
          <a:p>
            <a:r>
              <a:rPr lang="en-US" sz="5400" dirty="0" smtClean="0"/>
              <a:t>Consumer Marketability</a:t>
            </a:r>
          </a:p>
          <a:p>
            <a:r>
              <a:rPr lang="en-US" sz="5400" dirty="0" smtClean="0"/>
              <a:t>Device Connectivity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52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Current Prototype</a:t>
            </a:r>
            <a:endParaRPr lang="en-US" sz="6000" dirty="0"/>
          </a:p>
        </p:txBody>
      </p:sp>
      <p:pic>
        <p:nvPicPr>
          <p:cNvPr id="5" name="Shape 7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Target Audience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0" dirty="0" smtClean="0"/>
              <a:t>Young Adults</a:t>
            </a:r>
            <a:endParaRPr lang="en-US" sz="48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Immediately accessible network</a:t>
            </a:r>
          </a:p>
          <a:p>
            <a:r>
              <a:rPr lang="en-US" sz="2800" dirty="0" smtClean="0"/>
              <a:t>Environmental awareness</a:t>
            </a:r>
          </a:p>
          <a:p>
            <a:r>
              <a:rPr lang="en-US" sz="2800" dirty="0" err="1" smtClean="0"/>
              <a:t>Crowdfunding</a:t>
            </a:r>
            <a:endParaRPr lang="en-US" sz="2800" dirty="0" smtClean="0"/>
          </a:p>
          <a:p>
            <a:r>
              <a:rPr lang="en-US" sz="2800" dirty="0" smtClean="0"/>
              <a:t>Technology and connectivity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0" dirty="0" smtClean="0"/>
              <a:t>Parents</a:t>
            </a:r>
            <a:endParaRPr lang="en-US" sz="4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Health concerns</a:t>
            </a:r>
          </a:p>
          <a:p>
            <a:r>
              <a:rPr lang="en-US" sz="2800" dirty="0" smtClean="0"/>
              <a:t>Young children</a:t>
            </a:r>
          </a:p>
          <a:p>
            <a:r>
              <a:rPr lang="en-US" sz="2800" dirty="0" smtClean="0"/>
              <a:t>Home appliances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Acquiring Data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Social networks</a:t>
            </a:r>
          </a:p>
          <a:p>
            <a:r>
              <a:rPr lang="en-US" sz="4400" dirty="0" smtClean="0"/>
              <a:t>Website, online beta</a:t>
            </a:r>
          </a:p>
          <a:p>
            <a:r>
              <a:rPr lang="en-US" sz="4400" dirty="0" smtClean="0"/>
              <a:t>Email list</a:t>
            </a:r>
          </a:p>
          <a:p>
            <a:pPr lvl="1"/>
            <a:r>
              <a:rPr lang="en-US" sz="3600" dirty="0" smtClean="0"/>
              <a:t>Questionnaire</a:t>
            </a:r>
          </a:p>
          <a:p>
            <a:pPr lvl="1"/>
            <a:r>
              <a:rPr lang="en-US" sz="3600" dirty="0" smtClean="0"/>
              <a:t>Gauging interest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00200"/>
            <a:ext cx="7848600" cy="456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6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Add-on solution instead of full faucet</a:t>
            </a:r>
          </a:p>
          <a:p>
            <a:r>
              <a:rPr lang="en-US" sz="4800" dirty="0" err="1" smtClean="0"/>
              <a:t>Aperio</a:t>
            </a:r>
            <a:r>
              <a:rPr lang="en-US" sz="4800" dirty="0" smtClean="0"/>
              <a:t> vs. filter</a:t>
            </a:r>
          </a:p>
          <a:p>
            <a:r>
              <a:rPr lang="en-US" sz="4800" dirty="0" smtClean="0"/>
              <a:t>Confidence in city water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Application of 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Aperio</a:t>
            </a:r>
            <a:r>
              <a:rPr lang="en-US" dirty="0" smtClean="0"/>
              <a:t> Micro</a:t>
            </a:r>
          </a:p>
          <a:p>
            <a:r>
              <a:rPr lang="en-US" dirty="0" smtClean="0"/>
              <a:t>Sensor Priority List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ebas Neue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104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Open Sans Light</vt:lpstr>
      <vt:lpstr>Office Theme</vt:lpstr>
      <vt:lpstr>PowerPoint Presentation</vt:lpstr>
      <vt:lpstr>What Is Aperio?</vt:lpstr>
      <vt:lpstr>Design Goals</vt:lpstr>
      <vt:lpstr>Current Prototype</vt:lpstr>
      <vt:lpstr>Target Audience</vt:lpstr>
      <vt:lpstr>Acquiring Data </vt:lpstr>
      <vt:lpstr>Responses</vt:lpstr>
      <vt:lpstr>More Feedback</vt:lpstr>
      <vt:lpstr>Application of Data</vt:lpstr>
      <vt:lpstr>Visit us at aperiofaucet.net github.com/mdiamond14/Aperio/ kickstarter.com/projects/545246334/844326656?token=9b80a16d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19</cp:revision>
  <dcterms:created xsi:type="dcterms:W3CDTF">2014-12-16T05:53:12Z</dcterms:created>
  <dcterms:modified xsi:type="dcterms:W3CDTF">2014-12-16T10:32:15Z</dcterms:modified>
</cp:coreProperties>
</file>