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73" r:id="rId3"/>
    <p:sldId id="271" r:id="rId4"/>
    <p:sldId id="260" r:id="rId5"/>
    <p:sldId id="272" r:id="rId6"/>
    <p:sldId id="259" r:id="rId7"/>
    <p:sldId id="258" r:id="rId8"/>
    <p:sldId id="257" r:id="rId9"/>
    <p:sldId id="262" r:id="rId10"/>
    <p:sldId id="263" r:id="rId11"/>
    <p:sldId id="264" r:id="rId12"/>
    <p:sldId id="265" r:id="rId13"/>
    <p:sldId id="266" r:id="rId14"/>
    <p:sldId id="267" r:id="rId15"/>
    <p:sldId id="270" r:id="rId16"/>
    <p:sldId id="274" r:id="rId17"/>
    <p:sldId id="275" r:id="rId18"/>
    <p:sldId id="276" r:id="rId19"/>
    <p:sldId id="277" r:id="rId20"/>
    <p:sldId id="283" r:id="rId21"/>
    <p:sldId id="284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007BE6-C326-6C47-AB5B-C6AE3D1E9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41C459-9B03-F84F-B1E0-1DEAC50631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AC1C5A-3E63-4449-B50A-AAE69A44F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4453-4148-1246-ADDD-314ACCE51B3C}" type="datetimeFigureOut">
              <a:rPr lang="es-ES" smtClean="0"/>
              <a:t>12/2/23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861F8E-3C7D-9341-8D98-05C7DDEA5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C2BBEF-7D3B-2648-8767-0E667F904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DD99-41B3-A242-AC9D-3E7BC8AC18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4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37F498-6840-3E46-8DAB-7B7138D7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A62287-C766-BC46-8119-C74DE13CA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3F6DF8-FC14-BF4D-9E37-B24C1AE29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4453-4148-1246-ADDD-314ACCE51B3C}" type="datetimeFigureOut">
              <a:rPr lang="es-ES" smtClean="0"/>
              <a:t>12/2/23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BDC07A-2B08-384C-A982-A4DABF54B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487C56-F2D0-B145-B2A5-2098D4522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DD99-41B3-A242-AC9D-3E7BC8AC18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1389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C23A61B-E220-6547-8DA9-D8E60A5206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33F4C04-20FD-3549-AD3C-CDE3A02B7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361390-ED23-8E4C-9D7A-3D98FDD8D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4453-4148-1246-ADDD-314ACCE51B3C}" type="datetimeFigureOut">
              <a:rPr lang="es-ES" smtClean="0"/>
              <a:t>12/2/23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07952B-C504-EB4B-AF17-7D61653C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A7BDF4-5C63-0846-BE3C-9CEEFCC67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DD99-41B3-A242-AC9D-3E7BC8AC18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8973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ACACD1-A322-904A-99A9-A0D2C1C39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B84632-1F6E-1541-B0CD-375B37BF2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1D91F8-BB68-8743-B417-8F0E132C8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4453-4148-1246-ADDD-314ACCE51B3C}" type="datetimeFigureOut">
              <a:rPr lang="es-ES" smtClean="0"/>
              <a:t>12/2/23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400931-2E81-D54F-AED6-E2EF70BF5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3DA325-3D39-4A41-8847-2C4269705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DD99-41B3-A242-AC9D-3E7BC8AC18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3803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245778-56B7-4C42-BABC-B744C204E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A4E9AE-B944-234D-A91A-CB66BC5E5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A006C7-935E-5044-B71F-904E6CCDF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4453-4148-1246-ADDD-314ACCE51B3C}" type="datetimeFigureOut">
              <a:rPr lang="es-ES" smtClean="0"/>
              <a:t>12/2/23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479968-3C97-E94A-A3A7-1082EE7E5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216203-0868-634A-8219-B61AD1361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DD99-41B3-A242-AC9D-3E7BC8AC18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6826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8A375-1690-3D4E-8B94-77C970F80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33E015-59E2-8E4B-915B-777D56C568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5D46534-1B4A-8B4A-A1A2-73EF6686C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C038859-C072-D240-867B-F2DD3C9B2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4453-4148-1246-ADDD-314ACCE51B3C}" type="datetimeFigureOut">
              <a:rPr lang="es-ES" smtClean="0"/>
              <a:t>12/2/23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C21192-039D-EC4D-9959-6E71645AD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E9AFBB-E4D6-D74D-9AF3-A1E63208B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DD99-41B3-A242-AC9D-3E7BC8AC18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5444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BB1D7D-0D4E-894C-B3DF-C15E7F4E7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2D7C9F-8DE1-9642-BB9F-CC31C8577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4966BF8-34B6-584E-8675-3B2343B58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B8B8F7F-47FF-D646-A2F8-9878AB3250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2D85B99-2178-7841-9C1F-3569869AA9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F3703FB-4983-174D-8AA7-2B1682465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4453-4148-1246-ADDD-314ACCE51B3C}" type="datetimeFigureOut">
              <a:rPr lang="es-ES" smtClean="0"/>
              <a:t>12/2/23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E1F254C-983D-C14A-BB8E-C9FC3D304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FEA64DB-3B79-9E48-8ACF-A36D1A87A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DD99-41B3-A242-AC9D-3E7BC8AC18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4023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E29F7-EC97-B441-A371-38A1075D5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A9C310F-FC08-3042-BBEF-F1EA99EB1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4453-4148-1246-ADDD-314ACCE51B3C}" type="datetimeFigureOut">
              <a:rPr lang="es-ES" smtClean="0"/>
              <a:t>12/2/23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B8AB683-574D-E74E-8E7A-160CF8A92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B77F50B-6679-FC4B-B926-6C9AEB53E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DD99-41B3-A242-AC9D-3E7BC8AC18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044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6451FF4-3B85-494A-A696-CD2CEB5A0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4453-4148-1246-ADDD-314ACCE51B3C}" type="datetimeFigureOut">
              <a:rPr lang="es-ES" smtClean="0"/>
              <a:t>12/2/23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B89FADC-A40F-604E-AD54-E14647739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C0A21A-2715-3E40-B769-AFD89F4F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DD99-41B3-A242-AC9D-3E7BC8AC18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2674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31C01-EB58-9A41-96FC-BA21F91BE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BEF42F-610A-3340-9014-66A3927D4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0F4F10-CE8B-294C-9347-DD025B476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E2EE96D-7C1B-124E-B36C-C7B2DA8D4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4453-4148-1246-ADDD-314ACCE51B3C}" type="datetimeFigureOut">
              <a:rPr lang="es-ES" smtClean="0"/>
              <a:t>12/2/23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88B689-75E0-5242-8536-3A64C0FA8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D58E05-E9FD-D247-8147-48F627843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DD99-41B3-A242-AC9D-3E7BC8AC18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2805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27DFE8-E0A4-4244-B544-565A43F7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6A33D16-EB0A-F847-B7CF-61512F6C0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A86149E-5BDA-FB40-A066-8F9116BA0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09F5C1-4A80-2B4A-B01B-B1E54E061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4453-4148-1246-ADDD-314ACCE51B3C}" type="datetimeFigureOut">
              <a:rPr lang="es-ES" smtClean="0"/>
              <a:t>12/2/23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6492C01-89EF-1149-A462-D26C150AE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E26DFB-E044-BC43-8440-9FAFC8CA4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DD99-41B3-A242-AC9D-3E7BC8AC18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0900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EDAD701-82EA-4542-B0EA-5FDFE6773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EE6D6F-0D1D-2A48-831A-2F1DDB5E1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0C8C7D-0566-2840-964A-A4ACD5FB17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C4453-4148-1246-ADDD-314ACCE51B3C}" type="datetimeFigureOut">
              <a:rPr lang="es-ES" smtClean="0"/>
              <a:t>12/2/23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1572CE-2137-DC49-9F02-0ABC31E70C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A9E4D2-3D84-9349-AF86-1E4BBF6479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8DD99-41B3-A242-AC9D-3E7BC8AC18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58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10AEE9CA-1313-8D45-881F-EA41E9F14060}"/>
              </a:ext>
            </a:extLst>
          </p:cNvPr>
          <p:cNvGrpSpPr/>
          <p:nvPr/>
        </p:nvGrpSpPr>
        <p:grpSpPr>
          <a:xfrm>
            <a:off x="3042551" y="2171698"/>
            <a:ext cx="5644244" cy="1958608"/>
            <a:chOff x="3042551" y="2171698"/>
            <a:chExt cx="5644244" cy="1958608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0C6EEC01-6DA9-B849-861B-FC3CB0519CD1}"/>
                </a:ext>
              </a:extLst>
            </p:cNvPr>
            <p:cNvSpPr/>
            <p:nvPr/>
          </p:nvSpPr>
          <p:spPr>
            <a:xfrm>
              <a:off x="3042551" y="2171698"/>
              <a:ext cx="5644244" cy="1958608"/>
            </a:xfrm>
            <a:prstGeom prst="rect">
              <a:avLst/>
            </a:prstGeom>
            <a:noFill/>
            <a:scene3d>
              <a:camera prst="perspectiveContrastingRightFacing"/>
              <a:lightRig rig="threePt" dir="t"/>
            </a:scene3d>
            <a:sp3d extrusionH="120650" contourW="12700">
              <a:bevelT prst="angle"/>
              <a:extrusionClr>
                <a:schemeClr val="accent4">
                  <a:lumMod val="40000"/>
                  <a:lumOff val="60000"/>
                </a:schemeClr>
              </a:extrusionClr>
              <a:contourClr>
                <a:schemeClr val="accent6">
                  <a:lumMod val="40000"/>
                  <a:lumOff val="6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3d prstMaterial="flat"/>
            </a:bodyPr>
            <a:lstStyle/>
            <a:p>
              <a:pPr algn="ctr"/>
              <a:endParaRPr lang="es-ES"/>
            </a:p>
          </p:txBody>
        </p:sp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7B26FB8C-0ABA-3E4C-84E3-078A5B580A8E}"/>
                </a:ext>
              </a:extLst>
            </p:cNvPr>
            <p:cNvSpPr txBox="1"/>
            <p:nvPr/>
          </p:nvSpPr>
          <p:spPr>
            <a:xfrm>
              <a:off x="3189514" y="2286000"/>
              <a:ext cx="5225143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ContrastingRightFacing" fov="2700000"/>
                <a:lightRig rig="threePt" dir="t">
                  <a:rot lat="0" lon="0" rev="0"/>
                </a:lightRig>
              </a:scene3d>
              <a:sp3d extrusionH="82550" contourW="12700" prstMaterial="flat">
                <a:bevelT w="38100" h="38100" prst="angle"/>
                <a:bevelB w="38100" h="38100" prst="angle"/>
                <a:extrusionClr>
                  <a:schemeClr val="accent4">
                    <a:lumMod val="60000"/>
                    <a:lumOff val="40000"/>
                  </a:schemeClr>
                </a:extrusionClr>
                <a:contourClr>
                  <a:schemeClr val="accent6">
                    <a:lumMod val="40000"/>
                    <a:lumOff val="60000"/>
                  </a:schemeClr>
                </a:contourClr>
              </a:sp3d>
            </a:bodyPr>
            <a:lstStyle/>
            <a:p>
              <a:pPr algn="ctr"/>
              <a:r>
                <a:rPr lang="es-ES" sz="10000" dirty="0" err="1">
                  <a:solidFill>
                    <a:schemeClr val="accent5">
                      <a:lumMod val="75000"/>
                    </a:schemeClr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</a:rPr>
                <a:t>madiot</a:t>
              </a:r>
              <a:r>
                <a:rPr lang="es-ES" sz="10000" dirty="0">
                  <a:solidFill>
                    <a:schemeClr val="accent5">
                      <a:lumMod val="75000"/>
                    </a:schemeClr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</a:rPr>
                <a:t> 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1215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B26FB8C-0ABA-3E4C-84E3-078A5B580A8E}"/>
              </a:ext>
            </a:extLst>
          </p:cNvPr>
          <p:cNvSpPr txBox="1"/>
          <p:nvPr/>
        </p:nvSpPr>
        <p:spPr>
          <a:xfrm>
            <a:off x="3189514" y="2286000"/>
            <a:ext cx="6268811" cy="163121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ContrastingRightFacing" fov="2700000">
                <a:rot lat="623785" lon="19266000" rev="213211"/>
              </a:camera>
              <a:lightRig rig="threePt" dir="t">
                <a:rot lat="0" lon="0" rev="0"/>
              </a:lightRig>
            </a:scene3d>
            <a:sp3d extrusionH="154305" contourW="12700" prstMaterial="flat">
              <a:bevelT w="38100" h="38100" prst="angle"/>
              <a:bevelB w="38100" h="38100" prst="angle"/>
              <a:extrusionClr>
                <a:schemeClr val="accent6">
                  <a:lumMod val="60000"/>
                  <a:lumOff val="40000"/>
                </a:schemeClr>
              </a:extrusionClr>
              <a:contourClr>
                <a:schemeClr val="accent5">
                  <a:lumMod val="40000"/>
                  <a:lumOff val="60000"/>
                </a:schemeClr>
              </a:contourClr>
            </a:sp3d>
          </a:bodyPr>
          <a:lstStyle/>
          <a:p>
            <a:pPr algn="ctr"/>
            <a:r>
              <a:rPr lang="es-ES" sz="10000" dirty="0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MADIOT ©</a:t>
            </a:r>
          </a:p>
        </p:txBody>
      </p:sp>
    </p:spTree>
    <p:extLst>
      <p:ext uri="{BB962C8B-B14F-4D97-AF65-F5344CB8AC3E}">
        <p14:creationId xmlns:p14="http://schemas.microsoft.com/office/powerpoint/2010/main" val="2081402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B26FB8C-0ABA-3E4C-84E3-078A5B580A8E}"/>
              </a:ext>
            </a:extLst>
          </p:cNvPr>
          <p:cNvSpPr txBox="1"/>
          <p:nvPr/>
        </p:nvSpPr>
        <p:spPr>
          <a:xfrm>
            <a:off x="3189514" y="2286000"/>
            <a:ext cx="5925911" cy="163121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ContrastingRightFacing" fov="2700000">
                <a:rot lat="623785" lon="19266000" rev="213211"/>
              </a:camera>
              <a:lightRig rig="threePt" dir="t">
                <a:rot lat="0" lon="0" rev="0"/>
              </a:lightRig>
            </a:scene3d>
            <a:sp3d extrusionH="158750" contourW="12700" prstMaterial="flat">
              <a:bevelT w="38100" h="38100" prst="angle"/>
              <a:bevelB w="38100" h="38100" prst="angle"/>
              <a:extrusionClr>
                <a:schemeClr val="accent1">
                  <a:lumMod val="60000"/>
                  <a:lumOff val="40000"/>
                </a:schemeClr>
              </a:extrusionClr>
              <a:contourClr>
                <a:schemeClr val="accent5">
                  <a:lumMod val="40000"/>
                  <a:lumOff val="60000"/>
                </a:schemeClr>
              </a:contourClr>
            </a:sp3d>
          </a:bodyPr>
          <a:lstStyle/>
          <a:p>
            <a:pPr algn="ctr"/>
            <a:r>
              <a:rPr lang="es-ES" sz="10000" dirty="0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MADIOT ©</a:t>
            </a:r>
          </a:p>
        </p:txBody>
      </p:sp>
    </p:spTree>
    <p:extLst>
      <p:ext uri="{BB962C8B-B14F-4D97-AF65-F5344CB8AC3E}">
        <p14:creationId xmlns:p14="http://schemas.microsoft.com/office/powerpoint/2010/main" val="454825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B26FB8C-0ABA-3E4C-84E3-078A5B580A8E}"/>
              </a:ext>
            </a:extLst>
          </p:cNvPr>
          <p:cNvSpPr txBox="1"/>
          <p:nvPr/>
        </p:nvSpPr>
        <p:spPr>
          <a:xfrm>
            <a:off x="3189514" y="2286000"/>
            <a:ext cx="5897336" cy="163121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ContrastingRightFacing" fov="2700000">
                <a:rot lat="623785" lon="19266000" rev="213211"/>
              </a:camera>
              <a:lightRig rig="threePt" dir="t">
                <a:rot lat="0" lon="0" rev="0"/>
              </a:lightRig>
            </a:scene3d>
            <a:sp3d extrusionH="158750" contourW="12700" prstMaterial="flat">
              <a:bevelT w="38100" h="38100" prst="angle"/>
              <a:bevelB w="38100" h="38100" prst="angle"/>
              <a:extrusionClr>
                <a:schemeClr val="accent1">
                  <a:lumMod val="60000"/>
                  <a:lumOff val="40000"/>
                </a:schemeClr>
              </a:extrusionClr>
              <a:contourClr>
                <a:schemeClr val="accent6">
                  <a:lumMod val="40000"/>
                  <a:lumOff val="60000"/>
                </a:schemeClr>
              </a:contourClr>
            </a:sp3d>
          </a:bodyPr>
          <a:lstStyle/>
          <a:p>
            <a:pPr algn="ctr"/>
            <a:r>
              <a:rPr lang="es-ES" sz="10000" dirty="0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MADIOT ©</a:t>
            </a:r>
          </a:p>
        </p:txBody>
      </p:sp>
    </p:spTree>
    <p:extLst>
      <p:ext uri="{BB962C8B-B14F-4D97-AF65-F5344CB8AC3E}">
        <p14:creationId xmlns:p14="http://schemas.microsoft.com/office/powerpoint/2010/main" val="1562851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B26FB8C-0ABA-3E4C-84E3-078A5B580A8E}"/>
              </a:ext>
            </a:extLst>
          </p:cNvPr>
          <p:cNvSpPr txBox="1"/>
          <p:nvPr/>
        </p:nvSpPr>
        <p:spPr>
          <a:xfrm>
            <a:off x="3189514" y="2286000"/>
            <a:ext cx="6111649" cy="163121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ContrastingRightFacing" fov="2700000">
                <a:rot lat="623785" lon="19266000" rev="213211"/>
              </a:camera>
              <a:lightRig rig="threePt" dir="t">
                <a:rot lat="0" lon="0" rev="0"/>
              </a:lightRig>
            </a:scene3d>
            <a:sp3d extrusionH="158750" contourW="12700" prstMaterial="flat">
              <a:bevelT w="38100" h="38100" prst="angle"/>
              <a:bevelB w="38100" h="38100" prst="angle"/>
              <a:extrusionClr>
                <a:schemeClr val="accent1">
                  <a:lumMod val="60000"/>
                  <a:lumOff val="40000"/>
                </a:schemeClr>
              </a:extrusionClr>
              <a:contourClr>
                <a:schemeClr val="accent4">
                  <a:lumMod val="40000"/>
                  <a:lumOff val="60000"/>
                </a:schemeClr>
              </a:contourClr>
            </a:sp3d>
          </a:bodyPr>
          <a:lstStyle/>
          <a:p>
            <a:pPr algn="ctr"/>
            <a:r>
              <a:rPr lang="es-ES" sz="10000" dirty="0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MADIOT ©</a:t>
            </a:r>
          </a:p>
        </p:txBody>
      </p:sp>
    </p:spTree>
    <p:extLst>
      <p:ext uri="{BB962C8B-B14F-4D97-AF65-F5344CB8AC3E}">
        <p14:creationId xmlns:p14="http://schemas.microsoft.com/office/powerpoint/2010/main" val="3577740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B26FB8C-0ABA-3E4C-84E3-078A5B580A8E}"/>
              </a:ext>
            </a:extLst>
          </p:cNvPr>
          <p:cNvSpPr txBox="1"/>
          <p:nvPr/>
        </p:nvSpPr>
        <p:spPr>
          <a:xfrm>
            <a:off x="842963" y="1614487"/>
            <a:ext cx="11944350" cy="31700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ContrastingRightFacing" fov="2700000">
                <a:rot lat="623785" lon="18720000" rev="213211"/>
              </a:camera>
              <a:lightRig rig="glow" dir="t"/>
            </a:scene3d>
            <a:sp3d extrusionH="234950" prstMaterial="flat">
              <a:extrusionClr>
                <a:schemeClr val="accent1">
                  <a:lumMod val="60000"/>
                  <a:lumOff val="40000"/>
                </a:schemeClr>
              </a:extrusionClr>
              <a:contourClr>
                <a:schemeClr val="bg1"/>
              </a:contourClr>
            </a:sp3d>
          </a:bodyPr>
          <a:lstStyle/>
          <a:p>
            <a:pPr algn="ctr"/>
            <a:r>
              <a:rPr lang="es-ES" sz="20000" dirty="0">
                <a:solidFill>
                  <a:schemeClr val="bg1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MADIOT </a:t>
            </a:r>
            <a:r>
              <a:rPr lang="es-ES" sz="10000" dirty="0">
                <a:solidFill>
                  <a:schemeClr val="bg1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 </a:t>
            </a:r>
            <a:r>
              <a:rPr lang="es-ES" sz="20000" baseline="30000" dirty="0">
                <a:solidFill>
                  <a:schemeClr val="bg1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©</a:t>
            </a:r>
          </a:p>
        </p:txBody>
      </p:sp>
    </p:spTree>
    <p:extLst>
      <p:ext uri="{BB962C8B-B14F-4D97-AF65-F5344CB8AC3E}">
        <p14:creationId xmlns:p14="http://schemas.microsoft.com/office/powerpoint/2010/main" val="1817271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B26FB8C-0ABA-3E4C-84E3-078A5B580A8E}"/>
              </a:ext>
            </a:extLst>
          </p:cNvPr>
          <p:cNvSpPr txBox="1"/>
          <p:nvPr/>
        </p:nvSpPr>
        <p:spPr>
          <a:xfrm>
            <a:off x="842963" y="1614487"/>
            <a:ext cx="11944350" cy="31700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ContrastingRightFacing" fov="2700000">
                <a:rot lat="623785" lon="18720000" rev="213211"/>
              </a:camera>
              <a:lightRig rig="glow" dir="t"/>
            </a:scene3d>
            <a:sp3d extrusionH="234950" prstMaterial="flat">
              <a:bevelT w="38100" h="38100" prst="angle"/>
              <a:extrusionClr>
                <a:schemeClr val="accent1">
                  <a:lumMod val="60000"/>
                  <a:lumOff val="40000"/>
                </a:schemeClr>
              </a:extrusionClr>
              <a:contourClr>
                <a:schemeClr val="bg1"/>
              </a:contourClr>
            </a:sp3d>
          </a:bodyPr>
          <a:lstStyle/>
          <a:p>
            <a:pPr algn="ctr"/>
            <a:r>
              <a:rPr lang="es-ES" sz="20000" dirty="0">
                <a:solidFill>
                  <a:schemeClr val="bg1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MADIOT </a:t>
            </a:r>
            <a:r>
              <a:rPr lang="es-ES" sz="10000" dirty="0">
                <a:solidFill>
                  <a:schemeClr val="bg1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 </a:t>
            </a:r>
            <a:r>
              <a:rPr lang="es-ES" sz="20000" baseline="30000" dirty="0">
                <a:solidFill>
                  <a:schemeClr val="bg1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©</a:t>
            </a:r>
          </a:p>
        </p:txBody>
      </p:sp>
    </p:spTree>
    <p:extLst>
      <p:ext uri="{BB962C8B-B14F-4D97-AF65-F5344CB8AC3E}">
        <p14:creationId xmlns:p14="http://schemas.microsoft.com/office/powerpoint/2010/main" val="1219965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B26FB8C-0ABA-3E4C-84E3-078A5B580A8E}"/>
              </a:ext>
            </a:extLst>
          </p:cNvPr>
          <p:cNvSpPr txBox="1"/>
          <p:nvPr/>
        </p:nvSpPr>
        <p:spPr>
          <a:xfrm>
            <a:off x="1458686" y="1948543"/>
            <a:ext cx="11549743" cy="193899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ContrastingRightFacing" fov="2700000"/>
              <a:lightRig rig="threePt" dir="t">
                <a:rot lat="0" lon="0" rev="0"/>
              </a:lightRig>
            </a:scene3d>
            <a:sp3d extrusionH="82550" contourW="12700" prstMaterial="flat">
              <a:bevelT w="38100" h="38100" prst="angle"/>
              <a:bevelB w="38100" h="38100" prst="angle"/>
              <a:extrusionClr>
                <a:schemeClr val="accent6">
                  <a:lumMod val="60000"/>
                  <a:lumOff val="40000"/>
                </a:schemeClr>
              </a:extrusionClr>
              <a:contourClr>
                <a:schemeClr val="accent5">
                  <a:lumMod val="40000"/>
                  <a:lumOff val="60000"/>
                </a:schemeClr>
              </a:contourClr>
            </a:sp3d>
          </a:bodyPr>
          <a:lstStyle/>
          <a:p>
            <a:pPr algn="ctr"/>
            <a:r>
              <a:rPr lang="es-ES" sz="12000" dirty="0" err="1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The</a:t>
            </a:r>
            <a:r>
              <a:rPr lang="es-ES" sz="12000" dirty="0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 </a:t>
            </a:r>
            <a:r>
              <a:rPr lang="es-ES" sz="12000" dirty="0" err="1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IoT</a:t>
            </a:r>
            <a:r>
              <a:rPr lang="es-ES" sz="12000" dirty="0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 Factory ©</a:t>
            </a:r>
          </a:p>
        </p:txBody>
      </p:sp>
    </p:spTree>
    <p:extLst>
      <p:ext uri="{BB962C8B-B14F-4D97-AF65-F5344CB8AC3E}">
        <p14:creationId xmlns:p14="http://schemas.microsoft.com/office/powerpoint/2010/main" val="4120513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B26FB8C-0ABA-3E4C-84E3-078A5B580A8E}"/>
              </a:ext>
            </a:extLst>
          </p:cNvPr>
          <p:cNvSpPr txBox="1"/>
          <p:nvPr/>
        </p:nvSpPr>
        <p:spPr>
          <a:xfrm>
            <a:off x="914401" y="2166257"/>
            <a:ext cx="11549743" cy="193899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ContrastingRightFacing" fov="2700000"/>
              <a:lightRig rig="threePt" dir="t">
                <a:rot lat="0" lon="0" rev="0"/>
              </a:lightRig>
            </a:scene3d>
            <a:sp3d extrusionH="82550" contourW="12700" prstMaterial="flat">
              <a:bevelT w="38100" h="38100" prst="angle"/>
              <a:bevelB w="38100" h="38100" prst="angle"/>
              <a:extrusionClr>
                <a:schemeClr val="accent6">
                  <a:lumMod val="60000"/>
                  <a:lumOff val="40000"/>
                </a:schemeClr>
              </a:extrusionClr>
              <a:contourClr>
                <a:schemeClr val="accent5">
                  <a:lumMod val="40000"/>
                  <a:lumOff val="60000"/>
                </a:schemeClr>
              </a:contourClr>
            </a:sp3d>
          </a:bodyPr>
          <a:lstStyle/>
          <a:p>
            <a:pPr algn="ctr"/>
            <a:r>
              <a:rPr lang="es-ES" sz="12000" dirty="0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Factor-</a:t>
            </a:r>
            <a:r>
              <a:rPr lang="es-ES" sz="12000" dirty="0" err="1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IoT</a:t>
            </a:r>
            <a:r>
              <a:rPr lang="es-ES" sz="12000" dirty="0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 ©</a:t>
            </a:r>
          </a:p>
        </p:txBody>
      </p:sp>
    </p:spTree>
    <p:extLst>
      <p:ext uri="{BB962C8B-B14F-4D97-AF65-F5344CB8AC3E}">
        <p14:creationId xmlns:p14="http://schemas.microsoft.com/office/powerpoint/2010/main" val="1576792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B26FB8C-0ABA-3E4C-84E3-078A5B580A8E}"/>
              </a:ext>
            </a:extLst>
          </p:cNvPr>
          <p:cNvSpPr txBox="1"/>
          <p:nvPr/>
        </p:nvSpPr>
        <p:spPr>
          <a:xfrm>
            <a:off x="914401" y="2166257"/>
            <a:ext cx="11549743" cy="193899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ContrastingRightFacing" fov="2700000"/>
              <a:lightRig rig="threePt" dir="t">
                <a:rot lat="0" lon="0" rev="0"/>
              </a:lightRig>
            </a:scene3d>
            <a:sp3d extrusionH="82550" contourW="12700" prstMaterial="flat">
              <a:bevelT w="38100" h="38100" prst="angle"/>
              <a:bevelB w="38100" h="38100" prst="angle"/>
              <a:extrusionClr>
                <a:schemeClr val="accent6">
                  <a:lumMod val="60000"/>
                  <a:lumOff val="40000"/>
                </a:schemeClr>
              </a:extrusionClr>
              <a:contourClr>
                <a:schemeClr val="accent5">
                  <a:lumMod val="40000"/>
                  <a:lumOff val="60000"/>
                </a:schemeClr>
              </a:contourClr>
            </a:sp3d>
          </a:bodyPr>
          <a:lstStyle/>
          <a:p>
            <a:pPr algn="ctr"/>
            <a:r>
              <a:rPr lang="es-ES" sz="12000" dirty="0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Factory of </a:t>
            </a:r>
            <a:r>
              <a:rPr lang="es-ES" sz="12000" dirty="0" err="1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IoT</a:t>
            </a:r>
            <a:r>
              <a:rPr lang="es-ES" sz="12000" dirty="0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 ©</a:t>
            </a:r>
          </a:p>
        </p:txBody>
      </p:sp>
    </p:spTree>
    <p:extLst>
      <p:ext uri="{BB962C8B-B14F-4D97-AF65-F5344CB8AC3E}">
        <p14:creationId xmlns:p14="http://schemas.microsoft.com/office/powerpoint/2010/main" val="273459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0C6EEC01-6DA9-B849-861B-FC3CB0519CD1}"/>
              </a:ext>
            </a:extLst>
          </p:cNvPr>
          <p:cNvSpPr/>
          <p:nvPr/>
        </p:nvSpPr>
        <p:spPr>
          <a:xfrm>
            <a:off x="1457324" y="2171698"/>
            <a:ext cx="9629775" cy="195860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4000"/>
                </a:schemeClr>
              </a:gs>
              <a:gs pos="74000">
                <a:schemeClr val="accent1">
                  <a:lumMod val="45000"/>
                  <a:lumOff val="55000"/>
                  <a:alpha val="56182"/>
                </a:schemeClr>
              </a:gs>
              <a:gs pos="83000">
                <a:schemeClr val="accent1">
                  <a:lumMod val="45000"/>
                  <a:lumOff val="55000"/>
                  <a:alpha val="54775"/>
                </a:schemeClr>
              </a:gs>
              <a:gs pos="100000">
                <a:schemeClr val="accent1">
                  <a:lumMod val="30000"/>
                  <a:lumOff val="70000"/>
                  <a:alpha val="54000"/>
                </a:schemeClr>
              </a:gs>
            </a:gsLst>
            <a:path path="shape">
              <a:fillToRect l="50000" t="50000" r="50000" b="50000"/>
            </a:path>
            <a:tileRect/>
          </a:gradFill>
          <a:scene3d>
            <a:camera prst="perspectiveContrastingRightFacing">
              <a:rot lat="20399998" lon="0" rev="0"/>
            </a:camera>
            <a:lightRig rig="balanced" dir="t"/>
          </a:scene3d>
          <a:sp3d extrusionH="190500" contourW="38100">
            <a:bevelT prst="angle"/>
            <a:extrusionClr>
              <a:schemeClr val="accent6">
                <a:lumMod val="60000"/>
                <a:lumOff val="40000"/>
              </a:schemeClr>
            </a:extrusionClr>
            <a:contourClr>
              <a:schemeClr val="accent5">
                <a:lumMod val="40000"/>
                <a:lumOff val="6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prstMaterial="flat"/>
          </a:bodyPr>
          <a:lstStyle/>
          <a:p>
            <a:pPr algn="ctr"/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B26FB8C-0ABA-3E4C-84E3-078A5B580A8E}"/>
              </a:ext>
            </a:extLst>
          </p:cNvPr>
          <p:cNvSpPr txBox="1"/>
          <p:nvPr/>
        </p:nvSpPr>
        <p:spPr>
          <a:xfrm>
            <a:off x="571500" y="2286000"/>
            <a:ext cx="11472863" cy="163121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ContrastingRightFacing" fov="2700000">
                <a:rot lat="19823780" lon="0" rev="0"/>
              </a:camera>
              <a:lightRig rig="threePt" dir="t">
                <a:rot lat="0" lon="0" rev="0"/>
              </a:lightRig>
            </a:scene3d>
            <a:sp3d extrusionH="152400" contourW="19050" prstMaterial="flat">
              <a:bevelT w="38100" h="38100" prst="angle"/>
              <a:bevelB w="38100" h="38100" prst="angle"/>
              <a:extrusionClr>
                <a:schemeClr val="accent6">
                  <a:lumMod val="60000"/>
                  <a:lumOff val="40000"/>
                </a:schemeClr>
              </a:extrusionClr>
              <a:contourClr>
                <a:schemeClr val="accent5">
                  <a:lumMod val="40000"/>
                  <a:lumOff val="60000"/>
                </a:schemeClr>
              </a:contourClr>
            </a:sp3d>
          </a:bodyPr>
          <a:lstStyle/>
          <a:p>
            <a:pPr algn="ctr"/>
            <a:r>
              <a:rPr lang="es-ES" sz="10000" dirty="0" err="1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The</a:t>
            </a:r>
            <a:r>
              <a:rPr lang="es-ES" sz="10000" dirty="0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 </a:t>
            </a:r>
            <a:r>
              <a:rPr lang="es-ES" sz="10000" dirty="0" err="1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IoT</a:t>
            </a:r>
            <a:r>
              <a:rPr lang="es-ES" sz="10000" dirty="0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 Factory ©</a:t>
            </a:r>
          </a:p>
        </p:txBody>
      </p:sp>
    </p:spTree>
    <p:extLst>
      <p:ext uri="{BB962C8B-B14F-4D97-AF65-F5344CB8AC3E}">
        <p14:creationId xmlns:p14="http://schemas.microsoft.com/office/powerpoint/2010/main" val="190756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0C6EEC01-6DA9-B849-861B-FC3CB0519CD1}"/>
              </a:ext>
            </a:extLst>
          </p:cNvPr>
          <p:cNvSpPr/>
          <p:nvPr/>
        </p:nvSpPr>
        <p:spPr>
          <a:xfrm>
            <a:off x="3042551" y="2171698"/>
            <a:ext cx="5644244" cy="195860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4000"/>
                </a:schemeClr>
              </a:gs>
              <a:gs pos="74000">
                <a:schemeClr val="accent1">
                  <a:lumMod val="45000"/>
                  <a:lumOff val="55000"/>
                  <a:alpha val="56182"/>
                </a:schemeClr>
              </a:gs>
              <a:gs pos="83000">
                <a:schemeClr val="accent1">
                  <a:lumMod val="45000"/>
                  <a:lumOff val="55000"/>
                  <a:alpha val="54775"/>
                </a:schemeClr>
              </a:gs>
              <a:gs pos="100000">
                <a:schemeClr val="accent1">
                  <a:lumMod val="30000"/>
                  <a:lumOff val="70000"/>
                  <a:alpha val="54000"/>
                </a:schemeClr>
              </a:gs>
            </a:gsLst>
            <a:path path="shape">
              <a:fillToRect l="50000" t="50000" r="50000" b="50000"/>
            </a:path>
            <a:tileRect/>
          </a:gradFill>
          <a:scene3d>
            <a:camera prst="perspectiveContrastingRightFacing"/>
            <a:lightRig rig="threePt" dir="t"/>
          </a:scene3d>
          <a:sp3d extrusionH="120650" contourW="12700">
            <a:bevelT prst="angle"/>
            <a:extrusionClr>
              <a:schemeClr val="accent4">
                <a:lumMod val="40000"/>
                <a:lumOff val="60000"/>
              </a:schemeClr>
            </a:extrusionClr>
            <a:contourClr>
              <a:schemeClr val="accent6">
                <a:lumMod val="40000"/>
                <a:lumOff val="6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prstMaterial="flat"/>
          </a:bodyPr>
          <a:lstStyle/>
          <a:p>
            <a:pPr algn="ctr"/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B26FB8C-0ABA-3E4C-84E3-078A5B580A8E}"/>
              </a:ext>
            </a:extLst>
          </p:cNvPr>
          <p:cNvSpPr txBox="1"/>
          <p:nvPr/>
        </p:nvSpPr>
        <p:spPr>
          <a:xfrm>
            <a:off x="3189514" y="2286000"/>
            <a:ext cx="5225143" cy="163121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ContrastingRightFacing" fov="2700000"/>
              <a:lightRig rig="threePt" dir="t">
                <a:rot lat="0" lon="0" rev="0"/>
              </a:lightRig>
            </a:scene3d>
            <a:sp3d extrusionH="82550" contourW="12700" prstMaterial="flat">
              <a:bevelT w="38100" h="38100" prst="angle"/>
              <a:bevelB w="38100" h="38100" prst="angle"/>
              <a:extrusionClr>
                <a:schemeClr val="accent4">
                  <a:lumMod val="60000"/>
                  <a:lumOff val="40000"/>
                </a:schemeClr>
              </a:extrusionClr>
              <a:contourClr>
                <a:schemeClr val="accent6">
                  <a:lumMod val="40000"/>
                  <a:lumOff val="60000"/>
                </a:schemeClr>
              </a:contourClr>
            </a:sp3d>
          </a:bodyPr>
          <a:lstStyle/>
          <a:p>
            <a:pPr algn="ctr"/>
            <a:r>
              <a:rPr lang="es-ES" sz="10000" dirty="0" err="1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madiot</a:t>
            </a:r>
            <a:r>
              <a:rPr lang="es-ES" sz="10000" dirty="0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 ©</a:t>
            </a:r>
          </a:p>
        </p:txBody>
      </p:sp>
    </p:spTree>
    <p:extLst>
      <p:ext uri="{BB962C8B-B14F-4D97-AF65-F5344CB8AC3E}">
        <p14:creationId xmlns:p14="http://schemas.microsoft.com/office/powerpoint/2010/main" val="2382452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0C6EEC01-6DA9-B849-861B-FC3CB0519CD1}"/>
              </a:ext>
            </a:extLst>
          </p:cNvPr>
          <p:cNvSpPr/>
          <p:nvPr/>
        </p:nvSpPr>
        <p:spPr>
          <a:xfrm>
            <a:off x="1457324" y="2171698"/>
            <a:ext cx="9629775" cy="195860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scene3d>
            <a:camera prst="perspectiveContrastingRightFacing">
              <a:rot lat="20399998" lon="0" rev="0"/>
            </a:camera>
            <a:lightRig rig="balanced" dir="t"/>
          </a:scene3d>
          <a:sp3d extrusionH="190500" contourW="38100">
            <a:bevelT prst="angle"/>
            <a:extrusionClr>
              <a:schemeClr val="accent6">
                <a:lumMod val="60000"/>
                <a:lumOff val="40000"/>
              </a:schemeClr>
            </a:extrusionClr>
            <a:contourClr>
              <a:schemeClr val="bg2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prstMaterial="flat"/>
          </a:bodyPr>
          <a:lstStyle/>
          <a:p>
            <a:pPr algn="ctr"/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B26FB8C-0ABA-3E4C-84E3-078A5B580A8E}"/>
              </a:ext>
            </a:extLst>
          </p:cNvPr>
          <p:cNvSpPr txBox="1"/>
          <p:nvPr/>
        </p:nvSpPr>
        <p:spPr>
          <a:xfrm>
            <a:off x="571500" y="2286000"/>
            <a:ext cx="11472863" cy="163121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ContrastingRightFacing" fov="2700000">
                <a:rot lat="19823780" lon="0" rev="0"/>
              </a:camera>
              <a:lightRig rig="threePt" dir="t">
                <a:rot lat="0" lon="0" rev="0"/>
              </a:lightRig>
            </a:scene3d>
            <a:sp3d extrusionH="152400" contourW="19050" prstMaterial="flat">
              <a:bevelT w="38100" h="38100" prst="angle"/>
              <a:bevelB w="38100" h="38100" prst="angle"/>
              <a:extrusionClr>
                <a:schemeClr val="accent6">
                  <a:lumMod val="60000"/>
                  <a:lumOff val="40000"/>
                </a:schemeClr>
              </a:extrusionClr>
              <a:contourClr>
                <a:schemeClr val="accent5">
                  <a:lumMod val="40000"/>
                  <a:lumOff val="60000"/>
                </a:schemeClr>
              </a:contourClr>
            </a:sp3d>
          </a:bodyPr>
          <a:lstStyle/>
          <a:p>
            <a:pPr algn="ctr"/>
            <a:r>
              <a:rPr lang="es-ES" sz="10000" dirty="0" err="1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The</a:t>
            </a:r>
            <a:r>
              <a:rPr lang="es-ES" sz="10000" dirty="0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 </a:t>
            </a:r>
            <a:r>
              <a:rPr lang="es-ES" sz="10000" dirty="0" err="1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IoT</a:t>
            </a:r>
            <a:r>
              <a:rPr lang="es-ES" sz="10000" dirty="0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 Factory ©</a:t>
            </a:r>
          </a:p>
        </p:txBody>
      </p:sp>
    </p:spTree>
    <p:extLst>
      <p:ext uri="{BB962C8B-B14F-4D97-AF65-F5344CB8AC3E}">
        <p14:creationId xmlns:p14="http://schemas.microsoft.com/office/powerpoint/2010/main" val="471816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0C6EEC01-6DA9-B849-861B-FC3CB0519CD1}"/>
              </a:ext>
            </a:extLst>
          </p:cNvPr>
          <p:cNvSpPr/>
          <p:nvPr/>
        </p:nvSpPr>
        <p:spPr>
          <a:xfrm>
            <a:off x="1457324" y="2171698"/>
            <a:ext cx="9629775" cy="195860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rect">
              <a:fillToRect l="50000" t="50000" r="50000" b="50000"/>
            </a:path>
            <a:tileRect/>
          </a:gradFill>
          <a:scene3d>
            <a:camera prst="perspectiveContrastingRightFacing">
              <a:rot lat="20399998" lon="0" rev="0"/>
            </a:camera>
            <a:lightRig rig="balanced" dir="t"/>
          </a:scene3d>
          <a:sp3d extrusionH="190500" contourW="38100">
            <a:bevelT prst="angle"/>
            <a:extrusionClr>
              <a:schemeClr val="accent6">
                <a:lumMod val="60000"/>
                <a:lumOff val="40000"/>
              </a:schemeClr>
            </a:extrusionClr>
            <a:contourClr>
              <a:schemeClr val="bg2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prstMaterial="flat"/>
          </a:bodyPr>
          <a:lstStyle/>
          <a:p>
            <a:pPr algn="ctr"/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B26FB8C-0ABA-3E4C-84E3-078A5B580A8E}"/>
              </a:ext>
            </a:extLst>
          </p:cNvPr>
          <p:cNvSpPr txBox="1"/>
          <p:nvPr/>
        </p:nvSpPr>
        <p:spPr>
          <a:xfrm>
            <a:off x="571500" y="2286000"/>
            <a:ext cx="11472863" cy="163121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ContrastingRightFacing" fov="2700000">
                <a:rot lat="19823780" lon="0" rev="0"/>
              </a:camera>
              <a:lightRig rig="threePt" dir="t">
                <a:rot lat="0" lon="0" rev="0"/>
              </a:lightRig>
            </a:scene3d>
            <a:sp3d extrusionH="152400" contourW="19050" prstMaterial="flat">
              <a:bevelT w="38100" h="38100" prst="angle"/>
              <a:bevelB w="38100" h="38100" prst="angle"/>
              <a:extrusionClr>
                <a:schemeClr val="accent6">
                  <a:lumMod val="60000"/>
                  <a:lumOff val="40000"/>
                </a:schemeClr>
              </a:extrusionClr>
              <a:contourClr>
                <a:schemeClr val="accent5">
                  <a:lumMod val="40000"/>
                  <a:lumOff val="60000"/>
                </a:schemeClr>
              </a:contourClr>
            </a:sp3d>
          </a:bodyPr>
          <a:lstStyle/>
          <a:p>
            <a:pPr algn="ctr"/>
            <a:r>
              <a:rPr lang="es-ES" sz="10000" dirty="0" err="1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The</a:t>
            </a:r>
            <a:r>
              <a:rPr lang="es-ES" sz="10000" dirty="0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 </a:t>
            </a:r>
            <a:r>
              <a:rPr lang="es-ES" sz="10000" dirty="0" err="1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IoT</a:t>
            </a:r>
            <a:r>
              <a:rPr lang="es-ES" sz="10000" dirty="0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 Factory ©</a:t>
            </a:r>
          </a:p>
        </p:txBody>
      </p:sp>
    </p:spTree>
    <p:extLst>
      <p:ext uri="{BB962C8B-B14F-4D97-AF65-F5344CB8AC3E}">
        <p14:creationId xmlns:p14="http://schemas.microsoft.com/office/powerpoint/2010/main" val="3481235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0C6EEC01-6DA9-B849-861B-FC3CB0519CD1}"/>
              </a:ext>
            </a:extLst>
          </p:cNvPr>
          <p:cNvSpPr/>
          <p:nvPr/>
        </p:nvSpPr>
        <p:spPr>
          <a:xfrm>
            <a:off x="1457324" y="2171698"/>
            <a:ext cx="9629775" cy="195860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4000"/>
                </a:schemeClr>
              </a:gs>
              <a:gs pos="74000">
                <a:schemeClr val="accent1">
                  <a:lumMod val="45000"/>
                  <a:lumOff val="55000"/>
                  <a:alpha val="56182"/>
                </a:schemeClr>
              </a:gs>
              <a:gs pos="83000">
                <a:schemeClr val="accent1">
                  <a:lumMod val="45000"/>
                  <a:lumOff val="55000"/>
                  <a:alpha val="54775"/>
                </a:schemeClr>
              </a:gs>
              <a:gs pos="100000">
                <a:schemeClr val="accent1">
                  <a:lumMod val="30000"/>
                  <a:lumOff val="70000"/>
                  <a:alpha val="54000"/>
                </a:schemeClr>
              </a:gs>
            </a:gsLst>
            <a:path path="shape">
              <a:fillToRect l="50000" t="50000" r="50000" b="50000"/>
            </a:path>
            <a:tileRect/>
          </a:gradFill>
          <a:scene3d>
            <a:camera prst="perspectiveContrastingRightFacing">
              <a:rot lat="20399998" lon="0" rev="0"/>
            </a:camera>
            <a:lightRig rig="balanced" dir="t"/>
          </a:scene3d>
          <a:sp3d extrusionH="190500" contourW="38100">
            <a:bevelT prst="angle"/>
            <a:extrusionClr>
              <a:schemeClr val="accent6">
                <a:lumMod val="60000"/>
                <a:lumOff val="40000"/>
              </a:schemeClr>
            </a:extrusionClr>
            <a:contourClr>
              <a:schemeClr val="accent5">
                <a:lumMod val="40000"/>
                <a:lumOff val="6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prstMaterial="flat"/>
          </a:bodyPr>
          <a:lstStyle/>
          <a:p>
            <a:pPr algn="ctr"/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B26FB8C-0ABA-3E4C-84E3-078A5B580A8E}"/>
              </a:ext>
            </a:extLst>
          </p:cNvPr>
          <p:cNvSpPr txBox="1"/>
          <p:nvPr/>
        </p:nvSpPr>
        <p:spPr>
          <a:xfrm>
            <a:off x="571500" y="2286000"/>
            <a:ext cx="11472863" cy="163121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ContrastingRightFacing" fov="2700000">
                <a:rot lat="19823780" lon="0" rev="0"/>
              </a:camera>
              <a:lightRig rig="threePt" dir="t">
                <a:rot lat="0" lon="0" rev="0"/>
              </a:lightRig>
            </a:scene3d>
            <a:sp3d extrusionH="152400" contourW="19050" prstMaterial="flat">
              <a:bevelT w="38100" h="38100" prst="angle"/>
              <a:bevelB w="38100" h="38100" prst="angle"/>
              <a:extrusionClr>
                <a:schemeClr val="accent6">
                  <a:lumMod val="60000"/>
                  <a:lumOff val="40000"/>
                </a:schemeClr>
              </a:extrusionClr>
              <a:contourClr>
                <a:schemeClr val="accent5">
                  <a:lumMod val="40000"/>
                  <a:lumOff val="60000"/>
                </a:schemeClr>
              </a:contourClr>
            </a:sp3d>
          </a:bodyPr>
          <a:lstStyle/>
          <a:p>
            <a:pPr algn="ctr"/>
            <a:r>
              <a:rPr lang="es-ES" sz="10000" dirty="0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Factor-</a:t>
            </a:r>
            <a:r>
              <a:rPr lang="es-ES" sz="10000" dirty="0" err="1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IoT</a:t>
            </a:r>
            <a:r>
              <a:rPr lang="es-ES" sz="10000" dirty="0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 ©</a:t>
            </a:r>
          </a:p>
        </p:txBody>
      </p:sp>
    </p:spTree>
    <p:extLst>
      <p:ext uri="{BB962C8B-B14F-4D97-AF65-F5344CB8AC3E}">
        <p14:creationId xmlns:p14="http://schemas.microsoft.com/office/powerpoint/2010/main" val="2320888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0C6EEC01-6DA9-B849-861B-FC3CB0519CD1}"/>
              </a:ext>
            </a:extLst>
          </p:cNvPr>
          <p:cNvSpPr/>
          <p:nvPr/>
        </p:nvSpPr>
        <p:spPr>
          <a:xfrm>
            <a:off x="1457324" y="2171698"/>
            <a:ext cx="9629775" cy="195860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4000"/>
                </a:schemeClr>
              </a:gs>
              <a:gs pos="74000">
                <a:schemeClr val="accent1">
                  <a:lumMod val="45000"/>
                  <a:lumOff val="55000"/>
                  <a:alpha val="56182"/>
                </a:schemeClr>
              </a:gs>
              <a:gs pos="83000">
                <a:schemeClr val="accent1">
                  <a:lumMod val="45000"/>
                  <a:lumOff val="55000"/>
                  <a:alpha val="54775"/>
                </a:schemeClr>
              </a:gs>
              <a:gs pos="100000">
                <a:schemeClr val="accent1">
                  <a:lumMod val="30000"/>
                  <a:lumOff val="70000"/>
                  <a:alpha val="54000"/>
                </a:schemeClr>
              </a:gs>
            </a:gsLst>
            <a:path path="shape">
              <a:fillToRect l="50000" t="50000" r="50000" b="50000"/>
            </a:path>
            <a:tileRect/>
          </a:gradFill>
          <a:scene3d>
            <a:camera prst="perspectiveContrastingRightFacing">
              <a:rot lat="20399998" lon="0" rev="0"/>
            </a:camera>
            <a:lightRig rig="balanced" dir="t"/>
          </a:scene3d>
          <a:sp3d extrusionH="190500" contourW="38100">
            <a:bevelT prst="angle"/>
            <a:extrusionClr>
              <a:schemeClr val="accent6">
                <a:lumMod val="60000"/>
                <a:lumOff val="40000"/>
              </a:schemeClr>
            </a:extrusionClr>
            <a:contourClr>
              <a:schemeClr val="accent5">
                <a:lumMod val="40000"/>
                <a:lumOff val="6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prstMaterial="flat"/>
          </a:bodyPr>
          <a:lstStyle/>
          <a:p>
            <a:pPr algn="ctr"/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B26FB8C-0ABA-3E4C-84E3-078A5B580A8E}"/>
              </a:ext>
            </a:extLst>
          </p:cNvPr>
          <p:cNvSpPr txBox="1"/>
          <p:nvPr/>
        </p:nvSpPr>
        <p:spPr>
          <a:xfrm>
            <a:off x="571500" y="2286000"/>
            <a:ext cx="11472863" cy="163121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ContrastingRightFacing" fov="2700000">
                <a:rot lat="19823780" lon="0" rev="0"/>
              </a:camera>
              <a:lightRig rig="threePt" dir="t">
                <a:rot lat="0" lon="0" rev="0"/>
              </a:lightRig>
            </a:scene3d>
            <a:sp3d extrusionH="152400" contourW="19050" prstMaterial="flat">
              <a:bevelT w="38100" h="38100" prst="angle"/>
              <a:bevelB w="38100" h="38100" prst="angle"/>
              <a:extrusionClr>
                <a:schemeClr val="accent6">
                  <a:lumMod val="60000"/>
                  <a:lumOff val="40000"/>
                </a:schemeClr>
              </a:extrusionClr>
              <a:contourClr>
                <a:schemeClr val="accent5">
                  <a:lumMod val="40000"/>
                  <a:lumOff val="60000"/>
                </a:schemeClr>
              </a:contourClr>
            </a:sp3d>
          </a:bodyPr>
          <a:lstStyle/>
          <a:p>
            <a:pPr algn="ctr"/>
            <a:r>
              <a:rPr lang="es-ES" sz="10000" dirty="0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Factory of </a:t>
            </a:r>
            <a:r>
              <a:rPr lang="es-ES" sz="10000" dirty="0" err="1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IoT</a:t>
            </a:r>
            <a:r>
              <a:rPr lang="es-ES" sz="10000" dirty="0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 ©</a:t>
            </a:r>
          </a:p>
        </p:txBody>
      </p:sp>
    </p:spTree>
    <p:extLst>
      <p:ext uri="{BB962C8B-B14F-4D97-AF65-F5344CB8AC3E}">
        <p14:creationId xmlns:p14="http://schemas.microsoft.com/office/powerpoint/2010/main" val="522454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B26FB8C-0ABA-3E4C-84E3-078A5B580A8E}"/>
              </a:ext>
            </a:extLst>
          </p:cNvPr>
          <p:cNvSpPr txBox="1"/>
          <p:nvPr/>
        </p:nvSpPr>
        <p:spPr>
          <a:xfrm>
            <a:off x="571500" y="2286000"/>
            <a:ext cx="11472863" cy="163121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ContrastingRightFacing" fov="2700000">
                <a:rot lat="19823780" lon="0" rev="0"/>
              </a:camera>
              <a:lightRig rig="threePt" dir="t">
                <a:rot lat="0" lon="0" rev="0"/>
              </a:lightRig>
            </a:scene3d>
            <a:sp3d extrusionH="152400" contourW="19050" prstMaterial="flat">
              <a:bevelT w="38100" h="38100" prst="angle"/>
              <a:bevelB w="38100" h="38100" prst="angle"/>
              <a:extrusionClr>
                <a:schemeClr val="accent6">
                  <a:lumMod val="60000"/>
                  <a:lumOff val="40000"/>
                </a:schemeClr>
              </a:extrusionClr>
              <a:contourClr>
                <a:schemeClr val="accent5">
                  <a:lumMod val="40000"/>
                  <a:lumOff val="60000"/>
                </a:schemeClr>
              </a:contourClr>
            </a:sp3d>
          </a:bodyPr>
          <a:lstStyle/>
          <a:p>
            <a:pPr algn="ctr"/>
            <a:r>
              <a:rPr lang="es-ES" sz="10000" dirty="0" err="1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The</a:t>
            </a:r>
            <a:r>
              <a:rPr lang="es-ES" sz="10000" dirty="0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 </a:t>
            </a:r>
            <a:r>
              <a:rPr lang="es-ES" sz="10000" dirty="0" err="1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IoT</a:t>
            </a:r>
            <a:r>
              <a:rPr lang="es-ES" sz="10000" dirty="0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 Factory ©</a:t>
            </a:r>
          </a:p>
        </p:txBody>
      </p:sp>
    </p:spTree>
    <p:extLst>
      <p:ext uri="{BB962C8B-B14F-4D97-AF65-F5344CB8AC3E}">
        <p14:creationId xmlns:p14="http://schemas.microsoft.com/office/powerpoint/2010/main" val="13199605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B26FB8C-0ABA-3E4C-84E3-078A5B580A8E}"/>
              </a:ext>
            </a:extLst>
          </p:cNvPr>
          <p:cNvSpPr txBox="1"/>
          <p:nvPr/>
        </p:nvSpPr>
        <p:spPr>
          <a:xfrm>
            <a:off x="571500" y="2286000"/>
            <a:ext cx="11472863" cy="163121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ContrastingRightFacing" fov="2700000">
                <a:rot lat="19823780" lon="0" rev="0"/>
              </a:camera>
              <a:lightRig rig="threePt" dir="t">
                <a:rot lat="0" lon="0" rev="0"/>
              </a:lightRig>
            </a:scene3d>
            <a:sp3d extrusionH="152400" contourW="19050" prstMaterial="flat">
              <a:bevelT w="38100" h="38100" prst="angle"/>
              <a:bevelB w="38100" h="38100" prst="angle"/>
              <a:extrusionClr>
                <a:schemeClr val="accent6">
                  <a:lumMod val="60000"/>
                  <a:lumOff val="40000"/>
                </a:schemeClr>
              </a:extrusionClr>
              <a:contourClr>
                <a:schemeClr val="accent5">
                  <a:lumMod val="40000"/>
                  <a:lumOff val="60000"/>
                </a:schemeClr>
              </a:contourClr>
            </a:sp3d>
          </a:bodyPr>
          <a:lstStyle/>
          <a:p>
            <a:pPr algn="ctr"/>
            <a:r>
              <a:rPr lang="es-ES" sz="10000" dirty="0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Factor-</a:t>
            </a:r>
            <a:r>
              <a:rPr lang="es-ES" sz="10000" dirty="0" err="1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IoT</a:t>
            </a:r>
            <a:r>
              <a:rPr lang="es-ES" sz="10000" dirty="0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 ©</a:t>
            </a:r>
          </a:p>
        </p:txBody>
      </p:sp>
    </p:spTree>
    <p:extLst>
      <p:ext uri="{BB962C8B-B14F-4D97-AF65-F5344CB8AC3E}">
        <p14:creationId xmlns:p14="http://schemas.microsoft.com/office/powerpoint/2010/main" val="1503285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B26FB8C-0ABA-3E4C-84E3-078A5B580A8E}"/>
              </a:ext>
            </a:extLst>
          </p:cNvPr>
          <p:cNvSpPr txBox="1"/>
          <p:nvPr/>
        </p:nvSpPr>
        <p:spPr>
          <a:xfrm>
            <a:off x="571500" y="2286000"/>
            <a:ext cx="11472863" cy="163121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ContrastingRightFacing" fov="2700000">
                <a:rot lat="19823780" lon="0" rev="0"/>
              </a:camera>
              <a:lightRig rig="threePt" dir="t">
                <a:rot lat="0" lon="0" rev="0"/>
              </a:lightRig>
            </a:scene3d>
            <a:sp3d extrusionH="152400" contourW="19050" prstMaterial="flat">
              <a:bevelT w="38100" h="38100" prst="angle"/>
              <a:bevelB w="38100" h="38100" prst="angle"/>
              <a:extrusionClr>
                <a:schemeClr val="accent6">
                  <a:lumMod val="60000"/>
                  <a:lumOff val="40000"/>
                </a:schemeClr>
              </a:extrusionClr>
              <a:contourClr>
                <a:schemeClr val="accent5">
                  <a:lumMod val="40000"/>
                  <a:lumOff val="60000"/>
                </a:schemeClr>
              </a:contourClr>
            </a:sp3d>
          </a:bodyPr>
          <a:lstStyle/>
          <a:p>
            <a:pPr algn="ctr"/>
            <a:r>
              <a:rPr lang="es-ES" sz="10000" dirty="0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Factory of </a:t>
            </a:r>
            <a:r>
              <a:rPr lang="es-ES" sz="10000" dirty="0" err="1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IoT</a:t>
            </a:r>
            <a:r>
              <a:rPr lang="es-ES" sz="10000" dirty="0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 ©</a:t>
            </a:r>
          </a:p>
        </p:txBody>
      </p:sp>
    </p:spTree>
    <p:extLst>
      <p:ext uri="{BB962C8B-B14F-4D97-AF65-F5344CB8AC3E}">
        <p14:creationId xmlns:p14="http://schemas.microsoft.com/office/powerpoint/2010/main" val="2207261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B26FB8C-0ABA-3E4C-84E3-078A5B580A8E}"/>
              </a:ext>
            </a:extLst>
          </p:cNvPr>
          <p:cNvSpPr txBox="1"/>
          <p:nvPr/>
        </p:nvSpPr>
        <p:spPr>
          <a:xfrm>
            <a:off x="3189514" y="2286000"/>
            <a:ext cx="5225143" cy="163121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ContrastingRightFacing" fov="2700000"/>
              <a:lightRig rig="threePt" dir="t">
                <a:rot lat="0" lon="0" rev="0"/>
              </a:lightRig>
            </a:scene3d>
            <a:sp3d extrusionH="82550" contourW="12700" prstMaterial="flat">
              <a:bevelT w="38100" h="38100" prst="angle"/>
              <a:bevelB w="38100" h="38100" prst="angle"/>
              <a:extrusionClr>
                <a:schemeClr val="accent4">
                  <a:lumMod val="60000"/>
                  <a:lumOff val="40000"/>
                </a:schemeClr>
              </a:extrusionClr>
              <a:contourClr>
                <a:schemeClr val="accent5">
                  <a:lumMod val="40000"/>
                  <a:lumOff val="60000"/>
                </a:schemeClr>
              </a:contourClr>
            </a:sp3d>
          </a:bodyPr>
          <a:lstStyle/>
          <a:p>
            <a:pPr algn="ctr"/>
            <a:r>
              <a:rPr lang="es-ES" sz="10000" dirty="0" err="1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madiot</a:t>
            </a:r>
            <a:r>
              <a:rPr lang="es-ES" sz="10000" dirty="0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 ©</a:t>
            </a:r>
          </a:p>
        </p:txBody>
      </p:sp>
    </p:spTree>
    <p:extLst>
      <p:ext uri="{BB962C8B-B14F-4D97-AF65-F5344CB8AC3E}">
        <p14:creationId xmlns:p14="http://schemas.microsoft.com/office/powerpoint/2010/main" val="1863125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B26FB8C-0ABA-3E4C-84E3-078A5B580A8E}"/>
              </a:ext>
            </a:extLst>
          </p:cNvPr>
          <p:cNvSpPr txBox="1"/>
          <p:nvPr/>
        </p:nvSpPr>
        <p:spPr>
          <a:xfrm>
            <a:off x="3189514" y="2286000"/>
            <a:ext cx="5225143" cy="163121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ContrastingRightFacing" fov="2700000"/>
              <a:lightRig rig="threePt" dir="t">
                <a:rot lat="0" lon="0" rev="0"/>
              </a:lightRig>
            </a:scene3d>
            <a:sp3d extrusionH="82550" contourW="12700" prstMaterial="flat">
              <a:bevelT w="38100" h="38100" prst="angle"/>
              <a:bevelB w="38100" h="38100" prst="angle"/>
              <a:extrusionClr>
                <a:schemeClr val="accent6">
                  <a:lumMod val="60000"/>
                  <a:lumOff val="40000"/>
                </a:schemeClr>
              </a:extrusionClr>
              <a:contourClr>
                <a:schemeClr val="accent5">
                  <a:lumMod val="40000"/>
                  <a:lumOff val="60000"/>
                </a:schemeClr>
              </a:contourClr>
            </a:sp3d>
          </a:bodyPr>
          <a:lstStyle/>
          <a:p>
            <a:pPr algn="ctr"/>
            <a:r>
              <a:rPr lang="es-ES" sz="10000" dirty="0" err="1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madiot</a:t>
            </a:r>
            <a:r>
              <a:rPr lang="es-ES" sz="10000" dirty="0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 ©</a:t>
            </a:r>
          </a:p>
        </p:txBody>
      </p:sp>
    </p:spTree>
    <p:extLst>
      <p:ext uri="{BB962C8B-B14F-4D97-AF65-F5344CB8AC3E}">
        <p14:creationId xmlns:p14="http://schemas.microsoft.com/office/powerpoint/2010/main" val="1080361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B26FB8C-0ABA-3E4C-84E3-078A5B580A8E}"/>
              </a:ext>
            </a:extLst>
          </p:cNvPr>
          <p:cNvSpPr txBox="1"/>
          <p:nvPr/>
        </p:nvSpPr>
        <p:spPr>
          <a:xfrm>
            <a:off x="3189514" y="2286000"/>
            <a:ext cx="5225143" cy="163121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ContrastingRightFacing" fov="2700000"/>
              <a:lightRig rig="threePt" dir="t">
                <a:rot lat="0" lon="0" rev="0"/>
              </a:lightRig>
            </a:scene3d>
            <a:sp3d extrusionH="82550" contourW="12700" prstMaterial="flat">
              <a:bevelT w="38100" h="38100" prst="angle"/>
              <a:bevelB w="38100" h="38100" prst="angle"/>
              <a:extrusionClr>
                <a:schemeClr val="accent6">
                  <a:lumMod val="60000"/>
                  <a:lumOff val="40000"/>
                </a:schemeClr>
              </a:extrusionClr>
              <a:contourClr>
                <a:schemeClr val="accent4">
                  <a:lumMod val="40000"/>
                  <a:lumOff val="60000"/>
                </a:schemeClr>
              </a:contourClr>
            </a:sp3d>
          </a:bodyPr>
          <a:lstStyle/>
          <a:p>
            <a:pPr algn="ctr"/>
            <a:r>
              <a:rPr lang="es-ES" sz="10000" dirty="0" err="1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madiot</a:t>
            </a:r>
            <a:r>
              <a:rPr lang="es-ES" sz="10000" dirty="0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 ©</a:t>
            </a:r>
          </a:p>
        </p:txBody>
      </p:sp>
    </p:spTree>
    <p:extLst>
      <p:ext uri="{BB962C8B-B14F-4D97-AF65-F5344CB8AC3E}">
        <p14:creationId xmlns:p14="http://schemas.microsoft.com/office/powerpoint/2010/main" val="3157338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B26FB8C-0ABA-3E4C-84E3-078A5B580A8E}"/>
              </a:ext>
            </a:extLst>
          </p:cNvPr>
          <p:cNvSpPr txBox="1"/>
          <p:nvPr/>
        </p:nvSpPr>
        <p:spPr>
          <a:xfrm>
            <a:off x="3189514" y="2286000"/>
            <a:ext cx="5225143" cy="163121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ContrastingRightFacing" fov="2700000"/>
              <a:lightRig rig="threePt" dir="t">
                <a:rot lat="0" lon="0" rev="0"/>
              </a:lightRig>
            </a:scene3d>
            <a:sp3d extrusionH="82550" contourW="12700" prstMaterial="flat">
              <a:bevelT w="38100" h="38100" prst="angle"/>
              <a:bevelB w="38100" h="38100" prst="angle"/>
              <a:extrusionClr>
                <a:schemeClr val="accent1">
                  <a:lumMod val="60000"/>
                  <a:lumOff val="40000"/>
                </a:schemeClr>
              </a:extrusionClr>
              <a:contourClr>
                <a:schemeClr val="accent5">
                  <a:lumMod val="40000"/>
                  <a:lumOff val="60000"/>
                </a:schemeClr>
              </a:contourClr>
            </a:sp3d>
          </a:bodyPr>
          <a:lstStyle/>
          <a:p>
            <a:pPr algn="ctr"/>
            <a:r>
              <a:rPr lang="es-ES" sz="10000" dirty="0" err="1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madiot</a:t>
            </a:r>
            <a:r>
              <a:rPr lang="es-ES" sz="10000" dirty="0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 ©</a:t>
            </a:r>
          </a:p>
        </p:txBody>
      </p:sp>
    </p:spTree>
    <p:extLst>
      <p:ext uri="{BB962C8B-B14F-4D97-AF65-F5344CB8AC3E}">
        <p14:creationId xmlns:p14="http://schemas.microsoft.com/office/powerpoint/2010/main" val="3574903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B26FB8C-0ABA-3E4C-84E3-078A5B580A8E}"/>
              </a:ext>
            </a:extLst>
          </p:cNvPr>
          <p:cNvSpPr txBox="1"/>
          <p:nvPr/>
        </p:nvSpPr>
        <p:spPr>
          <a:xfrm>
            <a:off x="3189514" y="2286000"/>
            <a:ext cx="5225143" cy="163121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ContrastingRightFacing" fov="2700000"/>
              <a:lightRig rig="threePt" dir="t">
                <a:rot lat="0" lon="0" rev="0"/>
              </a:lightRig>
            </a:scene3d>
            <a:sp3d extrusionH="82550" contourW="12700" prstMaterial="flat">
              <a:bevelT w="38100" h="38100" prst="angle"/>
              <a:bevelB w="38100" h="38100" prst="angle"/>
              <a:extrusionClr>
                <a:schemeClr val="accent1">
                  <a:lumMod val="60000"/>
                  <a:lumOff val="40000"/>
                </a:schemeClr>
              </a:extrusionClr>
              <a:contourClr>
                <a:schemeClr val="accent6">
                  <a:lumMod val="40000"/>
                  <a:lumOff val="60000"/>
                </a:schemeClr>
              </a:contourClr>
            </a:sp3d>
          </a:bodyPr>
          <a:lstStyle/>
          <a:p>
            <a:pPr algn="ctr"/>
            <a:r>
              <a:rPr lang="es-ES" sz="10000" dirty="0" err="1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madiot</a:t>
            </a:r>
            <a:r>
              <a:rPr lang="es-ES" sz="10000" dirty="0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 ©</a:t>
            </a:r>
          </a:p>
        </p:txBody>
      </p:sp>
    </p:spTree>
    <p:extLst>
      <p:ext uri="{BB962C8B-B14F-4D97-AF65-F5344CB8AC3E}">
        <p14:creationId xmlns:p14="http://schemas.microsoft.com/office/powerpoint/2010/main" val="116790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B26FB8C-0ABA-3E4C-84E3-078A5B580A8E}"/>
              </a:ext>
            </a:extLst>
          </p:cNvPr>
          <p:cNvSpPr txBox="1"/>
          <p:nvPr/>
        </p:nvSpPr>
        <p:spPr>
          <a:xfrm>
            <a:off x="3189514" y="2286000"/>
            <a:ext cx="5225143" cy="163121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ContrastingRightFacing" fov="2700000"/>
              <a:lightRig rig="threePt" dir="t">
                <a:rot lat="0" lon="0" rev="0"/>
              </a:lightRig>
            </a:scene3d>
            <a:sp3d extrusionH="82550" contourW="12700" prstMaterial="flat">
              <a:bevelT w="38100" h="38100" prst="angle"/>
              <a:bevelB w="38100" h="38100" prst="angle"/>
              <a:extrusionClr>
                <a:schemeClr val="accent1">
                  <a:lumMod val="60000"/>
                  <a:lumOff val="40000"/>
                </a:schemeClr>
              </a:extrusionClr>
              <a:contourClr>
                <a:schemeClr val="accent4">
                  <a:lumMod val="40000"/>
                  <a:lumOff val="60000"/>
                </a:schemeClr>
              </a:contourClr>
            </a:sp3d>
          </a:bodyPr>
          <a:lstStyle/>
          <a:p>
            <a:pPr algn="ctr"/>
            <a:r>
              <a:rPr lang="es-ES" sz="10000" dirty="0" err="1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madiot</a:t>
            </a:r>
            <a:r>
              <a:rPr lang="es-ES" sz="10000" dirty="0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 ©</a:t>
            </a:r>
          </a:p>
        </p:txBody>
      </p:sp>
    </p:spTree>
    <p:extLst>
      <p:ext uri="{BB962C8B-B14F-4D97-AF65-F5344CB8AC3E}">
        <p14:creationId xmlns:p14="http://schemas.microsoft.com/office/powerpoint/2010/main" val="66571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B26FB8C-0ABA-3E4C-84E3-078A5B580A8E}"/>
              </a:ext>
            </a:extLst>
          </p:cNvPr>
          <p:cNvSpPr txBox="1"/>
          <p:nvPr/>
        </p:nvSpPr>
        <p:spPr>
          <a:xfrm>
            <a:off x="3189514" y="2286000"/>
            <a:ext cx="6267600" cy="1631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  <a:scene3d>
              <a:camera prst="perspectiveContrastingRightFacing" fov="2700000">
                <a:rot lat="602825" lon="19267763" rev="216000"/>
              </a:camera>
              <a:lightRig rig="threePt" dir="t">
                <a:rot lat="0" lon="0" rev="0"/>
              </a:lightRig>
            </a:scene3d>
            <a:sp3d extrusionH="158750" contourW="12700" prstMaterial="flat">
              <a:bevelT w="38100" h="38100" prst="angle"/>
              <a:bevelB w="38100" h="38100" prst="angle"/>
              <a:extrusionClr>
                <a:schemeClr val="accent4">
                  <a:lumMod val="60000"/>
                  <a:lumOff val="40000"/>
                </a:schemeClr>
              </a:extrusionClr>
              <a:contourClr>
                <a:schemeClr val="accent5">
                  <a:lumMod val="40000"/>
                  <a:lumOff val="60000"/>
                </a:schemeClr>
              </a:contourClr>
            </a:sp3d>
          </a:bodyPr>
          <a:lstStyle/>
          <a:p>
            <a:pPr algn="ctr"/>
            <a:r>
              <a:rPr lang="es-ES" sz="10000" dirty="0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MADIOT ©</a:t>
            </a:r>
          </a:p>
        </p:txBody>
      </p:sp>
    </p:spTree>
    <p:extLst>
      <p:ext uri="{BB962C8B-B14F-4D97-AF65-F5344CB8AC3E}">
        <p14:creationId xmlns:p14="http://schemas.microsoft.com/office/powerpoint/2010/main" val="12553459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68</Words>
  <Application>Microsoft Macintosh PowerPoint</Application>
  <PresentationFormat>Panorámica</PresentationFormat>
  <Paragraphs>26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Diaz Miguel</dc:creator>
  <cp:lastModifiedBy>Diaz Miguel</cp:lastModifiedBy>
  <cp:revision>8</cp:revision>
  <dcterms:created xsi:type="dcterms:W3CDTF">2023-01-29T08:12:21Z</dcterms:created>
  <dcterms:modified xsi:type="dcterms:W3CDTF">2023-02-12T09:38:39Z</dcterms:modified>
</cp:coreProperties>
</file>