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Knappe" initials="JK" lastIdx="1" clrIdx="0">
    <p:extLst>
      <p:ext uri="{19B8F6BF-5375-455C-9EA6-DF929625EA0E}">
        <p15:presenceInfo xmlns:p15="http://schemas.microsoft.com/office/powerpoint/2012/main" userId="Jan Knap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8249-212B-43B4-A70D-A54268E6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61276-26C8-4BA3-B3FA-C96F4428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51AC-FE40-4C02-A632-D771BC1B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90DB-73F9-46B5-8E41-F62EA71F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5DB30-8E38-484A-966D-4D67E820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C7BF-9E82-490C-A3B1-4C48FD10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16F1D-1EFF-4776-81EB-DEAFEE684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8157-102F-4112-8835-BD17C093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25D17-CFFD-4827-B9E2-A1C4A0DA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7E183-0202-4985-A3AD-D5CB4217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1A3D7-72F0-4BBE-AA43-CBCDC330D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62396-7243-4C19-877C-D886F025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021F-E8BC-4A0A-8365-472C1CEC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E59E-CAC8-45AB-BBF8-8BD5812E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4E22B-9133-47B2-BDD6-66AC42CC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0995-EA69-419D-B8E4-7B968B06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DB2D-9681-48DD-AB83-20BEF8F1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F747-04D3-4920-BE97-7A5A1E46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477A-2EAD-4A49-8F76-887240B8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596-D324-4B22-9901-8F8202F0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3E71-815C-44D0-A953-01EC3A2B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7B2DB-2343-458C-ADDA-8938EADE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9ADFA-C88C-42CE-A4D7-C02051F2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F715-153D-4594-8F12-F4F5DE60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B6EA-DB89-4E3D-8877-1624EEB2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4549-E80F-4B14-ADF1-9C2C3422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31E7-C12A-4487-B6C8-0E8437022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E832A-3E66-4E7B-BD7B-F741BC57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57016-4DEF-4E26-B165-07D3CDED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7CD53-10E5-4078-891C-4A0A611C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15739-A74C-491C-85CB-EBF0FC21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3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FE6-997F-4B71-AC37-3A0BC4EC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9E725-8BE5-4ADF-8132-2A57431F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F6B63-80F6-4A66-9912-2211DE16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0521F-7D78-42A4-BD65-9F0222079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127E6-B32D-44E1-B96E-BC039D02A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2A630-E158-4268-BF59-913C44B4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A5442-D15F-48B6-A343-96A01583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CB496-947E-4F25-8C39-1B2C1E62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3210-A173-46C8-AC02-D2EBE639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0E2D0-69F2-45AA-8421-4598F878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B59CE-C9DE-4533-A9F8-3476DC6C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4B346-303C-4820-8DB8-65E2FBBB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5ECCC-50E9-4FC4-82AB-13A3FD67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BA912-5C3A-40A5-9A70-B1BB95FC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B3C44-D284-4795-8666-2CAB776B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917F-49C6-452B-9D99-4420D1C7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070C-099F-4D3C-975F-1D644CB5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F6B87-C3B0-4743-AAD3-BDDF1592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FD9EA-A6D7-4DA8-B9BB-9DF94CF5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3F4B3-879D-4061-8DE3-6F283C04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2AE04-928A-4CED-A93C-0E74F5F8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B53D-437F-46CA-B0CB-99BE2FC5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FA13A-DCE0-4DE2-980D-B0D28AD8F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1C334-D603-4CBA-B330-197443A2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E82DB-2CC1-43F7-BDD8-12164015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5786A-65C5-4640-9764-95C7FD39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0CD46-4860-4343-9EDB-74C509E1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3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A24BC-8C56-4A1E-AE25-40ADE46C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95A07-E62E-4F21-AA5A-9AD51A2AD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67E1-DD0D-4FC2-A323-9A0B78C9C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9C0F-CA62-4C5B-9686-7C7BB174A67B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6346C-8CAB-4072-8C7A-DAC24EE13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320B-7CC3-4E62-A0B8-CFC703AB3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5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132B7-3C73-461A-B376-6C8DEEA85918}"/>
              </a:ext>
            </a:extLst>
          </p:cNvPr>
          <p:cNvSpPr/>
          <p:nvPr/>
        </p:nvSpPr>
        <p:spPr>
          <a:xfrm>
            <a:off x="2321169" y="1686245"/>
            <a:ext cx="57600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93EE1-AB14-4BFB-BB35-0CA4CF24C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456" b="89502" l="5142" r="94504">
                        <a14:foregroundMark x1="4610" y1="13879" x2="42199" y2="78470"/>
                        <a14:foregroundMark x1="42199" y1="78470" x2="54787" y2="73665"/>
                        <a14:foregroundMark x1="54787" y1="73665" x2="84043" y2="21352"/>
                        <a14:foregroundMark x1="84043" y1="21352" x2="13298" y2="15125"/>
                        <a14:foregroundMark x1="8333" y1="14235" x2="5319" y2="16014"/>
                        <a14:foregroundMark x1="92199" y1="13345" x2="94149" y2="14769"/>
                        <a14:foregroundMark x1="44858" y1="81139" x2="51596" y2="82384"/>
                        <a14:foregroundMark x1="48759" y1="89502" x2="47518" y2="88256"/>
                        <a14:foregroundMark x1="32624" y1="13167" x2="32624" y2="13167"/>
                        <a14:foregroundMark x1="20390" y1="12633" x2="20390" y2="12633"/>
                        <a14:foregroundMark x1="62589" y1="13345" x2="62589" y2="13345"/>
                        <a14:foregroundMark x1="76418" y1="13523" x2="76418" y2="13523"/>
                        <a14:foregroundMark x1="74291" y1="13701" x2="74291" y2="13701"/>
                        <a14:foregroundMark x1="27660" y1="12989" x2="27660" y2="12989"/>
                        <a14:foregroundMark x1="26950" y1="12989" x2="26950" y2="12989"/>
                        <a14:foregroundMark x1="26596" y1="13345" x2="26596" y2="13345"/>
                        <a14:foregroundMark x1="39894" y1="12456" x2="39894" y2="12456"/>
                        <a14:foregroundMark x1="56738" y1="13167" x2="58511" y2="13167"/>
                        <a14:foregroundMark x1="85106" y1="20819" x2="85106" y2="20819"/>
                        <a14:foregroundMark x1="8511" y1="13523" x2="7979" y2="22064"/>
                        <a14:foregroundMark x1="84929" y1="13701" x2="94504" y2="13701"/>
                        <a14:foregroundMark x1="15426" y1="12989" x2="39007" y2="14057"/>
                        <a14:foregroundMark x1="39007" y1="14057" x2="63298" y2="13167"/>
                        <a14:foregroundMark x1="63298" y1="13167" x2="73582" y2="13879"/>
                        <a14:foregroundMark x1="73582" y1="13879" x2="84929" y2="13167"/>
                        <a14:foregroundMark x1="84929" y1="13167" x2="94326" y2="13879"/>
                      </a14:backgroundRemoval>
                    </a14:imgEffect>
                  </a14:imgLayer>
                </a14:imgProps>
              </a:ext>
            </a:extLst>
          </a:blip>
          <a:srcRect t="9574" b="7001"/>
          <a:stretch/>
        </p:blipFill>
        <p:spPr>
          <a:xfrm>
            <a:off x="3199530" y="1783074"/>
            <a:ext cx="4214144" cy="350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0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132B7-3C73-461A-B376-6C8DEEA85918}"/>
              </a:ext>
            </a:extLst>
          </p:cNvPr>
          <p:cNvSpPr/>
          <p:nvPr/>
        </p:nvSpPr>
        <p:spPr>
          <a:xfrm>
            <a:off x="2321169" y="1686245"/>
            <a:ext cx="5092505" cy="3182816"/>
          </a:xfrm>
          <a:prstGeom prst="rect">
            <a:avLst/>
          </a:prstGeom>
          <a:blipFill dpi="0" rotWithShape="1">
            <a:blip r:embed="rId2"/>
            <a:srcRect/>
            <a:tile tx="-8001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3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132B7-3C73-461A-B376-6C8DEEA85918}"/>
              </a:ext>
            </a:extLst>
          </p:cNvPr>
          <p:cNvSpPr/>
          <p:nvPr/>
        </p:nvSpPr>
        <p:spPr>
          <a:xfrm>
            <a:off x="2321169" y="1686245"/>
            <a:ext cx="5092505" cy="3182816"/>
          </a:xfrm>
          <a:prstGeom prst="rect">
            <a:avLst/>
          </a:prstGeom>
          <a:blipFill dpi="0" rotWithShape="1">
            <a:blip r:embed="rId2"/>
            <a:srcRect/>
            <a:tile tx="-31750" ty="0" sx="60000" sy="6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ice_boxplots">
            <a:extLst>
              <a:ext uri="{FF2B5EF4-FFF2-40B4-BE49-F238E27FC236}">
                <a16:creationId xmlns:a16="http://schemas.microsoft.com/office/drawing/2014/main" id="{87B6383F-3113-41D4-A3C3-C3ADCD594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63" y="0"/>
            <a:ext cx="10457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3ED070-BFA7-4CDB-9AD0-4101FE5ABD5E}"/>
              </a:ext>
            </a:extLst>
          </p:cNvPr>
          <p:cNvSpPr txBox="1"/>
          <p:nvPr/>
        </p:nvSpPr>
        <p:spPr>
          <a:xfrm rot="16200000">
            <a:off x="-134029" y="232116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Price in 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3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Knappe</dc:creator>
  <cp:lastModifiedBy>Jan Knappe</cp:lastModifiedBy>
  <cp:revision>4</cp:revision>
  <dcterms:created xsi:type="dcterms:W3CDTF">2019-02-04T18:44:23Z</dcterms:created>
  <dcterms:modified xsi:type="dcterms:W3CDTF">2019-02-05T15:27:18Z</dcterms:modified>
</cp:coreProperties>
</file>