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Knappe" initials="JK" lastIdx="1" clrIdx="0">
    <p:extLst>
      <p:ext uri="{19B8F6BF-5375-455C-9EA6-DF929625EA0E}">
        <p15:presenceInfo xmlns:p15="http://schemas.microsoft.com/office/powerpoint/2012/main" userId="Jan Knap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C38249-212B-43B4-A70D-A54268E6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E61276-26C8-4BA3-B3FA-C96F44281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3351AC-FE40-4C02-A632-D771BC1B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EB90DB-73F9-46B5-8E41-F62EA71F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C5DB30-8E38-484A-966D-4D67E820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91C7BF-9E82-490C-A3B1-4C48FD10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016F1D-1EFF-4776-81EB-DEAFEE684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788157-102F-4112-8835-BD17C093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F25D17-CFFD-4827-B9E2-A1C4A0DA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7E183-0202-4985-A3AD-D5CB4217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E51A3D7-72F0-4BBE-AA43-CBCDC330D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262396-7243-4C19-877C-D886F025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AD021F-E8BC-4A0A-8365-472C1CEC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4BE59E-CAC8-45AB-BBF8-8BD5812E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4E22B-9133-47B2-BDD6-66AC42CC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B60995-EA69-419D-B8E4-7B968B06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FFDB2D-9681-48DD-AB83-20BEF8F1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F0F747-04D3-4920-BE97-7A5A1E46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B8477A-2EAD-4A49-8F76-887240B8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560596-D324-4B22-9901-8F8202F0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743E71-815C-44D0-A953-01EC3A2B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E7B2DB-2343-458C-ADDA-8938EADE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A9ADFA-C88C-42CE-A4D7-C02051F2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6AF715-153D-4594-8F12-F4F5DE60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7CB6EA-DB89-4E3D-8877-1624EEB2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504549-E80F-4B14-ADF1-9C2C3422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EC31E7-C12A-4487-B6C8-0E8437022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7E832A-3E66-4E7B-BD7B-F741BC57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C57016-4DEF-4E26-B165-07D3CDED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77CD53-10E5-4078-891C-4A0A611C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E15739-A74C-491C-85CB-EBF0FC21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3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00FE6-997F-4B71-AC37-3A0BC4EC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09E725-8BE5-4ADF-8132-2A57431F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1F6B63-80F6-4A66-9912-2211DE16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A00521F-7D78-42A4-BD65-9F0222079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3127E6-B32D-44E1-B96E-BC039D02A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1D2A630-E158-4268-BF59-913C44B4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C8A5442-D15F-48B6-A343-96A01583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75CB496-947E-4F25-8C39-1B2C1E62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33210-A173-46C8-AC02-D2EBE639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310E2D0-69F2-45AA-8421-4598F878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AB59CE-C9DE-4533-A9F8-3476DC6C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14B346-303C-4820-8DB8-65E2FBBB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95ECCC-50E9-4FC4-82AB-13A3FD67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7BA912-5C3A-40A5-9A70-B1BB95FC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7B3C44-D284-4795-8666-2CAB776B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99917F-49C6-452B-9D99-4420D1C7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3A070C-099F-4D3C-975F-1D644CB5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4F6B87-C3B0-4743-AAD3-BDDF1592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0FD9EA-A6D7-4DA8-B9BB-9DF94CF5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43F4B3-879D-4061-8DE3-6F283C04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E2AE04-928A-4CED-A93C-0E74F5F8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BEB53D-437F-46CA-B0CB-99BE2FC5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32FA13A-DCE0-4DE2-980D-B0D28AD8F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E1C334-D603-4CBA-B330-197443A2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4E82DB-2CC1-43F7-BDD8-12164015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9C0F-CA62-4C5B-9686-7C7BB174A67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25786A-65C5-4640-9764-95C7FD39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F0CD46-4860-4343-9EDB-74C509E1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3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E9A24BC-8C56-4A1E-AE25-40ADE46C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F95A07-E62E-4F21-AA5A-9AD51A2AD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0467E1-DD0D-4FC2-A323-9A0B78C9C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9C0F-CA62-4C5B-9686-7C7BB174A67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96346C-8CAB-4072-8C7A-DAC24EE13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7F320B-7CC3-4E62-A0B8-CFC703AB3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0971-B9BC-4DB7-96A4-BBAE550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5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72132B7-3C73-461A-B376-6C8DEEA85918}"/>
              </a:ext>
            </a:extLst>
          </p:cNvPr>
          <p:cNvSpPr/>
          <p:nvPr/>
        </p:nvSpPr>
        <p:spPr>
          <a:xfrm>
            <a:off x="590843" y="398076"/>
            <a:ext cx="9931791" cy="62667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3393EE1-AB14-4BFB-BB35-0CA4CF24C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456" b="89502" l="5142" r="94504">
                        <a14:foregroundMark x1="4610" y1="13879" x2="42199" y2="78470"/>
                        <a14:foregroundMark x1="42199" y1="78470" x2="54787" y2="73665"/>
                        <a14:foregroundMark x1="54787" y1="73665" x2="84043" y2="21352"/>
                        <a14:foregroundMark x1="84043" y1="21352" x2="13298" y2="15125"/>
                        <a14:foregroundMark x1="8333" y1="14235" x2="5319" y2="16014"/>
                        <a14:foregroundMark x1="92199" y1="13345" x2="94149" y2="14769"/>
                        <a14:foregroundMark x1="44858" y1="81139" x2="51596" y2="82384"/>
                        <a14:foregroundMark x1="48759" y1="89502" x2="47518" y2="88256"/>
                        <a14:foregroundMark x1="32624" y1="13167" x2="32624" y2="13167"/>
                        <a14:foregroundMark x1="20390" y1="12633" x2="20390" y2="12633"/>
                        <a14:foregroundMark x1="62589" y1="13345" x2="62589" y2="13345"/>
                        <a14:foregroundMark x1="76418" y1="13523" x2="76418" y2="13523"/>
                        <a14:foregroundMark x1="74291" y1="13701" x2="74291" y2="13701"/>
                        <a14:foregroundMark x1="27660" y1="12989" x2="27660" y2="12989"/>
                        <a14:foregroundMark x1="26950" y1="12989" x2="26950" y2="12989"/>
                        <a14:foregroundMark x1="26596" y1="13345" x2="26596" y2="13345"/>
                        <a14:foregroundMark x1="39894" y1="12456" x2="39894" y2="12456"/>
                        <a14:foregroundMark x1="56738" y1="13167" x2="58511" y2="13167"/>
                        <a14:foregroundMark x1="85106" y1="20819" x2="85106" y2="20819"/>
                        <a14:foregroundMark x1="8511" y1="13523" x2="7979" y2="22064"/>
                        <a14:foregroundMark x1="84929" y1="13701" x2="94504" y2="13701"/>
                        <a14:foregroundMark x1="15426" y1="12989" x2="39007" y2="14057"/>
                        <a14:foregroundMark x1="39007" y1="14057" x2="63298" y2="13167"/>
                        <a14:foregroundMark x1="63298" y1="13167" x2="73582" y2="13879"/>
                        <a14:foregroundMark x1="73582" y1="13879" x2="84929" y2="13167"/>
                        <a14:foregroundMark x1="84929" y1="13167" x2="94326" y2="13879"/>
                      </a14:backgroundRemoval>
                    </a14:imgEffect>
                  </a14:imgLayer>
                </a14:imgProps>
              </a:ext>
            </a:extLst>
          </a:blip>
          <a:srcRect t="9574" b="7001"/>
          <a:stretch/>
        </p:blipFill>
        <p:spPr>
          <a:xfrm>
            <a:off x="3199530" y="1783074"/>
            <a:ext cx="4214144" cy="3503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E34149F-EB17-4C7B-9A3B-3C0C8F246D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3945"/>
          <a:stretch/>
        </p:blipFill>
        <p:spPr>
          <a:xfrm>
            <a:off x="4747691" y="4234375"/>
            <a:ext cx="5774942" cy="2430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88E663B-EFC9-43FC-885A-A92539D206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3945"/>
          <a:stretch/>
        </p:blipFill>
        <p:spPr>
          <a:xfrm>
            <a:off x="590841" y="398075"/>
            <a:ext cx="5774942" cy="3192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80B8DC-A4D0-4052-B82B-DEFAF4710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0" y="388106"/>
            <a:ext cx="9970184" cy="62667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D7A7F6F-C76A-47EB-AE65-13D9976B2D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714"/>
          <a:stretch/>
        </p:blipFill>
        <p:spPr>
          <a:xfrm>
            <a:off x="2650071" y="987345"/>
            <a:ext cx="5774942" cy="29736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4EC1F8C-4E52-40F5-86D9-18CAA68470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885" t="52356" r="994" b="12204"/>
          <a:stretch/>
        </p:blipFill>
        <p:spPr>
          <a:xfrm>
            <a:off x="2650070" y="3661812"/>
            <a:ext cx="5774942" cy="255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0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8" t="50026" r="50351"/>
          <a:stretch/>
        </p:blipFill>
        <p:spPr>
          <a:xfrm>
            <a:off x="552450" y="388106"/>
            <a:ext cx="9992546" cy="6242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3393EE1-AB14-4BFB-BB35-0CA4CF24C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456" b="89502" l="5142" r="94504">
                        <a14:foregroundMark x1="4610" y1="13879" x2="42199" y2="78470"/>
                        <a14:foregroundMark x1="42199" y1="78470" x2="54787" y2="73665"/>
                        <a14:foregroundMark x1="54787" y1="73665" x2="84043" y2="21352"/>
                        <a14:foregroundMark x1="84043" y1="21352" x2="13298" y2="15125"/>
                        <a14:foregroundMark x1="8333" y1="14235" x2="5319" y2="16014"/>
                        <a14:foregroundMark x1="92199" y1="13345" x2="94149" y2="14769"/>
                        <a14:foregroundMark x1="44858" y1="81139" x2="51596" y2="82384"/>
                        <a14:foregroundMark x1="48759" y1="89502" x2="47518" y2="88256"/>
                        <a14:foregroundMark x1="32624" y1="13167" x2="32624" y2="13167"/>
                        <a14:foregroundMark x1="20390" y1="12633" x2="20390" y2="12633"/>
                        <a14:foregroundMark x1="62589" y1="13345" x2="62589" y2="13345"/>
                        <a14:foregroundMark x1="76418" y1="13523" x2="76418" y2="13523"/>
                        <a14:foregroundMark x1="74291" y1="13701" x2="74291" y2="13701"/>
                        <a14:foregroundMark x1="27660" y1="12989" x2="27660" y2="12989"/>
                        <a14:foregroundMark x1="26950" y1="12989" x2="26950" y2="12989"/>
                        <a14:foregroundMark x1="26596" y1="13345" x2="26596" y2="13345"/>
                        <a14:foregroundMark x1="39894" y1="12456" x2="39894" y2="12456"/>
                        <a14:foregroundMark x1="56738" y1="13167" x2="58511" y2="13167"/>
                        <a14:foregroundMark x1="85106" y1="20819" x2="85106" y2="20819"/>
                        <a14:foregroundMark x1="8511" y1="13523" x2="7979" y2="22064"/>
                        <a14:foregroundMark x1="84929" y1="13701" x2="94504" y2="13701"/>
                        <a14:foregroundMark x1="15426" y1="12989" x2="39007" y2="14057"/>
                        <a14:foregroundMark x1="39007" y1="14057" x2="63298" y2="13167"/>
                        <a14:foregroundMark x1="63298" y1="13167" x2="73582" y2="13879"/>
                        <a14:foregroundMark x1="73582" y1="13879" x2="84929" y2="13167"/>
                        <a14:foregroundMark x1="84929" y1="13167" x2="94326" y2="13879"/>
                      </a14:backgroundRemoval>
                    </a14:imgEffect>
                  </a14:imgLayer>
                </a14:imgProps>
              </a:ext>
            </a:extLst>
          </a:blip>
          <a:srcRect t="9574" b="7001"/>
          <a:stretch/>
        </p:blipFill>
        <p:spPr>
          <a:xfrm>
            <a:off x="3199530" y="1783074"/>
            <a:ext cx="4214144" cy="35031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D7A7F6F-C76A-47EB-AE65-13D9976B2D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714"/>
          <a:stretch/>
        </p:blipFill>
        <p:spPr>
          <a:xfrm>
            <a:off x="2650071" y="987345"/>
            <a:ext cx="5774942" cy="29736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4EC1F8C-4E52-40F5-86D9-18CAA68470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885" t="52356" r="994" b="12204"/>
          <a:stretch/>
        </p:blipFill>
        <p:spPr>
          <a:xfrm>
            <a:off x="2650070" y="3661812"/>
            <a:ext cx="5774942" cy="25514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3" t="52358"/>
          <a:stretch/>
        </p:blipFill>
        <p:spPr>
          <a:xfrm>
            <a:off x="2640347" y="3334954"/>
            <a:ext cx="5784665" cy="28782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42" b="50782"/>
          <a:stretch/>
        </p:blipFill>
        <p:spPr>
          <a:xfrm>
            <a:off x="2640348" y="1007345"/>
            <a:ext cx="5784664" cy="30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8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Knappe</dc:creator>
  <cp:lastModifiedBy>Célia Somlai-Haase</cp:lastModifiedBy>
  <cp:revision>10</cp:revision>
  <dcterms:created xsi:type="dcterms:W3CDTF">2019-02-04T18:44:23Z</dcterms:created>
  <dcterms:modified xsi:type="dcterms:W3CDTF">2019-02-26T17:28:47Z</dcterms:modified>
</cp:coreProperties>
</file>