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345"/>
    <a:srgbClr val="758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1C1C-D6D7-4C2D-A2EB-E02F3E2B3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CA2C8-0CF7-445A-B528-D8872D365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6BF14-CADE-4056-A3BA-392DC6B8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F93B-E815-47CD-A333-40DA8D7FC746}" type="datetimeFigureOut">
              <a:rPr lang="en-IE" smtClean="0"/>
              <a:t>17/01/2019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A6B01-146B-4E35-AFA4-996C1E21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7C2B6-14C4-4FD7-BB87-1251CC44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094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8523-F825-4B44-892C-6538F6CC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71444-D94C-4331-A42C-9ED4E71FE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B191-D610-4BE0-924B-A7C21783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F93B-E815-47CD-A333-40DA8D7FC746}" type="datetimeFigureOut">
              <a:rPr lang="en-IE" smtClean="0"/>
              <a:t>17/01/2019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4169A-8EF8-4489-9108-184A7390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2631C-26F1-4E5B-A993-4E5AEC0A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450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05383-8FC0-4DDE-8C83-1896CAC9D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A2655-6292-4AFE-A52C-E1B5B3FAF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E95B3-B976-4CCC-99E2-5BDEAF65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F93B-E815-47CD-A333-40DA8D7FC746}" type="datetimeFigureOut">
              <a:rPr lang="en-IE" smtClean="0"/>
              <a:t>17/01/2019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7AAA9-38B9-4EFE-B092-83E6B407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2E9E-0FC2-4D1E-92C6-80A20316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0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C73C-E1DA-45CF-9FFC-91372D6D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A076-4CEC-406B-A6DA-0CA99528D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B5389-94F1-4322-896D-2B20B7D3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F93B-E815-47CD-A333-40DA8D7FC746}" type="datetimeFigureOut">
              <a:rPr lang="en-IE" smtClean="0"/>
              <a:t>17/01/2019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8F112-26D9-4F59-80A2-86BB1652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13207-5F55-463A-84ED-20A77A60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119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9E3C-90E3-49CD-A9C2-1D23C02A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FC38E-01BF-42D0-9E04-906EB32E5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E2D9C-4A0F-40A0-B9BE-0BE0725B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F93B-E815-47CD-A333-40DA8D7FC746}" type="datetimeFigureOut">
              <a:rPr lang="en-IE" smtClean="0"/>
              <a:t>17/01/2019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BB3FC-1190-4BCE-929C-B66E85E5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74F65-A3F2-4B74-B53F-3D61FC80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634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B3CB-A3AA-41D7-B0BD-175D7765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284CF-267C-49EC-BF86-09BAF9DA7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DE85E-D0EA-497A-A206-4B8289E17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D3949-7ED8-4E5D-BE3C-32D0E684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F93B-E815-47CD-A333-40DA8D7FC746}" type="datetimeFigureOut">
              <a:rPr lang="en-IE" smtClean="0"/>
              <a:t>17/01/2019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7F451-134C-4F01-A496-D9778606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36B0E-858F-4E12-8574-B04CC43E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332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CAFF-371A-4468-92CB-BB30C936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E769D-3A2C-41BD-9E49-9F0A5ED9D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3BFE2-477A-4446-9C6D-D99EBE27D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B6956A-DA4F-4139-9201-237537925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5D63A8-A2C4-4CCC-9374-3AABF6C20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76826-833F-4BE7-B0B7-A4F7DC60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F93B-E815-47CD-A333-40DA8D7FC746}" type="datetimeFigureOut">
              <a:rPr lang="en-IE" smtClean="0"/>
              <a:t>17/01/2019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32DB6-E6EA-4D73-924A-C1781B10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A8498-2D6D-446D-A90D-2998B7AC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126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CE49-D1C9-40B3-90A2-51880532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DEDB5-755F-4753-9C37-116C3A7B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F93B-E815-47CD-A333-40DA8D7FC746}" type="datetimeFigureOut">
              <a:rPr lang="en-IE" smtClean="0"/>
              <a:t>17/01/2019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0A45B-806A-4506-9112-077BD663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11208-8E9F-4DC7-8823-6970684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314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B1B68-61F7-42B7-B309-5DADD641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F93B-E815-47CD-A333-40DA8D7FC746}" type="datetimeFigureOut">
              <a:rPr lang="en-IE" smtClean="0"/>
              <a:t>17/01/2019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14C52-5478-44B6-ADAE-1FDE78B0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62DC3-C737-488D-8BA6-B7C104E0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157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6842-861E-41E7-A6A9-0380A080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66E6F-57D4-492D-AE6F-31AC604D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71C22-A4AE-4C29-8687-4DAB18867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35EF8-7246-42C6-8355-814E6045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F93B-E815-47CD-A333-40DA8D7FC746}" type="datetimeFigureOut">
              <a:rPr lang="en-IE" smtClean="0"/>
              <a:t>17/01/2019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E8442-2CD2-4F3F-B3DF-9EF38466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9447F-09B4-427A-9386-99743A2F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237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5710-CCCA-4CB3-90E9-B7B200A7A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201B5-792A-48FD-810D-509CE4BC8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6AD99-0C28-4544-A19B-B50910444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0BC6F-6C0D-44DF-8C7D-9D39E59B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F93B-E815-47CD-A333-40DA8D7FC746}" type="datetimeFigureOut">
              <a:rPr lang="en-IE" smtClean="0"/>
              <a:t>17/01/2019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0DDAC-25F6-47C5-8BCD-419B2FC6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54891-D252-4BA8-8A22-3B9C69EC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30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ACF702-4878-4587-A7CF-C06AB37A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9126F-9829-4A75-AF6E-8E9B5A611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A0A26-F1ED-4537-A252-571A81EC5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F93B-E815-47CD-A333-40DA8D7FC746}" type="datetimeFigureOut">
              <a:rPr lang="en-IE" smtClean="0"/>
              <a:t>17/01/2019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093BD-F60B-4F85-982B-09756E093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803E7-4304-4349-8AD4-5E93BAC55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440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73DC9F-C673-4C8E-89CC-9629B2861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4715" y="1397000"/>
            <a:ext cx="5830645" cy="194354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D49382-E63A-42FE-99EC-ABEBE26E98A2}"/>
              </a:ext>
            </a:extLst>
          </p:cNvPr>
          <p:cNvCxnSpPr>
            <a:cxnSpLocks/>
          </p:cNvCxnSpPr>
          <p:nvPr/>
        </p:nvCxnSpPr>
        <p:spPr>
          <a:xfrm>
            <a:off x="3974564" y="1818042"/>
            <a:ext cx="0" cy="1140311"/>
          </a:xfrm>
          <a:prstGeom prst="line">
            <a:avLst/>
          </a:prstGeom>
          <a:ln w="28575">
            <a:solidFill>
              <a:srgbClr val="758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2040A8-C430-40B1-BF1D-CE02E3308668}"/>
              </a:ext>
            </a:extLst>
          </p:cNvPr>
          <p:cNvSpPr txBox="1"/>
          <p:nvPr/>
        </p:nvSpPr>
        <p:spPr>
          <a:xfrm>
            <a:off x="4195875" y="2153623"/>
            <a:ext cx="24609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6000" b="1" dirty="0">
                <a:solidFill>
                  <a:srgbClr val="758A35"/>
                </a:solidFill>
                <a:latin typeface="Overlock" panose="02000506030000020004" pitchFamily="2" charset="0"/>
              </a:rPr>
              <a:t>Carlow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797FA-AE42-4390-A974-0BAD7C03C39B}"/>
              </a:ext>
            </a:extLst>
          </p:cNvPr>
          <p:cNvSpPr txBox="1"/>
          <p:nvPr/>
        </p:nvSpPr>
        <p:spPr>
          <a:xfrm>
            <a:off x="6719509" y="2153622"/>
            <a:ext cx="3499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6000" b="1" dirty="0">
                <a:solidFill>
                  <a:srgbClr val="FF7345"/>
                </a:solidFill>
                <a:latin typeface="Overlock" panose="02000506030000020004" pitchFamily="2" charset="0"/>
              </a:rPr>
              <a:t>April 2019</a:t>
            </a:r>
          </a:p>
        </p:txBody>
      </p:sp>
    </p:spTree>
    <p:extLst>
      <p:ext uri="{BB962C8B-B14F-4D97-AF65-F5344CB8AC3E}">
        <p14:creationId xmlns:p14="http://schemas.microsoft.com/office/powerpoint/2010/main" val="68045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73DC9F-C673-4C8E-89CC-9629B2861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915" y="0"/>
            <a:ext cx="5830645" cy="19435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2040A8-C430-40B1-BF1D-CE02E3308668}"/>
              </a:ext>
            </a:extLst>
          </p:cNvPr>
          <p:cNvSpPr txBox="1"/>
          <p:nvPr/>
        </p:nvSpPr>
        <p:spPr>
          <a:xfrm>
            <a:off x="1057229" y="2795285"/>
            <a:ext cx="32223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8000" b="1" dirty="0">
                <a:solidFill>
                  <a:srgbClr val="758A35"/>
                </a:solidFill>
                <a:latin typeface="Overlock" panose="02000506030000020004" pitchFamily="2" charset="0"/>
              </a:rPr>
              <a:t>Carlow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797FA-AE42-4390-A974-0BAD7C03C39B}"/>
              </a:ext>
            </a:extLst>
          </p:cNvPr>
          <p:cNvSpPr txBox="1"/>
          <p:nvPr/>
        </p:nvSpPr>
        <p:spPr>
          <a:xfrm>
            <a:off x="368739" y="4970461"/>
            <a:ext cx="45993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8000" b="1" dirty="0">
                <a:solidFill>
                  <a:srgbClr val="FF7345"/>
                </a:solidFill>
                <a:latin typeface="Overlock" panose="02000506030000020004" pitchFamily="2" charset="0"/>
              </a:rPr>
              <a:t>April 2019</a:t>
            </a:r>
          </a:p>
        </p:txBody>
      </p:sp>
    </p:spTree>
    <p:extLst>
      <p:ext uri="{BB962C8B-B14F-4D97-AF65-F5344CB8AC3E}">
        <p14:creationId xmlns:p14="http://schemas.microsoft.com/office/powerpoint/2010/main" val="167087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Overlock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Knappe</dc:creator>
  <cp:lastModifiedBy>Jan Knappe</cp:lastModifiedBy>
  <cp:revision>2</cp:revision>
  <dcterms:created xsi:type="dcterms:W3CDTF">2019-01-16T11:15:28Z</dcterms:created>
  <dcterms:modified xsi:type="dcterms:W3CDTF">2019-01-17T10:16:06Z</dcterms:modified>
</cp:coreProperties>
</file>