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5" r:id="rId1"/>
  </p:sldMasterIdLst>
  <p:notesMasterIdLst>
    <p:notesMasterId r:id="rId11"/>
  </p:notesMasterIdLst>
  <p:handoutMasterIdLst>
    <p:handoutMasterId r:id="rId12"/>
  </p:handoutMasterIdLst>
  <p:sldIdLst>
    <p:sldId id="712" r:id="rId2"/>
    <p:sldId id="719" r:id="rId3"/>
    <p:sldId id="754" r:id="rId4"/>
    <p:sldId id="756" r:id="rId5"/>
    <p:sldId id="758" r:id="rId6"/>
    <p:sldId id="715" r:id="rId7"/>
    <p:sldId id="757" r:id="rId8"/>
    <p:sldId id="755" r:id="rId9"/>
    <p:sldId id="759" r:id="rId10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orient="horz" pos="912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  <p15:guide id="4" orient="horz" pos="624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pos="7296" userDrawn="1">
          <p15:clr>
            <a:srgbClr val="A4A3A4"/>
          </p15:clr>
        </p15:guide>
        <p15:guide id="8" pos="1920" userDrawn="1">
          <p15:clr>
            <a:srgbClr val="A4A3A4"/>
          </p15:clr>
        </p15:guide>
        <p15:guide id="9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FF"/>
    <a:srgbClr val="BFBFBF"/>
    <a:srgbClr val="FFDB0A"/>
    <a:srgbClr val="FFD20A"/>
    <a:srgbClr val="FFFFFF"/>
    <a:srgbClr val="003366"/>
    <a:srgbClr val="111111"/>
    <a:srgbClr val="FBFFFF"/>
    <a:srgbClr val="0098C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6433" autoAdjust="0"/>
  </p:normalViewPr>
  <p:slideViewPr>
    <p:cSldViewPr showGuides="1">
      <p:cViewPr varScale="1">
        <p:scale>
          <a:sx n="110" d="100"/>
          <a:sy n="110" d="100"/>
        </p:scale>
        <p:origin x="738" y="108"/>
      </p:cViewPr>
      <p:guideLst>
        <p:guide orient="horz" pos="3936"/>
        <p:guide orient="horz" pos="912"/>
        <p:guide orient="horz" pos="1776"/>
        <p:guide orient="horz" pos="624"/>
        <p:guide pos="3840"/>
        <p:guide pos="384"/>
        <p:guide pos="7296"/>
        <p:guide pos="1920"/>
        <p:guide pos="5568"/>
      </p:guideLst>
    </p:cSldViewPr>
  </p:slideViewPr>
  <p:outlineViewPr>
    <p:cViewPr>
      <p:scale>
        <a:sx n="33" d="100"/>
        <a:sy n="33" d="100"/>
      </p:scale>
      <p:origin x="0" y="15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384"/>
    </p:cViewPr>
  </p:sorterViewPr>
  <p:notesViewPr>
    <p:cSldViewPr>
      <p:cViewPr varScale="1">
        <p:scale>
          <a:sx n="111" d="100"/>
          <a:sy n="111" d="100"/>
        </p:scale>
        <p:origin x="2394" y="90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39552-332D-4C03-8174-7AA40DF7DF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A8AE18-9376-48B0-9A01-79ED07C59E0C}">
      <dgm:prSet phldrT="[Text]"/>
      <dgm:spPr>
        <a:xfrm>
          <a:off x="227409" y="311282"/>
          <a:ext cx="2590815" cy="447040"/>
        </a:xfrm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Siloed Data &amp; Systems</a:t>
          </a:r>
        </a:p>
      </dgm:t>
    </dgm:pt>
    <dgm:pt modelId="{9BE4DB0A-F518-418D-B8CC-56A0DB8BBD5E}" type="parTrans" cxnId="{8A9C5BDC-2F7A-4511-9226-76F58C7B0311}">
      <dgm:prSet/>
      <dgm:spPr/>
      <dgm:t>
        <a:bodyPr/>
        <a:lstStyle/>
        <a:p>
          <a:endParaRPr lang="en-US"/>
        </a:p>
      </dgm:t>
    </dgm:pt>
    <dgm:pt modelId="{7A19FEAF-8EF5-4F38-8F41-D0124CDB6716}" type="sibTrans" cxnId="{8A9C5BDC-2F7A-4511-9226-76F58C7B0311}">
      <dgm:prSet/>
      <dgm:spPr/>
      <dgm:t>
        <a:bodyPr/>
        <a:lstStyle/>
        <a:p>
          <a:endParaRPr lang="en-US"/>
        </a:p>
      </dgm:t>
    </dgm:pt>
    <dgm:pt modelId="{AC4325CA-BAFB-4D47-ABEC-2B1B75BDC6DA}">
      <dgm:prSet phldrT="[Text]"/>
      <dgm:spPr>
        <a:xfrm>
          <a:off x="3276592" y="311282"/>
          <a:ext cx="2590815" cy="447040"/>
        </a:xfrm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Inconsistent Metric Definitions</a:t>
          </a:r>
        </a:p>
      </dgm:t>
    </dgm:pt>
    <dgm:pt modelId="{18E1FD7F-6A8D-433D-93F1-94005F45A56F}" type="parTrans" cxnId="{325751F8-29CC-4269-8AD1-F7BACB2443D9}">
      <dgm:prSet/>
      <dgm:spPr/>
      <dgm:t>
        <a:bodyPr/>
        <a:lstStyle/>
        <a:p>
          <a:endParaRPr lang="en-US"/>
        </a:p>
      </dgm:t>
    </dgm:pt>
    <dgm:pt modelId="{D1D5DEA3-67C8-4A60-88B5-830730FE463F}" type="sibTrans" cxnId="{325751F8-29CC-4269-8AD1-F7BACB2443D9}">
      <dgm:prSet/>
      <dgm:spPr/>
      <dgm:t>
        <a:bodyPr/>
        <a:lstStyle/>
        <a:p>
          <a:endParaRPr lang="en-US"/>
        </a:p>
      </dgm:t>
    </dgm:pt>
    <dgm:pt modelId="{DD5362E2-96DC-4577-8995-07E11CAC3048}">
      <dgm:prSet phldrT="[Text]"/>
      <dgm:spPr>
        <a:xfrm>
          <a:off x="6331771" y="311282"/>
          <a:ext cx="2590815" cy="447040"/>
        </a:xfrm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Reactive (&amp; Disparate) Analytics</a:t>
          </a:r>
        </a:p>
      </dgm:t>
    </dgm:pt>
    <dgm:pt modelId="{9582E8A0-7FC9-4983-AC46-A71C2EAACCF3}" type="parTrans" cxnId="{EF635FA2-83BF-42B7-8E00-3A7D9188D9EA}">
      <dgm:prSet/>
      <dgm:spPr/>
      <dgm:t>
        <a:bodyPr/>
        <a:lstStyle/>
        <a:p>
          <a:endParaRPr lang="en-US"/>
        </a:p>
      </dgm:t>
    </dgm:pt>
    <dgm:pt modelId="{2B8BA679-3527-4978-BA23-52ED504C40D5}" type="sibTrans" cxnId="{EF635FA2-83BF-42B7-8E00-3A7D9188D9EA}">
      <dgm:prSet/>
      <dgm:spPr/>
      <dgm:t>
        <a:bodyPr/>
        <a:lstStyle/>
        <a:p>
          <a:endParaRPr lang="en-US"/>
        </a:p>
      </dgm:t>
    </dgm:pt>
    <dgm:pt modelId="{59F44A11-B981-4477-B756-E21961A9FE68}" type="pres">
      <dgm:prSet presAssocID="{AB839552-332D-4C03-8174-7AA40DF7DF04}" presName="CompostProcess" presStyleCnt="0">
        <dgm:presLayoutVars>
          <dgm:dir/>
          <dgm:resizeHandles val="exact"/>
        </dgm:presLayoutVars>
      </dgm:prSet>
      <dgm:spPr/>
    </dgm:pt>
    <dgm:pt modelId="{85241743-2B33-4267-9AF3-0B8B313C770C}" type="pres">
      <dgm:prSet presAssocID="{AB839552-332D-4C03-8174-7AA40DF7DF04}" presName="arrow" presStyleLbl="bgShp" presStyleIdx="0" presStyleCnt="1" custScaleX="107592" custScaleY="22727" custLinFactNeighborY="284"/>
      <dgm:spPr>
        <a:xfrm>
          <a:off x="2" y="438194"/>
          <a:ext cx="9143995" cy="253996"/>
        </a:xfrm>
        <a:prstGeom prst="rightArrow">
          <a:avLst/>
        </a:prstGeom>
      </dgm:spPr>
    </dgm:pt>
    <dgm:pt modelId="{E86E5DFD-669B-4AAA-BC52-91C259753198}" type="pres">
      <dgm:prSet presAssocID="{AB839552-332D-4C03-8174-7AA40DF7DF04}" presName="linearProcess" presStyleCnt="0"/>
      <dgm:spPr/>
    </dgm:pt>
    <dgm:pt modelId="{5C6CFE10-A97E-4FFD-B9B9-7620A604BC73}" type="pres">
      <dgm:prSet presAssocID="{E1A8AE18-9376-48B0-9A01-79ED07C59E0C}" presName="textNode" presStyleLbl="node1" presStyleIdx="0" presStyleCnt="3" custScaleX="71699" custLinFactNeighborX="-45002" custLinFactNeighborY="-5368">
        <dgm:presLayoutVars>
          <dgm:bulletEnabled val="1"/>
        </dgm:presLayoutVars>
      </dgm:prSet>
      <dgm:spPr>
        <a:prstGeom prst="roundRect">
          <a:avLst/>
        </a:prstGeom>
      </dgm:spPr>
    </dgm:pt>
    <dgm:pt modelId="{C8678D32-1DB5-4EC6-A6A2-5B4815546CC0}" type="pres">
      <dgm:prSet presAssocID="{7A19FEAF-8EF5-4F38-8F41-D0124CDB6716}" presName="sibTrans" presStyleCnt="0"/>
      <dgm:spPr/>
    </dgm:pt>
    <dgm:pt modelId="{44226D74-E2EF-4B0F-B49C-1BE6D3DC20EA}" type="pres">
      <dgm:prSet presAssocID="{AC4325CA-BAFB-4D47-ABEC-2B1B75BDC6DA}" presName="textNode" presStyleLbl="node1" presStyleIdx="1" presStyleCnt="3" custScaleX="71699" custLinFactNeighborY="-5368">
        <dgm:presLayoutVars>
          <dgm:bulletEnabled val="1"/>
        </dgm:presLayoutVars>
      </dgm:prSet>
      <dgm:spPr>
        <a:prstGeom prst="roundRect">
          <a:avLst/>
        </a:prstGeom>
      </dgm:spPr>
    </dgm:pt>
    <dgm:pt modelId="{66A16B59-851E-43D8-BAEF-998BB6202825}" type="pres">
      <dgm:prSet presAssocID="{D1D5DEA3-67C8-4A60-88B5-830730FE463F}" presName="sibTrans" presStyleCnt="0"/>
      <dgm:spPr/>
    </dgm:pt>
    <dgm:pt modelId="{03AD603D-3D2A-447E-8B73-E6BC3EB8A70D}" type="pres">
      <dgm:prSet presAssocID="{DD5362E2-96DC-4577-8995-07E11CAC3048}" presName="textNode" presStyleLbl="node1" presStyleIdx="2" presStyleCnt="3" custScaleX="71699" custLinFactNeighborX="46899" custLinFactNeighborY="-536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E0EF09-3F41-4B1F-95D2-08805FCF2B82}" type="presOf" srcId="{AC4325CA-BAFB-4D47-ABEC-2B1B75BDC6DA}" destId="{44226D74-E2EF-4B0F-B49C-1BE6D3DC20EA}" srcOrd="0" destOrd="0" presId="urn:microsoft.com/office/officeart/2005/8/layout/hProcess9"/>
    <dgm:cxn modelId="{6152FF5F-AA3B-473B-B3B0-D8EA7FCEFF47}" type="presOf" srcId="{AB839552-332D-4C03-8174-7AA40DF7DF04}" destId="{59F44A11-B981-4477-B756-E21961A9FE68}" srcOrd="0" destOrd="0" presId="urn:microsoft.com/office/officeart/2005/8/layout/hProcess9"/>
    <dgm:cxn modelId="{5135AA6C-1D9D-4D8E-8545-EC5008397FB9}" type="presOf" srcId="{E1A8AE18-9376-48B0-9A01-79ED07C59E0C}" destId="{5C6CFE10-A97E-4FFD-B9B9-7620A604BC73}" srcOrd="0" destOrd="0" presId="urn:microsoft.com/office/officeart/2005/8/layout/hProcess9"/>
    <dgm:cxn modelId="{305ECC74-B83D-4E49-8D42-26E95EDB7E40}" type="presOf" srcId="{DD5362E2-96DC-4577-8995-07E11CAC3048}" destId="{03AD603D-3D2A-447E-8B73-E6BC3EB8A70D}" srcOrd="0" destOrd="0" presId="urn:microsoft.com/office/officeart/2005/8/layout/hProcess9"/>
    <dgm:cxn modelId="{EF635FA2-83BF-42B7-8E00-3A7D9188D9EA}" srcId="{AB839552-332D-4C03-8174-7AA40DF7DF04}" destId="{DD5362E2-96DC-4577-8995-07E11CAC3048}" srcOrd="2" destOrd="0" parTransId="{9582E8A0-7FC9-4983-AC46-A71C2EAACCF3}" sibTransId="{2B8BA679-3527-4978-BA23-52ED504C40D5}"/>
    <dgm:cxn modelId="{8A9C5BDC-2F7A-4511-9226-76F58C7B0311}" srcId="{AB839552-332D-4C03-8174-7AA40DF7DF04}" destId="{E1A8AE18-9376-48B0-9A01-79ED07C59E0C}" srcOrd="0" destOrd="0" parTransId="{9BE4DB0A-F518-418D-B8CC-56A0DB8BBD5E}" sibTransId="{7A19FEAF-8EF5-4F38-8F41-D0124CDB6716}"/>
    <dgm:cxn modelId="{325751F8-29CC-4269-8AD1-F7BACB2443D9}" srcId="{AB839552-332D-4C03-8174-7AA40DF7DF04}" destId="{AC4325CA-BAFB-4D47-ABEC-2B1B75BDC6DA}" srcOrd="1" destOrd="0" parTransId="{18E1FD7F-6A8D-433D-93F1-94005F45A56F}" sibTransId="{D1D5DEA3-67C8-4A60-88B5-830730FE463F}"/>
    <dgm:cxn modelId="{A083BC5E-9167-4281-990D-0BBF70416EC8}" type="presParOf" srcId="{59F44A11-B981-4477-B756-E21961A9FE68}" destId="{85241743-2B33-4267-9AF3-0B8B313C770C}" srcOrd="0" destOrd="0" presId="urn:microsoft.com/office/officeart/2005/8/layout/hProcess9"/>
    <dgm:cxn modelId="{7B9D4981-9A0B-4BFF-B42F-BF1A30916CE3}" type="presParOf" srcId="{59F44A11-B981-4477-B756-E21961A9FE68}" destId="{E86E5DFD-669B-4AAA-BC52-91C259753198}" srcOrd="1" destOrd="0" presId="urn:microsoft.com/office/officeart/2005/8/layout/hProcess9"/>
    <dgm:cxn modelId="{5A991281-6A7E-4F3A-9BAC-A5B5930AA8F7}" type="presParOf" srcId="{E86E5DFD-669B-4AAA-BC52-91C259753198}" destId="{5C6CFE10-A97E-4FFD-B9B9-7620A604BC73}" srcOrd="0" destOrd="0" presId="urn:microsoft.com/office/officeart/2005/8/layout/hProcess9"/>
    <dgm:cxn modelId="{847A1D8A-425C-4597-B51A-6C6208F8B1A2}" type="presParOf" srcId="{E86E5DFD-669B-4AAA-BC52-91C259753198}" destId="{C8678D32-1DB5-4EC6-A6A2-5B4815546CC0}" srcOrd="1" destOrd="0" presId="urn:microsoft.com/office/officeart/2005/8/layout/hProcess9"/>
    <dgm:cxn modelId="{C1CB4489-3D6B-41E2-BCFE-85D1960AE619}" type="presParOf" srcId="{E86E5DFD-669B-4AAA-BC52-91C259753198}" destId="{44226D74-E2EF-4B0F-B49C-1BE6D3DC20EA}" srcOrd="2" destOrd="0" presId="urn:microsoft.com/office/officeart/2005/8/layout/hProcess9"/>
    <dgm:cxn modelId="{982A596E-BB6D-42BA-963B-5D32AD5E2CE2}" type="presParOf" srcId="{E86E5DFD-669B-4AAA-BC52-91C259753198}" destId="{66A16B59-851E-43D8-BAEF-998BB6202825}" srcOrd="3" destOrd="0" presId="urn:microsoft.com/office/officeart/2005/8/layout/hProcess9"/>
    <dgm:cxn modelId="{81DE4D47-49F4-470A-AB8B-832ACD98CEC1}" type="presParOf" srcId="{E86E5DFD-669B-4AAA-BC52-91C259753198}" destId="{03AD603D-3D2A-447E-8B73-E6BC3EB8A70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97B121-9F05-42F2-82C6-6497732448DD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780EC-46A0-4E92-9C86-DB529468AB8E}">
      <dgm:prSet phldrT="[Text]" custT="1"/>
      <dgm:spPr/>
      <dgm:t>
        <a:bodyPr/>
        <a:lstStyle/>
        <a:p>
          <a:pPr algn="ctr"/>
          <a:r>
            <a:rPr lang="en-US" sz="1400" b="1" dirty="0"/>
            <a:t>Taking KPI Data &amp; Reporting That Is…</a:t>
          </a:r>
        </a:p>
        <a:p>
          <a:pPr algn="ctr"/>
          <a:endParaRPr lang="en-US" sz="1400" b="1" dirty="0"/>
        </a:p>
        <a:p>
          <a:pPr algn="ctr"/>
          <a:r>
            <a:rPr lang="en-US" sz="1400" b="0" dirty="0"/>
            <a:t>Messy</a:t>
          </a:r>
        </a:p>
        <a:p>
          <a:pPr algn="ctr"/>
          <a:endParaRPr lang="en-US" sz="1400" b="0" dirty="0"/>
        </a:p>
        <a:p>
          <a:pPr algn="ctr"/>
          <a:r>
            <a:rPr lang="en-US" sz="1400" b="0" dirty="0"/>
            <a:t>Not Standardized</a:t>
          </a:r>
        </a:p>
        <a:p>
          <a:pPr algn="ctr"/>
          <a:endParaRPr lang="en-US" sz="1400" b="0" dirty="0"/>
        </a:p>
        <a:p>
          <a:pPr algn="ctr"/>
          <a:r>
            <a:rPr lang="en-US" sz="1400" b="0" dirty="0"/>
            <a:t>Reactive</a:t>
          </a:r>
        </a:p>
        <a:p>
          <a:pPr algn="ctr"/>
          <a:endParaRPr lang="en-US" sz="1400" b="0" dirty="0"/>
        </a:p>
        <a:p>
          <a:pPr algn="ctr"/>
          <a:r>
            <a:rPr lang="en-US" sz="1400" b="0" dirty="0"/>
            <a:t>Incomplete</a:t>
          </a:r>
        </a:p>
        <a:p>
          <a:pPr algn="ctr"/>
          <a:endParaRPr lang="en-US" sz="1400" b="0" dirty="0"/>
        </a:p>
        <a:p>
          <a:pPr algn="ctr"/>
          <a:r>
            <a:rPr lang="en-US" sz="1400" b="0" dirty="0"/>
            <a:t>Confusing</a:t>
          </a:r>
        </a:p>
        <a:p>
          <a:pPr algn="ctr"/>
          <a:endParaRPr lang="en-US" sz="1400" b="0" dirty="0"/>
        </a:p>
        <a:p>
          <a:pPr algn="ctr"/>
          <a:r>
            <a:rPr lang="en-US" sz="1400" b="0" dirty="0"/>
            <a:t>Out of Sync</a:t>
          </a:r>
        </a:p>
        <a:p>
          <a:pPr algn="ctr"/>
          <a:endParaRPr lang="en-US" sz="1400" b="1" dirty="0"/>
        </a:p>
        <a:p>
          <a:pPr algn="ctr"/>
          <a:endParaRPr lang="en-US" sz="1400" b="1" dirty="0"/>
        </a:p>
      </dgm:t>
    </dgm:pt>
    <dgm:pt modelId="{DFB1A7FB-6E55-4803-88B4-C930E4023525}" type="parTrans" cxnId="{146E6FDB-A906-4558-BFFC-4DE347801514}">
      <dgm:prSet/>
      <dgm:spPr/>
      <dgm:t>
        <a:bodyPr/>
        <a:lstStyle/>
        <a:p>
          <a:endParaRPr lang="en-US"/>
        </a:p>
      </dgm:t>
    </dgm:pt>
    <dgm:pt modelId="{4101856F-C3BC-4A89-89FE-67581D5DE807}" type="sibTrans" cxnId="{146E6FDB-A906-4558-BFFC-4DE347801514}">
      <dgm:prSet/>
      <dgm:spPr/>
      <dgm:t>
        <a:bodyPr/>
        <a:lstStyle/>
        <a:p>
          <a:endParaRPr lang="en-US"/>
        </a:p>
      </dgm:t>
    </dgm:pt>
    <dgm:pt modelId="{AE9EFBC4-D526-4C92-A787-EA3D591A7F76}">
      <dgm:prSet phldrT="[Text]" custT="1"/>
      <dgm:spPr/>
      <dgm:t>
        <a:bodyPr/>
        <a:lstStyle/>
        <a:p>
          <a:pPr algn="ctr"/>
          <a:r>
            <a:rPr lang="en-US" sz="1400" b="1"/>
            <a:t>To a KPI Reporting System That Is…</a:t>
          </a:r>
        </a:p>
        <a:p>
          <a:pPr algn="ctr"/>
          <a:endParaRPr lang="en-US" sz="1400" b="1"/>
        </a:p>
        <a:p>
          <a:pPr algn="ctr"/>
          <a:r>
            <a:rPr lang="en-US" sz="1400" b="0"/>
            <a:t>Clean</a:t>
          </a:r>
        </a:p>
        <a:p>
          <a:pPr algn="ctr"/>
          <a:endParaRPr lang="en-US" sz="1400" b="0"/>
        </a:p>
        <a:p>
          <a:pPr algn="ctr"/>
          <a:r>
            <a:rPr lang="en-US" sz="1400" b="0"/>
            <a:t>Standard</a:t>
          </a:r>
        </a:p>
        <a:p>
          <a:pPr algn="ctr"/>
          <a:endParaRPr lang="en-US" sz="1400" b="0"/>
        </a:p>
        <a:p>
          <a:pPr algn="ctr"/>
          <a:r>
            <a:rPr lang="en-US" sz="1400" b="0"/>
            <a:t>Predictive</a:t>
          </a:r>
        </a:p>
        <a:p>
          <a:pPr algn="ctr"/>
          <a:endParaRPr lang="en-US" sz="1400" b="0"/>
        </a:p>
        <a:p>
          <a:pPr algn="ctr"/>
          <a:r>
            <a:rPr lang="en-US" sz="1400" b="0"/>
            <a:t>Comprehensive</a:t>
          </a:r>
        </a:p>
        <a:p>
          <a:pPr algn="ctr"/>
          <a:endParaRPr lang="en-US" sz="1400" b="0"/>
        </a:p>
        <a:p>
          <a:pPr algn="ctr"/>
          <a:r>
            <a:rPr lang="en-US" sz="1400" b="0"/>
            <a:t>Clear</a:t>
          </a:r>
        </a:p>
        <a:p>
          <a:pPr algn="ctr"/>
          <a:endParaRPr lang="en-US" sz="1400" b="0"/>
        </a:p>
        <a:p>
          <a:pPr algn="ctr"/>
          <a:r>
            <a:rPr lang="en-US" sz="1400" b="0"/>
            <a:t>Real-Time</a:t>
          </a:r>
          <a:endParaRPr lang="en-US" sz="1400" b="0" dirty="0"/>
        </a:p>
      </dgm:t>
    </dgm:pt>
    <dgm:pt modelId="{FDC424E0-E2A0-4830-A064-28E11B0495EE}" type="parTrans" cxnId="{92ED8E06-5EE4-4BB0-B070-3BA2F41174BA}">
      <dgm:prSet/>
      <dgm:spPr/>
      <dgm:t>
        <a:bodyPr/>
        <a:lstStyle/>
        <a:p>
          <a:endParaRPr lang="en-US"/>
        </a:p>
      </dgm:t>
    </dgm:pt>
    <dgm:pt modelId="{587F5812-987A-4B03-B3C5-514E4AF94BC2}" type="sibTrans" cxnId="{92ED8E06-5EE4-4BB0-B070-3BA2F41174BA}">
      <dgm:prSet/>
      <dgm:spPr/>
      <dgm:t>
        <a:bodyPr/>
        <a:lstStyle/>
        <a:p>
          <a:endParaRPr lang="en-US"/>
        </a:p>
      </dgm:t>
    </dgm:pt>
    <dgm:pt modelId="{2B8C8903-70EE-4867-925D-6A74C8C308FB}" type="pres">
      <dgm:prSet presAssocID="{4397B121-9F05-42F2-82C6-6497732448DD}" presName="Name0" presStyleCnt="0">
        <dgm:presLayoutVars>
          <dgm:chMax val="2"/>
          <dgm:chPref val="2"/>
          <dgm:animLvl val="lvl"/>
        </dgm:presLayoutVars>
      </dgm:prSet>
      <dgm:spPr/>
    </dgm:pt>
    <dgm:pt modelId="{B457121E-98FB-44F8-9B38-0C2BF7E07C99}" type="pres">
      <dgm:prSet presAssocID="{4397B121-9F05-42F2-82C6-6497732448DD}" presName="LeftText" presStyleLbl="revTx" presStyleIdx="0" presStyleCnt="0">
        <dgm:presLayoutVars>
          <dgm:bulletEnabled val="1"/>
        </dgm:presLayoutVars>
      </dgm:prSet>
      <dgm:spPr/>
    </dgm:pt>
    <dgm:pt modelId="{7BC805B7-3F0A-4947-9B57-F87607616C55}" type="pres">
      <dgm:prSet presAssocID="{4397B121-9F05-42F2-82C6-6497732448DD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FF6CDBC7-FBD2-4D6D-8543-2923204C2445}" type="pres">
      <dgm:prSet presAssocID="{4397B121-9F05-42F2-82C6-6497732448DD}" presName="RightText" presStyleLbl="revTx" presStyleIdx="0" presStyleCnt="0">
        <dgm:presLayoutVars>
          <dgm:bulletEnabled val="1"/>
        </dgm:presLayoutVars>
      </dgm:prSet>
      <dgm:spPr/>
    </dgm:pt>
    <dgm:pt modelId="{CF088755-7091-4D06-9876-73A1D675CDE3}" type="pres">
      <dgm:prSet presAssocID="{4397B121-9F05-42F2-82C6-6497732448DD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755614AE-80B3-4234-8A5D-94B71EBECA1D}" type="pres">
      <dgm:prSet presAssocID="{4397B121-9F05-42F2-82C6-6497732448DD}" presName="TopArrow" presStyleLbl="node1" presStyleIdx="0" presStyleCnt="2"/>
      <dgm:spPr/>
    </dgm:pt>
    <dgm:pt modelId="{30C7ED29-2F2C-4D3A-8805-CDB7F63CA176}" type="pres">
      <dgm:prSet presAssocID="{4397B121-9F05-42F2-82C6-6497732448DD}" presName="BottomArrow" presStyleLbl="node1" presStyleIdx="1" presStyleCnt="2" custLinFactX="-100000" custLinFactNeighborX="-113628" custLinFactNeighborY="-35439"/>
      <dgm:spPr>
        <a:solidFill>
          <a:srgbClr val="FEFFFF"/>
        </a:solidFill>
      </dgm:spPr>
    </dgm:pt>
  </dgm:ptLst>
  <dgm:cxnLst>
    <dgm:cxn modelId="{2A42CB04-54E9-454E-BA8C-FE5207AF0B11}" type="presOf" srcId="{AE9EFBC4-D526-4C92-A787-EA3D591A7F76}" destId="{CF088755-7091-4D06-9876-73A1D675CDE3}" srcOrd="1" destOrd="0" presId="urn:microsoft.com/office/officeart/2009/layout/ReverseList"/>
    <dgm:cxn modelId="{92ED8E06-5EE4-4BB0-B070-3BA2F41174BA}" srcId="{4397B121-9F05-42F2-82C6-6497732448DD}" destId="{AE9EFBC4-D526-4C92-A787-EA3D591A7F76}" srcOrd="1" destOrd="0" parTransId="{FDC424E0-E2A0-4830-A064-28E11B0495EE}" sibTransId="{587F5812-987A-4B03-B3C5-514E4AF94BC2}"/>
    <dgm:cxn modelId="{2AC08A29-23CC-4B5F-B0DF-56925A1DDFA3}" type="presOf" srcId="{23E780EC-46A0-4E92-9C86-DB529468AB8E}" destId="{7BC805B7-3F0A-4947-9B57-F87607616C55}" srcOrd="1" destOrd="0" presId="urn:microsoft.com/office/officeart/2009/layout/ReverseList"/>
    <dgm:cxn modelId="{688FD197-F9C7-4013-9A9F-17C947C5A33B}" type="presOf" srcId="{AE9EFBC4-D526-4C92-A787-EA3D591A7F76}" destId="{FF6CDBC7-FBD2-4D6D-8543-2923204C2445}" srcOrd="0" destOrd="0" presId="urn:microsoft.com/office/officeart/2009/layout/ReverseList"/>
    <dgm:cxn modelId="{80790B99-3C0A-44BA-BADF-A2575A3DCB2F}" type="presOf" srcId="{4397B121-9F05-42F2-82C6-6497732448DD}" destId="{2B8C8903-70EE-4867-925D-6A74C8C308FB}" srcOrd="0" destOrd="0" presId="urn:microsoft.com/office/officeart/2009/layout/ReverseList"/>
    <dgm:cxn modelId="{146E6FDB-A906-4558-BFFC-4DE347801514}" srcId="{4397B121-9F05-42F2-82C6-6497732448DD}" destId="{23E780EC-46A0-4E92-9C86-DB529468AB8E}" srcOrd="0" destOrd="0" parTransId="{DFB1A7FB-6E55-4803-88B4-C930E4023525}" sibTransId="{4101856F-C3BC-4A89-89FE-67581D5DE807}"/>
    <dgm:cxn modelId="{4A9E59F7-2249-418D-816A-56B0828DE7B3}" type="presOf" srcId="{23E780EC-46A0-4E92-9C86-DB529468AB8E}" destId="{B457121E-98FB-44F8-9B38-0C2BF7E07C99}" srcOrd="0" destOrd="0" presId="urn:microsoft.com/office/officeart/2009/layout/ReverseList"/>
    <dgm:cxn modelId="{56247A7E-C3B5-442B-A026-D32444E4BBD5}" type="presParOf" srcId="{2B8C8903-70EE-4867-925D-6A74C8C308FB}" destId="{B457121E-98FB-44F8-9B38-0C2BF7E07C99}" srcOrd="0" destOrd="0" presId="urn:microsoft.com/office/officeart/2009/layout/ReverseList"/>
    <dgm:cxn modelId="{C9A37A9A-5803-479D-B01F-1A95C67CFAFC}" type="presParOf" srcId="{2B8C8903-70EE-4867-925D-6A74C8C308FB}" destId="{7BC805B7-3F0A-4947-9B57-F87607616C55}" srcOrd="1" destOrd="0" presId="urn:microsoft.com/office/officeart/2009/layout/ReverseList"/>
    <dgm:cxn modelId="{B204DBA7-43A4-4914-AC11-BFADB4A09E16}" type="presParOf" srcId="{2B8C8903-70EE-4867-925D-6A74C8C308FB}" destId="{FF6CDBC7-FBD2-4D6D-8543-2923204C2445}" srcOrd="2" destOrd="0" presId="urn:microsoft.com/office/officeart/2009/layout/ReverseList"/>
    <dgm:cxn modelId="{68EAC872-C112-415A-AEE9-3BE80E61FDBE}" type="presParOf" srcId="{2B8C8903-70EE-4867-925D-6A74C8C308FB}" destId="{CF088755-7091-4D06-9876-73A1D675CDE3}" srcOrd="3" destOrd="0" presId="urn:microsoft.com/office/officeart/2009/layout/ReverseList"/>
    <dgm:cxn modelId="{FBCAC25D-B267-455A-B175-A4AB5DD1CC12}" type="presParOf" srcId="{2B8C8903-70EE-4867-925D-6A74C8C308FB}" destId="{755614AE-80B3-4234-8A5D-94B71EBECA1D}" srcOrd="4" destOrd="0" presId="urn:microsoft.com/office/officeart/2009/layout/ReverseList"/>
    <dgm:cxn modelId="{275ED534-097E-424C-82AD-6AB7B80B970D}" type="presParOf" srcId="{2B8C8903-70EE-4867-925D-6A74C8C308FB}" destId="{30C7ED29-2F2C-4D3A-8805-CDB7F63CA17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839552-332D-4C03-8174-7AA40DF7DF04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1A8AE18-9376-48B0-9A01-79ED07C59E0C}">
      <dgm:prSet phldrT="[Text]"/>
      <dgm:spPr>
        <a:xfrm>
          <a:off x="227409" y="311282"/>
          <a:ext cx="2590815" cy="447040"/>
        </a:xfrm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Improved Data ETL &amp; Data Blending</a:t>
          </a:r>
        </a:p>
      </dgm:t>
    </dgm:pt>
    <dgm:pt modelId="{9BE4DB0A-F518-418D-B8CC-56A0DB8BBD5E}" type="parTrans" cxnId="{8A9C5BDC-2F7A-4511-9226-76F58C7B0311}">
      <dgm:prSet/>
      <dgm:spPr/>
      <dgm:t>
        <a:bodyPr/>
        <a:lstStyle/>
        <a:p>
          <a:endParaRPr lang="en-US"/>
        </a:p>
      </dgm:t>
    </dgm:pt>
    <dgm:pt modelId="{7A19FEAF-8EF5-4F38-8F41-D0124CDB6716}" type="sibTrans" cxnId="{8A9C5BDC-2F7A-4511-9226-76F58C7B0311}">
      <dgm:prSet/>
      <dgm:spPr/>
      <dgm:t>
        <a:bodyPr/>
        <a:lstStyle/>
        <a:p>
          <a:endParaRPr lang="en-US"/>
        </a:p>
      </dgm:t>
    </dgm:pt>
    <dgm:pt modelId="{AC4325CA-BAFB-4D47-ABEC-2B1B75BDC6DA}">
      <dgm:prSet phldrT="[Text]"/>
      <dgm:spPr>
        <a:xfrm>
          <a:off x="3276592" y="311282"/>
          <a:ext cx="2590815" cy="447040"/>
        </a:xfrm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Consistent Metric Definitions</a:t>
          </a:r>
        </a:p>
      </dgm:t>
    </dgm:pt>
    <dgm:pt modelId="{18E1FD7F-6A8D-433D-93F1-94005F45A56F}" type="parTrans" cxnId="{325751F8-29CC-4269-8AD1-F7BACB2443D9}">
      <dgm:prSet/>
      <dgm:spPr/>
      <dgm:t>
        <a:bodyPr/>
        <a:lstStyle/>
        <a:p>
          <a:endParaRPr lang="en-US"/>
        </a:p>
      </dgm:t>
    </dgm:pt>
    <dgm:pt modelId="{D1D5DEA3-67C8-4A60-88B5-830730FE463F}" type="sibTrans" cxnId="{325751F8-29CC-4269-8AD1-F7BACB2443D9}">
      <dgm:prSet/>
      <dgm:spPr/>
      <dgm:t>
        <a:bodyPr/>
        <a:lstStyle/>
        <a:p>
          <a:endParaRPr lang="en-US"/>
        </a:p>
      </dgm:t>
    </dgm:pt>
    <dgm:pt modelId="{DD5362E2-96DC-4577-8995-07E11CAC3048}">
      <dgm:prSet phldrT="[Text]"/>
      <dgm:spPr>
        <a:xfrm>
          <a:off x="6331771" y="311282"/>
          <a:ext cx="2590815" cy="447040"/>
        </a:xfrm>
      </dgm:spPr>
      <dgm:t>
        <a:bodyPr/>
        <a:lstStyle/>
        <a:p>
          <a:r>
            <a:rPr lang="en-US" dirty="0">
              <a:solidFill>
                <a:schemeClr val="tx1"/>
              </a:solidFill>
              <a:latin typeface="+mn-lt"/>
              <a:ea typeface="+mn-ea"/>
              <a:cs typeface="+mn-cs"/>
            </a:rPr>
            <a:t> Predictive &amp; Comprehensive </a:t>
          </a:r>
          <a:r>
            <a:rPr lang="en-US" dirty="0">
              <a:solidFill>
                <a:schemeClr val="tx1"/>
              </a:solidFill>
              <a:latin typeface="Arial"/>
              <a:ea typeface="+mn-ea"/>
              <a:cs typeface="+mn-cs"/>
            </a:rPr>
            <a:t>Analytics</a:t>
          </a:r>
        </a:p>
      </dgm:t>
    </dgm:pt>
    <dgm:pt modelId="{9582E8A0-7FC9-4983-AC46-A71C2EAACCF3}" type="parTrans" cxnId="{EF635FA2-83BF-42B7-8E00-3A7D9188D9EA}">
      <dgm:prSet/>
      <dgm:spPr/>
      <dgm:t>
        <a:bodyPr/>
        <a:lstStyle/>
        <a:p>
          <a:endParaRPr lang="en-US"/>
        </a:p>
      </dgm:t>
    </dgm:pt>
    <dgm:pt modelId="{2B8BA679-3527-4978-BA23-52ED504C40D5}" type="sibTrans" cxnId="{EF635FA2-83BF-42B7-8E00-3A7D9188D9EA}">
      <dgm:prSet/>
      <dgm:spPr/>
      <dgm:t>
        <a:bodyPr/>
        <a:lstStyle/>
        <a:p>
          <a:endParaRPr lang="en-US"/>
        </a:p>
      </dgm:t>
    </dgm:pt>
    <dgm:pt modelId="{59F44A11-B981-4477-B756-E21961A9FE68}" type="pres">
      <dgm:prSet presAssocID="{AB839552-332D-4C03-8174-7AA40DF7DF04}" presName="CompostProcess" presStyleCnt="0">
        <dgm:presLayoutVars>
          <dgm:dir/>
          <dgm:resizeHandles val="exact"/>
        </dgm:presLayoutVars>
      </dgm:prSet>
      <dgm:spPr/>
    </dgm:pt>
    <dgm:pt modelId="{85241743-2B33-4267-9AF3-0B8B313C770C}" type="pres">
      <dgm:prSet presAssocID="{AB839552-332D-4C03-8174-7AA40DF7DF04}" presName="arrow" presStyleLbl="bgShp" presStyleIdx="0" presStyleCnt="1" custScaleX="107592" custScaleY="22727" custLinFactNeighborY="284"/>
      <dgm:spPr>
        <a:xfrm>
          <a:off x="2" y="438194"/>
          <a:ext cx="9143995" cy="253996"/>
        </a:xfrm>
        <a:prstGeom prst="rightArrow">
          <a:avLst/>
        </a:prstGeom>
      </dgm:spPr>
    </dgm:pt>
    <dgm:pt modelId="{E86E5DFD-669B-4AAA-BC52-91C259753198}" type="pres">
      <dgm:prSet presAssocID="{AB839552-332D-4C03-8174-7AA40DF7DF04}" presName="linearProcess" presStyleCnt="0"/>
      <dgm:spPr/>
    </dgm:pt>
    <dgm:pt modelId="{5C6CFE10-A97E-4FFD-B9B9-7620A604BC73}" type="pres">
      <dgm:prSet presAssocID="{E1A8AE18-9376-48B0-9A01-79ED07C59E0C}" presName="textNode" presStyleLbl="node1" presStyleIdx="0" presStyleCnt="3" custScaleX="71699" custLinFactNeighborX="-45002" custLinFactNeighborY="-5368">
        <dgm:presLayoutVars>
          <dgm:bulletEnabled val="1"/>
        </dgm:presLayoutVars>
      </dgm:prSet>
      <dgm:spPr>
        <a:prstGeom prst="roundRect">
          <a:avLst/>
        </a:prstGeom>
      </dgm:spPr>
    </dgm:pt>
    <dgm:pt modelId="{C8678D32-1DB5-4EC6-A6A2-5B4815546CC0}" type="pres">
      <dgm:prSet presAssocID="{7A19FEAF-8EF5-4F38-8F41-D0124CDB6716}" presName="sibTrans" presStyleCnt="0"/>
      <dgm:spPr/>
    </dgm:pt>
    <dgm:pt modelId="{44226D74-E2EF-4B0F-B49C-1BE6D3DC20EA}" type="pres">
      <dgm:prSet presAssocID="{AC4325CA-BAFB-4D47-ABEC-2B1B75BDC6DA}" presName="textNode" presStyleLbl="node1" presStyleIdx="1" presStyleCnt="3" custScaleX="71699" custLinFactNeighborY="-5368">
        <dgm:presLayoutVars>
          <dgm:bulletEnabled val="1"/>
        </dgm:presLayoutVars>
      </dgm:prSet>
      <dgm:spPr>
        <a:prstGeom prst="roundRect">
          <a:avLst/>
        </a:prstGeom>
      </dgm:spPr>
    </dgm:pt>
    <dgm:pt modelId="{66A16B59-851E-43D8-BAEF-998BB6202825}" type="pres">
      <dgm:prSet presAssocID="{D1D5DEA3-67C8-4A60-88B5-830730FE463F}" presName="sibTrans" presStyleCnt="0"/>
      <dgm:spPr/>
    </dgm:pt>
    <dgm:pt modelId="{03AD603D-3D2A-447E-8B73-E6BC3EB8A70D}" type="pres">
      <dgm:prSet presAssocID="{DD5362E2-96DC-4577-8995-07E11CAC3048}" presName="textNode" presStyleLbl="node1" presStyleIdx="2" presStyleCnt="3" custScaleX="71699" custLinFactNeighborX="46899" custLinFactNeighborY="-5368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BEE0EF09-3F41-4B1F-95D2-08805FCF2B82}" type="presOf" srcId="{AC4325CA-BAFB-4D47-ABEC-2B1B75BDC6DA}" destId="{44226D74-E2EF-4B0F-B49C-1BE6D3DC20EA}" srcOrd="0" destOrd="0" presId="urn:microsoft.com/office/officeart/2005/8/layout/hProcess9"/>
    <dgm:cxn modelId="{6152FF5F-AA3B-473B-B3B0-D8EA7FCEFF47}" type="presOf" srcId="{AB839552-332D-4C03-8174-7AA40DF7DF04}" destId="{59F44A11-B981-4477-B756-E21961A9FE68}" srcOrd="0" destOrd="0" presId="urn:microsoft.com/office/officeart/2005/8/layout/hProcess9"/>
    <dgm:cxn modelId="{5135AA6C-1D9D-4D8E-8545-EC5008397FB9}" type="presOf" srcId="{E1A8AE18-9376-48B0-9A01-79ED07C59E0C}" destId="{5C6CFE10-A97E-4FFD-B9B9-7620A604BC73}" srcOrd="0" destOrd="0" presId="urn:microsoft.com/office/officeart/2005/8/layout/hProcess9"/>
    <dgm:cxn modelId="{305ECC74-B83D-4E49-8D42-26E95EDB7E40}" type="presOf" srcId="{DD5362E2-96DC-4577-8995-07E11CAC3048}" destId="{03AD603D-3D2A-447E-8B73-E6BC3EB8A70D}" srcOrd="0" destOrd="0" presId="urn:microsoft.com/office/officeart/2005/8/layout/hProcess9"/>
    <dgm:cxn modelId="{EF635FA2-83BF-42B7-8E00-3A7D9188D9EA}" srcId="{AB839552-332D-4C03-8174-7AA40DF7DF04}" destId="{DD5362E2-96DC-4577-8995-07E11CAC3048}" srcOrd="2" destOrd="0" parTransId="{9582E8A0-7FC9-4983-AC46-A71C2EAACCF3}" sibTransId="{2B8BA679-3527-4978-BA23-52ED504C40D5}"/>
    <dgm:cxn modelId="{8A9C5BDC-2F7A-4511-9226-76F58C7B0311}" srcId="{AB839552-332D-4C03-8174-7AA40DF7DF04}" destId="{E1A8AE18-9376-48B0-9A01-79ED07C59E0C}" srcOrd="0" destOrd="0" parTransId="{9BE4DB0A-F518-418D-B8CC-56A0DB8BBD5E}" sibTransId="{7A19FEAF-8EF5-4F38-8F41-D0124CDB6716}"/>
    <dgm:cxn modelId="{325751F8-29CC-4269-8AD1-F7BACB2443D9}" srcId="{AB839552-332D-4C03-8174-7AA40DF7DF04}" destId="{AC4325CA-BAFB-4D47-ABEC-2B1B75BDC6DA}" srcOrd="1" destOrd="0" parTransId="{18E1FD7F-6A8D-433D-93F1-94005F45A56F}" sibTransId="{D1D5DEA3-67C8-4A60-88B5-830730FE463F}"/>
    <dgm:cxn modelId="{A083BC5E-9167-4281-990D-0BBF70416EC8}" type="presParOf" srcId="{59F44A11-B981-4477-B756-E21961A9FE68}" destId="{85241743-2B33-4267-9AF3-0B8B313C770C}" srcOrd="0" destOrd="0" presId="urn:microsoft.com/office/officeart/2005/8/layout/hProcess9"/>
    <dgm:cxn modelId="{7B9D4981-9A0B-4BFF-B42F-BF1A30916CE3}" type="presParOf" srcId="{59F44A11-B981-4477-B756-E21961A9FE68}" destId="{E86E5DFD-669B-4AAA-BC52-91C259753198}" srcOrd="1" destOrd="0" presId="urn:microsoft.com/office/officeart/2005/8/layout/hProcess9"/>
    <dgm:cxn modelId="{5A991281-6A7E-4F3A-9BAC-A5B5930AA8F7}" type="presParOf" srcId="{E86E5DFD-669B-4AAA-BC52-91C259753198}" destId="{5C6CFE10-A97E-4FFD-B9B9-7620A604BC73}" srcOrd="0" destOrd="0" presId="urn:microsoft.com/office/officeart/2005/8/layout/hProcess9"/>
    <dgm:cxn modelId="{847A1D8A-425C-4597-B51A-6C6208F8B1A2}" type="presParOf" srcId="{E86E5DFD-669B-4AAA-BC52-91C259753198}" destId="{C8678D32-1DB5-4EC6-A6A2-5B4815546CC0}" srcOrd="1" destOrd="0" presId="urn:microsoft.com/office/officeart/2005/8/layout/hProcess9"/>
    <dgm:cxn modelId="{C1CB4489-3D6B-41E2-BCFE-85D1960AE619}" type="presParOf" srcId="{E86E5DFD-669B-4AAA-BC52-91C259753198}" destId="{44226D74-E2EF-4B0F-B49C-1BE6D3DC20EA}" srcOrd="2" destOrd="0" presId="urn:microsoft.com/office/officeart/2005/8/layout/hProcess9"/>
    <dgm:cxn modelId="{982A596E-BB6D-42BA-963B-5D32AD5E2CE2}" type="presParOf" srcId="{E86E5DFD-669B-4AAA-BC52-91C259753198}" destId="{66A16B59-851E-43D8-BAEF-998BB6202825}" srcOrd="3" destOrd="0" presId="urn:microsoft.com/office/officeart/2005/8/layout/hProcess9"/>
    <dgm:cxn modelId="{81DE4D47-49F4-470A-AB8B-832ACD98CEC1}" type="presParOf" srcId="{E86E5DFD-669B-4AAA-BC52-91C259753198}" destId="{03AD603D-3D2A-447E-8B73-E6BC3EB8A70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BD3B1E-F984-466A-81D2-94648170ADD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094E0987-4062-4BA3-8337-4469D909822C}">
      <dgm:prSet phldrT="[Text]"/>
      <dgm:spPr/>
      <dgm:t>
        <a:bodyPr/>
        <a:lstStyle/>
        <a:p>
          <a:r>
            <a:rPr lang="en-US" dirty="0"/>
            <a:t>Time Savings</a:t>
          </a:r>
        </a:p>
      </dgm:t>
    </dgm:pt>
    <dgm:pt modelId="{D334732A-CDBE-4095-9D6D-D125895D9F83}" type="parTrans" cxnId="{D5E87DFC-355C-4ECD-B20C-026A74429F60}">
      <dgm:prSet/>
      <dgm:spPr/>
      <dgm:t>
        <a:bodyPr/>
        <a:lstStyle/>
        <a:p>
          <a:endParaRPr lang="en-US"/>
        </a:p>
      </dgm:t>
    </dgm:pt>
    <dgm:pt modelId="{3FE4EA50-8582-430B-9FD7-68D788EE3D7E}" type="sibTrans" cxnId="{D5E87DFC-355C-4ECD-B20C-026A74429F60}">
      <dgm:prSet/>
      <dgm:spPr/>
      <dgm:t>
        <a:bodyPr/>
        <a:lstStyle/>
        <a:p>
          <a:endParaRPr lang="en-US"/>
        </a:p>
      </dgm:t>
    </dgm:pt>
    <dgm:pt modelId="{6E500B99-E111-46AF-9F5E-3F8CBB25289C}">
      <dgm:prSet phldrT="[Text]"/>
      <dgm:spPr/>
      <dgm:t>
        <a:bodyPr/>
        <a:lstStyle/>
        <a:p>
          <a:r>
            <a:rPr lang="en-US" dirty="0"/>
            <a:t>Poka Yoke</a:t>
          </a:r>
        </a:p>
      </dgm:t>
    </dgm:pt>
    <dgm:pt modelId="{72D2DE7E-C580-4599-8603-C4B4C556D8C6}" type="parTrans" cxnId="{1487EE8F-98F0-495E-897A-035FA58BBBE5}">
      <dgm:prSet/>
      <dgm:spPr/>
      <dgm:t>
        <a:bodyPr/>
        <a:lstStyle/>
        <a:p>
          <a:endParaRPr lang="en-US"/>
        </a:p>
      </dgm:t>
    </dgm:pt>
    <dgm:pt modelId="{E9DD06D6-EEF9-4872-96DC-B3393BB64357}" type="sibTrans" cxnId="{1487EE8F-98F0-495E-897A-035FA58BBBE5}">
      <dgm:prSet/>
      <dgm:spPr/>
      <dgm:t>
        <a:bodyPr/>
        <a:lstStyle/>
        <a:p>
          <a:endParaRPr lang="en-US"/>
        </a:p>
      </dgm:t>
    </dgm:pt>
    <dgm:pt modelId="{1EA0771D-3DCC-4DBA-8CE8-963EF1A9944C}">
      <dgm:prSet phldrT="[Text]"/>
      <dgm:spPr/>
      <dgm:t>
        <a:bodyPr/>
        <a:lstStyle/>
        <a:p>
          <a:r>
            <a:rPr lang="en-US" dirty="0"/>
            <a:t>Smart Alerts (AI)</a:t>
          </a:r>
        </a:p>
      </dgm:t>
    </dgm:pt>
    <dgm:pt modelId="{27D6527D-F674-4F57-B03B-2F91A26DAB07}" type="parTrans" cxnId="{716CDB4A-3431-47EF-B167-B793BD064182}">
      <dgm:prSet/>
      <dgm:spPr/>
      <dgm:t>
        <a:bodyPr/>
        <a:lstStyle/>
        <a:p>
          <a:endParaRPr lang="en-US"/>
        </a:p>
      </dgm:t>
    </dgm:pt>
    <dgm:pt modelId="{7493C82D-0D21-40EC-B229-F289C5970EB1}" type="sibTrans" cxnId="{716CDB4A-3431-47EF-B167-B793BD064182}">
      <dgm:prSet/>
      <dgm:spPr/>
      <dgm:t>
        <a:bodyPr/>
        <a:lstStyle/>
        <a:p>
          <a:endParaRPr lang="en-US"/>
        </a:p>
      </dgm:t>
    </dgm:pt>
    <dgm:pt modelId="{4F0A1633-2937-48CA-A3D6-4AA526FFA64D}" type="pres">
      <dgm:prSet presAssocID="{85BD3B1E-F984-466A-81D2-94648170ADD0}" presName="diagram" presStyleCnt="0">
        <dgm:presLayoutVars>
          <dgm:dir/>
          <dgm:animLvl val="lvl"/>
          <dgm:resizeHandles val="exact"/>
        </dgm:presLayoutVars>
      </dgm:prSet>
      <dgm:spPr/>
    </dgm:pt>
    <dgm:pt modelId="{A60B34FA-968E-4494-8A01-F966985750AA}" type="pres">
      <dgm:prSet presAssocID="{094E0987-4062-4BA3-8337-4469D909822C}" presName="compNode" presStyleCnt="0"/>
      <dgm:spPr/>
    </dgm:pt>
    <dgm:pt modelId="{C2289475-E829-4116-BD9E-3B4404F9C509}" type="pres">
      <dgm:prSet presAssocID="{094E0987-4062-4BA3-8337-4469D909822C}" presName="childRect" presStyleLbl="bgAcc1" presStyleIdx="0" presStyleCnt="3">
        <dgm:presLayoutVars>
          <dgm:bulletEnabled val="1"/>
        </dgm:presLayoutVars>
      </dgm:prSet>
      <dgm:spPr/>
    </dgm:pt>
    <dgm:pt modelId="{852914B4-C50B-4D89-98C1-2C1BD720AFF7}" type="pres">
      <dgm:prSet presAssocID="{094E0987-4062-4BA3-8337-4469D909822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7E1D0B3E-080F-4301-9031-FFC31882C595}" type="pres">
      <dgm:prSet presAssocID="{094E0987-4062-4BA3-8337-4469D909822C}" presName="parentRect" presStyleLbl="alignNode1" presStyleIdx="0" presStyleCnt="3"/>
      <dgm:spPr/>
    </dgm:pt>
    <dgm:pt modelId="{02C10BF6-F05B-4DE1-A971-BBC0B50964B4}" type="pres">
      <dgm:prSet presAssocID="{094E0987-4062-4BA3-8337-4469D909822C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777B2AAB-9002-4CC6-AF80-6990323F4A16}" type="pres">
      <dgm:prSet presAssocID="{3FE4EA50-8582-430B-9FD7-68D788EE3D7E}" presName="sibTrans" presStyleLbl="sibTrans2D1" presStyleIdx="0" presStyleCnt="0"/>
      <dgm:spPr/>
    </dgm:pt>
    <dgm:pt modelId="{53ABA9DC-C4CE-4EA3-89E7-1F6128EA5B20}" type="pres">
      <dgm:prSet presAssocID="{6E500B99-E111-46AF-9F5E-3F8CBB25289C}" presName="compNode" presStyleCnt="0"/>
      <dgm:spPr/>
    </dgm:pt>
    <dgm:pt modelId="{7284B907-905B-405E-A8E0-46F923B21DFB}" type="pres">
      <dgm:prSet presAssocID="{6E500B99-E111-46AF-9F5E-3F8CBB25289C}" presName="childRect" presStyleLbl="bgAcc1" presStyleIdx="1" presStyleCnt="3">
        <dgm:presLayoutVars>
          <dgm:bulletEnabled val="1"/>
        </dgm:presLayoutVars>
      </dgm:prSet>
      <dgm:spPr/>
    </dgm:pt>
    <dgm:pt modelId="{0C37FEE0-1C7C-4647-8F10-CFCD8FD7649A}" type="pres">
      <dgm:prSet presAssocID="{6E500B99-E111-46AF-9F5E-3F8CBB25289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BBF29FF-9D24-4535-A5B1-A22B2BCB62C7}" type="pres">
      <dgm:prSet presAssocID="{6E500B99-E111-46AF-9F5E-3F8CBB25289C}" presName="parentRect" presStyleLbl="alignNode1" presStyleIdx="1" presStyleCnt="3"/>
      <dgm:spPr/>
    </dgm:pt>
    <dgm:pt modelId="{4ACE6900-AD9E-4B6F-BEDF-D673AE3F8497}" type="pres">
      <dgm:prSet presAssocID="{6E500B99-E111-46AF-9F5E-3F8CBB25289C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A712DD-E208-484D-AAE5-0B28C594CAA5}" type="pres">
      <dgm:prSet presAssocID="{E9DD06D6-EEF9-4872-96DC-B3393BB64357}" presName="sibTrans" presStyleLbl="sibTrans2D1" presStyleIdx="0" presStyleCnt="0"/>
      <dgm:spPr/>
    </dgm:pt>
    <dgm:pt modelId="{0C5F2699-6A6B-42A9-AB7F-6D447517884F}" type="pres">
      <dgm:prSet presAssocID="{1EA0771D-3DCC-4DBA-8CE8-963EF1A9944C}" presName="compNode" presStyleCnt="0"/>
      <dgm:spPr/>
    </dgm:pt>
    <dgm:pt modelId="{233EBF9C-D69D-42D3-9B98-20D30C859488}" type="pres">
      <dgm:prSet presAssocID="{1EA0771D-3DCC-4DBA-8CE8-963EF1A9944C}" presName="childRect" presStyleLbl="bgAcc1" presStyleIdx="2" presStyleCnt="3">
        <dgm:presLayoutVars>
          <dgm:bulletEnabled val="1"/>
        </dgm:presLayoutVars>
      </dgm:prSet>
      <dgm:spPr/>
    </dgm:pt>
    <dgm:pt modelId="{09A934AA-2D7D-423C-ACA9-014A997048A1}" type="pres">
      <dgm:prSet presAssocID="{1EA0771D-3DCC-4DBA-8CE8-963EF1A9944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987AE88-0C47-4165-92C2-A90FBF7A6ADD}" type="pres">
      <dgm:prSet presAssocID="{1EA0771D-3DCC-4DBA-8CE8-963EF1A9944C}" presName="parentRect" presStyleLbl="alignNode1" presStyleIdx="2" presStyleCnt="3"/>
      <dgm:spPr/>
    </dgm:pt>
    <dgm:pt modelId="{909DA9F0-BE75-4066-85A0-4C1693EE6214}" type="pres">
      <dgm:prSet presAssocID="{1EA0771D-3DCC-4DBA-8CE8-963EF1A9944C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</dgm:ptLst>
  <dgm:cxnLst>
    <dgm:cxn modelId="{B9129406-399D-448C-9E37-22EF7E588CBD}" type="presOf" srcId="{3FE4EA50-8582-430B-9FD7-68D788EE3D7E}" destId="{777B2AAB-9002-4CC6-AF80-6990323F4A16}" srcOrd="0" destOrd="0" presId="urn:microsoft.com/office/officeart/2005/8/layout/bList2"/>
    <dgm:cxn modelId="{A2DDA817-E24A-4C9A-8C75-5CED95997CB1}" type="presOf" srcId="{E9DD06D6-EEF9-4872-96DC-B3393BB64357}" destId="{87A712DD-E208-484D-AAE5-0B28C594CAA5}" srcOrd="0" destOrd="0" presId="urn:microsoft.com/office/officeart/2005/8/layout/bList2"/>
    <dgm:cxn modelId="{EE078C33-5709-4A4B-B737-C7E94B591D60}" type="presOf" srcId="{094E0987-4062-4BA3-8337-4469D909822C}" destId="{7E1D0B3E-080F-4301-9031-FFC31882C595}" srcOrd="1" destOrd="0" presId="urn:microsoft.com/office/officeart/2005/8/layout/bList2"/>
    <dgm:cxn modelId="{E8FD3A67-5714-42F5-895B-D079D3DF79DC}" type="presOf" srcId="{094E0987-4062-4BA3-8337-4469D909822C}" destId="{852914B4-C50B-4D89-98C1-2C1BD720AFF7}" srcOrd="0" destOrd="0" presId="urn:microsoft.com/office/officeart/2005/8/layout/bList2"/>
    <dgm:cxn modelId="{716CDB4A-3431-47EF-B167-B793BD064182}" srcId="{85BD3B1E-F984-466A-81D2-94648170ADD0}" destId="{1EA0771D-3DCC-4DBA-8CE8-963EF1A9944C}" srcOrd="2" destOrd="0" parTransId="{27D6527D-F674-4F57-B03B-2F91A26DAB07}" sibTransId="{7493C82D-0D21-40EC-B229-F289C5970EB1}"/>
    <dgm:cxn modelId="{FCA16D4D-2FB1-4E0D-85F5-C5437A4E0201}" type="presOf" srcId="{1EA0771D-3DCC-4DBA-8CE8-963EF1A9944C}" destId="{09A934AA-2D7D-423C-ACA9-014A997048A1}" srcOrd="0" destOrd="0" presId="urn:microsoft.com/office/officeart/2005/8/layout/bList2"/>
    <dgm:cxn modelId="{1487EE8F-98F0-495E-897A-035FA58BBBE5}" srcId="{85BD3B1E-F984-466A-81D2-94648170ADD0}" destId="{6E500B99-E111-46AF-9F5E-3F8CBB25289C}" srcOrd="1" destOrd="0" parTransId="{72D2DE7E-C580-4599-8603-C4B4C556D8C6}" sibTransId="{E9DD06D6-EEF9-4872-96DC-B3393BB64357}"/>
    <dgm:cxn modelId="{44922890-F0E7-45D6-B257-B7C4967B7433}" type="presOf" srcId="{1EA0771D-3DCC-4DBA-8CE8-963EF1A9944C}" destId="{8987AE88-0C47-4165-92C2-A90FBF7A6ADD}" srcOrd="1" destOrd="0" presId="urn:microsoft.com/office/officeart/2005/8/layout/bList2"/>
    <dgm:cxn modelId="{A8C392CE-787E-4C4F-88CB-090953BEBDDE}" type="presOf" srcId="{6E500B99-E111-46AF-9F5E-3F8CBB25289C}" destId="{0C37FEE0-1C7C-4647-8F10-CFCD8FD7649A}" srcOrd="0" destOrd="0" presId="urn:microsoft.com/office/officeart/2005/8/layout/bList2"/>
    <dgm:cxn modelId="{9ADCA0E0-B430-4529-BB1B-047D3E4722FD}" type="presOf" srcId="{6E500B99-E111-46AF-9F5E-3F8CBB25289C}" destId="{6BBF29FF-9D24-4535-A5B1-A22B2BCB62C7}" srcOrd="1" destOrd="0" presId="urn:microsoft.com/office/officeart/2005/8/layout/bList2"/>
    <dgm:cxn modelId="{091FDDFB-99CF-46AE-9F6B-6545916B10D1}" type="presOf" srcId="{85BD3B1E-F984-466A-81D2-94648170ADD0}" destId="{4F0A1633-2937-48CA-A3D6-4AA526FFA64D}" srcOrd="0" destOrd="0" presId="urn:microsoft.com/office/officeart/2005/8/layout/bList2"/>
    <dgm:cxn modelId="{D5E87DFC-355C-4ECD-B20C-026A74429F60}" srcId="{85BD3B1E-F984-466A-81D2-94648170ADD0}" destId="{094E0987-4062-4BA3-8337-4469D909822C}" srcOrd="0" destOrd="0" parTransId="{D334732A-CDBE-4095-9D6D-D125895D9F83}" sibTransId="{3FE4EA50-8582-430B-9FD7-68D788EE3D7E}"/>
    <dgm:cxn modelId="{3D112982-8D29-4F98-9425-75709D45E3F8}" type="presParOf" srcId="{4F0A1633-2937-48CA-A3D6-4AA526FFA64D}" destId="{A60B34FA-968E-4494-8A01-F966985750AA}" srcOrd="0" destOrd="0" presId="urn:microsoft.com/office/officeart/2005/8/layout/bList2"/>
    <dgm:cxn modelId="{D9A5FD94-1E5C-403A-B5F9-F9552EEB11EA}" type="presParOf" srcId="{A60B34FA-968E-4494-8A01-F966985750AA}" destId="{C2289475-E829-4116-BD9E-3B4404F9C509}" srcOrd="0" destOrd="0" presId="urn:microsoft.com/office/officeart/2005/8/layout/bList2"/>
    <dgm:cxn modelId="{75627CC2-2B90-4621-8EAF-FD6F4444E1D8}" type="presParOf" srcId="{A60B34FA-968E-4494-8A01-F966985750AA}" destId="{852914B4-C50B-4D89-98C1-2C1BD720AFF7}" srcOrd="1" destOrd="0" presId="urn:microsoft.com/office/officeart/2005/8/layout/bList2"/>
    <dgm:cxn modelId="{BA0B8989-00A8-47DC-A98A-79652DBC01D7}" type="presParOf" srcId="{A60B34FA-968E-4494-8A01-F966985750AA}" destId="{7E1D0B3E-080F-4301-9031-FFC31882C595}" srcOrd="2" destOrd="0" presId="urn:microsoft.com/office/officeart/2005/8/layout/bList2"/>
    <dgm:cxn modelId="{A2C28EAE-7284-4A1B-8DF2-E2AA0CC02193}" type="presParOf" srcId="{A60B34FA-968E-4494-8A01-F966985750AA}" destId="{02C10BF6-F05B-4DE1-A971-BBC0B50964B4}" srcOrd="3" destOrd="0" presId="urn:microsoft.com/office/officeart/2005/8/layout/bList2"/>
    <dgm:cxn modelId="{E086CBFF-5853-422D-8209-FB9EF6F1745E}" type="presParOf" srcId="{4F0A1633-2937-48CA-A3D6-4AA526FFA64D}" destId="{777B2AAB-9002-4CC6-AF80-6990323F4A16}" srcOrd="1" destOrd="0" presId="urn:microsoft.com/office/officeart/2005/8/layout/bList2"/>
    <dgm:cxn modelId="{90C4260D-7F9C-4B8A-AEC3-F00D7C244A09}" type="presParOf" srcId="{4F0A1633-2937-48CA-A3D6-4AA526FFA64D}" destId="{53ABA9DC-C4CE-4EA3-89E7-1F6128EA5B20}" srcOrd="2" destOrd="0" presId="urn:microsoft.com/office/officeart/2005/8/layout/bList2"/>
    <dgm:cxn modelId="{5C77B3DB-8E5A-4570-BFBB-B653B9C30ED4}" type="presParOf" srcId="{53ABA9DC-C4CE-4EA3-89E7-1F6128EA5B20}" destId="{7284B907-905B-405E-A8E0-46F923B21DFB}" srcOrd="0" destOrd="0" presId="urn:microsoft.com/office/officeart/2005/8/layout/bList2"/>
    <dgm:cxn modelId="{9DC756B5-99BC-421E-98C1-7656A0EC0C6E}" type="presParOf" srcId="{53ABA9DC-C4CE-4EA3-89E7-1F6128EA5B20}" destId="{0C37FEE0-1C7C-4647-8F10-CFCD8FD7649A}" srcOrd="1" destOrd="0" presId="urn:microsoft.com/office/officeart/2005/8/layout/bList2"/>
    <dgm:cxn modelId="{990FCF30-880B-44B9-9631-6D674ACFF28B}" type="presParOf" srcId="{53ABA9DC-C4CE-4EA3-89E7-1F6128EA5B20}" destId="{6BBF29FF-9D24-4535-A5B1-A22B2BCB62C7}" srcOrd="2" destOrd="0" presId="urn:microsoft.com/office/officeart/2005/8/layout/bList2"/>
    <dgm:cxn modelId="{AC2FF652-1A76-4B70-B9CA-E9AD8ECEB036}" type="presParOf" srcId="{53ABA9DC-C4CE-4EA3-89E7-1F6128EA5B20}" destId="{4ACE6900-AD9E-4B6F-BEDF-D673AE3F8497}" srcOrd="3" destOrd="0" presId="urn:microsoft.com/office/officeart/2005/8/layout/bList2"/>
    <dgm:cxn modelId="{548685A1-9EE9-4E69-BE58-964D9F610AA0}" type="presParOf" srcId="{4F0A1633-2937-48CA-A3D6-4AA526FFA64D}" destId="{87A712DD-E208-484D-AAE5-0B28C594CAA5}" srcOrd="3" destOrd="0" presId="urn:microsoft.com/office/officeart/2005/8/layout/bList2"/>
    <dgm:cxn modelId="{E8F24E5A-0100-41C9-981B-9E6081C13BB2}" type="presParOf" srcId="{4F0A1633-2937-48CA-A3D6-4AA526FFA64D}" destId="{0C5F2699-6A6B-42A9-AB7F-6D447517884F}" srcOrd="4" destOrd="0" presId="urn:microsoft.com/office/officeart/2005/8/layout/bList2"/>
    <dgm:cxn modelId="{10A57982-0BD4-4992-AF99-301B06797AD9}" type="presParOf" srcId="{0C5F2699-6A6B-42A9-AB7F-6D447517884F}" destId="{233EBF9C-D69D-42D3-9B98-20D30C859488}" srcOrd="0" destOrd="0" presId="urn:microsoft.com/office/officeart/2005/8/layout/bList2"/>
    <dgm:cxn modelId="{2C0F6483-0C66-4E2E-8666-2B3BDADDC874}" type="presParOf" srcId="{0C5F2699-6A6B-42A9-AB7F-6D447517884F}" destId="{09A934AA-2D7D-423C-ACA9-014A997048A1}" srcOrd="1" destOrd="0" presId="urn:microsoft.com/office/officeart/2005/8/layout/bList2"/>
    <dgm:cxn modelId="{088A96B1-8B15-4A50-BDDF-E06F12AECD32}" type="presParOf" srcId="{0C5F2699-6A6B-42A9-AB7F-6D447517884F}" destId="{8987AE88-0C47-4165-92C2-A90FBF7A6ADD}" srcOrd="2" destOrd="0" presId="urn:microsoft.com/office/officeart/2005/8/layout/bList2"/>
    <dgm:cxn modelId="{1ED908F1-67BB-4C5F-B65B-6F46EDC317F6}" type="presParOf" srcId="{0C5F2699-6A6B-42A9-AB7F-6D447517884F}" destId="{909DA9F0-BE75-4066-85A0-4C1693EE621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07CC73-C3F4-4FBB-8C26-2A00E93831ED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D7CB52-5EDB-44D6-860D-59A5C0830B93}">
      <dgm:prSet phldrT="[Text]" custT="1"/>
      <dgm:spPr/>
      <dgm:t>
        <a:bodyPr/>
        <a:lstStyle/>
        <a:p>
          <a:r>
            <a:rPr lang="en-US" sz="1200" dirty="0"/>
            <a:t>Week 1</a:t>
          </a:r>
        </a:p>
      </dgm:t>
    </dgm:pt>
    <dgm:pt modelId="{75A42C1F-F0F1-4E4A-8156-86CB2068D9AD}" type="parTrans" cxnId="{09AED26D-D325-4497-8FBB-F77A382C35A8}">
      <dgm:prSet/>
      <dgm:spPr/>
      <dgm:t>
        <a:bodyPr/>
        <a:lstStyle/>
        <a:p>
          <a:endParaRPr lang="en-US"/>
        </a:p>
      </dgm:t>
    </dgm:pt>
    <dgm:pt modelId="{D354F1C7-445B-4ABD-845D-8FFCDCC8F2D4}" type="sibTrans" cxnId="{09AED26D-D325-4497-8FBB-F77A382C35A8}">
      <dgm:prSet/>
      <dgm:spPr/>
      <dgm:t>
        <a:bodyPr/>
        <a:lstStyle/>
        <a:p>
          <a:endParaRPr lang="en-US"/>
        </a:p>
      </dgm:t>
    </dgm:pt>
    <dgm:pt modelId="{F76A6BCB-7B1F-4F60-9DBA-528CCD2BE4CE}">
      <dgm:prSet phldrT="[Text]" custT="1"/>
      <dgm:spPr/>
      <dgm:t>
        <a:bodyPr/>
        <a:lstStyle/>
        <a:p>
          <a:r>
            <a:rPr lang="en-US" sz="1200" dirty="0"/>
            <a:t>Week 2</a:t>
          </a:r>
        </a:p>
      </dgm:t>
    </dgm:pt>
    <dgm:pt modelId="{51FC4ADD-E97D-4642-9643-5EAED3B1F250}" type="parTrans" cxnId="{EBE0A382-E7D7-4053-8224-524AF78AEA2D}">
      <dgm:prSet/>
      <dgm:spPr/>
      <dgm:t>
        <a:bodyPr/>
        <a:lstStyle/>
        <a:p>
          <a:endParaRPr lang="en-US"/>
        </a:p>
      </dgm:t>
    </dgm:pt>
    <dgm:pt modelId="{C26C84A5-FE13-42D4-AF7E-70118F22FDB3}" type="sibTrans" cxnId="{EBE0A382-E7D7-4053-8224-524AF78AEA2D}">
      <dgm:prSet/>
      <dgm:spPr/>
      <dgm:t>
        <a:bodyPr/>
        <a:lstStyle/>
        <a:p>
          <a:endParaRPr lang="en-US"/>
        </a:p>
      </dgm:t>
    </dgm:pt>
    <dgm:pt modelId="{1BC29373-F70E-4452-A049-401909DBE432}">
      <dgm:prSet phldrT="[Text]" custT="1"/>
      <dgm:spPr/>
      <dgm:t>
        <a:bodyPr/>
        <a:lstStyle/>
        <a:p>
          <a:r>
            <a:rPr lang="en-US" sz="1200" dirty="0"/>
            <a:t>Week 3</a:t>
          </a:r>
        </a:p>
      </dgm:t>
    </dgm:pt>
    <dgm:pt modelId="{72FBB90F-E78C-40AE-82AA-D50F35382404}" type="parTrans" cxnId="{3240B5A5-715F-46D0-BFD9-94BB16E77905}">
      <dgm:prSet/>
      <dgm:spPr/>
      <dgm:t>
        <a:bodyPr/>
        <a:lstStyle/>
        <a:p>
          <a:endParaRPr lang="en-US"/>
        </a:p>
      </dgm:t>
    </dgm:pt>
    <dgm:pt modelId="{27467F51-F28D-4C49-83A5-5F4524FE58C7}" type="sibTrans" cxnId="{3240B5A5-715F-46D0-BFD9-94BB16E77905}">
      <dgm:prSet/>
      <dgm:spPr/>
      <dgm:t>
        <a:bodyPr/>
        <a:lstStyle/>
        <a:p>
          <a:endParaRPr lang="en-US"/>
        </a:p>
      </dgm:t>
    </dgm:pt>
    <dgm:pt modelId="{0CB7B61D-0604-4259-B62A-6D7FE901028E}">
      <dgm:prSet phldrT="[Text]" custT="1"/>
      <dgm:spPr/>
      <dgm:t>
        <a:bodyPr/>
        <a:lstStyle/>
        <a:p>
          <a:r>
            <a:rPr lang="en-US" sz="1200" dirty="0"/>
            <a:t>Week 4</a:t>
          </a:r>
        </a:p>
      </dgm:t>
    </dgm:pt>
    <dgm:pt modelId="{C210D8C9-8FF0-4E57-A0D8-B984964F2C96}" type="parTrans" cxnId="{DE62B1ED-A2C4-4F7A-A31E-4C5B36BD5565}">
      <dgm:prSet/>
      <dgm:spPr/>
      <dgm:t>
        <a:bodyPr/>
        <a:lstStyle/>
        <a:p>
          <a:endParaRPr lang="en-US"/>
        </a:p>
      </dgm:t>
    </dgm:pt>
    <dgm:pt modelId="{DCB9C236-FE69-497A-A130-59B9432C01A4}" type="sibTrans" cxnId="{DE62B1ED-A2C4-4F7A-A31E-4C5B36BD5565}">
      <dgm:prSet/>
      <dgm:spPr/>
      <dgm:t>
        <a:bodyPr/>
        <a:lstStyle/>
        <a:p>
          <a:endParaRPr lang="en-US"/>
        </a:p>
      </dgm:t>
    </dgm:pt>
    <dgm:pt modelId="{95334CF6-0FE5-4C7B-A187-A55E65A72915}">
      <dgm:prSet phldrT="[Text]" custT="1"/>
      <dgm:spPr/>
      <dgm:t>
        <a:bodyPr/>
        <a:lstStyle/>
        <a:p>
          <a:r>
            <a:rPr lang="en-US" sz="1200" dirty="0"/>
            <a:t>Week 5</a:t>
          </a:r>
        </a:p>
      </dgm:t>
    </dgm:pt>
    <dgm:pt modelId="{27F16B07-965B-44F2-94FD-B4ED5511EE35}" type="parTrans" cxnId="{D0407D29-C68C-4D63-A1A8-88F936A1535F}">
      <dgm:prSet/>
      <dgm:spPr/>
      <dgm:t>
        <a:bodyPr/>
        <a:lstStyle/>
        <a:p>
          <a:endParaRPr lang="en-US"/>
        </a:p>
      </dgm:t>
    </dgm:pt>
    <dgm:pt modelId="{35EF8206-8BC8-4E14-960F-639A1D831C6A}" type="sibTrans" cxnId="{D0407D29-C68C-4D63-A1A8-88F936A1535F}">
      <dgm:prSet/>
      <dgm:spPr/>
      <dgm:t>
        <a:bodyPr/>
        <a:lstStyle/>
        <a:p>
          <a:endParaRPr lang="en-US"/>
        </a:p>
      </dgm:t>
    </dgm:pt>
    <dgm:pt modelId="{40DD4DA4-C8D9-4386-8A55-A25E133FAB8A}" type="pres">
      <dgm:prSet presAssocID="{1007CC73-C3F4-4FBB-8C26-2A00E93831E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095ABE50-6CC9-4925-BC11-33FD76F9008E}" type="pres">
      <dgm:prSet presAssocID="{38D7CB52-5EDB-44D6-860D-59A5C0830B93}" presName="composite" presStyleCnt="0"/>
      <dgm:spPr/>
    </dgm:pt>
    <dgm:pt modelId="{DB236516-7F17-45BE-9935-5F258C0EF605}" type="pres">
      <dgm:prSet presAssocID="{38D7CB52-5EDB-44D6-860D-59A5C0830B93}" presName="BackAccent" presStyleLbl="bgShp" presStyleIdx="0" presStyleCnt="5"/>
      <dgm:spPr/>
    </dgm:pt>
    <dgm:pt modelId="{BBECF124-9474-4945-A7C0-96042AC6F971}" type="pres">
      <dgm:prSet presAssocID="{38D7CB52-5EDB-44D6-860D-59A5C0830B93}" presName="Accent" presStyleLbl="alignNode1" presStyleIdx="0" presStyleCnt="5"/>
      <dgm:spPr/>
    </dgm:pt>
    <dgm:pt modelId="{305F1882-F16A-4FC0-828B-F0EEA0F3243D}" type="pres">
      <dgm:prSet presAssocID="{38D7CB52-5EDB-44D6-860D-59A5C0830B93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9C4C6D8-7151-481B-BF8B-AAFB3FBFD237}" type="pres">
      <dgm:prSet presAssocID="{38D7CB52-5EDB-44D6-860D-59A5C0830B93}" presName="Parent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0FE4CE1D-2DEE-469D-9F3F-051D6F57A858}" type="pres">
      <dgm:prSet presAssocID="{D354F1C7-445B-4ABD-845D-8FFCDCC8F2D4}" presName="sibTrans" presStyleCnt="0"/>
      <dgm:spPr/>
    </dgm:pt>
    <dgm:pt modelId="{3B1507B8-6184-49C1-917F-32A4F1CF8781}" type="pres">
      <dgm:prSet presAssocID="{F76A6BCB-7B1F-4F60-9DBA-528CCD2BE4CE}" presName="composite" presStyleCnt="0"/>
      <dgm:spPr/>
    </dgm:pt>
    <dgm:pt modelId="{4781B65C-6CC9-465B-9714-19104FA8F0BF}" type="pres">
      <dgm:prSet presAssocID="{F76A6BCB-7B1F-4F60-9DBA-528CCD2BE4CE}" presName="BackAccent" presStyleLbl="bgShp" presStyleIdx="1" presStyleCnt="5" custLinFactNeighborX="72406"/>
      <dgm:spPr/>
    </dgm:pt>
    <dgm:pt modelId="{9D532605-FEBE-4E51-B9D0-FB6B4CEEAB06}" type="pres">
      <dgm:prSet presAssocID="{F76A6BCB-7B1F-4F60-9DBA-528CCD2BE4CE}" presName="Accent" presStyleLbl="alignNode1" presStyleIdx="1" presStyleCnt="5" custLinFactNeighborX="92336"/>
      <dgm:spPr/>
    </dgm:pt>
    <dgm:pt modelId="{06BB0101-F78D-45F8-8788-96395C86EA4E}" type="pres">
      <dgm:prSet presAssocID="{F76A6BCB-7B1F-4F60-9DBA-528CCD2BE4CE}" presName="Child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BF764CFF-541D-4DD2-B643-FC596A078BFC}" type="pres">
      <dgm:prSet presAssocID="{F76A6BCB-7B1F-4F60-9DBA-528CCD2BE4CE}" presName="Parent" presStyleLbl="revTx" presStyleIdx="1" presStyleCnt="5" custLinFactNeighborX="24475">
        <dgm:presLayoutVars>
          <dgm:chMax val="1"/>
          <dgm:chPref val="1"/>
          <dgm:bulletEnabled val="1"/>
        </dgm:presLayoutVars>
      </dgm:prSet>
      <dgm:spPr/>
    </dgm:pt>
    <dgm:pt modelId="{C64C253B-411F-4A8B-849C-3098ABBAB55E}" type="pres">
      <dgm:prSet presAssocID="{C26C84A5-FE13-42D4-AF7E-70118F22FDB3}" presName="sibTrans" presStyleCnt="0"/>
      <dgm:spPr/>
    </dgm:pt>
    <dgm:pt modelId="{E443DBF4-DE22-4A2C-9C4E-590045308645}" type="pres">
      <dgm:prSet presAssocID="{1BC29373-F70E-4452-A049-401909DBE432}" presName="composite" presStyleCnt="0"/>
      <dgm:spPr/>
    </dgm:pt>
    <dgm:pt modelId="{171496DE-8F29-4A95-807E-94BA66A70049}" type="pres">
      <dgm:prSet presAssocID="{1BC29373-F70E-4452-A049-401909DBE432}" presName="BackAccent" presStyleLbl="bgShp" presStyleIdx="2" presStyleCnt="5" custLinFactX="36408" custLinFactNeighborX="100000"/>
      <dgm:spPr/>
    </dgm:pt>
    <dgm:pt modelId="{CF22339A-96E0-4674-A348-22ED9BBB8735}" type="pres">
      <dgm:prSet presAssocID="{1BC29373-F70E-4452-A049-401909DBE432}" presName="Accent" presStyleLbl="alignNode1" presStyleIdx="2" presStyleCnt="5" custLinFactX="70512" custLinFactNeighborX="100000"/>
      <dgm:spPr/>
    </dgm:pt>
    <dgm:pt modelId="{B9419999-36D0-4949-BD31-C49BC54C08DF}" type="pres">
      <dgm:prSet presAssocID="{1BC29373-F70E-4452-A049-401909DBE432}" presName="Child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8518223E-E6B1-41DC-BCBD-77C21039F402}" type="pres">
      <dgm:prSet presAssocID="{1BC29373-F70E-4452-A049-401909DBE432}" presName="Parent" presStyleLbl="revTx" presStyleIdx="2" presStyleCnt="5" custLinFactNeighborX="46107">
        <dgm:presLayoutVars>
          <dgm:chMax val="1"/>
          <dgm:chPref val="1"/>
          <dgm:bulletEnabled val="1"/>
        </dgm:presLayoutVars>
      </dgm:prSet>
      <dgm:spPr/>
    </dgm:pt>
    <dgm:pt modelId="{6103A89D-E80E-48B4-89E6-6E1DD5F90993}" type="pres">
      <dgm:prSet presAssocID="{27467F51-F28D-4C49-83A5-5F4524FE58C7}" presName="sibTrans" presStyleCnt="0"/>
      <dgm:spPr/>
    </dgm:pt>
    <dgm:pt modelId="{2B337FB5-5D94-4481-9DAD-EE670A6A3BE0}" type="pres">
      <dgm:prSet presAssocID="{0CB7B61D-0604-4259-B62A-6D7FE901028E}" presName="composite" presStyleCnt="0"/>
      <dgm:spPr/>
    </dgm:pt>
    <dgm:pt modelId="{3EF14D7C-1D97-4B5F-BCA9-01A5CEE368FB}" type="pres">
      <dgm:prSet presAssocID="{0CB7B61D-0604-4259-B62A-6D7FE901028E}" presName="BackAccent" presStyleLbl="bgShp" presStyleIdx="3" presStyleCnt="5"/>
      <dgm:spPr/>
    </dgm:pt>
    <dgm:pt modelId="{B985AA55-1285-4CF3-BA6E-C99564779754}" type="pres">
      <dgm:prSet presAssocID="{0CB7B61D-0604-4259-B62A-6D7FE901028E}" presName="Accent" presStyleLbl="alignNode1" presStyleIdx="3" presStyleCnt="5"/>
      <dgm:spPr/>
    </dgm:pt>
    <dgm:pt modelId="{3A898E0E-6CB0-45DB-838A-9AFF44E6612E}" type="pres">
      <dgm:prSet presAssocID="{0CB7B61D-0604-4259-B62A-6D7FE901028E}" presName="Child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6180012-387B-4C1E-9029-87991A8F6591}" type="pres">
      <dgm:prSet presAssocID="{0CB7B61D-0604-4259-B62A-6D7FE901028E}" presName="Parent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6519C480-922B-4299-BDD5-ED6A7AEC5E31}" type="pres">
      <dgm:prSet presAssocID="{DCB9C236-FE69-497A-A130-59B9432C01A4}" presName="sibTrans" presStyleCnt="0"/>
      <dgm:spPr/>
    </dgm:pt>
    <dgm:pt modelId="{D83C4CAA-2A6F-4639-ACE1-D1325CEE9C00}" type="pres">
      <dgm:prSet presAssocID="{95334CF6-0FE5-4C7B-A187-A55E65A72915}" presName="composite" presStyleCnt="0"/>
      <dgm:spPr/>
    </dgm:pt>
    <dgm:pt modelId="{F348399F-71D4-4D2D-86AE-8B9D721E384C}" type="pres">
      <dgm:prSet presAssocID="{95334CF6-0FE5-4C7B-A187-A55E65A72915}" presName="BackAccent" presStyleLbl="bgShp" presStyleIdx="4" presStyleCnt="5"/>
      <dgm:spPr/>
    </dgm:pt>
    <dgm:pt modelId="{D97E5443-B938-4CA3-90C0-522D5BCFA1B8}" type="pres">
      <dgm:prSet presAssocID="{95334CF6-0FE5-4C7B-A187-A55E65A72915}" presName="Accent" presStyleLbl="alignNode1" presStyleIdx="4" presStyleCnt="5"/>
      <dgm:spPr/>
    </dgm:pt>
    <dgm:pt modelId="{AC6B7660-AE99-4B25-827F-431AA6028408}" type="pres">
      <dgm:prSet presAssocID="{95334CF6-0FE5-4C7B-A187-A55E65A72915}" presName="Child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36DB9876-CF9B-40C9-B856-37EEE3780CAA}" type="pres">
      <dgm:prSet presAssocID="{95334CF6-0FE5-4C7B-A187-A55E65A72915}" presName="Parent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5189CA0F-7998-4A4D-955F-53EAF1365FB9}" type="presOf" srcId="{1BC29373-F70E-4452-A049-401909DBE432}" destId="{8518223E-E6B1-41DC-BCBD-77C21039F402}" srcOrd="0" destOrd="0" presId="urn:microsoft.com/office/officeart/2008/layout/IncreasingCircleProcess"/>
    <dgm:cxn modelId="{CFD5171E-406F-4F51-B4CA-F9813DE59F4D}" type="presOf" srcId="{0CB7B61D-0604-4259-B62A-6D7FE901028E}" destId="{96180012-387B-4C1E-9029-87991A8F6591}" srcOrd="0" destOrd="0" presId="urn:microsoft.com/office/officeart/2008/layout/IncreasingCircleProcess"/>
    <dgm:cxn modelId="{D0407D29-C68C-4D63-A1A8-88F936A1535F}" srcId="{1007CC73-C3F4-4FBB-8C26-2A00E93831ED}" destId="{95334CF6-0FE5-4C7B-A187-A55E65A72915}" srcOrd="4" destOrd="0" parTransId="{27F16B07-965B-44F2-94FD-B4ED5511EE35}" sibTransId="{35EF8206-8BC8-4E14-960F-639A1D831C6A}"/>
    <dgm:cxn modelId="{07C79B6C-FF80-419D-AE57-E1E26B54C290}" type="presOf" srcId="{1007CC73-C3F4-4FBB-8C26-2A00E93831ED}" destId="{40DD4DA4-C8D9-4386-8A55-A25E133FAB8A}" srcOrd="0" destOrd="0" presId="urn:microsoft.com/office/officeart/2008/layout/IncreasingCircleProcess"/>
    <dgm:cxn modelId="{09AED26D-D325-4497-8FBB-F77A382C35A8}" srcId="{1007CC73-C3F4-4FBB-8C26-2A00E93831ED}" destId="{38D7CB52-5EDB-44D6-860D-59A5C0830B93}" srcOrd="0" destOrd="0" parTransId="{75A42C1F-F0F1-4E4A-8156-86CB2068D9AD}" sibTransId="{D354F1C7-445B-4ABD-845D-8FFCDCC8F2D4}"/>
    <dgm:cxn modelId="{EBE0A382-E7D7-4053-8224-524AF78AEA2D}" srcId="{1007CC73-C3F4-4FBB-8C26-2A00E93831ED}" destId="{F76A6BCB-7B1F-4F60-9DBA-528CCD2BE4CE}" srcOrd="1" destOrd="0" parTransId="{51FC4ADD-E97D-4642-9643-5EAED3B1F250}" sibTransId="{C26C84A5-FE13-42D4-AF7E-70118F22FDB3}"/>
    <dgm:cxn modelId="{EDD5EE8A-D26E-49AC-992F-51E01A3746DB}" type="presOf" srcId="{F76A6BCB-7B1F-4F60-9DBA-528CCD2BE4CE}" destId="{BF764CFF-541D-4DD2-B643-FC596A078BFC}" srcOrd="0" destOrd="0" presId="urn:microsoft.com/office/officeart/2008/layout/IncreasingCircleProcess"/>
    <dgm:cxn modelId="{A4237DA1-6A1F-4A35-9301-4E1B4C172097}" type="presOf" srcId="{38D7CB52-5EDB-44D6-860D-59A5C0830B93}" destId="{89C4C6D8-7151-481B-BF8B-AAFB3FBFD237}" srcOrd="0" destOrd="0" presId="urn:microsoft.com/office/officeart/2008/layout/IncreasingCircleProcess"/>
    <dgm:cxn modelId="{3240B5A5-715F-46D0-BFD9-94BB16E77905}" srcId="{1007CC73-C3F4-4FBB-8C26-2A00E93831ED}" destId="{1BC29373-F70E-4452-A049-401909DBE432}" srcOrd="2" destOrd="0" parTransId="{72FBB90F-E78C-40AE-82AA-D50F35382404}" sibTransId="{27467F51-F28D-4C49-83A5-5F4524FE58C7}"/>
    <dgm:cxn modelId="{DE62B1ED-A2C4-4F7A-A31E-4C5B36BD5565}" srcId="{1007CC73-C3F4-4FBB-8C26-2A00E93831ED}" destId="{0CB7B61D-0604-4259-B62A-6D7FE901028E}" srcOrd="3" destOrd="0" parTransId="{C210D8C9-8FF0-4E57-A0D8-B984964F2C96}" sibTransId="{DCB9C236-FE69-497A-A130-59B9432C01A4}"/>
    <dgm:cxn modelId="{3F7868EE-49CF-4280-A30D-A62351EEEFBC}" type="presOf" srcId="{95334CF6-0FE5-4C7B-A187-A55E65A72915}" destId="{36DB9876-CF9B-40C9-B856-37EEE3780CAA}" srcOrd="0" destOrd="0" presId="urn:microsoft.com/office/officeart/2008/layout/IncreasingCircleProcess"/>
    <dgm:cxn modelId="{EC569BE6-FEC2-46BD-9919-2700614ABAE0}" type="presParOf" srcId="{40DD4DA4-C8D9-4386-8A55-A25E133FAB8A}" destId="{095ABE50-6CC9-4925-BC11-33FD76F9008E}" srcOrd="0" destOrd="0" presId="urn:microsoft.com/office/officeart/2008/layout/IncreasingCircleProcess"/>
    <dgm:cxn modelId="{0F9E20CC-7E18-46AC-B6D1-C2CF733F7B78}" type="presParOf" srcId="{095ABE50-6CC9-4925-BC11-33FD76F9008E}" destId="{DB236516-7F17-45BE-9935-5F258C0EF605}" srcOrd="0" destOrd="0" presId="urn:microsoft.com/office/officeart/2008/layout/IncreasingCircleProcess"/>
    <dgm:cxn modelId="{F7A7D126-AB48-4C44-A9C0-5C4BD440B138}" type="presParOf" srcId="{095ABE50-6CC9-4925-BC11-33FD76F9008E}" destId="{BBECF124-9474-4945-A7C0-96042AC6F971}" srcOrd="1" destOrd="0" presId="urn:microsoft.com/office/officeart/2008/layout/IncreasingCircleProcess"/>
    <dgm:cxn modelId="{2C834677-8E98-49DA-95B9-1ED725065C1A}" type="presParOf" srcId="{095ABE50-6CC9-4925-BC11-33FD76F9008E}" destId="{305F1882-F16A-4FC0-828B-F0EEA0F3243D}" srcOrd="2" destOrd="0" presId="urn:microsoft.com/office/officeart/2008/layout/IncreasingCircleProcess"/>
    <dgm:cxn modelId="{F7239B55-E4EB-469C-B389-63AED1A41782}" type="presParOf" srcId="{095ABE50-6CC9-4925-BC11-33FD76F9008E}" destId="{89C4C6D8-7151-481B-BF8B-AAFB3FBFD237}" srcOrd="3" destOrd="0" presId="urn:microsoft.com/office/officeart/2008/layout/IncreasingCircleProcess"/>
    <dgm:cxn modelId="{AD46C5DA-5FB0-4B56-9842-1420AEF3BC1B}" type="presParOf" srcId="{40DD4DA4-C8D9-4386-8A55-A25E133FAB8A}" destId="{0FE4CE1D-2DEE-469D-9F3F-051D6F57A858}" srcOrd="1" destOrd="0" presId="urn:microsoft.com/office/officeart/2008/layout/IncreasingCircleProcess"/>
    <dgm:cxn modelId="{FE842FD4-4009-4232-BEDB-D1931AF13BD1}" type="presParOf" srcId="{40DD4DA4-C8D9-4386-8A55-A25E133FAB8A}" destId="{3B1507B8-6184-49C1-917F-32A4F1CF8781}" srcOrd="2" destOrd="0" presId="urn:microsoft.com/office/officeart/2008/layout/IncreasingCircleProcess"/>
    <dgm:cxn modelId="{739A740B-D67E-4698-8CF5-D0F170DC5A35}" type="presParOf" srcId="{3B1507B8-6184-49C1-917F-32A4F1CF8781}" destId="{4781B65C-6CC9-465B-9714-19104FA8F0BF}" srcOrd="0" destOrd="0" presId="urn:microsoft.com/office/officeart/2008/layout/IncreasingCircleProcess"/>
    <dgm:cxn modelId="{0AAD418C-3D0E-4906-AD4A-08436C78EDBA}" type="presParOf" srcId="{3B1507B8-6184-49C1-917F-32A4F1CF8781}" destId="{9D532605-FEBE-4E51-B9D0-FB6B4CEEAB06}" srcOrd="1" destOrd="0" presId="urn:microsoft.com/office/officeart/2008/layout/IncreasingCircleProcess"/>
    <dgm:cxn modelId="{7162D0F8-BCC9-40BC-B99D-A42B2B8BC35B}" type="presParOf" srcId="{3B1507B8-6184-49C1-917F-32A4F1CF8781}" destId="{06BB0101-F78D-45F8-8788-96395C86EA4E}" srcOrd="2" destOrd="0" presId="urn:microsoft.com/office/officeart/2008/layout/IncreasingCircleProcess"/>
    <dgm:cxn modelId="{55102438-8C04-42AD-9046-598FE1D7D573}" type="presParOf" srcId="{3B1507B8-6184-49C1-917F-32A4F1CF8781}" destId="{BF764CFF-541D-4DD2-B643-FC596A078BFC}" srcOrd="3" destOrd="0" presId="urn:microsoft.com/office/officeart/2008/layout/IncreasingCircleProcess"/>
    <dgm:cxn modelId="{E02C75EF-F5CC-4A28-9082-C00BFA810D50}" type="presParOf" srcId="{40DD4DA4-C8D9-4386-8A55-A25E133FAB8A}" destId="{C64C253B-411F-4A8B-849C-3098ABBAB55E}" srcOrd="3" destOrd="0" presId="urn:microsoft.com/office/officeart/2008/layout/IncreasingCircleProcess"/>
    <dgm:cxn modelId="{975A5E27-860D-4421-9A5E-FECED867F430}" type="presParOf" srcId="{40DD4DA4-C8D9-4386-8A55-A25E133FAB8A}" destId="{E443DBF4-DE22-4A2C-9C4E-590045308645}" srcOrd="4" destOrd="0" presId="urn:microsoft.com/office/officeart/2008/layout/IncreasingCircleProcess"/>
    <dgm:cxn modelId="{2E81FB50-E5D0-4377-BB66-B365F093D9A5}" type="presParOf" srcId="{E443DBF4-DE22-4A2C-9C4E-590045308645}" destId="{171496DE-8F29-4A95-807E-94BA66A70049}" srcOrd="0" destOrd="0" presId="urn:microsoft.com/office/officeart/2008/layout/IncreasingCircleProcess"/>
    <dgm:cxn modelId="{80796930-A7BB-474C-A3C6-F82BDD768F21}" type="presParOf" srcId="{E443DBF4-DE22-4A2C-9C4E-590045308645}" destId="{CF22339A-96E0-4674-A348-22ED9BBB8735}" srcOrd="1" destOrd="0" presId="urn:microsoft.com/office/officeart/2008/layout/IncreasingCircleProcess"/>
    <dgm:cxn modelId="{9BD39FAD-3F42-4356-8B1A-D48D8CBAC612}" type="presParOf" srcId="{E443DBF4-DE22-4A2C-9C4E-590045308645}" destId="{B9419999-36D0-4949-BD31-C49BC54C08DF}" srcOrd="2" destOrd="0" presId="urn:microsoft.com/office/officeart/2008/layout/IncreasingCircleProcess"/>
    <dgm:cxn modelId="{E735E90C-897D-4F78-B614-DB9524F49FC3}" type="presParOf" srcId="{E443DBF4-DE22-4A2C-9C4E-590045308645}" destId="{8518223E-E6B1-41DC-BCBD-77C21039F402}" srcOrd="3" destOrd="0" presId="urn:microsoft.com/office/officeart/2008/layout/IncreasingCircleProcess"/>
    <dgm:cxn modelId="{E1ECECEB-BA6E-4B9B-90FC-49F09984DBD0}" type="presParOf" srcId="{40DD4DA4-C8D9-4386-8A55-A25E133FAB8A}" destId="{6103A89D-E80E-48B4-89E6-6E1DD5F90993}" srcOrd="5" destOrd="0" presId="urn:microsoft.com/office/officeart/2008/layout/IncreasingCircleProcess"/>
    <dgm:cxn modelId="{3B035E52-B661-4D18-95A9-7B39AE36A477}" type="presParOf" srcId="{40DD4DA4-C8D9-4386-8A55-A25E133FAB8A}" destId="{2B337FB5-5D94-4481-9DAD-EE670A6A3BE0}" srcOrd="6" destOrd="0" presId="urn:microsoft.com/office/officeart/2008/layout/IncreasingCircleProcess"/>
    <dgm:cxn modelId="{44BA8EFA-759D-4D62-B61F-424FAE1FE8BC}" type="presParOf" srcId="{2B337FB5-5D94-4481-9DAD-EE670A6A3BE0}" destId="{3EF14D7C-1D97-4B5F-BCA9-01A5CEE368FB}" srcOrd="0" destOrd="0" presId="urn:microsoft.com/office/officeart/2008/layout/IncreasingCircleProcess"/>
    <dgm:cxn modelId="{22FF132B-C047-486E-89C4-571CC3BC829B}" type="presParOf" srcId="{2B337FB5-5D94-4481-9DAD-EE670A6A3BE0}" destId="{B985AA55-1285-4CF3-BA6E-C99564779754}" srcOrd="1" destOrd="0" presId="urn:microsoft.com/office/officeart/2008/layout/IncreasingCircleProcess"/>
    <dgm:cxn modelId="{CCF08688-BD8E-498C-A2F1-CE6D28C05DC3}" type="presParOf" srcId="{2B337FB5-5D94-4481-9DAD-EE670A6A3BE0}" destId="{3A898E0E-6CB0-45DB-838A-9AFF44E6612E}" srcOrd="2" destOrd="0" presId="urn:microsoft.com/office/officeart/2008/layout/IncreasingCircleProcess"/>
    <dgm:cxn modelId="{5C205837-B9C0-4E2D-A2DF-18DEBEB53CEF}" type="presParOf" srcId="{2B337FB5-5D94-4481-9DAD-EE670A6A3BE0}" destId="{96180012-387B-4C1E-9029-87991A8F6591}" srcOrd="3" destOrd="0" presId="urn:microsoft.com/office/officeart/2008/layout/IncreasingCircleProcess"/>
    <dgm:cxn modelId="{2496041F-43D4-4242-B3F0-64392FDCC594}" type="presParOf" srcId="{40DD4DA4-C8D9-4386-8A55-A25E133FAB8A}" destId="{6519C480-922B-4299-BDD5-ED6A7AEC5E31}" srcOrd="7" destOrd="0" presId="urn:microsoft.com/office/officeart/2008/layout/IncreasingCircleProcess"/>
    <dgm:cxn modelId="{CA279931-3848-4462-AC2F-106C234439A2}" type="presParOf" srcId="{40DD4DA4-C8D9-4386-8A55-A25E133FAB8A}" destId="{D83C4CAA-2A6F-4639-ACE1-D1325CEE9C00}" srcOrd="8" destOrd="0" presId="urn:microsoft.com/office/officeart/2008/layout/IncreasingCircleProcess"/>
    <dgm:cxn modelId="{E1A9ABC2-F70F-47AD-B04B-A31494CB0925}" type="presParOf" srcId="{D83C4CAA-2A6F-4639-ACE1-D1325CEE9C00}" destId="{F348399F-71D4-4D2D-86AE-8B9D721E384C}" srcOrd="0" destOrd="0" presId="urn:microsoft.com/office/officeart/2008/layout/IncreasingCircleProcess"/>
    <dgm:cxn modelId="{EA718274-425A-48E0-9939-F7755D3B99D4}" type="presParOf" srcId="{D83C4CAA-2A6F-4639-ACE1-D1325CEE9C00}" destId="{D97E5443-B938-4CA3-90C0-522D5BCFA1B8}" srcOrd="1" destOrd="0" presId="urn:microsoft.com/office/officeart/2008/layout/IncreasingCircleProcess"/>
    <dgm:cxn modelId="{A0EE0DF8-1B35-48EB-AD79-593839CF1761}" type="presParOf" srcId="{D83C4CAA-2A6F-4639-ACE1-D1325CEE9C00}" destId="{AC6B7660-AE99-4B25-827F-431AA6028408}" srcOrd="2" destOrd="0" presId="urn:microsoft.com/office/officeart/2008/layout/IncreasingCircleProcess"/>
    <dgm:cxn modelId="{936C3276-D940-4D14-8538-6C11DF19D43F}" type="presParOf" srcId="{D83C4CAA-2A6F-4639-ACE1-D1325CEE9C00}" destId="{36DB9876-CF9B-40C9-B856-37EEE3780CA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BF5ED98-1ACB-44F0-9370-5E582D9C7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5AB0CB-F2FF-401F-AC0B-FEDEF0CE46C0}">
      <dgm:prSet phldrT="[Text]" custT="1"/>
      <dgm:spPr/>
      <dgm:t>
        <a:bodyPr/>
        <a:lstStyle/>
        <a:p>
          <a:r>
            <a:rPr lang="en-US" sz="1200" dirty="0"/>
            <a:t>Plan and Startup</a:t>
          </a:r>
        </a:p>
      </dgm:t>
    </dgm:pt>
    <dgm:pt modelId="{549D2EBC-5815-4FC6-8277-A6C771FB94F3}" type="parTrans" cxnId="{E550BEA3-3324-4E43-9DFE-345990A24115}">
      <dgm:prSet/>
      <dgm:spPr/>
      <dgm:t>
        <a:bodyPr/>
        <a:lstStyle/>
        <a:p>
          <a:endParaRPr lang="en-US"/>
        </a:p>
      </dgm:t>
    </dgm:pt>
    <dgm:pt modelId="{19E416DA-E325-4AEF-860E-4A332BCF9FF6}" type="sibTrans" cxnId="{E550BEA3-3324-4E43-9DFE-345990A24115}">
      <dgm:prSet/>
      <dgm:spPr/>
      <dgm:t>
        <a:bodyPr/>
        <a:lstStyle/>
        <a:p>
          <a:endParaRPr lang="en-US"/>
        </a:p>
      </dgm:t>
    </dgm:pt>
    <dgm:pt modelId="{8787FBA4-6ECD-421D-B29D-451B0357ACD7}">
      <dgm:prSet phldrT="[Text]" custT="1"/>
      <dgm:spPr/>
      <dgm:t>
        <a:bodyPr/>
        <a:lstStyle/>
        <a:p>
          <a:r>
            <a:rPr lang="en-US" sz="1200" dirty="0"/>
            <a:t>Design and Execution</a:t>
          </a:r>
        </a:p>
      </dgm:t>
    </dgm:pt>
    <dgm:pt modelId="{215EBD7E-01AD-44E1-88B3-F2C97B624600}" type="parTrans" cxnId="{A1B5A59C-4DB4-4CC3-BA41-1494F87B3CB0}">
      <dgm:prSet/>
      <dgm:spPr/>
      <dgm:t>
        <a:bodyPr/>
        <a:lstStyle/>
        <a:p>
          <a:endParaRPr lang="en-US"/>
        </a:p>
      </dgm:t>
    </dgm:pt>
    <dgm:pt modelId="{EB816CA7-073C-460E-825D-2E899C434C46}" type="sibTrans" cxnId="{A1B5A59C-4DB4-4CC3-BA41-1494F87B3CB0}">
      <dgm:prSet/>
      <dgm:spPr/>
      <dgm:t>
        <a:bodyPr/>
        <a:lstStyle/>
        <a:p>
          <a:endParaRPr lang="en-US"/>
        </a:p>
      </dgm:t>
    </dgm:pt>
    <dgm:pt modelId="{9097F12F-F5F6-4912-8E7F-5A5DF6127FAF}">
      <dgm:prSet phldrT="[Text]" custT="1"/>
      <dgm:spPr/>
      <dgm:t>
        <a:bodyPr/>
        <a:lstStyle/>
        <a:p>
          <a:r>
            <a:rPr lang="en-US" sz="1200" dirty="0"/>
            <a:t>Validate and Transition</a:t>
          </a:r>
        </a:p>
      </dgm:t>
    </dgm:pt>
    <dgm:pt modelId="{93DBF461-2459-47F0-A542-641B8C393CF9}" type="parTrans" cxnId="{5FF0C048-1798-498B-B320-859F1693DDAE}">
      <dgm:prSet/>
      <dgm:spPr/>
      <dgm:t>
        <a:bodyPr/>
        <a:lstStyle/>
        <a:p>
          <a:endParaRPr lang="en-US"/>
        </a:p>
      </dgm:t>
    </dgm:pt>
    <dgm:pt modelId="{CD742F4B-AA22-42FE-AE04-CE63930AF8FC}" type="sibTrans" cxnId="{5FF0C048-1798-498B-B320-859F1693DDAE}">
      <dgm:prSet/>
      <dgm:spPr/>
      <dgm:t>
        <a:bodyPr/>
        <a:lstStyle/>
        <a:p>
          <a:endParaRPr lang="en-US"/>
        </a:p>
      </dgm:t>
    </dgm:pt>
    <dgm:pt modelId="{BCCEC668-D849-4E6D-8975-A562B8CD4EE9}">
      <dgm:prSet phldrT="[Text]" custT="1"/>
      <dgm:spPr/>
      <dgm:t>
        <a:bodyPr/>
        <a:lstStyle/>
        <a:p>
          <a:r>
            <a:rPr lang="en-US" sz="1200" dirty="0"/>
            <a:t>Deploy/ Live – Predictive Analytics</a:t>
          </a:r>
        </a:p>
      </dgm:t>
    </dgm:pt>
    <dgm:pt modelId="{9142CBBB-3F1F-43B1-B3B4-DE38E60F1754}" type="parTrans" cxnId="{CA3E7816-C497-41B2-BA78-FBA2FCA98052}">
      <dgm:prSet/>
      <dgm:spPr/>
      <dgm:t>
        <a:bodyPr/>
        <a:lstStyle/>
        <a:p>
          <a:endParaRPr lang="en-US"/>
        </a:p>
      </dgm:t>
    </dgm:pt>
    <dgm:pt modelId="{3889A86E-B17E-4429-8396-42B1FCD32394}" type="sibTrans" cxnId="{CA3E7816-C497-41B2-BA78-FBA2FCA98052}">
      <dgm:prSet/>
      <dgm:spPr/>
      <dgm:t>
        <a:bodyPr/>
        <a:lstStyle/>
        <a:p>
          <a:endParaRPr lang="en-US"/>
        </a:p>
      </dgm:t>
    </dgm:pt>
    <dgm:pt modelId="{6C5A90D0-3C3D-4E86-94CC-2D0CC84DD50F}">
      <dgm:prSet phldrT="[Text]" custT="1"/>
      <dgm:spPr/>
      <dgm:t>
        <a:bodyPr/>
        <a:lstStyle/>
        <a:p>
          <a:r>
            <a:rPr lang="en-US" sz="800" dirty="0"/>
            <a:t>  Software installations</a:t>
          </a:r>
        </a:p>
      </dgm:t>
    </dgm:pt>
    <dgm:pt modelId="{4C78D9C3-FC33-463D-ABC4-B6403F6890A9}" type="parTrans" cxnId="{2350EFEA-DB2D-486D-A084-672C90DA9424}">
      <dgm:prSet/>
      <dgm:spPr/>
      <dgm:t>
        <a:bodyPr/>
        <a:lstStyle/>
        <a:p>
          <a:endParaRPr lang="en-US"/>
        </a:p>
      </dgm:t>
    </dgm:pt>
    <dgm:pt modelId="{35C15F95-46A9-4400-8B2C-EC9FF1B81220}" type="sibTrans" cxnId="{2350EFEA-DB2D-486D-A084-672C90DA9424}">
      <dgm:prSet/>
      <dgm:spPr/>
      <dgm:t>
        <a:bodyPr/>
        <a:lstStyle/>
        <a:p>
          <a:endParaRPr lang="en-US"/>
        </a:p>
      </dgm:t>
    </dgm:pt>
    <dgm:pt modelId="{68872DAA-4CB4-4ABA-B858-B747078F4070}">
      <dgm:prSet phldrT="[Text]" custT="1"/>
      <dgm:spPr/>
      <dgm:t>
        <a:bodyPr/>
        <a:lstStyle/>
        <a:p>
          <a:endParaRPr lang="en-US" sz="1200" dirty="0"/>
        </a:p>
      </dgm:t>
    </dgm:pt>
    <dgm:pt modelId="{C7601D2A-DAE3-4997-98E4-A0E7D17691BB}" type="parTrans" cxnId="{CC9EAFD7-3B79-4A1F-A931-2CF86065B09F}">
      <dgm:prSet/>
      <dgm:spPr/>
      <dgm:t>
        <a:bodyPr/>
        <a:lstStyle/>
        <a:p>
          <a:endParaRPr lang="en-US"/>
        </a:p>
      </dgm:t>
    </dgm:pt>
    <dgm:pt modelId="{4B88C18F-73F8-416A-9657-005E0B264BBB}" type="sibTrans" cxnId="{CC9EAFD7-3B79-4A1F-A931-2CF86065B09F}">
      <dgm:prSet/>
      <dgm:spPr/>
      <dgm:t>
        <a:bodyPr/>
        <a:lstStyle/>
        <a:p>
          <a:endParaRPr lang="en-US"/>
        </a:p>
      </dgm:t>
    </dgm:pt>
    <dgm:pt modelId="{693BC8B3-81BF-49BA-9097-FCB532646357}">
      <dgm:prSet phldrT="[Text]" custT="1"/>
      <dgm:spPr/>
      <dgm:t>
        <a:bodyPr/>
        <a:lstStyle/>
        <a:p>
          <a:endParaRPr lang="en-US" sz="1200" dirty="0"/>
        </a:p>
      </dgm:t>
    </dgm:pt>
    <dgm:pt modelId="{2CAE37B9-9DB8-4DEC-AE96-DBD6CA5B94F1}" type="parTrans" cxnId="{15B4CE2A-9750-4B3B-B677-1AF458F72168}">
      <dgm:prSet/>
      <dgm:spPr/>
      <dgm:t>
        <a:bodyPr/>
        <a:lstStyle/>
        <a:p>
          <a:endParaRPr lang="en-US"/>
        </a:p>
      </dgm:t>
    </dgm:pt>
    <dgm:pt modelId="{54124C4E-793D-4248-AA8E-4A144E3A55F9}" type="sibTrans" cxnId="{15B4CE2A-9750-4B3B-B677-1AF458F72168}">
      <dgm:prSet/>
      <dgm:spPr/>
      <dgm:t>
        <a:bodyPr/>
        <a:lstStyle/>
        <a:p>
          <a:endParaRPr lang="en-US"/>
        </a:p>
      </dgm:t>
    </dgm:pt>
    <dgm:pt modelId="{8F155237-E1D5-4999-B091-7082B922FC2B}">
      <dgm:prSet phldrT="[Text]" custT="1"/>
      <dgm:spPr/>
      <dgm:t>
        <a:bodyPr/>
        <a:lstStyle/>
        <a:p>
          <a:r>
            <a:rPr lang="en-US" sz="800" dirty="0"/>
            <a:t>  Gathering Requirements</a:t>
          </a:r>
        </a:p>
      </dgm:t>
    </dgm:pt>
    <dgm:pt modelId="{1ADE0E93-D831-48C2-8A1B-14BCBB2E339A}" type="parTrans" cxnId="{F80D4549-EA46-4D29-80AF-38A4B4056221}">
      <dgm:prSet/>
      <dgm:spPr/>
      <dgm:t>
        <a:bodyPr/>
        <a:lstStyle/>
        <a:p>
          <a:endParaRPr lang="en-US"/>
        </a:p>
      </dgm:t>
    </dgm:pt>
    <dgm:pt modelId="{1BCABB65-988E-481D-B6D3-4F3C6B111AD9}" type="sibTrans" cxnId="{F80D4549-EA46-4D29-80AF-38A4B4056221}">
      <dgm:prSet/>
      <dgm:spPr/>
      <dgm:t>
        <a:bodyPr/>
        <a:lstStyle/>
        <a:p>
          <a:endParaRPr lang="en-US"/>
        </a:p>
      </dgm:t>
    </dgm:pt>
    <dgm:pt modelId="{9996E5EA-C5C0-47F4-AC6C-EE8FF3CF3FFF}">
      <dgm:prSet phldrT="[Text]" custT="1"/>
      <dgm:spPr/>
      <dgm:t>
        <a:bodyPr/>
        <a:lstStyle/>
        <a:p>
          <a:endParaRPr lang="en-US" sz="800" dirty="0"/>
        </a:p>
      </dgm:t>
    </dgm:pt>
    <dgm:pt modelId="{F0409E9B-A6D7-4039-BC3E-32AF4C0560DB}" type="parTrans" cxnId="{DDC8F067-B4D1-4BF2-8113-86684ED39C28}">
      <dgm:prSet/>
      <dgm:spPr/>
      <dgm:t>
        <a:bodyPr/>
        <a:lstStyle/>
        <a:p>
          <a:endParaRPr lang="en-US"/>
        </a:p>
      </dgm:t>
    </dgm:pt>
    <dgm:pt modelId="{43EAD035-2481-4592-824B-012A4F2AB2B3}" type="sibTrans" cxnId="{DDC8F067-B4D1-4BF2-8113-86684ED39C28}">
      <dgm:prSet/>
      <dgm:spPr/>
      <dgm:t>
        <a:bodyPr/>
        <a:lstStyle/>
        <a:p>
          <a:endParaRPr lang="en-US"/>
        </a:p>
      </dgm:t>
    </dgm:pt>
    <dgm:pt modelId="{7A36F12F-AA1D-4D14-8948-4496335FD835}">
      <dgm:prSet phldrT="[Text]" custT="1"/>
      <dgm:spPr/>
      <dgm:t>
        <a:bodyPr/>
        <a:lstStyle/>
        <a:p>
          <a:r>
            <a:rPr lang="en-US" sz="800" dirty="0"/>
            <a:t>  Data Sources connections</a:t>
          </a:r>
        </a:p>
      </dgm:t>
    </dgm:pt>
    <dgm:pt modelId="{ADB3154C-FAE0-467E-B475-D4171709B54E}" type="parTrans" cxnId="{83492B37-C0F2-4C21-B6DA-D08CE6DAF91F}">
      <dgm:prSet/>
      <dgm:spPr/>
      <dgm:t>
        <a:bodyPr/>
        <a:lstStyle/>
        <a:p>
          <a:endParaRPr lang="en-US"/>
        </a:p>
      </dgm:t>
    </dgm:pt>
    <dgm:pt modelId="{AF6EDD99-3D6C-4C58-9DD5-F46AF5C41E8F}" type="sibTrans" cxnId="{83492B37-C0F2-4C21-B6DA-D08CE6DAF91F}">
      <dgm:prSet/>
      <dgm:spPr/>
      <dgm:t>
        <a:bodyPr/>
        <a:lstStyle/>
        <a:p>
          <a:endParaRPr lang="en-US"/>
        </a:p>
      </dgm:t>
    </dgm:pt>
    <dgm:pt modelId="{7BA26688-8D1B-4362-BFBA-8C4A7D3EB7C7}">
      <dgm:prSet phldrT="[Text]" custT="1"/>
      <dgm:spPr/>
      <dgm:t>
        <a:bodyPr/>
        <a:lstStyle/>
        <a:p>
          <a:endParaRPr lang="en-US" sz="800" dirty="0"/>
        </a:p>
      </dgm:t>
    </dgm:pt>
    <dgm:pt modelId="{4C1E2A1E-8682-434E-B343-D5C49E8F745B}" type="parTrans" cxnId="{0AF9E860-8BEA-4677-BE8D-3EE7F361ADC8}">
      <dgm:prSet/>
      <dgm:spPr/>
      <dgm:t>
        <a:bodyPr/>
        <a:lstStyle/>
        <a:p>
          <a:endParaRPr lang="en-US"/>
        </a:p>
      </dgm:t>
    </dgm:pt>
    <dgm:pt modelId="{1135568A-6783-4CD8-8B2F-CC9C680789AE}" type="sibTrans" cxnId="{0AF9E860-8BEA-4677-BE8D-3EE7F361ADC8}">
      <dgm:prSet/>
      <dgm:spPr/>
      <dgm:t>
        <a:bodyPr/>
        <a:lstStyle/>
        <a:p>
          <a:endParaRPr lang="en-US"/>
        </a:p>
      </dgm:t>
    </dgm:pt>
    <dgm:pt modelId="{20757B7F-3079-4C91-8099-C786A6D3A426}">
      <dgm:prSet phldrT="[Text]" custT="1"/>
      <dgm:spPr/>
      <dgm:t>
        <a:bodyPr/>
        <a:lstStyle/>
        <a:p>
          <a:endParaRPr lang="en-US" sz="1200" dirty="0"/>
        </a:p>
      </dgm:t>
    </dgm:pt>
    <dgm:pt modelId="{BDA79633-B88E-4C59-942A-5F68FF7A51B4}" type="parTrans" cxnId="{1BB506B9-E66A-42E7-AF3B-03600CC703EA}">
      <dgm:prSet/>
      <dgm:spPr/>
      <dgm:t>
        <a:bodyPr/>
        <a:lstStyle/>
        <a:p>
          <a:endParaRPr lang="en-US"/>
        </a:p>
      </dgm:t>
    </dgm:pt>
    <dgm:pt modelId="{93E79505-0147-43AD-BAAA-B15062997D4B}" type="sibTrans" cxnId="{1BB506B9-E66A-42E7-AF3B-03600CC703EA}">
      <dgm:prSet/>
      <dgm:spPr/>
      <dgm:t>
        <a:bodyPr/>
        <a:lstStyle/>
        <a:p>
          <a:endParaRPr lang="en-US"/>
        </a:p>
      </dgm:t>
    </dgm:pt>
    <dgm:pt modelId="{1862164C-E978-4713-B471-474AE71A22CA}">
      <dgm:prSet phldrT="[Text]" custT="1"/>
      <dgm:spPr/>
      <dgm:t>
        <a:bodyPr/>
        <a:lstStyle/>
        <a:p>
          <a:endParaRPr lang="en-US" sz="800" dirty="0"/>
        </a:p>
      </dgm:t>
    </dgm:pt>
    <dgm:pt modelId="{C6639280-D8F7-412A-91B0-681251D2C766}" type="parTrans" cxnId="{38A654BB-D5A7-4FE3-A1EE-8CED05FD5623}">
      <dgm:prSet/>
      <dgm:spPr/>
      <dgm:t>
        <a:bodyPr/>
        <a:lstStyle/>
        <a:p>
          <a:endParaRPr lang="en-US"/>
        </a:p>
      </dgm:t>
    </dgm:pt>
    <dgm:pt modelId="{7FC34660-9EDC-48DE-AABE-CAD12CC8A7F2}" type="sibTrans" cxnId="{38A654BB-D5A7-4FE3-A1EE-8CED05FD5623}">
      <dgm:prSet/>
      <dgm:spPr/>
      <dgm:t>
        <a:bodyPr/>
        <a:lstStyle/>
        <a:p>
          <a:endParaRPr lang="en-US"/>
        </a:p>
      </dgm:t>
    </dgm:pt>
    <dgm:pt modelId="{083D45F7-F7A2-4FC9-99BB-83656A49EEA6}">
      <dgm:prSet phldrT="[Text]" custT="1"/>
      <dgm:spPr/>
      <dgm:t>
        <a:bodyPr/>
        <a:lstStyle/>
        <a:p>
          <a:r>
            <a:rPr lang="en-US" sz="800" dirty="0"/>
            <a:t>  Start off with one plant</a:t>
          </a:r>
        </a:p>
      </dgm:t>
    </dgm:pt>
    <dgm:pt modelId="{7A72A383-E93B-4217-8D9A-CA5073E3BF04}" type="parTrans" cxnId="{1FF8C3E4-F30B-4239-BE23-323A8A3BA5A8}">
      <dgm:prSet/>
      <dgm:spPr/>
      <dgm:t>
        <a:bodyPr/>
        <a:lstStyle/>
        <a:p>
          <a:endParaRPr lang="en-US"/>
        </a:p>
      </dgm:t>
    </dgm:pt>
    <dgm:pt modelId="{07EE814E-7F79-4A92-914B-2E4EAD87FB29}" type="sibTrans" cxnId="{1FF8C3E4-F30B-4239-BE23-323A8A3BA5A8}">
      <dgm:prSet/>
      <dgm:spPr/>
      <dgm:t>
        <a:bodyPr/>
        <a:lstStyle/>
        <a:p>
          <a:endParaRPr lang="en-US"/>
        </a:p>
      </dgm:t>
    </dgm:pt>
    <dgm:pt modelId="{20BCE3CF-C462-4362-A083-741CDC6F8EA6}">
      <dgm:prSet phldrT="[Text]" custT="1"/>
      <dgm:spPr/>
      <dgm:t>
        <a:bodyPr/>
        <a:lstStyle/>
        <a:p>
          <a:endParaRPr lang="en-US" sz="800" dirty="0"/>
        </a:p>
      </dgm:t>
    </dgm:pt>
    <dgm:pt modelId="{C0CBFE09-4C69-4FF4-9506-E0C62353C37E}" type="parTrans" cxnId="{58D32EE2-04A5-4374-B2A8-19E8751D75D7}">
      <dgm:prSet/>
      <dgm:spPr/>
      <dgm:t>
        <a:bodyPr/>
        <a:lstStyle/>
        <a:p>
          <a:endParaRPr lang="en-US"/>
        </a:p>
      </dgm:t>
    </dgm:pt>
    <dgm:pt modelId="{6E6E187C-C4C3-47E3-9D54-AD5ECCDC2145}" type="sibTrans" cxnId="{58D32EE2-04A5-4374-B2A8-19E8751D75D7}">
      <dgm:prSet/>
      <dgm:spPr/>
      <dgm:t>
        <a:bodyPr/>
        <a:lstStyle/>
        <a:p>
          <a:endParaRPr lang="en-US"/>
        </a:p>
      </dgm:t>
    </dgm:pt>
    <dgm:pt modelId="{23026760-D7A0-4B96-88A4-EDF53F9151C2}" type="pres">
      <dgm:prSet presAssocID="{9BF5ED98-1ACB-44F0-9370-5E582D9C74B6}" presName="rootnode" presStyleCnt="0">
        <dgm:presLayoutVars>
          <dgm:chMax/>
          <dgm:chPref/>
          <dgm:dir/>
          <dgm:animLvl val="lvl"/>
        </dgm:presLayoutVars>
      </dgm:prSet>
      <dgm:spPr/>
    </dgm:pt>
    <dgm:pt modelId="{20D4552C-EEBD-4DB9-A4C0-D44614C1E050}" type="pres">
      <dgm:prSet presAssocID="{795AB0CB-F2FF-401F-AC0B-FEDEF0CE46C0}" presName="composite" presStyleCnt="0"/>
      <dgm:spPr/>
    </dgm:pt>
    <dgm:pt modelId="{CE4DD83F-79C1-4FAF-8BA5-AD3738E692B7}" type="pres">
      <dgm:prSet presAssocID="{795AB0CB-F2FF-401F-AC0B-FEDEF0CE46C0}" presName="LShape" presStyleLbl="alignNode1" presStyleIdx="0" presStyleCnt="7"/>
      <dgm:spPr/>
    </dgm:pt>
    <dgm:pt modelId="{76E50451-9385-476A-B796-150A0BA43697}" type="pres">
      <dgm:prSet presAssocID="{795AB0CB-F2FF-401F-AC0B-FEDEF0CE46C0}" presName="ParentText" presStyleLbl="revTx" presStyleIdx="0" presStyleCnt="4" custLinFactNeighborX="2414" custLinFactNeighborY="-36652">
        <dgm:presLayoutVars>
          <dgm:chMax val="0"/>
          <dgm:chPref val="0"/>
          <dgm:bulletEnabled val="1"/>
        </dgm:presLayoutVars>
      </dgm:prSet>
      <dgm:spPr/>
    </dgm:pt>
    <dgm:pt modelId="{7EA8A33C-577E-4B80-9FE7-035673211765}" type="pres">
      <dgm:prSet presAssocID="{795AB0CB-F2FF-401F-AC0B-FEDEF0CE46C0}" presName="Triangle" presStyleLbl="alignNode1" presStyleIdx="1" presStyleCnt="7"/>
      <dgm:spPr/>
    </dgm:pt>
    <dgm:pt modelId="{571EC6FB-4AC7-4001-A137-F3BC603F0972}" type="pres">
      <dgm:prSet presAssocID="{19E416DA-E325-4AEF-860E-4A332BCF9FF6}" presName="sibTrans" presStyleCnt="0"/>
      <dgm:spPr/>
    </dgm:pt>
    <dgm:pt modelId="{CF537FAE-8949-49CA-8019-533F7BA37887}" type="pres">
      <dgm:prSet presAssocID="{19E416DA-E325-4AEF-860E-4A332BCF9FF6}" presName="space" presStyleCnt="0"/>
      <dgm:spPr/>
    </dgm:pt>
    <dgm:pt modelId="{A251358A-7A97-45B5-BC8E-B7E45761020A}" type="pres">
      <dgm:prSet presAssocID="{8787FBA4-6ECD-421D-B29D-451B0357ACD7}" presName="composite" presStyleCnt="0"/>
      <dgm:spPr/>
    </dgm:pt>
    <dgm:pt modelId="{145DFF55-34A9-4FB4-9AE9-AE3F776FF59D}" type="pres">
      <dgm:prSet presAssocID="{8787FBA4-6ECD-421D-B29D-451B0357ACD7}" presName="LShape" presStyleLbl="alignNode1" presStyleIdx="2" presStyleCnt="7"/>
      <dgm:spPr/>
    </dgm:pt>
    <dgm:pt modelId="{8CE4CC69-D4A0-4367-8420-7A50A4D431F8}" type="pres">
      <dgm:prSet presAssocID="{8787FBA4-6ECD-421D-B29D-451B0357ACD7}" presName="ParentText" presStyleLbl="revTx" presStyleIdx="1" presStyleCnt="4" custScaleX="111265" custLinFactNeighborX="-5895" custLinFactNeighborY="-37899">
        <dgm:presLayoutVars>
          <dgm:chMax val="0"/>
          <dgm:chPref val="0"/>
          <dgm:bulletEnabled val="1"/>
        </dgm:presLayoutVars>
      </dgm:prSet>
      <dgm:spPr/>
    </dgm:pt>
    <dgm:pt modelId="{5D6C4659-675C-4FFE-B0EA-81F892EFADA8}" type="pres">
      <dgm:prSet presAssocID="{8787FBA4-6ECD-421D-B29D-451B0357ACD7}" presName="Triangle" presStyleLbl="alignNode1" presStyleIdx="3" presStyleCnt="7"/>
      <dgm:spPr/>
    </dgm:pt>
    <dgm:pt modelId="{4372DCE9-0F9B-42DD-9F17-FF65E5CFBD8D}" type="pres">
      <dgm:prSet presAssocID="{EB816CA7-073C-460E-825D-2E899C434C46}" presName="sibTrans" presStyleCnt="0"/>
      <dgm:spPr/>
    </dgm:pt>
    <dgm:pt modelId="{83CFBE75-255B-459B-B644-1FE2E5F0C8A9}" type="pres">
      <dgm:prSet presAssocID="{EB816CA7-073C-460E-825D-2E899C434C46}" presName="space" presStyleCnt="0"/>
      <dgm:spPr/>
    </dgm:pt>
    <dgm:pt modelId="{9A25C676-C1B2-41C8-9B35-9B26DEA51BAC}" type="pres">
      <dgm:prSet presAssocID="{9097F12F-F5F6-4912-8E7F-5A5DF6127FAF}" presName="composite" presStyleCnt="0"/>
      <dgm:spPr/>
    </dgm:pt>
    <dgm:pt modelId="{62CE09D5-3C88-4FAB-8E96-3FD52716BCDD}" type="pres">
      <dgm:prSet presAssocID="{9097F12F-F5F6-4912-8E7F-5A5DF6127FAF}" presName="LShape" presStyleLbl="alignNode1" presStyleIdx="4" presStyleCnt="7"/>
      <dgm:spPr/>
    </dgm:pt>
    <dgm:pt modelId="{B5AEB631-02A8-42D0-A524-981C80519DE4}" type="pres">
      <dgm:prSet presAssocID="{9097F12F-F5F6-4912-8E7F-5A5DF6127FAF}" presName="ParentText" presStyleLbl="revTx" presStyleIdx="2" presStyleCnt="4" custLinFactNeighborX="-13714" custLinFactNeighborY="-36844">
        <dgm:presLayoutVars>
          <dgm:chMax val="0"/>
          <dgm:chPref val="0"/>
          <dgm:bulletEnabled val="1"/>
        </dgm:presLayoutVars>
      </dgm:prSet>
      <dgm:spPr/>
    </dgm:pt>
    <dgm:pt modelId="{1D9828C9-C65F-41AB-B970-1FDE9857BE75}" type="pres">
      <dgm:prSet presAssocID="{9097F12F-F5F6-4912-8E7F-5A5DF6127FAF}" presName="Triangle" presStyleLbl="alignNode1" presStyleIdx="5" presStyleCnt="7"/>
      <dgm:spPr/>
    </dgm:pt>
    <dgm:pt modelId="{92E0AFA4-CD4E-4EE1-BDBD-039922B13863}" type="pres">
      <dgm:prSet presAssocID="{CD742F4B-AA22-42FE-AE04-CE63930AF8FC}" presName="sibTrans" presStyleCnt="0"/>
      <dgm:spPr/>
    </dgm:pt>
    <dgm:pt modelId="{41FBE9DC-016F-414D-B4BD-BA337265697A}" type="pres">
      <dgm:prSet presAssocID="{CD742F4B-AA22-42FE-AE04-CE63930AF8FC}" presName="space" presStyleCnt="0"/>
      <dgm:spPr/>
    </dgm:pt>
    <dgm:pt modelId="{9A94F6CC-1829-47FC-AF58-3D0370166DC0}" type="pres">
      <dgm:prSet presAssocID="{BCCEC668-D849-4E6D-8975-A562B8CD4EE9}" presName="composite" presStyleCnt="0"/>
      <dgm:spPr/>
    </dgm:pt>
    <dgm:pt modelId="{6B9DCA95-BD59-4F4A-B367-5D884549C64B}" type="pres">
      <dgm:prSet presAssocID="{BCCEC668-D849-4E6D-8975-A562B8CD4EE9}" presName="LShape" presStyleLbl="alignNode1" presStyleIdx="6" presStyleCnt="7"/>
      <dgm:spPr/>
    </dgm:pt>
    <dgm:pt modelId="{B089A2C4-4C03-4772-BBC1-DD5D0426B3F0}" type="pres">
      <dgm:prSet presAssocID="{BCCEC668-D849-4E6D-8975-A562B8CD4EE9}" presName="ParentText" presStyleLbl="revTx" presStyleIdx="3" presStyleCnt="4" custLinFactNeighborX="-4528" custLinFactNeighborY="-36328">
        <dgm:presLayoutVars>
          <dgm:chMax val="0"/>
          <dgm:chPref val="0"/>
          <dgm:bulletEnabled val="1"/>
        </dgm:presLayoutVars>
      </dgm:prSet>
      <dgm:spPr/>
    </dgm:pt>
  </dgm:ptLst>
  <dgm:cxnLst>
    <dgm:cxn modelId="{CA3E7816-C497-41B2-BA78-FBA2FCA98052}" srcId="{9BF5ED98-1ACB-44F0-9370-5E582D9C74B6}" destId="{BCCEC668-D849-4E6D-8975-A562B8CD4EE9}" srcOrd="3" destOrd="0" parTransId="{9142CBBB-3F1F-43B1-B3B4-DE38E60F1754}" sibTransId="{3889A86E-B17E-4429-8396-42B1FCD32394}"/>
    <dgm:cxn modelId="{D2A5491C-6D3E-4C75-B306-0F7E4F3F1B53}" type="presOf" srcId="{7A36F12F-AA1D-4D14-8948-4496335FD835}" destId="{76E50451-9385-476A-B796-150A0BA43697}" srcOrd="0" destOrd="7" presId="urn:microsoft.com/office/officeart/2009/3/layout/StepUpProcess"/>
    <dgm:cxn modelId="{09D11224-619B-4733-AF9E-672AC6A78521}" type="presOf" srcId="{8787FBA4-6ECD-421D-B29D-451B0357ACD7}" destId="{8CE4CC69-D4A0-4367-8420-7A50A4D431F8}" srcOrd="0" destOrd="0" presId="urn:microsoft.com/office/officeart/2009/3/layout/StepUpProcess"/>
    <dgm:cxn modelId="{15B4CE2A-9750-4B3B-B677-1AF458F72168}" srcId="{795AB0CB-F2FF-401F-AC0B-FEDEF0CE46C0}" destId="{693BC8B3-81BF-49BA-9097-FCB532646357}" srcOrd="0" destOrd="0" parTransId="{2CAE37B9-9DB8-4DEC-AE96-DBD6CA5B94F1}" sibTransId="{54124C4E-793D-4248-AA8E-4A144E3A55F9}"/>
    <dgm:cxn modelId="{83492B37-C0F2-4C21-B6DA-D08CE6DAF91F}" srcId="{795AB0CB-F2FF-401F-AC0B-FEDEF0CE46C0}" destId="{7A36F12F-AA1D-4D14-8948-4496335FD835}" srcOrd="6" destOrd="0" parTransId="{ADB3154C-FAE0-467E-B475-D4171709B54E}" sibTransId="{AF6EDD99-3D6C-4C58-9DD5-F46AF5C41E8F}"/>
    <dgm:cxn modelId="{6D312660-1FA6-4948-82C2-9E0FBB2A39FB}" type="presOf" srcId="{6C5A90D0-3C3D-4E86-94CC-2D0CC84DD50F}" destId="{76E50451-9385-476A-B796-150A0BA43697}" srcOrd="0" destOrd="5" presId="urn:microsoft.com/office/officeart/2009/3/layout/StepUpProcess"/>
    <dgm:cxn modelId="{0AF9E860-8BEA-4677-BE8D-3EE7F361ADC8}" srcId="{795AB0CB-F2FF-401F-AC0B-FEDEF0CE46C0}" destId="{7BA26688-8D1B-4362-BFBA-8C4A7D3EB7C7}" srcOrd="5" destOrd="0" parTransId="{4C1E2A1E-8682-434E-B343-D5C49E8F745B}" sibTransId="{1135568A-6783-4CD8-8B2F-CC9C680789AE}"/>
    <dgm:cxn modelId="{DDC8F067-B4D1-4BF2-8113-86684ED39C28}" srcId="{795AB0CB-F2FF-401F-AC0B-FEDEF0CE46C0}" destId="{9996E5EA-C5C0-47F4-AC6C-EE8FF3CF3FFF}" srcOrd="3" destOrd="0" parTransId="{F0409E9B-A6D7-4039-BC3E-32AF4C0560DB}" sibTransId="{43EAD035-2481-4592-824B-012A4F2AB2B3}"/>
    <dgm:cxn modelId="{5FF0C048-1798-498B-B320-859F1693DDAE}" srcId="{9BF5ED98-1ACB-44F0-9370-5E582D9C74B6}" destId="{9097F12F-F5F6-4912-8E7F-5A5DF6127FAF}" srcOrd="2" destOrd="0" parTransId="{93DBF461-2459-47F0-A542-641B8C393CF9}" sibTransId="{CD742F4B-AA22-42FE-AE04-CE63930AF8FC}"/>
    <dgm:cxn modelId="{F80D4549-EA46-4D29-80AF-38A4B4056221}" srcId="{795AB0CB-F2FF-401F-AC0B-FEDEF0CE46C0}" destId="{8F155237-E1D5-4999-B091-7082B922FC2B}" srcOrd="2" destOrd="0" parTransId="{1ADE0E93-D831-48C2-8A1B-14BCBB2E339A}" sibTransId="{1BCABB65-988E-481D-B6D3-4F3C6B111AD9}"/>
    <dgm:cxn modelId="{3555E96B-6A4E-436F-97C6-FA32CE57AD43}" type="presOf" srcId="{20BCE3CF-C462-4362-A083-741CDC6F8EA6}" destId="{76E50451-9385-476A-B796-150A0BA43697}" srcOrd="0" destOrd="8" presId="urn:microsoft.com/office/officeart/2009/3/layout/StepUpProcess"/>
    <dgm:cxn modelId="{B8D2636D-7CDF-49DC-AFEF-C28127F95BE0}" type="presOf" srcId="{1862164C-E978-4713-B471-474AE71A22CA}" destId="{8CE4CC69-D4A0-4367-8420-7A50A4D431F8}" srcOrd="0" destOrd="1" presId="urn:microsoft.com/office/officeart/2009/3/layout/StepUpProcess"/>
    <dgm:cxn modelId="{2B7B298C-84FA-436A-95DE-C666FA57E58E}" type="presOf" srcId="{9996E5EA-C5C0-47F4-AC6C-EE8FF3CF3FFF}" destId="{76E50451-9385-476A-B796-150A0BA43697}" srcOrd="0" destOrd="4" presId="urn:microsoft.com/office/officeart/2009/3/layout/StepUpProcess"/>
    <dgm:cxn modelId="{60062590-C388-4BBD-9A09-0DC00CB466BB}" type="presOf" srcId="{BCCEC668-D849-4E6D-8975-A562B8CD4EE9}" destId="{B089A2C4-4C03-4772-BBC1-DD5D0426B3F0}" srcOrd="0" destOrd="0" presId="urn:microsoft.com/office/officeart/2009/3/layout/StepUpProcess"/>
    <dgm:cxn modelId="{3CD67190-40D0-48D6-9C06-02E7AF383D4A}" type="presOf" srcId="{083D45F7-F7A2-4FC9-99BB-83656A49EEA6}" destId="{76E50451-9385-476A-B796-150A0BA43697}" srcOrd="0" destOrd="9" presId="urn:microsoft.com/office/officeart/2009/3/layout/StepUpProcess"/>
    <dgm:cxn modelId="{40B04193-1C4C-423B-A022-668A8441BE09}" type="presOf" srcId="{8F155237-E1D5-4999-B091-7082B922FC2B}" destId="{76E50451-9385-476A-B796-150A0BA43697}" srcOrd="0" destOrd="3" presId="urn:microsoft.com/office/officeart/2009/3/layout/StepUpProcess"/>
    <dgm:cxn modelId="{A1B5A59C-4DB4-4CC3-BA41-1494F87B3CB0}" srcId="{9BF5ED98-1ACB-44F0-9370-5E582D9C74B6}" destId="{8787FBA4-6ECD-421D-B29D-451B0357ACD7}" srcOrd="1" destOrd="0" parTransId="{215EBD7E-01AD-44E1-88B3-F2C97B624600}" sibTransId="{EB816CA7-073C-460E-825D-2E899C434C46}"/>
    <dgm:cxn modelId="{E550BEA3-3324-4E43-9DFE-345990A24115}" srcId="{9BF5ED98-1ACB-44F0-9370-5E582D9C74B6}" destId="{795AB0CB-F2FF-401F-AC0B-FEDEF0CE46C0}" srcOrd="0" destOrd="0" parTransId="{549D2EBC-5815-4FC6-8277-A6C771FB94F3}" sibTransId="{19E416DA-E325-4AEF-860E-4A332BCF9FF6}"/>
    <dgm:cxn modelId="{1F47B1A5-25F7-4420-B02B-5AEAD700A0E6}" type="presOf" srcId="{9097F12F-F5F6-4912-8E7F-5A5DF6127FAF}" destId="{B5AEB631-02A8-42D0-A524-981C80519DE4}" srcOrd="0" destOrd="0" presId="urn:microsoft.com/office/officeart/2009/3/layout/StepUpProcess"/>
    <dgm:cxn modelId="{8628ABB4-0E58-439E-A21B-4F999CD6109C}" type="presOf" srcId="{68872DAA-4CB4-4ABA-B858-B747078F4070}" destId="{76E50451-9385-476A-B796-150A0BA43697}" srcOrd="0" destOrd="2" presId="urn:microsoft.com/office/officeart/2009/3/layout/StepUpProcess"/>
    <dgm:cxn modelId="{1BB506B9-E66A-42E7-AF3B-03600CC703EA}" srcId="{8787FBA4-6ECD-421D-B29D-451B0357ACD7}" destId="{20757B7F-3079-4C91-8099-C786A6D3A426}" srcOrd="1" destOrd="0" parTransId="{BDA79633-B88E-4C59-942A-5F68FF7A51B4}" sibTransId="{93E79505-0147-43AD-BAAA-B15062997D4B}"/>
    <dgm:cxn modelId="{38A654BB-D5A7-4FE3-A1EE-8CED05FD5623}" srcId="{8787FBA4-6ECD-421D-B29D-451B0357ACD7}" destId="{1862164C-E978-4713-B471-474AE71A22CA}" srcOrd="0" destOrd="0" parTransId="{C6639280-D8F7-412A-91B0-681251D2C766}" sibTransId="{7FC34660-9EDC-48DE-AABE-CAD12CC8A7F2}"/>
    <dgm:cxn modelId="{6A5914BF-1DC3-49F7-9AB1-B211E0B8600F}" type="presOf" srcId="{795AB0CB-F2FF-401F-AC0B-FEDEF0CE46C0}" destId="{76E50451-9385-476A-B796-150A0BA43697}" srcOrd="0" destOrd="0" presId="urn:microsoft.com/office/officeart/2009/3/layout/StepUpProcess"/>
    <dgm:cxn modelId="{2C4E8CC1-60CA-4A98-AC4A-B9B86F1382EA}" type="presOf" srcId="{693BC8B3-81BF-49BA-9097-FCB532646357}" destId="{76E50451-9385-476A-B796-150A0BA43697}" srcOrd="0" destOrd="1" presId="urn:microsoft.com/office/officeart/2009/3/layout/StepUpProcess"/>
    <dgm:cxn modelId="{A17EB8D6-532E-4D78-AE5D-69818FF42015}" type="presOf" srcId="{20757B7F-3079-4C91-8099-C786A6D3A426}" destId="{8CE4CC69-D4A0-4367-8420-7A50A4D431F8}" srcOrd="0" destOrd="2" presId="urn:microsoft.com/office/officeart/2009/3/layout/StepUpProcess"/>
    <dgm:cxn modelId="{CC9EAFD7-3B79-4A1F-A931-2CF86065B09F}" srcId="{795AB0CB-F2FF-401F-AC0B-FEDEF0CE46C0}" destId="{68872DAA-4CB4-4ABA-B858-B747078F4070}" srcOrd="1" destOrd="0" parTransId="{C7601D2A-DAE3-4997-98E4-A0E7D17691BB}" sibTransId="{4B88C18F-73F8-416A-9657-005E0B264BBB}"/>
    <dgm:cxn modelId="{7B5DA4DA-FD94-4C7B-8BD6-1F428D507868}" type="presOf" srcId="{9BF5ED98-1ACB-44F0-9370-5E582D9C74B6}" destId="{23026760-D7A0-4B96-88A4-EDF53F9151C2}" srcOrd="0" destOrd="0" presId="urn:microsoft.com/office/officeart/2009/3/layout/StepUpProcess"/>
    <dgm:cxn modelId="{58D32EE2-04A5-4374-B2A8-19E8751D75D7}" srcId="{795AB0CB-F2FF-401F-AC0B-FEDEF0CE46C0}" destId="{20BCE3CF-C462-4362-A083-741CDC6F8EA6}" srcOrd="7" destOrd="0" parTransId="{C0CBFE09-4C69-4FF4-9506-E0C62353C37E}" sibTransId="{6E6E187C-C4C3-47E3-9D54-AD5ECCDC2145}"/>
    <dgm:cxn modelId="{1FF8C3E4-F30B-4239-BE23-323A8A3BA5A8}" srcId="{795AB0CB-F2FF-401F-AC0B-FEDEF0CE46C0}" destId="{083D45F7-F7A2-4FC9-99BB-83656A49EEA6}" srcOrd="8" destOrd="0" parTransId="{7A72A383-E93B-4217-8D9A-CA5073E3BF04}" sibTransId="{07EE814E-7F79-4A92-914B-2E4EAD87FB29}"/>
    <dgm:cxn modelId="{2350EFEA-DB2D-486D-A084-672C90DA9424}" srcId="{795AB0CB-F2FF-401F-AC0B-FEDEF0CE46C0}" destId="{6C5A90D0-3C3D-4E86-94CC-2D0CC84DD50F}" srcOrd="4" destOrd="0" parTransId="{4C78D9C3-FC33-463D-ABC4-B6403F6890A9}" sibTransId="{35C15F95-46A9-4400-8B2C-EC9FF1B81220}"/>
    <dgm:cxn modelId="{BBA6FBFA-CC28-4306-9E3D-6F32AA0C4739}" type="presOf" srcId="{7BA26688-8D1B-4362-BFBA-8C4A7D3EB7C7}" destId="{76E50451-9385-476A-B796-150A0BA43697}" srcOrd="0" destOrd="6" presId="urn:microsoft.com/office/officeart/2009/3/layout/StepUpProcess"/>
    <dgm:cxn modelId="{C71C2C99-CB9D-46F9-B7CE-46260D97C29F}" type="presParOf" srcId="{23026760-D7A0-4B96-88A4-EDF53F9151C2}" destId="{20D4552C-EEBD-4DB9-A4C0-D44614C1E050}" srcOrd="0" destOrd="0" presId="urn:microsoft.com/office/officeart/2009/3/layout/StepUpProcess"/>
    <dgm:cxn modelId="{15D18EB4-497C-4F01-89A4-5DEE2D8E36A2}" type="presParOf" srcId="{20D4552C-EEBD-4DB9-A4C0-D44614C1E050}" destId="{CE4DD83F-79C1-4FAF-8BA5-AD3738E692B7}" srcOrd="0" destOrd="0" presId="urn:microsoft.com/office/officeart/2009/3/layout/StepUpProcess"/>
    <dgm:cxn modelId="{67B48C98-C0D5-4F59-8D17-2B28B2CF7B03}" type="presParOf" srcId="{20D4552C-EEBD-4DB9-A4C0-D44614C1E050}" destId="{76E50451-9385-476A-B796-150A0BA43697}" srcOrd="1" destOrd="0" presId="urn:microsoft.com/office/officeart/2009/3/layout/StepUpProcess"/>
    <dgm:cxn modelId="{72A07D96-3F32-49E4-B558-0AFB32A83702}" type="presParOf" srcId="{20D4552C-EEBD-4DB9-A4C0-D44614C1E050}" destId="{7EA8A33C-577E-4B80-9FE7-035673211765}" srcOrd="2" destOrd="0" presId="urn:microsoft.com/office/officeart/2009/3/layout/StepUpProcess"/>
    <dgm:cxn modelId="{75637524-EB36-4926-BBD0-54F28ED7B503}" type="presParOf" srcId="{23026760-D7A0-4B96-88A4-EDF53F9151C2}" destId="{571EC6FB-4AC7-4001-A137-F3BC603F0972}" srcOrd="1" destOrd="0" presId="urn:microsoft.com/office/officeart/2009/3/layout/StepUpProcess"/>
    <dgm:cxn modelId="{2E893ED6-84F3-4627-86E8-5E818735AEEC}" type="presParOf" srcId="{571EC6FB-4AC7-4001-A137-F3BC603F0972}" destId="{CF537FAE-8949-49CA-8019-533F7BA37887}" srcOrd="0" destOrd="0" presId="urn:microsoft.com/office/officeart/2009/3/layout/StepUpProcess"/>
    <dgm:cxn modelId="{F17408C7-C47B-4BBD-979A-6E792E47AE25}" type="presParOf" srcId="{23026760-D7A0-4B96-88A4-EDF53F9151C2}" destId="{A251358A-7A97-45B5-BC8E-B7E45761020A}" srcOrd="2" destOrd="0" presId="urn:microsoft.com/office/officeart/2009/3/layout/StepUpProcess"/>
    <dgm:cxn modelId="{4B172610-0B29-4FA8-B2EB-9D9A2D390A6B}" type="presParOf" srcId="{A251358A-7A97-45B5-BC8E-B7E45761020A}" destId="{145DFF55-34A9-4FB4-9AE9-AE3F776FF59D}" srcOrd="0" destOrd="0" presId="urn:microsoft.com/office/officeart/2009/3/layout/StepUpProcess"/>
    <dgm:cxn modelId="{E8FE4B61-9CF0-47C4-8B60-7250CD95AC22}" type="presParOf" srcId="{A251358A-7A97-45B5-BC8E-B7E45761020A}" destId="{8CE4CC69-D4A0-4367-8420-7A50A4D431F8}" srcOrd="1" destOrd="0" presId="urn:microsoft.com/office/officeart/2009/3/layout/StepUpProcess"/>
    <dgm:cxn modelId="{8B857F40-DF90-4EEB-BE9D-F1951ADD6908}" type="presParOf" srcId="{A251358A-7A97-45B5-BC8E-B7E45761020A}" destId="{5D6C4659-675C-4FFE-B0EA-81F892EFADA8}" srcOrd="2" destOrd="0" presId="urn:microsoft.com/office/officeart/2009/3/layout/StepUpProcess"/>
    <dgm:cxn modelId="{C19EE75D-1329-4F91-9916-14DFEEECEB3A}" type="presParOf" srcId="{23026760-D7A0-4B96-88A4-EDF53F9151C2}" destId="{4372DCE9-0F9B-42DD-9F17-FF65E5CFBD8D}" srcOrd="3" destOrd="0" presId="urn:microsoft.com/office/officeart/2009/3/layout/StepUpProcess"/>
    <dgm:cxn modelId="{4720EE69-D9E1-447E-828A-1EDA9D86654B}" type="presParOf" srcId="{4372DCE9-0F9B-42DD-9F17-FF65E5CFBD8D}" destId="{83CFBE75-255B-459B-B644-1FE2E5F0C8A9}" srcOrd="0" destOrd="0" presId="urn:microsoft.com/office/officeart/2009/3/layout/StepUpProcess"/>
    <dgm:cxn modelId="{810AAE9F-8D07-4BD3-8A7C-044882C9C8C5}" type="presParOf" srcId="{23026760-D7A0-4B96-88A4-EDF53F9151C2}" destId="{9A25C676-C1B2-41C8-9B35-9B26DEA51BAC}" srcOrd="4" destOrd="0" presId="urn:microsoft.com/office/officeart/2009/3/layout/StepUpProcess"/>
    <dgm:cxn modelId="{B90A68EC-6644-4D60-823D-2FB75A5CF84C}" type="presParOf" srcId="{9A25C676-C1B2-41C8-9B35-9B26DEA51BAC}" destId="{62CE09D5-3C88-4FAB-8E96-3FD52716BCDD}" srcOrd="0" destOrd="0" presId="urn:microsoft.com/office/officeart/2009/3/layout/StepUpProcess"/>
    <dgm:cxn modelId="{DA62A030-E6F4-49F2-B110-073F18452541}" type="presParOf" srcId="{9A25C676-C1B2-41C8-9B35-9B26DEA51BAC}" destId="{B5AEB631-02A8-42D0-A524-981C80519DE4}" srcOrd="1" destOrd="0" presId="urn:microsoft.com/office/officeart/2009/3/layout/StepUpProcess"/>
    <dgm:cxn modelId="{0A6107B8-9169-4C31-BBAE-C9FA3DD9038C}" type="presParOf" srcId="{9A25C676-C1B2-41C8-9B35-9B26DEA51BAC}" destId="{1D9828C9-C65F-41AB-B970-1FDE9857BE75}" srcOrd="2" destOrd="0" presId="urn:microsoft.com/office/officeart/2009/3/layout/StepUpProcess"/>
    <dgm:cxn modelId="{0CBCE04E-5C29-47FD-B869-050AAE7ADC7D}" type="presParOf" srcId="{23026760-D7A0-4B96-88A4-EDF53F9151C2}" destId="{92E0AFA4-CD4E-4EE1-BDBD-039922B13863}" srcOrd="5" destOrd="0" presId="urn:microsoft.com/office/officeart/2009/3/layout/StepUpProcess"/>
    <dgm:cxn modelId="{83459FF0-3571-48B3-BF84-B6A27EE1EF46}" type="presParOf" srcId="{92E0AFA4-CD4E-4EE1-BDBD-039922B13863}" destId="{41FBE9DC-016F-414D-B4BD-BA337265697A}" srcOrd="0" destOrd="0" presId="urn:microsoft.com/office/officeart/2009/3/layout/StepUpProcess"/>
    <dgm:cxn modelId="{A8F95ADC-5C18-43B9-8CF6-23521997AA76}" type="presParOf" srcId="{23026760-D7A0-4B96-88A4-EDF53F9151C2}" destId="{9A94F6CC-1829-47FC-AF58-3D0370166DC0}" srcOrd="6" destOrd="0" presId="urn:microsoft.com/office/officeart/2009/3/layout/StepUpProcess"/>
    <dgm:cxn modelId="{D75FAF6E-A3B7-416A-8C75-C312932277A0}" type="presParOf" srcId="{9A94F6CC-1829-47FC-AF58-3D0370166DC0}" destId="{6B9DCA95-BD59-4F4A-B367-5D884549C64B}" srcOrd="0" destOrd="0" presId="urn:microsoft.com/office/officeart/2009/3/layout/StepUpProcess"/>
    <dgm:cxn modelId="{B491AF25-3556-471E-A6F4-92AD5B6D4C95}" type="presParOf" srcId="{9A94F6CC-1829-47FC-AF58-3D0370166DC0}" destId="{B089A2C4-4C03-4772-BBC1-DD5D0426B3F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41743-2B33-4267-9AF3-0B8B313C770C}">
      <dsp:nvSpPr>
        <dsp:cNvPr id="0" name=""/>
        <dsp:cNvSpPr/>
      </dsp:nvSpPr>
      <dsp:spPr>
        <a:xfrm>
          <a:off x="394016" y="701700"/>
          <a:ext cx="8432167" cy="40974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CFE10-A97E-4FFD-B9B9-7620A604BC73}">
      <dsp:nvSpPr>
        <dsp:cNvPr id="0" name=""/>
        <dsp:cNvSpPr/>
      </dsp:nvSpPr>
      <dsp:spPr>
        <a:xfrm>
          <a:off x="904960" y="502159"/>
          <a:ext cx="2267940" cy="721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Siloed Data &amp; Systems</a:t>
          </a:r>
        </a:p>
      </dsp:txBody>
      <dsp:txXfrm>
        <a:off x="940164" y="537363"/>
        <a:ext cx="2197532" cy="650754"/>
      </dsp:txXfrm>
    </dsp:sp>
    <dsp:sp modelId="{44226D74-E2EF-4B0F-B49C-1BE6D3DC20EA}">
      <dsp:nvSpPr>
        <dsp:cNvPr id="0" name=""/>
        <dsp:cNvSpPr/>
      </dsp:nvSpPr>
      <dsp:spPr>
        <a:xfrm>
          <a:off x="3476129" y="502159"/>
          <a:ext cx="2267940" cy="721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Inconsistent Metric Definitions</a:t>
          </a:r>
        </a:p>
      </dsp:txBody>
      <dsp:txXfrm>
        <a:off x="3511333" y="537363"/>
        <a:ext cx="2197532" cy="650754"/>
      </dsp:txXfrm>
    </dsp:sp>
    <dsp:sp modelId="{03AD603D-3D2A-447E-8B73-E6BC3EB8A70D}">
      <dsp:nvSpPr>
        <dsp:cNvPr id="0" name=""/>
        <dsp:cNvSpPr/>
      </dsp:nvSpPr>
      <dsp:spPr>
        <a:xfrm>
          <a:off x="6051265" y="502159"/>
          <a:ext cx="2267940" cy="721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Reactive (&amp; Disparate) Analytics</a:t>
          </a:r>
        </a:p>
      </dsp:txBody>
      <dsp:txXfrm>
        <a:off x="6086469" y="537363"/>
        <a:ext cx="2197532" cy="650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805B7-3F0A-4947-9B57-F87607616C55}">
      <dsp:nvSpPr>
        <dsp:cNvPr id="0" name=""/>
        <dsp:cNvSpPr/>
      </dsp:nvSpPr>
      <dsp:spPr>
        <a:xfrm rot="16200000">
          <a:off x="1809022" y="1771118"/>
          <a:ext cx="3750378" cy="2291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88900" rIns="80010" bIns="889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Taking KPI Data &amp; Reporting That Is…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Messy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Not Standardized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Reactive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Incomplete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Confusing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Out of Sync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 rot="5400000">
        <a:off x="2650172" y="1153768"/>
        <a:ext cx="2179978" cy="3526578"/>
      </dsp:txXfrm>
    </dsp:sp>
    <dsp:sp modelId="{CF088755-7091-4D06-9876-73A1D675CDE3}">
      <dsp:nvSpPr>
        <dsp:cNvPr id="0" name=""/>
        <dsp:cNvSpPr/>
      </dsp:nvSpPr>
      <dsp:spPr>
        <a:xfrm rot="5400000">
          <a:off x="4204971" y="1771118"/>
          <a:ext cx="3750378" cy="229187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8900" rIns="53340" bIns="8890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 a KPI Reporting System That Is…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Clean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Standard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Predictive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Comprehensive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Clear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Real-Time</a:t>
          </a:r>
          <a:endParaRPr lang="en-US" sz="1400" b="0" kern="1200" dirty="0"/>
        </a:p>
      </dsp:txBody>
      <dsp:txXfrm rot="-5400000">
        <a:off x="4934221" y="1153768"/>
        <a:ext cx="2179978" cy="3526578"/>
      </dsp:txXfrm>
    </dsp:sp>
    <dsp:sp modelId="{755614AE-80B3-4234-8A5D-94B71EBECA1D}">
      <dsp:nvSpPr>
        <dsp:cNvPr id="0" name=""/>
        <dsp:cNvSpPr/>
      </dsp:nvSpPr>
      <dsp:spPr>
        <a:xfrm>
          <a:off x="3683977" y="0"/>
          <a:ext cx="2395948" cy="239583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7ED29-2F2C-4D3A-8805-CDB7F63CA176}">
      <dsp:nvSpPr>
        <dsp:cNvPr id="0" name=""/>
        <dsp:cNvSpPr/>
      </dsp:nvSpPr>
      <dsp:spPr>
        <a:xfrm rot="10800000">
          <a:off x="-1197974" y="2588642"/>
          <a:ext cx="2395948" cy="239583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rgbClr val="FEFF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41743-2B33-4267-9AF3-0B8B313C770C}">
      <dsp:nvSpPr>
        <dsp:cNvPr id="0" name=""/>
        <dsp:cNvSpPr/>
      </dsp:nvSpPr>
      <dsp:spPr>
        <a:xfrm>
          <a:off x="380990" y="494098"/>
          <a:ext cx="8153418" cy="2885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CFE10-A97E-4FFD-B9B9-7620A604BC73}">
      <dsp:nvSpPr>
        <dsp:cNvPr id="0" name=""/>
        <dsp:cNvSpPr/>
      </dsp:nvSpPr>
      <dsp:spPr>
        <a:xfrm>
          <a:off x="1084548" y="353592"/>
          <a:ext cx="2057506" cy="507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Improved Data ETL &amp; Data Blending</a:t>
          </a:r>
        </a:p>
      </dsp:txBody>
      <dsp:txXfrm>
        <a:off x="1109337" y="378381"/>
        <a:ext cx="2007928" cy="458224"/>
      </dsp:txXfrm>
    </dsp:sp>
    <dsp:sp modelId="{44226D74-E2EF-4B0F-B49C-1BE6D3DC20EA}">
      <dsp:nvSpPr>
        <dsp:cNvPr id="0" name=""/>
        <dsp:cNvSpPr/>
      </dsp:nvSpPr>
      <dsp:spPr>
        <a:xfrm>
          <a:off x="3428946" y="353592"/>
          <a:ext cx="2057506" cy="507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Consistent Metric Definitions</a:t>
          </a:r>
        </a:p>
      </dsp:txBody>
      <dsp:txXfrm>
        <a:off x="3453735" y="378381"/>
        <a:ext cx="2007928" cy="458224"/>
      </dsp:txXfrm>
    </dsp:sp>
    <dsp:sp modelId="{03AD603D-3D2A-447E-8B73-E6BC3EB8A70D}">
      <dsp:nvSpPr>
        <dsp:cNvPr id="0" name=""/>
        <dsp:cNvSpPr/>
      </dsp:nvSpPr>
      <dsp:spPr>
        <a:xfrm>
          <a:off x="5777098" y="353592"/>
          <a:ext cx="2057506" cy="5078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 Predictive &amp; Comprehensive </a:t>
          </a:r>
          <a:r>
            <a:rPr lang="en-US" sz="1300" kern="1200" dirty="0">
              <a:solidFill>
                <a:schemeClr val="tx1"/>
              </a:solidFill>
              <a:latin typeface="Arial"/>
              <a:ea typeface="+mn-ea"/>
              <a:cs typeface="+mn-cs"/>
            </a:rPr>
            <a:t>Analytics</a:t>
          </a:r>
        </a:p>
      </dsp:txBody>
      <dsp:txXfrm>
        <a:off x="5801887" y="378381"/>
        <a:ext cx="2007928" cy="4582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89475-E829-4116-BD9E-3B4404F9C509}">
      <dsp:nvSpPr>
        <dsp:cNvPr id="0" name=""/>
        <dsp:cNvSpPr/>
      </dsp:nvSpPr>
      <dsp:spPr>
        <a:xfrm>
          <a:off x="7656" y="714639"/>
          <a:ext cx="3306990" cy="24685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D0B3E-080F-4301-9031-FFC31882C595}">
      <dsp:nvSpPr>
        <dsp:cNvPr id="0" name=""/>
        <dsp:cNvSpPr/>
      </dsp:nvSpPr>
      <dsp:spPr>
        <a:xfrm>
          <a:off x="7656" y="3183237"/>
          <a:ext cx="3306990" cy="1061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4699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Time Savings</a:t>
          </a:r>
        </a:p>
      </dsp:txBody>
      <dsp:txXfrm>
        <a:off x="7656" y="3183237"/>
        <a:ext cx="2328866" cy="1061497"/>
      </dsp:txXfrm>
    </dsp:sp>
    <dsp:sp modelId="{02C10BF6-F05B-4DE1-A971-BBC0B50964B4}">
      <dsp:nvSpPr>
        <dsp:cNvPr id="0" name=""/>
        <dsp:cNvSpPr/>
      </dsp:nvSpPr>
      <dsp:spPr>
        <a:xfrm>
          <a:off x="2430072" y="3351846"/>
          <a:ext cx="1157446" cy="11574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4B907-905B-405E-A8E0-46F923B21DFB}">
      <dsp:nvSpPr>
        <dsp:cNvPr id="0" name=""/>
        <dsp:cNvSpPr/>
      </dsp:nvSpPr>
      <dsp:spPr>
        <a:xfrm>
          <a:off x="3874268" y="714639"/>
          <a:ext cx="3306990" cy="24685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F29FF-9D24-4535-A5B1-A22B2BCB62C7}">
      <dsp:nvSpPr>
        <dsp:cNvPr id="0" name=""/>
        <dsp:cNvSpPr/>
      </dsp:nvSpPr>
      <dsp:spPr>
        <a:xfrm>
          <a:off x="3874268" y="3183237"/>
          <a:ext cx="3306990" cy="1061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4699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Poka Yoke</a:t>
          </a:r>
        </a:p>
      </dsp:txBody>
      <dsp:txXfrm>
        <a:off x="3874268" y="3183237"/>
        <a:ext cx="2328866" cy="1061497"/>
      </dsp:txXfrm>
    </dsp:sp>
    <dsp:sp modelId="{4ACE6900-AD9E-4B6F-BEDF-D673AE3F8497}">
      <dsp:nvSpPr>
        <dsp:cNvPr id="0" name=""/>
        <dsp:cNvSpPr/>
      </dsp:nvSpPr>
      <dsp:spPr>
        <a:xfrm>
          <a:off x="6296684" y="3351846"/>
          <a:ext cx="1157446" cy="115744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EBF9C-D69D-42D3-9B98-20D30C859488}">
      <dsp:nvSpPr>
        <dsp:cNvPr id="0" name=""/>
        <dsp:cNvSpPr/>
      </dsp:nvSpPr>
      <dsp:spPr>
        <a:xfrm>
          <a:off x="7740881" y="714639"/>
          <a:ext cx="3306990" cy="2468598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7AE88-0C47-4165-92C2-A90FBF7A6ADD}">
      <dsp:nvSpPr>
        <dsp:cNvPr id="0" name=""/>
        <dsp:cNvSpPr/>
      </dsp:nvSpPr>
      <dsp:spPr>
        <a:xfrm>
          <a:off x="7740881" y="3183237"/>
          <a:ext cx="3306990" cy="10614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0" rIns="46990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Smart Alerts (AI)</a:t>
          </a:r>
        </a:p>
      </dsp:txBody>
      <dsp:txXfrm>
        <a:off x="7740881" y="3183237"/>
        <a:ext cx="2328866" cy="1061497"/>
      </dsp:txXfrm>
    </dsp:sp>
    <dsp:sp modelId="{909DA9F0-BE75-4066-85A0-4C1693EE6214}">
      <dsp:nvSpPr>
        <dsp:cNvPr id="0" name=""/>
        <dsp:cNvSpPr/>
      </dsp:nvSpPr>
      <dsp:spPr>
        <a:xfrm>
          <a:off x="10163296" y="3351846"/>
          <a:ext cx="1157446" cy="115744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36516-7F17-45BE-9935-5F258C0EF605}">
      <dsp:nvSpPr>
        <dsp:cNvPr id="0" name=""/>
        <dsp:cNvSpPr/>
      </dsp:nvSpPr>
      <dsp:spPr>
        <a:xfrm>
          <a:off x="2539" y="0"/>
          <a:ext cx="374904" cy="374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CF124-9474-4945-A7C0-96042AC6F971}">
      <dsp:nvSpPr>
        <dsp:cNvPr id="0" name=""/>
        <dsp:cNvSpPr/>
      </dsp:nvSpPr>
      <dsp:spPr>
        <a:xfrm>
          <a:off x="40030" y="37490"/>
          <a:ext cx="299923" cy="299923"/>
        </a:xfrm>
        <a:prstGeom prst="chord">
          <a:avLst>
            <a:gd name="adj1" fmla="val 2332194"/>
            <a:gd name="adj2" fmla="val 85878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4C6D8-7151-481B-BF8B-AAFB3FBFD237}">
      <dsp:nvSpPr>
        <dsp:cNvPr id="0" name=""/>
        <dsp:cNvSpPr/>
      </dsp:nvSpPr>
      <dsp:spPr>
        <a:xfrm>
          <a:off x="455548" y="0"/>
          <a:ext cx="1109091" cy="37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1</a:t>
          </a:r>
        </a:p>
      </dsp:txBody>
      <dsp:txXfrm>
        <a:off x="455548" y="0"/>
        <a:ext cx="1109091" cy="374904"/>
      </dsp:txXfrm>
    </dsp:sp>
    <dsp:sp modelId="{4781B65C-6CC9-465B-9714-19104FA8F0BF}">
      <dsp:nvSpPr>
        <dsp:cNvPr id="0" name=""/>
        <dsp:cNvSpPr/>
      </dsp:nvSpPr>
      <dsp:spPr>
        <a:xfrm>
          <a:off x="1914197" y="0"/>
          <a:ext cx="374904" cy="374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32605-FEBE-4E51-B9D0-FB6B4CEEAB06}">
      <dsp:nvSpPr>
        <dsp:cNvPr id="0" name=""/>
        <dsp:cNvSpPr/>
      </dsp:nvSpPr>
      <dsp:spPr>
        <a:xfrm>
          <a:off x="1957172" y="37490"/>
          <a:ext cx="299923" cy="299923"/>
        </a:xfrm>
        <a:prstGeom prst="chord">
          <a:avLst>
            <a:gd name="adj1" fmla="val 692220"/>
            <a:gd name="adj2" fmla="val 1010778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64CFF-541D-4DD2-B643-FC596A078BFC}">
      <dsp:nvSpPr>
        <dsp:cNvPr id="0" name=""/>
        <dsp:cNvSpPr/>
      </dsp:nvSpPr>
      <dsp:spPr>
        <a:xfrm>
          <a:off x="2367203" y="0"/>
          <a:ext cx="1109091" cy="37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2</a:t>
          </a:r>
        </a:p>
      </dsp:txBody>
      <dsp:txXfrm>
        <a:off x="2367203" y="0"/>
        <a:ext cx="1109091" cy="374904"/>
      </dsp:txXfrm>
    </dsp:sp>
    <dsp:sp modelId="{171496DE-8F29-4A95-807E-94BA66A70049}">
      <dsp:nvSpPr>
        <dsp:cNvPr id="0" name=""/>
        <dsp:cNvSpPr/>
      </dsp:nvSpPr>
      <dsp:spPr>
        <a:xfrm>
          <a:off x="3794349" y="0"/>
          <a:ext cx="374904" cy="374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2339A-96E0-4674-A348-22ED9BBB8735}">
      <dsp:nvSpPr>
        <dsp:cNvPr id="0" name=""/>
        <dsp:cNvSpPr/>
      </dsp:nvSpPr>
      <dsp:spPr>
        <a:xfrm>
          <a:off x="3831845" y="37490"/>
          <a:ext cx="299923" cy="299923"/>
        </a:xfrm>
        <a:prstGeom prst="chord">
          <a:avLst>
            <a:gd name="adj1" fmla="val 20907780"/>
            <a:gd name="adj2" fmla="val 114922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8223E-E6B1-41DC-BCBD-77C21039F402}">
      <dsp:nvSpPr>
        <dsp:cNvPr id="0" name=""/>
        <dsp:cNvSpPr/>
      </dsp:nvSpPr>
      <dsp:spPr>
        <a:xfrm>
          <a:off x="4247327" y="0"/>
          <a:ext cx="1109091" cy="37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3</a:t>
          </a:r>
        </a:p>
      </dsp:txBody>
      <dsp:txXfrm>
        <a:off x="4247327" y="0"/>
        <a:ext cx="1109091" cy="374904"/>
      </dsp:txXfrm>
    </dsp:sp>
    <dsp:sp modelId="{3EF14D7C-1D97-4B5F-BCA9-01A5CEE368FB}">
      <dsp:nvSpPr>
        <dsp:cNvPr id="0" name=""/>
        <dsp:cNvSpPr/>
      </dsp:nvSpPr>
      <dsp:spPr>
        <a:xfrm>
          <a:off x="4923155" y="0"/>
          <a:ext cx="374904" cy="374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5AA55-1285-4CF3-BA6E-C99564779754}">
      <dsp:nvSpPr>
        <dsp:cNvPr id="0" name=""/>
        <dsp:cNvSpPr/>
      </dsp:nvSpPr>
      <dsp:spPr>
        <a:xfrm>
          <a:off x="4960645" y="37490"/>
          <a:ext cx="299923" cy="299923"/>
        </a:xfrm>
        <a:prstGeom prst="chord">
          <a:avLst>
            <a:gd name="adj1" fmla="val 19267806"/>
            <a:gd name="adj2" fmla="val 1301219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80012-387B-4C1E-9029-87991A8F6591}">
      <dsp:nvSpPr>
        <dsp:cNvPr id="0" name=""/>
        <dsp:cNvSpPr/>
      </dsp:nvSpPr>
      <dsp:spPr>
        <a:xfrm>
          <a:off x="5376164" y="0"/>
          <a:ext cx="1109091" cy="37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4</a:t>
          </a:r>
        </a:p>
      </dsp:txBody>
      <dsp:txXfrm>
        <a:off x="5376164" y="0"/>
        <a:ext cx="1109091" cy="374904"/>
      </dsp:txXfrm>
    </dsp:sp>
    <dsp:sp modelId="{F348399F-71D4-4D2D-86AE-8B9D721E384C}">
      <dsp:nvSpPr>
        <dsp:cNvPr id="0" name=""/>
        <dsp:cNvSpPr/>
      </dsp:nvSpPr>
      <dsp:spPr>
        <a:xfrm>
          <a:off x="6563360" y="0"/>
          <a:ext cx="374904" cy="374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E5443-B938-4CA3-90C0-522D5BCFA1B8}">
      <dsp:nvSpPr>
        <dsp:cNvPr id="0" name=""/>
        <dsp:cNvSpPr/>
      </dsp:nvSpPr>
      <dsp:spPr>
        <a:xfrm>
          <a:off x="6600850" y="37490"/>
          <a:ext cx="299923" cy="299923"/>
        </a:xfrm>
        <a:prstGeom prst="chord">
          <a:avLst>
            <a:gd name="adj1" fmla="val 162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B9876-CF9B-40C9-B856-37EEE3780CAA}">
      <dsp:nvSpPr>
        <dsp:cNvPr id="0" name=""/>
        <dsp:cNvSpPr/>
      </dsp:nvSpPr>
      <dsp:spPr>
        <a:xfrm>
          <a:off x="7016369" y="0"/>
          <a:ext cx="1109091" cy="374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Week 5</a:t>
          </a:r>
        </a:p>
      </dsp:txBody>
      <dsp:txXfrm>
        <a:off x="7016369" y="0"/>
        <a:ext cx="1109091" cy="37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DD83F-79C1-4FAF-8BA5-AD3738E692B7}">
      <dsp:nvSpPr>
        <dsp:cNvPr id="0" name=""/>
        <dsp:cNvSpPr/>
      </dsp:nvSpPr>
      <dsp:spPr>
        <a:xfrm rot="5400000">
          <a:off x="398714" y="2241567"/>
          <a:ext cx="1198252" cy="19938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50451-9385-476A-B796-150A0BA43697}">
      <dsp:nvSpPr>
        <dsp:cNvPr id="0" name=""/>
        <dsp:cNvSpPr/>
      </dsp:nvSpPr>
      <dsp:spPr>
        <a:xfrm>
          <a:off x="242150" y="2258982"/>
          <a:ext cx="1800072" cy="157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 and Startup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 Gathering Requirements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 Software installations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 Data Sources connections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 Start off with one plant</a:t>
          </a:r>
        </a:p>
      </dsp:txBody>
      <dsp:txXfrm>
        <a:off x="242150" y="2258982"/>
        <a:ext cx="1800072" cy="1577869"/>
      </dsp:txXfrm>
    </dsp:sp>
    <dsp:sp modelId="{7EA8A33C-577E-4B80-9FE7-035673211765}">
      <dsp:nvSpPr>
        <dsp:cNvPr id="0" name=""/>
        <dsp:cNvSpPr/>
      </dsp:nvSpPr>
      <dsp:spPr>
        <a:xfrm>
          <a:off x="1659133" y="2094776"/>
          <a:ext cx="339636" cy="3396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DFF55-34A9-4FB4-9AE9-AE3F776FF59D}">
      <dsp:nvSpPr>
        <dsp:cNvPr id="0" name=""/>
        <dsp:cNvSpPr/>
      </dsp:nvSpPr>
      <dsp:spPr>
        <a:xfrm rot="5400000">
          <a:off x="2602355" y="1696274"/>
          <a:ext cx="1198252" cy="19938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4CC69-D4A0-4367-8420-7A50A4D431F8}">
      <dsp:nvSpPr>
        <dsp:cNvPr id="0" name=""/>
        <dsp:cNvSpPr/>
      </dsp:nvSpPr>
      <dsp:spPr>
        <a:xfrm>
          <a:off x="2194834" y="1694013"/>
          <a:ext cx="2002850" cy="157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Design and Execution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8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2194834" y="1694013"/>
        <a:ext cx="2002850" cy="1577869"/>
      </dsp:txXfrm>
    </dsp:sp>
    <dsp:sp modelId="{5D6C4659-675C-4FFE-B0EA-81F892EFADA8}">
      <dsp:nvSpPr>
        <dsp:cNvPr id="0" name=""/>
        <dsp:cNvSpPr/>
      </dsp:nvSpPr>
      <dsp:spPr>
        <a:xfrm>
          <a:off x="3862773" y="1549483"/>
          <a:ext cx="339636" cy="3396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E09D5-3C88-4FAB-8E96-3FD52716BCDD}">
      <dsp:nvSpPr>
        <dsp:cNvPr id="0" name=""/>
        <dsp:cNvSpPr/>
      </dsp:nvSpPr>
      <dsp:spPr>
        <a:xfrm rot="5400000">
          <a:off x="4805996" y="1150981"/>
          <a:ext cx="1198252" cy="19938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EB631-02A8-42D0-A524-981C80519DE4}">
      <dsp:nvSpPr>
        <dsp:cNvPr id="0" name=""/>
        <dsp:cNvSpPr/>
      </dsp:nvSpPr>
      <dsp:spPr>
        <a:xfrm>
          <a:off x="4359116" y="1165367"/>
          <a:ext cx="1800072" cy="157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and Transition</a:t>
          </a:r>
        </a:p>
      </dsp:txBody>
      <dsp:txXfrm>
        <a:off x="4359116" y="1165367"/>
        <a:ext cx="1800072" cy="1577869"/>
      </dsp:txXfrm>
    </dsp:sp>
    <dsp:sp modelId="{1D9828C9-C65F-41AB-B970-1FDE9857BE75}">
      <dsp:nvSpPr>
        <dsp:cNvPr id="0" name=""/>
        <dsp:cNvSpPr/>
      </dsp:nvSpPr>
      <dsp:spPr>
        <a:xfrm>
          <a:off x="6066414" y="1004190"/>
          <a:ext cx="339636" cy="33963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DCA95-BD59-4F4A-B367-5D884549C64B}">
      <dsp:nvSpPr>
        <dsp:cNvPr id="0" name=""/>
        <dsp:cNvSpPr/>
      </dsp:nvSpPr>
      <dsp:spPr>
        <a:xfrm rot="5400000">
          <a:off x="7009636" y="605688"/>
          <a:ext cx="1198252" cy="199386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9A2C4-4C03-4772-BBC1-DD5D0426B3F0}">
      <dsp:nvSpPr>
        <dsp:cNvPr id="0" name=""/>
        <dsp:cNvSpPr/>
      </dsp:nvSpPr>
      <dsp:spPr>
        <a:xfrm>
          <a:off x="6728111" y="628215"/>
          <a:ext cx="1800072" cy="157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Deploy/ Live – Predictive Analytics</a:t>
          </a:r>
        </a:p>
      </dsp:txBody>
      <dsp:txXfrm>
        <a:off x="6728111" y="628215"/>
        <a:ext cx="1800072" cy="1577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347" y="1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/>
          <a:lstStyle>
            <a:lvl1pPr algn="r">
              <a:defRPr sz="1300"/>
            </a:lvl1pPr>
          </a:lstStyle>
          <a:p>
            <a:fld id="{7CDA284E-6A83-4D02-B29C-6B3E8E84E1AE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 anchor="b"/>
          <a:lstStyle>
            <a:lvl1pPr algn="l">
              <a:defRPr sz="1300"/>
            </a:lvl1pPr>
          </a:lstStyle>
          <a:p>
            <a:r>
              <a:rPr lang="en-US" dirty="0"/>
              <a:t>BOD 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 anchor="b"/>
          <a:lstStyle>
            <a:lvl1pPr algn="r">
              <a:defRPr sz="1300"/>
            </a:lvl1pPr>
          </a:lstStyle>
          <a:p>
            <a:fld id="{9F6B9AAB-2613-43CD-8E7E-D85F0ACBB8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9790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6347" y="1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/>
          <a:lstStyle>
            <a:lvl1pPr algn="r">
              <a:defRPr sz="1300"/>
            </a:lvl1pPr>
          </a:lstStyle>
          <a:p>
            <a:fld id="{EAF61B2E-3E9A-4E44-A08A-7DE45E98763D}" type="datetimeFigureOut">
              <a:rPr lang="en-US" smtClean="0"/>
              <a:pPr/>
              <a:t>9/8/2021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2988" y="528638"/>
            <a:ext cx="4670425" cy="2627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9" tIns="46576" rIns="93149" bIns="4657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49" tIns="46576" rIns="93149" bIns="4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 anchor="b"/>
          <a:lstStyle>
            <a:lvl1pPr algn="l">
              <a:defRPr sz="1300"/>
            </a:lvl1pPr>
          </a:lstStyle>
          <a:p>
            <a:r>
              <a:rPr lang="en-US" dirty="0"/>
              <a:t>BOD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6347" y="6658258"/>
            <a:ext cx="4028440" cy="350520"/>
          </a:xfrm>
          <a:prstGeom prst="rect">
            <a:avLst/>
          </a:prstGeom>
        </p:spPr>
        <p:txBody>
          <a:bodyPr vert="horz" lIns="93149" tIns="46576" rIns="93149" bIns="46576" rtlCol="0" anchor="b"/>
          <a:lstStyle>
            <a:lvl1pPr algn="r">
              <a:defRPr sz="1300"/>
            </a:lvl1pPr>
          </a:lstStyle>
          <a:p>
            <a:fld id="{5C38918C-C199-4A37-9FFA-217F64E2A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2988" y="528638"/>
            <a:ext cx="4670425" cy="2627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FEC86-2CF9-4932-8737-6726FB2C6AE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Cover_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-1852" y="2"/>
            <a:ext cx="8475896" cy="6857998"/>
          </a:xfrm>
          <a:prstGeom prst="rect">
            <a:avLst/>
          </a:prstGeom>
        </p:spPr>
      </p:pic>
      <p:sp>
        <p:nvSpPr>
          <p:cNvPr id="6" name="Freeform 5"/>
          <p:cNvSpPr/>
          <p:nvPr userDrawn="1"/>
        </p:nvSpPr>
        <p:spPr bwMode="gray">
          <a:xfrm>
            <a:off x="4444649" y="2"/>
            <a:ext cx="7987863" cy="6858359"/>
          </a:xfrm>
          <a:custGeom>
            <a:avLst/>
            <a:gdLst>
              <a:gd name="connsiteX0" fmla="*/ 2885090 w 5990897"/>
              <a:gd name="connsiteY0" fmla="*/ 0 h 5186856"/>
              <a:gd name="connsiteX1" fmla="*/ 0 w 5990897"/>
              <a:gd name="connsiteY1" fmla="*/ 5186856 h 5186856"/>
              <a:gd name="connsiteX2" fmla="*/ 5990897 w 5990897"/>
              <a:gd name="connsiteY2" fmla="*/ 5186856 h 5186856"/>
              <a:gd name="connsiteX3" fmla="*/ 5990897 w 5990897"/>
              <a:gd name="connsiteY3" fmla="*/ 15766 h 5186856"/>
              <a:gd name="connsiteX4" fmla="*/ 2885090 w 5990897"/>
              <a:gd name="connsiteY4" fmla="*/ 0 h 5186856"/>
              <a:gd name="connsiteX0" fmla="*/ 2885090 w 5990897"/>
              <a:gd name="connsiteY0" fmla="*/ 271 h 5187127"/>
              <a:gd name="connsiteX1" fmla="*/ 0 w 5990897"/>
              <a:gd name="connsiteY1" fmla="*/ 5187127 h 5187127"/>
              <a:gd name="connsiteX2" fmla="*/ 5990897 w 5990897"/>
              <a:gd name="connsiteY2" fmla="*/ 5187127 h 5187127"/>
              <a:gd name="connsiteX3" fmla="*/ 5990897 w 5990897"/>
              <a:gd name="connsiteY3" fmla="*/ 0 h 5187127"/>
              <a:gd name="connsiteX4" fmla="*/ 2885090 w 5990897"/>
              <a:gd name="connsiteY4" fmla="*/ 271 h 5187127"/>
              <a:gd name="connsiteX0" fmla="*/ 2885090 w 5990897"/>
              <a:gd name="connsiteY0" fmla="*/ 271 h 5187127"/>
              <a:gd name="connsiteX1" fmla="*/ 0 w 5990897"/>
              <a:gd name="connsiteY1" fmla="*/ 5187127 h 5187127"/>
              <a:gd name="connsiteX2" fmla="*/ 5974994 w 5990897"/>
              <a:gd name="connsiteY2" fmla="*/ 5187127 h 5187127"/>
              <a:gd name="connsiteX3" fmla="*/ 5990897 w 5990897"/>
              <a:gd name="connsiteY3" fmla="*/ 0 h 5187127"/>
              <a:gd name="connsiteX4" fmla="*/ 2885090 w 5990897"/>
              <a:gd name="connsiteY4" fmla="*/ 271 h 518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0897" h="5187127">
                <a:moveTo>
                  <a:pt x="2885090" y="271"/>
                </a:moveTo>
                <a:lnTo>
                  <a:pt x="0" y="5187127"/>
                </a:lnTo>
                <a:lnTo>
                  <a:pt x="5974994" y="5187127"/>
                </a:lnTo>
                <a:lnTo>
                  <a:pt x="5990897" y="0"/>
                </a:lnTo>
                <a:lnTo>
                  <a:pt x="2885090" y="271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defTabSz="9143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" y="5183017"/>
            <a:ext cx="3779559" cy="59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791200" y="4918880"/>
            <a:ext cx="5735056" cy="4826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2000" b="0" cap="all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5791207" y="5442404"/>
            <a:ext cx="6502395" cy="400752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Presenter Name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5791207" y="5807880"/>
            <a:ext cx="6502395" cy="36432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Presenter Title</a:t>
            </a:r>
          </a:p>
        </p:txBody>
      </p:sp>
      <p:cxnSp>
        <p:nvCxnSpPr>
          <p:cNvPr id="4" name="Straight Connector 3"/>
          <p:cNvCxnSpPr/>
          <p:nvPr userDrawn="1"/>
        </p:nvCxnSpPr>
        <p:spPr bwMode="gray">
          <a:xfrm flipV="1">
            <a:off x="4383932" y="-181583"/>
            <a:ext cx="4020765" cy="71422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01109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449374" y="6411125"/>
            <a:ext cx="524095" cy="301625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4348F35-18D3-41DB-BC3D-8BA142A4D559}" type="slidenum">
              <a:rPr lang="en-US" smtClean="0">
                <a:solidFill>
                  <a:srgbClr val="FFD20A"/>
                </a:solidFill>
              </a:rPr>
              <a:pPr/>
              <a:t>‹#›</a:t>
            </a:fld>
            <a:endParaRPr lang="en-US" dirty="0">
              <a:solidFill>
                <a:srgbClr val="FFD20A"/>
              </a:solidFill>
            </a:endParaRPr>
          </a:p>
        </p:txBody>
      </p:sp>
      <p:grpSp>
        <p:nvGrpSpPr>
          <p:cNvPr id="10" name="Group 5"/>
          <p:cNvGrpSpPr/>
          <p:nvPr userDrawn="1"/>
        </p:nvGrpSpPr>
        <p:grpSpPr bwMode="gray">
          <a:xfrm>
            <a:off x="588285" y="557876"/>
            <a:ext cx="11603716" cy="113493"/>
            <a:chOff x="441214" y="675669"/>
            <a:chExt cx="8702786" cy="8512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441214" y="675669"/>
              <a:ext cx="7059424" cy="8512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gray">
            <a:xfrm>
              <a:off x="7378186" y="675669"/>
              <a:ext cx="1765814" cy="85120"/>
            </a:xfrm>
            <a:prstGeom prst="rect">
              <a:avLst/>
            </a:prstGeom>
          </p:spPr>
        </p:pic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 bwMode="gray">
          <a:xfrm>
            <a:off x="467972" y="0"/>
            <a:ext cx="11328400" cy="671368"/>
          </a:xfrm>
          <a:prstGeom prst="rect">
            <a:avLst/>
          </a:prstGeom>
        </p:spPr>
        <p:txBody>
          <a:bodyPr lIns="91436" tIns="45718" rIns="91436" bIns="45718" anchor="ctr"/>
          <a:lstStyle>
            <a:lvl1pPr>
              <a:defRPr lang="en-US" sz="2400" b="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65131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gray">
          <a:xfrm>
            <a:off x="0" y="6260592"/>
            <a:ext cx="12192000" cy="59740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" y="6374833"/>
            <a:ext cx="2370905" cy="37418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 bwMode="gray">
          <a:xfrm>
            <a:off x="8737600" y="6446520"/>
            <a:ext cx="24408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</a:rPr>
              <a:t>Pitch Bible</a:t>
            </a: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gray">
          <a:xfrm>
            <a:off x="11320255" y="6507169"/>
            <a:ext cx="0" cy="10953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5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17" r:id="rId2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2400" b="1" i="0" kern="1200" smtClean="0">
          <a:solidFill>
            <a:schemeClr val="accent2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-128"/>
          <a:cs typeface="ＭＳ Ｐゴシック" charset="-128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171446" indent="-171446" algn="l" rtl="0" eaLnBrk="0" fontAlgn="base" hangingPunct="0">
        <a:spcBef>
          <a:spcPct val="20000"/>
        </a:spcBef>
        <a:spcAft>
          <a:spcPct val="0"/>
        </a:spcAft>
        <a:buClr>
          <a:srgbClr val="0074DE"/>
        </a:buClr>
        <a:buChar char="•"/>
        <a:defRPr sz="1200" b="0" i="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1pPr>
      <a:lvl2pPr marL="628635" indent="-1714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‒"/>
        <a:defRPr sz="1051" b="0" i="0">
          <a:solidFill>
            <a:schemeClr val="bg2">
              <a:lumMod val="50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marL="1028674" indent="-114297" algn="l" rtl="0" eaLnBrk="0" fontAlgn="base" hangingPunct="0">
        <a:spcBef>
          <a:spcPct val="20000"/>
        </a:spcBef>
        <a:spcAft>
          <a:spcPct val="0"/>
        </a:spcAft>
        <a:buChar char="•"/>
        <a:defRPr sz="1000" b="0" i="0">
          <a:solidFill>
            <a:schemeClr val="bg2">
              <a:lumMod val="50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900" b="0" i="0">
          <a:solidFill>
            <a:schemeClr val="bg2">
              <a:lumMod val="50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900" b="0" i="0">
          <a:solidFill>
            <a:schemeClr val="bg2">
              <a:lumMod val="50000"/>
            </a:schemeClr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9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19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5.svg"/><Relationship Id="rId7" Type="http://schemas.openxmlformats.org/officeDocument/2006/relationships/image" Target="../media/image2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gray">
          <a:xfrm>
            <a:off x="6166674" y="4199723"/>
            <a:ext cx="556812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FFDB0A"/>
                </a:solidFill>
                <a:cs typeface="Calibri" pitchFamily="34" charset="0"/>
              </a:rPr>
              <a:t>Hack-X Competition Submission</a:t>
            </a:r>
          </a:p>
          <a:p>
            <a:r>
              <a:rPr lang="en-US" sz="2400" i="1" dirty="0">
                <a:solidFill>
                  <a:srgbClr val="FFFFFF"/>
                </a:solidFill>
                <a:cs typeface="Calibri" pitchFamily="34" charset="0"/>
              </a:rPr>
              <a:t>Intelligent Plant Productivity System</a:t>
            </a:r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0"/>
          </p:nvPr>
        </p:nvSpPr>
        <p:spPr bwMode="gray">
          <a:xfrm>
            <a:off x="6166675" y="5638800"/>
            <a:ext cx="4639112" cy="685800"/>
          </a:xfrm>
        </p:spPr>
        <p:txBody>
          <a:bodyPr/>
          <a:lstStyle/>
          <a:p>
            <a:r>
              <a:rPr lang="en-US" sz="1400" dirty="0">
                <a:solidFill>
                  <a:srgbClr val="FFDB0A"/>
                </a:solidFill>
                <a:latin typeface="+mj-lt"/>
                <a:cs typeface="Calibri" panose="020F0502020204030204" pitchFamily="34" charset="0"/>
              </a:rPr>
              <a:t>Shalini Polimetla &amp; Megan Dibble</a:t>
            </a:r>
          </a:p>
          <a:p>
            <a:r>
              <a:rPr lang="en-US" sz="1400" dirty="0">
                <a:solidFill>
                  <a:schemeClr val="bg1"/>
                </a:solidFill>
                <a:latin typeface="+mj-lt"/>
                <a:cs typeface="Calibri" panose="020F0502020204030204" pitchFamily="34" charset="0"/>
              </a:rPr>
              <a:t>September 8, 2021</a:t>
            </a:r>
          </a:p>
          <a:p>
            <a:endParaRPr lang="en-US" sz="1400" dirty="0">
              <a:solidFill>
                <a:srgbClr val="FFDB0A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  <a:latin typeface="+mj-lt"/>
              </a:rPr>
              <a:pPr/>
              <a:t>2</a:t>
            </a:fld>
            <a:endParaRPr lang="en-US" dirty="0">
              <a:solidFill>
                <a:srgbClr val="FFD20A"/>
              </a:solidFill>
              <a:latin typeface="+mj-lt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THE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CHALLENGE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04439338"/>
              </p:ext>
            </p:extLst>
          </p:nvPr>
        </p:nvGraphicFramePr>
        <p:xfrm>
          <a:off x="1371600" y="762000"/>
          <a:ext cx="9220200" cy="1802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362200"/>
            <a:ext cx="22713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Different regions of the world have separate ERP systems with different data structures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Some data exists outside of the data lake—in spreadsheets, SharePoint lists, SQL databases, etc.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Data access permissions &amp; SME’s to help explain data are hard to come by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2362200"/>
            <a:ext cx="236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Different segments of the business calculate KPI’s differently 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Rolling up from the plant level detail up to the global SBD level creates challenges &amp; confusion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There is no “source of truth” for manufacturing KPI’s globally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2362200"/>
            <a:ext cx="23622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Excessive number of dashboards (which do not align with each other)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KPI’s show only past performance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Some KPI’s unavailable for some plants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Manufacturing plants can’t make quick changes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59004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158091D-3A28-40BC-942D-46229ADF0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9069074"/>
              </p:ext>
            </p:extLst>
          </p:nvPr>
        </p:nvGraphicFramePr>
        <p:xfrm>
          <a:off x="1249986" y="679119"/>
          <a:ext cx="9764372" cy="5833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  <a:latin typeface="+mj-lt"/>
              </a:rPr>
              <a:pPr/>
              <a:t>3</a:t>
            </a:fld>
            <a:endParaRPr lang="en-US" dirty="0">
              <a:solidFill>
                <a:srgbClr val="FFD20A"/>
              </a:solidFill>
              <a:latin typeface="+mj-lt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THE NEED – DEMOCRATIZATION</a:t>
            </a:r>
            <a:endParaRPr lang="en-US" b="1" dirty="0"/>
          </a:p>
        </p:txBody>
      </p:sp>
      <p:sp>
        <p:nvSpPr>
          <p:cNvPr id="6" name="Rectangle 6"/>
          <p:cNvSpPr/>
          <p:nvPr/>
        </p:nvSpPr>
        <p:spPr bwMode="auto">
          <a:xfrm>
            <a:off x="1798320" y="5879813"/>
            <a:ext cx="8595360" cy="307777"/>
          </a:xfrm>
          <a:custGeom>
            <a:avLst/>
            <a:gdLst>
              <a:gd name="connsiteX0" fmla="*/ 0 w 8493712"/>
              <a:gd name="connsiteY0" fmla="*/ 0 h 307777"/>
              <a:gd name="connsiteX1" fmla="*/ 8493712 w 8493712"/>
              <a:gd name="connsiteY1" fmla="*/ 0 h 307777"/>
              <a:gd name="connsiteX2" fmla="*/ 8493712 w 8493712"/>
              <a:gd name="connsiteY2" fmla="*/ 307777 h 307777"/>
              <a:gd name="connsiteX3" fmla="*/ 0 w 8493712"/>
              <a:gd name="connsiteY3" fmla="*/ 307777 h 307777"/>
              <a:gd name="connsiteX4" fmla="*/ 0 w 8493712"/>
              <a:gd name="connsiteY4" fmla="*/ 0 h 307777"/>
              <a:gd name="connsiteX0" fmla="*/ 192881 w 8493712"/>
              <a:gd name="connsiteY0" fmla="*/ 0 h 307777"/>
              <a:gd name="connsiteX1" fmla="*/ 8493712 w 8493712"/>
              <a:gd name="connsiteY1" fmla="*/ 0 h 307777"/>
              <a:gd name="connsiteX2" fmla="*/ 8493712 w 8493712"/>
              <a:gd name="connsiteY2" fmla="*/ 307777 h 307777"/>
              <a:gd name="connsiteX3" fmla="*/ 0 w 8493712"/>
              <a:gd name="connsiteY3" fmla="*/ 307777 h 307777"/>
              <a:gd name="connsiteX4" fmla="*/ 192881 w 8493712"/>
              <a:gd name="connsiteY4" fmla="*/ 0 h 307777"/>
              <a:gd name="connsiteX0" fmla="*/ 192881 w 8493712"/>
              <a:gd name="connsiteY0" fmla="*/ 0 h 307777"/>
              <a:gd name="connsiteX1" fmla="*/ 8493712 w 8493712"/>
              <a:gd name="connsiteY1" fmla="*/ 0 h 307777"/>
              <a:gd name="connsiteX2" fmla="*/ 8322266 w 8493712"/>
              <a:gd name="connsiteY2" fmla="*/ 307777 h 307777"/>
              <a:gd name="connsiteX3" fmla="*/ 0 w 8493712"/>
              <a:gd name="connsiteY3" fmla="*/ 307777 h 307777"/>
              <a:gd name="connsiteX4" fmla="*/ 192881 w 8493712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3712" h="307777">
                <a:moveTo>
                  <a:pt x="192881" y="0"/>
                </a:moveTo>
                <a:lnTo>
                  <a:pt x="8493712" y="0"/>
                </a:lnTo>
                <a:lnTo>
                  <a:pt x="8322266" y="307777"/>
                </a:lnTo>
                <a:lnTo>
                  <a:pt x="0" y="307777"/>
                </a:lnTo>
                <a:lnTo>
                  <a:pt x="192881" y="0"/>
                </a:lnTo>
                <a:close/>
              </a:path>
            </a:pathLst>
          </a:custGeom>
          <a:solidFill>
            <a:srgbClr val="FFDB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18692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  <a:latin typeface="+mj-lt"/>
              </a:rPr>
              <a:pPr/>
              <a:t>4</a:t>
            </a:fld>
            <a:endParaRPr lang="en-US" dirty="0">
              <a:solidFill>
                <a:srgbClr val="FFD20A"/>
              </a:solidFill>
              <a:latin typeface="+mj-lt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 bwMode="gray">
          <a:xfrm>
            <a:off x="431800" y="31172"/>
            <a:ext cx="11328400" cy="671368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COGITATION</a:t>
            </a:r>
            <a:endParaRPr lang="en-US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20337844"/>
              </p:ext>
            </p:extLst>
          </p:nvPr>
        </p:nvGraphicFramePr>
        <p:xfrm>
          <a:off x="1676400" y="1295400"/>
          <a:ext cx="8915400" cy="1269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400" y="2362200"/>
            <a:ext cx="22713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Using Alteryx, we can import data from any source system and blend data to create a standard structure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Once the Alteryx workflow is set up, it can run at any frequency desired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Data blending is documented inside the workflow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9200" y="2362200"/>
            <a:ext cx="2362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A single calculation method will be programmed in Alteryx to insure consistency across all manufacturing plants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Standardized features will allow for model creation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Data can be democratized at the summary level, eliminating permissions/SME needs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2362200"/>
            <a:ext cx="3581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A single dashboard &amp; standard, automated, plant level reports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Using machine learning, we can predict KPI values &amp; create models for each type of KPI (e.g. Quality, HR, EH&amp;S, etc.)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Plants can identify trends &amp; plant managers can see where immediate action is needed to avoid “putting out fires” &amp; instead be proactive</a:t>
            </a: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+mj-lt"/>
              <a:ea typeface="MS PGothic"/>
            </a:endParaRPr>
          </a:p>
          <a:p>
            <a:pPr marL="114300" indent="-1143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+mj-lt"/>
                <a:ea typeface="MS PGothic"/>
              </a:rPr>
              <a:t>Can be autogenerated daily for Gemba boards/ site boards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8094C-164E-4E8F-97D8-8B3512376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668" y="905020"/>
            <a:ext cx="581263" cy="5812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4BCEDD-E471-4264-8A0D-F82A7AF306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460" y="799021"/>
            <a:ext cx="1371600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63B637-A917-4F02-B6EC-08947FC58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4583" y="1074167"/>
            <a:ext cx="464898" cy="454658"/>
          </a:xfrm>
          <a:prstGeom prst="rect">
            <a:avLst/>
          </a:prstGeom>
        </p:spPr>
      </p:pic>
      <p:pic>
        <p:nvPicPr>
          <p:cNvPr id="1032" name="Picture 8" descr="Microsoft Azure Data Lake Storage Gen2 Hierarchical Namespace - fee - 100 G  - AAD-37914 - Security - CDWG.com">
            <a:extLst>
              <a:ext uri="{FF2B5EF4-FFF2-40B4-BE49-F238E27FC236}">
                <a16:creationId xmlns:a16="http://schemas.microsoft.com/office/drawing/2014/main" id="{C290557D-6281-4234-A6BE-1B9A60E8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29469"/>
            <a:ext cx="845528" cy="60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E30BAAE-74D7-479C-8F74-24F22FD5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15" y="905020"/>
            <a:ext cx="419749" cy="39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 | Small &amp;amp; Flat Iconset | paomedia">
            <a:extLst>
              <a:ext uri="{FF2B5EF4-FFF2-40B4-BE49-F238E27FC236}">
                <a16:creationId xmlns:a16="http://schemas.microsoft.com/office/drawing/2014/main" id="{7B08208B-768C-4BD4-8232-A1A2E62F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82612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Visualization | Microsoft Power BI">
            <a:extLst>
              <a:ext uri="{FF2B5EF4-FFF2-40B4-BE49-F238E27FC236}">
                <a16:creationId xmlns:a16="http://schemas.microsoft.com/office/drawing/2014/main" id="{D9CE99CC-A2F9-4A33-A42E-09CCED521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735" y="931782"/>
            <a:ext cx="1071259" cy="5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8551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F731E-09EA-4E6C-860E-3AF0BF422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</a:rPr>
              <a:pPr/>
              <a:t>5</a:t>
            </a:fld>
            <a:endParaRPr lang="en-US" dirty="0">
              <a:solidFill>
                <a:srgbClr val="FFD20A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1518DA-C026-4532-AAA1-07D0A1C0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6DCFF90-0BB7-4F9A-8E06-50313F6AE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926508"/>
              </p:ext>
            </p:extLst>
          </p:nvPr>
        </p:nvGraphicFramePr>
        <p:xfrm>
          <a:off x="374685" y="914400"/>
          <a:ext cx="11328400" cy="5223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6E78008-79A2-4C75-9ED7-C2FD3BE54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43991"/>
            <a:ext cx="1968808" cy="16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 Automated Email Marketing System Software - Salesforce.com">
            <a:extLst>
              <a:ext uri="{FF2B5EF4-FFF2-40B4-BE49-F238E27FC236}">
                <a16:creationId xmlns:a16="http://schemas.microsoft.com/office/drawing/2014/main" id="{B4A98858-946F-48AE-98B2-3AEB6447F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9" r="7321"/>
          <a:stretch/>
        </p:blipFill>
        <p:spPr bwMode="auto">
          <a:xfrm>
            <a:off x="8229600" y="2195341"/>
            <a:ext cx="2943892" cy="13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">
            <a:extLst>
              <a:ext uri="{FF2B5EF4-FFF2-40B4-BE49-F238E27FC236}">
                <a16:creationId xmlns:a16="http://schemas.microsoft.com/office/drawing/2014/main" id="{F2350C6B-43D9-4A4B-9DE7-94DC0448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19" y="1892159"/>
            <a:ext cx="1905000" cy="16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D2F5C8-95CF-4D77-A095-89C55F79B392}"/>
              </a:ext>
            </a:extLst>
          </p:cNvPr>
          <p:cNvSpPr txBox="1"/>
          <p:nvPr/>
        </p:nvSpPr>
        <p:spPr>
          <a:xfrm>
            <a:off x="374685" y="3668589"/>
            <a:ext cx="335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Hours of manual work </a:t>
            </a:r>
            <a:r>
              <a:rPr lang="en-US" sz="1200" dirty="0">
                <a:sym typeface="Wingdings" panose="05000000000000000000" pitchFamily="2" charset="2"/>
              </a:rPr>
              <a:t> Analytics in seconds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5E008-0DAB-4643-9D3C-BA1797839555}"/>
              </a:ext>
            </a:extLst>
          </p:cNvPr>
          <p:cNvSpPr txBox="1"/>
          <p:nvPr/>
        </p:nvSpPr>
        <p:spPr>
          <a:xfrm>
            <a:off x="4267200" y="3668589"/>
            <a:ext cx="3276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Making the process robust &amp; mistake proof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3923C-44B2-4990-B81C-2373CA274BCF}"/>
              </a:ext>
            </a:extLst>
          </p:cNvPr>
          <p:cNvSpPr txBox="1"/>
          <p:nvPr/>
        </p:nvSpPr>
        <p:spPr>
          <a:xfrm>
            <a:off x="8147324" y="3652764"/>
            <a:ext cx="330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Actionable &amp; timely insights through AI </a:t>
            </a:r>
          </a:p>
        </p:txBody>
      </p:sp>
    </p:spTree>
    <p:extLst>
      <p:ext uri="{BB962C8B-B14F-4D97-AF65-F5344CB8AC3E}">
        <p14:creationId xmlns:p14="http://schemas.microsoft.com/office/powerpoint/2010/main" val="37917744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  <a:latin typeface="+mj-lt"/>
              </a:rPr>
              <a:pPr/>
              <a:t>6</a:t>
            </a:fld>
            <a:endParaRPr lang="en-US" dirty="0">
              <a:solidFill>
                <a:srgbClr val="FFD20A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2046766" y="5077659"/>
            <a:ext cx="1151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45FBF36-1A3C-44F8-BC13-7B86AF2B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ROADMAP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0E38A3-42DF-47D4-9F7F-B01397C55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4434924" y="1460367"/>
            <a:ext cx="1" cy="3379066"/>
          </a:xfrm>
          <a:prstGeom prst="line">
            <a:avLst/>
          </a:prstGeom>
          <a:solidFill>
            <a:schemeClr val="accent1"/>
          </a:solidFill>
          <a:ln w="15875" cap="flat" cmpd="thickThin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50A876-D6B7-4E01-AA1D-C8D88701BF8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1115" y="1509006"/>
            <a:ext cx="1" cy="3379066"/>
          </a:xfrm>
          <a:prstGeom prst="line">
            <a:avLst/>
          </a:prstGeom>
          <a:solidFill>
            <a:schemeClr val="accent1"/>
          </a:solidFill>
          <a:ln w="15875" cap="flat" cmpd="thickThin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19B2D0-7A04-42DE-97B1-0E93B7AD16B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39200" y="1481444"/>
            <a:ext cx="1" cy="3379066"/>
          </a:xfrm>
          <a:prstGeom prst="line">
            <a:avLst/>
          </a:prstGeom>
          <a:solidFill>
            <a:schemeClr val="accent1"/>
          </a:solidFill>
          <a:ln w="15875" cap="flat" cmpd="thickThin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E43FF48C-5AC7-40FE-889E-2AE3D32D6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93797"/>
              </p:ext>
            </p:extLst>
          </p:nvPr>
        </p:nvGraphicFramePr>
        <p:xfrm>
          <a:off x="2772106" y="51816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1BA8EE6-B534-4D4E-A2EB-8E48AAEC3E04}"/>
              </a:ext>
            </a:extLst>
          </p:cNvPr>
          <p:cNvSpPr txBox="1"/>
          <p:nvPr/>
        </p:nvSpPr>
        <p:spPr>
          <a:xfrm>
            <a:off x="4761353" y="3352800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Build Workflows</a:t>
            </a:r>
          </a:p>
          <a:p>
            <a:pPr lvl="0"/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Integrate all the pillars</a:t>
            </a:r>
          </a:p>
          <a:p>
            <a:pPr lvl="0"/>
            <a:endParaRPr lang="en-US" sz="800" dirty="0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A4CB4635-89E1-4915-B408-564B7A54D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807471"/>
              </p:ext>
            </p:extLst>
          </p:nvPr>
        </p:nvGraphicFramePr>
        <p:xfrm>
          <a:off x="2362200" y="992458"/>
          <a:ext cx="86106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99A3F16A-F7AA-446C-BE29-915E329A7F2B}"/>
              </a:ext>
            </a:extLst>
          </p:cNvPr>
          <p:cNvSpPr txBox="1"/>
          <p:nvPr/>
        </p:nvSpPr>
        <p:spPr>
          <a:xfrm>
            <a:off x="6956550" y="2814190"/>
            <a:ext cx="1806445" cy="107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Run it parallelly with current process if any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Reconcile all the numbers</a:t>
            </a:r>
          </a:p>
          <a:p>
            <a:pPr lvl="0"/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Leverage this process to other plants</a:t>
            </a:r>
          </a:p>
          <a:p>
            <a:pPr lvl="0"/>
            <a:endParaRPr 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1C03E0-5C0C-4EA3-90A8-EBEB9EF554A2}"/>
              </a:ext>
            </a:extLst>
          </p:cNvPr>
          <p:cNvSpPr txBox="1"/>
          <p:nvPr/>
        </p:nvSpPr>
        <p:spPr>
          <a:xfrm>
            <a:off x="9166355" y="2278185"/>
            <a:ext cx="1806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Schedule the auto flow process so that all the KPIs will be autogenerated every day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 Can be drilled down at any granular level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 Auto alert system for any actions that have to be taken</a:t>
            </a:r>
          </a:p>
          <a:p>
            <a:pPr lvl="0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7427492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  <a:latin typeface="+mj-lt"/>
              </a:rPr>
              <a:pPr/>
              <a:t>7</a:t>
            </a:fld>
            <a:endParaRPr lang="en-US" dirty="0">
              <a:solidFill>
                <a:srgbClr val="FFD20A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 bwMode="gray">
          <a:xfrm>
            <a:off x="4932967" y="2555253"/>
            <a:ext cx="128223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5867400" y="896305"/>
            <a:ext cx="649323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Back end – ETL and KPI calculations</a:t>
            </a:r>
          </a:p>
        </p:txBody>
      </p:sp>
      <p:sp>
        <p:nvSpPr>
          <p:cNvPr id="9" name="TextBox 8"/>
          <p:cNvSpPr txBox="1"/>
          <p:nvPr/>
        </p:nvSpPr>
        <p:spPr bwMode="gray">
          <a:xfrm>
            <a:off x="2046766" y="5077659"/>
            <a:ext cx="115145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45FBF36-1A3C-44F8-BC13-7B86AF2B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WIREFRAME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67E28-5B19-4B9A-94E8-5F33251D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307777"/>
            <a:ext cx="5334000" cy="30181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A7E9C9-94D6-4F81-9480-E219EAA37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63206" y="1902600"/>
            <a:ext cx="2971800" cy="17821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21A43-F9D2-41F3-8C45-7423686618E8}"/>
              </a:ext>
            </a:extLst>
          </p:cNvPr>
          <p:cNvCxnSpPr/>
          <p:nvPr/>
        </p:nvCxnSpPr>
        <p:spPr bwMode="auto">
          <a:xfrm flipH="1">
            <a:off x="6140184" y="2667000"/>
            <a:ext cx="18441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2B4032-9ACB-463D-829F-24516A100119}"/>
              </a:ext>
            </a:extLst>
          </p:cNvPr>
          <p:cNvSpPr txBox="1"/>
          <p:nvPr/>
        </p:nvSpPr>
        <p:spPr bwMode="gray">
          <a:xfrm>
            <a:off x="6324600" y="4693756"/>
            <a:ext cx="41281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latin typeface="+mj-lt"/>
              </a:rPr>
              <a:t>To User – Sends emails with alert messages</a:t>
            </a:r>
          </a:p>
          <a:p>
            <a:pPr algn="ctr"/>
            <a:r>
              <a:rPr lang="en-US" sz="1200" b="1" dirty="0">
                <a:latin typeface="+mj-lt"/>
              </a:rPr>
              <a:t> </a:t>
            </a:r>
            <a:r>
              <a:rPr lang="en-US" sz="800" b="1" dirty="0">
                <a:latin typeface="+mj-lt"/>
              </a:rPr>
              <a:t>(if any metric is off track and action has to be taken)</a:t>
            </a:r>
          </a:p>
        </p:txBody>
      </p:sp>
      <p:pic>
        <p:nvPicPr>
          <p:cNvPr id="19" name="Graphic 18" descr="List RTL">
            <a:extLst>
              <a:ext uri="{FF2B5EF4-FFF2-40B4-BE49-F238E27FC236}">
                <a16:creationId xmlns:a16="http://schemas.microsoft.com/office/drawing/2014/main" id="{1874CC05-9CF2-47EB-AB25-195881C5A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0841" y="1257121"/>
            <a:ext cx="1028879" cy="1028879"/>
          </a:xfrm>
          <a:prstGeom prst="rect">
            <a:avLst/>
          </a:prstGeom>
        </p:spPr>
      </p:pic>
      <p:pic>
        <p:nvPicPr>
          <p:cNvPr id="23" name="Graphic 22" descr="Bullseye">
            <a:extLst>
              <a:ext uri="{FF2B5EF4-FFF2-40B4-BE49-F238E27FC236}">
                <a16:creationId xmlns:a16="http://schemas.microsoft.com/office/drawing/2014/main" id="{C3E40553-16D6-4FD7-A1D3-2AC8D82B2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40841" y="2648040"/>
            <a:ext cx="914400" cy="914400"/>
          </a:xfrm>
          <a:prstGeom prst="rect">
            <a:avLst/>
          </a:prstGeom>
        </p:spPr>
      </p:pic>
      <p:pic>
        <p:nvPicPr>
          <p:cNvPr id="25" name="Graphic 24" descr="Research">
            <a:extLst>
              <a:ext uri="{FF2B5EF4-FFF2-40B4-BE49-F238E27FC236}">
                <a16:creationId xmlns:a16="http://schemas.microsoft.com/office/drawing/2014/main" id="{B4381965-6318-42E7-AB14-2A68162B07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47068" y="83201"/>
            <a:ext cx="526399" cy="526399"/>
          </a:xfrm>
          <a:prstGeom prst="rect">
            <a:avLst/>
          </a:prstGeom>
        </p:spPr>
      </p:pic>
      <p:pic>
        <p:nvPicPr>
          <p:cNvPr id="27" name="Graphic 26" descr="Presentation with bar chart">
            <a:extLst>
              <a:ext uri="{FF2B5EF4-FFF2-40B4-BE49-F238E27FC236}">
                <a16:creationId xmlns:a16="http://schemas.microsoft.com/office/drawing/2014/main" id="{593D4717-3E62-4F88-AEE0-EE90A5192F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1000" y="1465283"/>
            <a:ext cx="2102367" cy="2102367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52C260-5005-4B7D-8A13-35DF015DDEE5}"/>
              </a:ext>
            </a:extLst>
          </p:cNvPr>
          <p:cNvCxnSpPr>
            <a:endCxn id="19" idx="1"/>
          </p:cNvCxnSpPr>
          <p:nvPr/>
        </p:nvCxnSpPr>
        <p:spPr bwMode="auto">
          <a:xfrm flipV="1">
            <a:off x="2438400" y="1771561"/>
            <a:ext cx="502441" cy="3620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5D8380-EE1A-4EC0-BA6B-262C3F0485C1}"/>
              </a:ext>
            </a:extLst>
          </p:cNvPr>
          <p:cNvCxnSpPr/>
          <p:nvPr/>
        </p:nvCxnSpPr>
        <p:spPr bwMode="auto">
          <a:xfrm>
            <a:off x="2483367" y="2667000"/>
            <a:ext cx="326900" cy="411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E4D015E-7F9E-40B7-A63D-EBA7618291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897" y="3733180"/>
            <a:ext cx="3351920" cy="22104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6A99535-AF36-42FF-8DE5-E2B3A615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45" y="4568367"/>
            <a:ext cx="1920256" cy="147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31FEBF-2259-421A-8307-861D94AB010C}"/>
              </a:ext>
            </a:extLst>
          </p:cNvPr>
          <p:cNvSpPr txBox="1"/>
          <p:nvPr/>
        </p:nvSpPr>
        <p:spPr bwMode="gray">
          <a:xfrm>
            <a:off x="7924800" y="5774323"/>
            <a:ext cx="412811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800" b="1" dirty="0">
                <a:latin typeface="+mj-lt"/>
              </a:rPr>
              <a:t>Note: this solution was developed in 12 hours—with more time we can leverage even more Alteryx functionality and create more features</a:t>
            </a:r>
            <a:endParaRPr lang="en-US" sz="3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9933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 bwMode="gray"/>
        <p:txBody>
          <a:bodyPr/>
          <a:lstStyle/>
          <a:p>
            <a:fld id="{D4348F35-18D3-41DB-BC3D-8BA142A4D559}" type="slidenum">
              <a:rPr lang="en-US" smtClean="0">
                <a:solidFill>
                  <a:srgbClr val="FFD20A"/>
                </a:solidFill>
                <a:latin typeface="+mj-lt"/>
              </a:rPr>
              <a:pPr/>
              <a:t>8</a:t>
            </a:fld>
            <a:endParaRPr lang="en-US" dirty="0">
              <a:solidFill>
                <a:srgbClr val="FFD20A"/>
              </a:solidFill>
              <a:latin typeface="+mj-lt"/>
            </a:endParaRPr>
          </a:p>
        </p:txBody>
      </p:sp>
      <p:sp>
        <p:nvSpPr>
          <p:cNvPr id="15" name="Title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SCALABILITY AND STRATEGY</a:t>
            </a:r>
            <a:endParaRPr lang="en-US" b="1" dirty="0"/>
          </a:p>
        </p:txBody>
      </p:sp>
      <p:sp>
        <p:nvSpPr>
          <p:cNvPr id="6" name="Rectangle 6"/>
          <p:cNvSpPr/>
          <p:nvPr/>
        </p:nvSpPr>
        <p:spPr bwMode="auto">
          <a:xfrm>
            <a:off x="1798320" y="5879813"/>
            <a:ext cx="8595360" cy="307777"/>
          </a:xfrm>
          <a:custGeom>
            <a:avLst/>
            <a:gdLst>
              <a:gd name="connsiteX0" fmla="*/ 0 w 8493712"/>
              <a:gd name="connsiteY0" fmla="*/ 0 h 307777"/>
              <a:gd name="connsiteX1" fmla="*/ 8493712 w 8493712"/>
              <a:gd name="connsiteY1" fmla="*/ 0 h 307777"/>
              <a:gd name="connsiteX2" fmla="*/ 8493712 w 8493712"/>
              <a:gd name="connsiteY2" fmla="*/ 307777 h 307777"/>
              <a:gd name="connsiteX3" fmla="*/ 0 w 8493712"/>
              <a:gd name="connsiteY3" fmla="*/ 307777 h 307777"/>
              <a:gd name="connsiteX4" fmla="*/ 0 w 8493712"/>
              <a:gd name="connsiteY4" fmla="*/ 0 h 307777"/>
              <a:gd name="connsiteX0" fmla="*/ 192881 w 8493712"/>
              <a:gd name="connsiteY0" fmla="*/ 0 h 307777"/>
              <a:gd name="connsiteX1" fmla="*/ 8493712 w 8493712"/>
              <a:gd name="connsiteY1" fmla="*/ 0 h 307777"/>
              <a:gd name="connsiteX2" fmla="*/ 8493712 w 8493712"/>
              <a:gd name="connsiteY2" fmla="*/ 307777 h 307777"/>
              <a:gd name="connsiteX3" fmla="*/ 0 w 8493712"/>
              <a:gd name="connsiteY3" fmla="*/ 307777 h 307777"/>
              <a:gd name="connsiteX4" fmla="*/ 192881 w 8493712"/>
              <a:gd name="connsiteY4" fmla="*/ 0 h 307777"/>
              <a:gd name="connsiteX0" fmla="*/ 192881 w 8493712"/>
              <a:gd name="connsiteY0" fmla="*/ 0 h 307777"/>
              <a:gd name="connsiteX1" fmla="*/ 8493712 w 8493712"/>
              <a:gd name="connsiteY1" fmla="*/ 0 h 307777"/>
              <a:gd name="connsiteX2" fmla="*/ 8322266 w 8493712"/>
              <a:gd name="connsiteY2" fmla="*/ 307777 h 307777"/>
              <a:gd name="connsiteX3" fmla="*/ 0 w 8493712"/>
              <a:gd name="connsiteY3" fmla="*/ 307777 h 307777"/>
              <a:gd name="connsiteX4" fmla="*/ 192881 w 8493712"/>
              <a:gd name="connsiteY4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3712" h="307777">
                <a:moveTo>
                  <a:pt x="192881" y="0"/>
                </a:moveTo>
                <a:lnTo>
                  <a:pt x="8493712" y="0"/>
                </a:lnTo>
                <a:lnTo>
                  <a:pt x="8322266" y="307777"/>
                </a:lnTo>
                <a:lnTo>
                  <a:pt x="0" y="307777"/>
                </a:lnTo>
                <a:lnTo>
                  <a:pt x="192881" y="0"/>
                </a:lnTo>
                <a:close/>
              </a:path>
            </a:pathLst>
          </a:custGeom>
          <a:solidFill>
            <a:srgbClr val="FFDB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14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3EB60-2E68-4A8F-B9C1-6302FC9FBDC1}"/>
              </a:ext>
            </a:extLst>
          </p:cNvPr>
          <p:cNvSpPr txBox="1"/>
          <p:nvPr/>
        </p:nvSpPr>
        <p:spPr>
          <a:xfrm>
            <a:off x="1880479" y="1103823"/>
            <a:ext cx="84310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+mj-lt"/>
              </a:rPr>
              <a:t>Final product will be generalized enough so that any manufacturing company can use it to create valuable KPI analytics from their data</a:t>
            </a:r>
          </a:p>
          <a:p>
            <a:endParaRPr lang="en-US" sz="1400" dirty="0"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+mj-lt"/>
              </a:rPr>
              <a:t>Will be user friendly to promote adoption by the analytics teams &amp; the plant managers</a:t>
            </a:r>
          </a:p>
          <a:p>
            <a:endParaRPr lang="en-US" sz="1400" dirty="0"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+mj-lt"/>
              </a:rPr>
              <a:t>Created metrics &amp; raw data can be stored in database to democratize data for use in other projects at the company</a:t>
            </a:r>
          </a:p>
          <a:p>
            <a:endParaRPr lang="en-US" sz="1400" dirty="0"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+mj-lt"/>
              </a:rPr>
              <a:t>Can be marketed as a comprehensive solution to global KPI reporting</a:t>
            </a:r>
          </a:p>
          <a:p>
            <a:endParaRPr lang="en-US" sz="1400" dirty="0">
              <a:latin typeface="+mj-lt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sz="1400" dirty="0">
                <a:latin typeface="+mj-lt"/>
              </a:rPr>
              <a:t>Selling points:</a:t>
            </a:r>
          </a:p>
        </p:txBody>
      </p:sp>
      <p:pic>
        <p:nvPicPr>
          <p:cNvPr id="4" name="Graphic 3" descr="Bar graph with upward trend">
            <a:extLst>
              <a:ext uri="{FF2B5EF4-FFF2-40B4-BE49-F238E27FC236}">
                <a16:creationId xmlns:a16="http://schemas.microsoft.com/office/drawing/2014/main" id="{354BCE02-3A5B-494D-AC27-1A3C4517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2034" y="4222743"/>
            <a:ext cx="914400" cy="914400"/>
          </a:xfrm>
          <a:prstGeom prst="rect">
            <a:avLst/>
          </a:prstGeom>
        </p:spPr>
      </p:pic>
      <p:pic>
        <p:nvPicPr>
          <p:cNvPr id="8" name="Graphic 7" descr="Gears">
            <a:extLst>
              <a:ext uri="{FF2B5EF4-FFF2-40B4-BE49-F238E27FC236}">
                <a16:creationId xmlns:a16="http://schemas.microsoft.com/office/drawing/2014/main" id="{14FD105C-4B0B-4259-B57A-24DFB7CEA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9423" y="4222743"/>
            <a:ext cx="914400" cy="914400"/>
          </a:xfrm>
          <a:prstGeom prst="rect">
            <a:avLst/>
          </a:prstGeom>
        </p:spPr>
      </p:pic>
      <p:pic>
        <p:nvPicPr>
          <p:cNvPr id="10" name="Graphic 9" descr="Research">
            <a:extLst>
              <a:ext uri="{FF2B5EF4-FFF2-40B4-BE49-F238E27FC236}">
                <a16:creationId xmlns:a16="http://schemas.microsoft.com/office/drawing/2014/main" id="{A63DA1DB-A8B8-40FA-8233-9D619E288A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642" y="4222743"/>
            <a:ext cx="914400" cy="91440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47482F30-BB63-4C15-8A04-452E58DDB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3061" y="420836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C93FEC-B4E0-446B-BF2F-96DF8C35A7A9}"/>
              </a:ext>
            </a:extLst>
          </p:cNvPr>
          <p:cNvSpPr txBox="1"/>
          <p:nvPr/>
        </p:nvSpPr>
        <p:spPr>
          <a:xfrm>
            <a:off x="1905000" y="3900583"/>
            <a:ext cx="223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Cleans Messy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BE8F3-1502-475E-A84F-695E46562224}"/>
              </a:ext>
            </a:extLst>
          </p:cNvPr>
          <p:cNvSpPr txBox="1"/>
          <p:nvPr/>
        </p:nvSpPr>
        <p:spPr>
          <a:xfrm>
            <a:off x="3998634" y="38862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Creates Useful Visuals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6D8CF3-54DC-4311-9E3B-35999A606948}"/>
              </a:ext>
            </a:extLst>
          </p:cNvPr>
          <p:cNvSpPr txBox="1"/>
          <p:nvPr/>
        </p:nvSpPr>
        <p:spPr>
          <a:xfrm>
            <a:off x="6169270" y="3891565"/>
            <a:ext cx="2231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Automates KPI Reporting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B511-E89D-4FE1-A42D-9CAA8901556F}"/>
              </a:ext>
            </a:extLst>
          </p:cNvPr>
          <p:cNvSpPr txBox="1"/>
          <p:nvPr/>
        </p:nvSpPr>
        <p:spPr>
          <a:xfrm>
            <a:off x="8697742" y="3900582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Uses ML to Predict &amp; Alert</a:t>
            </a:r>
          </a:p>
        </p:txBody>
      </p:sp>
    </p:spTree>
    <p:extLst>
      <p:ext uri="{BB962C8B-B14F-4D97-AF65-F5344CB8AC3E}">
        <p14:creationId xmlns:p14="http://schemas.microsoft.com/office/powerpoint/2010/main" val="41656368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850F-1D56-4310-996B-1E318C10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0" y="4876800"/>
            <a:ext cx="5735056" cy="981880"/>
          </a:xfrm>
        </p:spPr>
        <p:txBody>
          <a:bodyPr/>
          <a:lstStyle/>
          <a:p>
            <a:r>
              <a:rPr lang="en-US" sz="5400" dirty="0"/>
              <a:t>Thank 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D4A09-782D-4482-9455-2DC93CB86BF7}"/>
              </a:ext>
            </a:extLst>
          </p:cNvPr>
          <p:cNvSpPr txBox="1"/>
          <p:nvPr/>
        </p:nvSpPr>
        <p:spPr>
          <a:xfrm>
            <a:off x="8612606" y="45720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Reducing tedious manual efforts</a:t>
            </a:r>
          </a:p>
        </p:txBody>
      </p:sp>
    </p:spTree>
    <p:extLst>
      <p:ext uri="{BB962C8B-B14F-4D97-AF65-F5344CB8AC3E}">
        <p14:creationId xmlns:p14="http://schemas.microsoft.com/office/powerpoint/2010/main" val="109896236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Blank Presentation">
  <a:themeElements>
    <a:clrScheme name="Custom 45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D20A"/>
      </a:accent1>
      <a:accent2>
        <a:srgbClr val="009AC7"/>
      </a:accent2>
      <a:accent3>
        <a:srgbClr val="7F7F7F"/>
      </a:accent3>
      <a:accent4>
        <a:srgbClr val="C8C8CA"/>
      </a:accent4>
      <a:accent5>
        <a:srgbClr val="003366"/>
      </a:accent5>
      <a:accent6>
        <a:srgbClr val="FBE188"/>
      </a:accent6>
      <a:hlink>
        <a:srgbClr val="009AC7"/>
      </a:hlink>
      <a:folHlink>
        <a:srgbClr val="009AC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31539</TotalTime>
  <Words>646</Words>
  <Application>Microsoft Office PowerPoint</Application>
  <PresentationFormat>Widescreen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</vt:lpstr>
      <vt:lpstr>3_Blank Presentation</vt:lpstr>
      <vt:lpstr>PowerPoint Presentation</vt:lpstr>
      <vt:lpstr>THE CHALLENGE</vt:lpstr>
      <vt:lpstr>THE NEED – DEMOCRATIZATION</vt:lpstr>
      <vt:lpstr>COGITATION</vt:lpstr>
      <vt:lpstr>IMPACT</vt:lpstr>
      <vt:lpstr>ROADMAP</vt:lpstr>
      <vt:lpstr>WIREFRAME</vt:lpstr>
      <vt:lpstr>SCALABILITY AND STRATEGY</vt:lpstr>
      <vt:lpstr>Thank you!</vt:lpstr>
    </vt:vector>
  </TitlesOfParts>
  <Company>Stanley Black &amp; Decker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Brelage</dc:creator>
  <cp:lastModifiedBy>Dibble, Megan</cp:lastModifiedBy>
  <cp:revision>2842</cp:revision>
  <cp:lastPrinted>2017-02-03T21:23:10Z</cp:lastPrinted>
  <dcterms:created xsi:type="dcterms:W3CDTF">2011-06-16T19:40:42Z</dcterms:created>
  <dcterms:modified xsi:type="dcterms:W3CDTF">2021-09-09T00:18:43Z</dcterms:modified>
</cp:coreProperties>
</file>