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charts/chart1.xml" ContentType="application/vnd.openxmlformats-officedocument.drawingml.char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77450" cy="75628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b="0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Execution Time vs Data Length</a:t>
            </a:r>
          </a:p>
        </c:rich>
      </c:tx>
      <c:overlay val="0"/>
    </c:title>
    <c:autoTitleDeleted val="0"/>
    <c:plotArea>
      <c:scatterChart>
        <c:scatterStyle val="lineMarker"/>
        <c:varyColors val="0"/>
        <c:ser>
          <c:idx val="0"/>
          <c:order val="0"/>
          <c:tx>
            <c:strRef>
              <c:f>label 1</c:f>
              <c:strCache>
                <c:ptCount val="1"/>
                <c:pt idx="0">
                  <c:v>GPU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xVal>
            <c:numRef>
              <c:f>0</c:f>
              <c:numCache>
                <c:formatCode>General</c:formatCode>
                <c:ptCount val="12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16384</c:v>
                </c:pt>
                <c:pt idx="10">
                  <c:v>32768</c:v>
                </c:pt>
                <c:pt idx="11">
                  <c:v>65535</c:v>
                </c:pt>
              </c:numCache>
            </c:numRef>
          </c:xVal>
          <c:yVal>
            <c:numRef>
              <c:f>1</c:f>
              <c:numCache>
                <c:formatCode>General</c:formatCode>
                <c:ptCount val="12"/>
                <c:pt idx="0">
                  <c:v>0.0844</c:v>
                </c:pt>
                <c:pt idx="1">
                  <c:v>0.0725</c:v>
                </c:pt>
                <c:pt idx="2">
                  <c:v>0.0897</c:v>
                </c:pt>
                <c:pt idx="3">
                  <c:v>0.0824</c:v>
                </c:pt>
                <c:pt idx="4">
                  <c:v>0.083</c:v>
                </c:pt>
                <c:pt idx="5">
                  <c:v>0.112</c:v>
                </c:pt>
                <c:pt idx="6">
                  <c:v>0.132</c:v>
                </c:pt>
                <c:pt idx="7">
                  <c:v>0.191</c:v>
                </c:pt>
                <c:pt idx="8">
                  <c:v>0.315</c:v>
                </c:pt>
                <c:pt idx="9">
                  <c:v>0.554</c:v>
                </c:pt>
                <c:pt idx="10">
                  <c:v>1.079</c:v>
                </c:pt>
                <c:pt idx="11">
                  <c:v>2.074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CPU</c:v>
                </c:pt>
              </c:strCache>
            </c:strRef>
          </c:tx>
          <c:spPr>
            <a:solidFill>
              <a:srgbClr val="ff420e"/>
            </a:solidFill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xVal>
            <c:numRef>
              <c:f>0</c:f>
              <c:numCache>
                <c:formatCode>General</c:formatCode>
                <c:ptCount val="12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4096</c:v>
                </c:pt>
                <c:pt idx="8">
                  <c:v>8192</c:v>
                </c:pt>
                <c:pt idx="9">
                  <c:v>16384</c:v>
                </c:pt>
                <c:pt idx="10">
                  <c:v>32768</c:v>
                </c:pt>
                <c:pt idx="11">
                  <c:v>65535</c:v>
                </c:pt>
              </c:numCache>
            </c:numRef>
          </c:xVal>
          <c:yVal>
            <c:numRef>
              <c:f>2</c:f>
              <c:numCache>
                <c:formatCode>General</c:formatCode>
                <c:ptCount val="12"/>
                <c:pt idx="0">
                  <c:v>5.782</c:v>
                </c:pt>
                <c:pt idx="1">
                  <c:v>4.522</c:v>
                </c:pt>
                <c:pt idx="2">
                  <c:v>4.535</c:v>
                </c:pt>
                <c:pt idx="3">
                  <c:v>4.586</c:v>
                </c:pt>
                <c:pt idx="4">
                  <c:v>4.579</c:v>
                </c:pt>
                <c:pt idx="5">
                  <c:v>4.759</c:v>
                </c:pt>
                <c:pt idx="6">
                  <c:v>5.034</c:v>
                </c:pt>
                <c:pt idx="7">
                  <c:v>5.673</c:v>
                </c:pt>
                <c:pt idx="8">
                  <c:v>6.627</c:v>
                </c:pt>
                <c:pt idx="9">
                  <c:v>8.821</c:v>
                </c:pt>
                <c:pt idx="10">
                  <c:v>13.321</c:v>
                </c:pt>
                <c:pt idx="11">
                  <c:v>22.34</c:v>
                </c:pt>
              </c:numCache>
            </c:numRef>
          </c:yVal>
          <c:smooth val="0"/>
        </c:ser>
        <c:axId val="93986128"/>
        <c:axId val="90719284"/>
      </c:scatterChart>
      <c:valAx>
        <c:axId val="93986128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sz="900" spc="-1" strike="noStrike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b="0" sz="900" spc="-1" strike="noStrike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Data Length (n)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90719284"/>
        <c:crosses val="autoZero"/>
        <c:crossBetween val="midCat"/>
      </c:valAx>
      <c:valAx>
        <c:axId val="9071928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b="0" sz="900" spc="-1" strike="noStrike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b="0" sz="900" spc="-1" strike="noStrike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Time (ms)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93986128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</c:chart>
  <c:spPr>
    <a:solidFill>
      <a:srgbClr val="ffffff"/>
    </a:solidFill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Mono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Mono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Mono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Mono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Mono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Mono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E465A44-F986-4175-A2FD-EDB0B168752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Mono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Mon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 and welcome to my project presentation for Information Retrieval. My name is Michael DiBerardino.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280" y="1769040"/>
            <a:ext cx="906876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280" y="4059720"/>
            <a:ext cx="906876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280" y="176904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0520" y="405972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280" y="405972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280" y="1769040"/>
            <a:ext cx="906876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280" y="1769040"/>
            <a:ext cx="906876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89240" y="1769040"/>
            <a:ext cx="5496480" cy="43855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89240" y="1769040"/>
            <a:ext cx="5496480" cy="4385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280" y="1769040"/>
            <a:ext cx="9068760" cy="438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280" y="1769040"/>
            <a:ext cx="906876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280" y="176904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280" y="300960"/>
            <a:ext cx="906876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280" y="176904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280" y="405972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280" y="176904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520" y="405972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280" y="176904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520" y="176904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280" y="4059720"/>
            <a:ext cx="9068760" cy="2091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280" y="1769040"/>
            <a:ext cx="9068760" cy="4385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280" y="6888600"/>
            <a:ext cx="234756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Mono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Mon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5560" y="6888600"/>
            <a:ext cx="319392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Mono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Mono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4480" y="6888600"/>
            <a:ext cx="234756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0856F19-119E-4809-96EC-BF3ECD99885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Mono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Mon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822960"/>
            <a:ext cx="9068760" cy="5853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A GPU Based DSP Front End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ans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605.417 Introduction to GPU Programming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ans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Michael DiBerardino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ans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3280" y="30096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Conclusion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ans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3280" y="176904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Successful implementation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GPU is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Faster than CPU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Roughly 10x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Just as accurate as CPU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Just as easy to code as CPU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Easier to code than FPGA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CPU &amp; GPU spectra look identical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Minor variations in noise floor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Possibly different LSB rounding schemes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3280" y="30096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Future Work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ans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3280" y="176904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Change decimation rate on the fly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Recalculate filter coefficients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Kaiser Window =&gt; Bessel functions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Include FFT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Another function frequently handled by FPGA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Can be made parallel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Max length is 65,535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Incorporate cohearant, sequential runs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Time interleave beginning and ending samples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3280" y="30096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Introduction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ans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3280" y="176904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Digital Signal Processing front end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Gather RF from antenna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Typically FPGA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Real time streaming required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High bandwidth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Information content low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Compared to RF bandwidth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100 MHz+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Signal is heavily decimated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Voice: 100 MHz to 44.1 KHz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3280" y="30096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Idea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ans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3280" y="176904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GPU’s combine parallelism with software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Massively parallel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Follow traditional software paradigms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Faster to program than FPGA’s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My current FPGA design at work takes 2.5 hours to compile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One mistake equates to 2.5 hours of lost time!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Implement DSP front end in GPU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Tune, Filter, Decimate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3280" y="30096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The Math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ans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3280" y="176904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Tune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Complex multiplication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Generate Sin &amp; Cos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Filter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1D convolution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1 multiply per thread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Parallel summation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log2(n)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Decimate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Modulo block id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Restrict copies from shared to global memory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3280" y="30096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The Code - CPU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ans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3280" y="176904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Only 2 lines in Octave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Involves library calls for decimation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Implemented in 1 thread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rcRect l="34562" t="45186" r="23199" b="37824"/>
          <a:stretch/>
        </p:blipFill>
        <p:spPr>
          <a:xfrm>
            <a:off x="781200" y="4206240"/>
            <a:ext cx="8514360" cy="194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3280" y="30096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The Code - GPU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ans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3280" y="176904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Kernel is only a few lines long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Convolution is 6 lines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Down-sample is 3 lines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rcRect l="0" t="23118" r="0" b="28928"/>
          <a:stretch/>
        </p:blipFill>
        <p:spPr>
          <a:xfrm>
            <a:off x="1625400" y="3783960"/>
            <a:ext cx="6825960" cy="362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3280" y="30096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Side by Side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ans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3280" y="1769040"/>
            <a:ext cx="4425480" cy="438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CPU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Octave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Interpreted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Double precision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1 thread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59" name="TextShape 3"/>
          <p:cNvSpPr txBox="1"/>
          <p:nvPr/>
        </p:nvSpPr>
        <p:spPr>
          <a:xfrm>
            <a:off x="5150520" y="1769040"/>
            <a:ext cx="4425480" cy="438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GPU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Cuda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Compiled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Single precision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4096 blocks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One block per sample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64 threads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1 thread per filter tap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Sum 64 threads to get 1 data sample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3280" y="30096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Side by Side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ans"/>
            </a:endParaRPr>
          </a:p>
        </p:txBody>
      </p:sp>
      <p:graphicFrame>
        <p:nvGraphicFramePr>
          <p:cNvPr id="61" name=""/>
          <p:cNvGraphicFramePr/>
          <p:nvPr/>
        </p:nvGraphicFramePr>
        <p:xfrm>
          <a:off x="1362960" y="1530720"/>
          <a:ext cx="7350840" cy="4789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3280" y="30096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ans"/>
              </a:rPr>
              <a:t>Side by Side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ans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3280" y="1769040"/>
            <a:ext cx="4425480" cy="438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CPU result spectrum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3 signals of interest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sp>
        <p:nvSpPr>
          <p:cNvPr id="64" name="TextShape 3"/>
          <p:cNvSpPr txBox="1"/>
          <p:nvPr/>
        </p:nvSpPr>
        <p:spPr>
          <a:xfrm>
            <a:off x="5150520" y="1769040"/>
            <a:ext cx="4425480" cy="438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GPU result spectrum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eeSerif"/>
              </a:rPr>
              <a:t>3 signals of interest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eeSerif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288000" y="3377520"/>
            <a:ext cx="4284000" cy="321984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2"/>
          <a:stretch/>
        </p:blipFill>
        <p:spPr>
          <a:xfrm>
            <a:off x="5486400" y="3363480"/>
            <a:ext cx="4302360" cy="323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2017-11-29T18:07:35Z</dcterms:created>
  <dc:creator/>
  <dc:description/>
  <dc:language>en-US</dc:language>
  <cp:lastModifiedBy/>
  <dcterms:modified xsi:type="dcterms:W3CDTF">2017-12-12T22:43:44Z</dcterms:modified>
  <cp:revision>29</cp:revision>
  <dc:subject/>
  <dc:title/>
</cp:coreProperties>
</file>