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74" r:id="rId4"/>
    <p:sldId id="275" r:id="rId5"/>
    <p:sldId id="277" r:id="rId6"/>
    <p:sldId id="276" r:id="rId7"/>
    <p:sldId id="27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ie Hutchins" initials="LH" lastIdx="1" clrIdx="0">
    <p:extLst>
      <p:ext uri="{19B8F6BF-5375-455C-9EA6-DF929625EA0E}">
        <p15:presenceInfo xmlns:p15="http://schemas.microsoft.com/office/powerpoint/2012/main" userId="S::lhutchin@mdibl.org::81c790f2-1cb7-4f94-b9f8-1402dee5b074" providerId="AD"/>
      </p:ext>
    </p:extLst>
  </p:cmAuthor>
  <p:cmAuthor id="2" name="Joel Graber" initials="JHG" lastIdx="7" clrIdx="1">
    <p:extLst>
      <p:ext uri="{19B8F6BF-5375-455C-9EA6-DF929625EA0E}">
        <p15:presenceInfo xmlns:p15="http://schemas.microsoft.com/office/powerpoint/2012/main" userId="Joel Grab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968"/>
    <p:restoredTop sz="93958"/>
  </p:normalViewPr>
  <p:slideViewPr>
    <p:cSldViewPr snapToGrid="0" snapToObjects="1">
      <p:cViewPr varScale="1">
        <p:scale>
          <a:sx n="85" d="100"/>
          <a:sy n="85" d="100"/>
        </p:scale>
        <p:origin x="184" y="7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CAFB0C-3D68-E84B-BE1D-AD9A2DC66B13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B4AAD8-68BA-7046-B30B-5A9F0BFEE658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 err="1"/>
            <a:t>Biocore</a:t>
          </a:r>
          <a:r>
            <a:rPr lang="en-US" dirty="0"/>
            <a:t> Load Balancer</a:t>
          </a:r>
        </a:p>
      </dgm:t>
    </dgm:pt>
    <dgm:pt modelId="{AD22AFA6-6379-4F4B-B1CC-19F8AA7C9050}" type="parTrans" cxnId="{E9D39F0B-3E33-724A-94DB-EFB598D84BD0}">
      <dgm:prSet/>
      <dgm:spPr/>
      <dgm:t>
        <a:bodyPr/>
        <a:lstStyle/>
        <a:p>
          <a:endParaRPr lang="en-US"/>
        </a:p>
      </dgm:t>
    </dgm:pt>
    <dgm:pt modelId="{FD3DF6B1-9DA8-FF49-B11A-7871407BE971}" type="sibTrans" cxnId="{E9D39F0B-3E33-724A-94DB-EFB598D84BD0}">
      <dgm:prSet/>
      <dgm:spPr/>
      <dgm:t>
        <a:bodyPr/>
        <a:lstStyle/>
        <a:p>
          <a:endParaRPr lang="en-US"/>
        </a:p>
      </dgm:t>
    </dgm:pt>
    <dgm:pt modelId="{1C3D989C-2C89-624D-A062-62D02D53C8D1}" type="asst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b="1" dirty="0">
              <a:solidFill>
                <a:schemeClr val="bg1"/>
              </a:solidFill>
            </a:rPr>
            <a:t>Amazon Cloud EC2 </a:t>
          </a:r>
          <a:r>
            <a:rPr lang="en-US" dirty="0">
              <a:solidFill>
                <a:schemeClr val="bg1"/>
              </a:solidFill>
            </a:rPr>
            <a:t>provisions</a:t>
          </a:r>
        </a:p>
      </dgm:t>
    </dgm:pt>
    <dgm:pt modelId="{52558CE2-0E6D-1144-8F0E-102B4029FB9A}" type="parTrans" cxnId="{4D653183-52B3-224F-8EE6-AB5D6AC733C0}">
      <dgm:prSet/>
      <dgm:spPr>
        <a:ln w="57150">
          <a:solidFill>
            <a:schemeClr val="accent6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861A18BB-B4C6-C446-84A0-5ECFBBB0065C}" type="sibTrans" cxnId="{4D653183-52B3-224F-8EE6-AB5D6AC733C0}">
      <dgm:prSet/>
      <dgm:spPr/>
      <dgm:t>
        <a:bodyPr/>
        <a:lstStyle/>
        <a:p>
          <a:endParaRPr lang="en-US"/>
        </a:p>
      </dgm:t>
    </dgm:pt>
    <dgm:pt modelId="{9C1B5E18-C731-3541-91A7-BDBF4FAEDAB7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dirty="0"/>
            <a:t>Local machine</a:t>
          </a:r>
        </a:p>
      </dgm:t>
    </dgm:pt>
    <dgm:pt modelId="{95428954-EACD-BB43-9FCF-5B6F80CEB0AF}" type="parTrans" cxnId="{4BA483B1-5236-9A44-BA44-182757041F80}">
      <dgm:prSet/>
      <dgm:spPr>
        <a:ln w="57150">
          <a:solidFill>
            <a:schemeClr val="tx2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C764BFB1-0743-554B-A09F-E7DDC2F63F7D}" type="sibTrans" cxnId="{4BA483B1-5236-9A44-BA44-182757041F80}">
      <dgm:prSet/>
      <dgm:spPr/>
      <dgm:t>
        <a:bodyPr/>
        <a:lstStyle/>
        <a:p>
          <a:endParaRPr lang="en-US"/>
        </a:p>
      </dgm:t>
    </dgm:pt>
    <dgm:pt modelId="{4F0ABC5F-1297-B740-AC34-8410D1AB779C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dirty="0"/>
            <a:t>Local machine</a:t>
          </a:r>
        </a:p>
      </dgm:t>
    </dgm:pt>
    <dgm:pt modelId="{25DB2B2F-52C4-F14F-9CFD-CD95350C6845}" type="parTrans" cxnId="{CFFDDADC-B401-AD47-AAAF-AB927551074A}">
      <dgm:prSet/>
      <dgm:spPr/>
      <dgm:t>
        <a:bodyPr/>
        <a:lstStyle/>
        <a:p>
          <a:endParaRPr lang="en-US"/>
        </a:p>
      </dgm:t>
    </dgm:pt>
    <dgm:pt modelId="{246F0542-7A9D-7D45-BD7B-ECFA0CB01281}" type="sibTrans" cxnId="{CFFDDADC-B401-AD47-AAAF-AB927551074A}">
      <dgm:prSet/>
      <dgm:spPr/>
      <dgm:t>
        <a:bodyPr/>
        <a:lstStyle/>
        <a:p>
          <a:endParaRPr lang="en-US"/>
        </a:p>
      </dgm:t>
    </dgm:pt>
    <dgm:pt modelId="{82B43EE0-0329-334F-A5F3-F2FBD729C21B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dirty="0"/>
            <a:t>Local machine</a:t>
          </a:r>
        </a:p>
      </dgm:t>
    </dgm:pt>
    <dgm:pt modelId="{9E13AD2F-E3CD-204E-8044-F89C0DD9799C}" type="parTrans" cxnId="{51A3F715-B766-EE4A-A3C1-7DC612C61887}">
      <dgm:prSet/>
      <dgm:spPr/>
      <dgm:t>
        <a:bodyPr/>
        <a:lstStyle/>
        <a:p>
          <a:endParaRPr lang="en-US"/>
        </a:p>
      </dgm:t>
    </dgm:pt>
    <dgm:pt modelId="{655F61D0-42B3-A04F-82EF-264954EEE717}" type="sibTrans" cxnId="{51A3F715-B766-EE4A-A3C1-7DC612C61887}">
      <dgm:prSet/>
      <dgm:spPr/>
      <dgm:t>
        <a:bodyPr/>
        <a:lstStyle/>
        <a:p>
          <a:endParaRPr lang="en-US"/>
        </a:p>
      </dgm:t>
    </dgm:pt>
    <dgm:pt modelId="{FCD8F1DB-7DB1-4142-A457-0D0ADED29D64}" type="asst">
      <dgm:prSet/>
      <dgm:spPr>
        <a:solidFill>
          <a:schemeClr val="accent6"/>
        </a:solidFill>
      </dgm:spPr>
      <dgm:t>
        <a:bodyPr/>
        <a:lstStyle/>
        <a:p>
          <a:r>
            <a:rPr lang="en-US" dirty="0">
              <a:solidFill>
                <a:schemeClr val="bg2">
                  <a:lumMod val="10000"/>
                </a:schemeClr>
              </a:solidFill>
            </a:rPr>
            <a:t>EC2 instance type image</a:t>
          </a:r>
        </a:p>
      </dgm:t>
    </dgm:pt>
    <dgm:pt modelId="{234A5E45-4437-724E-BF70-5245763BBC9F}" type="parTrans" cxnId="{61ED9B30-CA61-D549-A456-6AD9DCDD6D42}">
      <dgm:prSet/>
      <dgm:spPr/>
      <dgm:t>
        <a:bodyPr/>
        <a:lstStyle/>
        <a:p>
          <a:endParaRPr lang="en-US"/>
        </a:p>
      </dgm:t>
    </dgm:pt>
    <dgm:pt modelId="{4EB4EDEC-90C4-3E4E-83CC-EC29CB320A83}" type="sibTrans" cxnId="{61ED9B30-CA61-D549-A456-6AD9DCDD6D42}">
      <dgm:prSet/>
      <dgm:spPr/>
      <dgm:t>
        <a:bodyPr/>
        <a:lstStyle/>
        <a:p>
          <a:endParaRPr lang="en-US"/>
        </a:p>
      </dgm:t>
    </dgm:pt>
    <dgm:pt modelId="{CD736521-3B70-664B-9A4A-4A23ECCE9EC1}" type="asst">
      <dgm:prSet/>
      <dgm:spPr>
        <a:solidFill>
          <a:schemeClr val="accent6"/>
        </a:solidFill>
      </dgm:spPr>
      <dgm:t>
        <a:bodyPr/>
        <a:lstStyle/>
        <a:p>
          <a:r>
            <a:rPr lang="en-US" dirty="0">
              <a:solidFill>
                <a:schemeClr val="bg2">
                  <a:lumMod val="10000"/>
                </a:schemeClr>
              </a:solidFill>
            </a:rPr>
            <a:t>EC2 instance type image </a:t>
          </a:r>
        </a:p>
      </dgm:t>
    </dgm:pt>
    <dgm:pt modelId="{18EE5C8F-467B-1241-8AFE-044A14045590}" type="parTrans" cxnId="{C7CBA1C8-3720-754A-BB9D-7E4CA5615E49}">
      <dgm:prSet/>
      <dgm:spPr/>
      <dgm:t>
        <a:bodyPr/>
        <a:lstStyle/>
        <a:p>
          <a:endParaRPr lang="en-US"/>
        </a:p>
      </dgm:t>
    </dgm:pt>
    <dgm:pt modelId="{A1700CE5-F8AC-5A49-BC75-9457CC715655}" type="sibTrans" cxnId="{C7CBA1C8-3720-754A-BB9D-7E4CA5615E49}">
      <dgm:prSet/>
      <dgm:spPr/>
      <dgm:t>
        <a:bodyPr/>
        <a:lstStyle/>
        <a:p>
          <a:endParaRPr lang="en-US"/>
        </a:p>
      </dgm:t>
    </dgm:pt>
    <dgm:pt modelId="{B86E31EE-DD39-2040-A44B-569DB15C58C6}" type="asst">
      <dgm:prSet/>
      <dgm:spPr>
        <a:solidFill>
          <a:schemeClr val="accent6"/>
        </a:solidFill>
      </dgm:spPr>
      <dgm:t>
        <a:bodyPr/>
        <a:lstStyle/>
        <a:p>
          <a:r>
            <a:rPr lang="en-US" dirty="0">
              <a:solidFill>
                <a:schemeClr val="bg2">
                  <a:lumMod val="10000"/>
                </a:schemeClr>
              </a:solidFill>
            </a:rPr>
            <a:t>EC2 Instance type image </a:t>
          </a:r>
        </a:p>
      </dgm:t>
    </dgm:pt>
    <dgm:pt modelId="{BB91DBED-C11C-5A47-8BFE-3D5BA43F7EA8}" type="parTrans" cxnId="{0910C2B8-5629-6E4C-AFE8-6468B26F8838}">
      <dgm:prSet/>
      <dgm:spPr/>
      <dgm:t>
        <a:bodyPr/>
        <a:lstStyle/>
        <a:p>
          <a:endParaRPr lang="en-US"/>
        </a:p>
      </dgm:t>
    </dgm:pt>
    <dgm:pt modelId="{F7874439-41EE-C94A-BBC0-FAB67994ED1A}" type="sibTrans" cxnId="{0910C2B8-5629-6E4C-AFE8-6468B26F8838}">
      <dgm:prSet/>
      <dgm:spPr/>
      <dgm:t>
        <a:bodyPr/>
        <a:lstStyle/>
        <a:p>
          <a:endParaRPr lang="en-US"/>
        </a:p>
      </dgm:t>
    </dgm:pt>
    <dgm:pt modelId="{4D0CDD2D-74BB-8A4A-A50C-4E724DEDD0EE}" type="asst">
      <dgm:prSet/>
      <dgm:spPr>
        <a:solidFill>
          <a:schemeClr val="accent6"/>
        </a:solidFill>
      </dgm:spPr>
      <dgm:t>
        <a:bodyPr/>
        <a:lstStyle/>
        <a:p>
          <a:r>
            <a:rPr lang="en-US" dirty="0">
              <a:solidFill>
                <a:schemeClr val="bg2">
                  <a:lumMod val="10000"/>
                </a:schemeClr>
              </a:solidFill>
            </a:rPr>
            <a:t>EC2 instance type image </a:t>
          </a:r>
        </a:p>
      </dgm:t>
    </dgm:pt>
    <dgm:pt modelId="{5A85FF80-D545-8A4A-BE7C-92A998DD69AB}" type="parTrans" cxnId="{B2127D61-FC7B-B946-8CA5-E14EB8B96719}">
      <dgm:prSet/>
      <dgm:spPr/>
      <dgm:t>
        <a:bodyPr/>
        <a:lstStyle/>
        <a:p>
          <a:endParaRPr lang="en-US"/>
        </a:p>
      </dgm:t>
    </dgm:pt>
    <dgm:pt modelId="{F95B4C0D-3EA3-C64D-A315-67300A84511D}" type="sibTrans" cxnId="{B2127D61-FC7B-B946-8CA5-E14EB8B96719}">
      <dgm:prSet/>
      <dgm:spPr/>
      <dgm:t>
        <a:bodyPr/>
        <a:lstStyle/>
        <a:p>
          <a:endParaRPr lang="en-US"/>
        </a:p>
      </dgm:t>
    </dgm:pt>
    <dgm:pt modelId="{59F057DE-D111-464D-B932-D06381828E6A}" type="asst">
      <dgm:prSet/>
      <dgm:spPr>
        <a:solidFill>
          <a:schemeClr val="accent6"/>
        </a:solidFill>
      </dgm:spPr>
      <dgm:t>
        <a:bodyPr/>
        <a:lstStyle/>
        <a:p>
          <a:r>
            <a:rPr lang="en-US" dirty="0">
              <a:solidFill>
                <a:schemeClr val="bg2">
                  <a:lumMod val="10000"/>
                </a:schemeClr>
              </a:solidFill>
            </a:rPr>
            <a:t>EC2 instance type image</a:t>
          </a:r>
        </a:p>
      </dgm:t>
    </dgm:pt>
    <dgm:pt modelId="{07D59F02-6775-A541-B7CC-80E5DFCCF1F0}" type="parTrans" cxnId="{D64F3949-3FDA-AF48-8831-840ACB01DFA8}">
      <dgm:prSet/>
      <dgm:spPr/>
      <dgm:t>
        <a:bodyPr/>
        <a:lstStyle/>
        <a:p>
          <a:endParaRPr lang="en-US"/>
        </a:p>
      </dgm:t>
    </dgm:pt>
    <dgm:pt modelId="{C4744A5E-E141-7140-A1AA-2F95ADCB1D90}" type="sibTrans" cxnId="{D64F3949-3FDA-AF48-8831-840ACB01DFA8}">
      <dgm:prSet/>
      <dgm:spPr/>
      <dgm:t>
        <a:bodyPr/>
        <a:lstStyle/>
        <a:p>
          <a:endParaRPr lang="en-US"/>
        </a:p>
      </dgm:t>
    </dgm:pt>
    <dgm:pt modelId="{5EDD6615-3D71-7249-9F66-6B6E86F6CDF6}" type="asst">
      <dgm:prSet/>
      <dgm:spPr>
        <a:solidFill>
          <a:schemeClr val="accent6"/>
        </a:solidFill>
      </dgm:spPr>
      <dgm:t>
        <a:bodyPr/>
        <a:lstStyle/>
        <a:p>
          <a:r>
            <a:rPr lang="en-US" dirty="0">
              <a:solidFill>
                <a:schemeClr val="bg2">
                  <a:lumMod val="10000"/>
                </a:schemeClr>
              </a:solidFill>
            </a:rPr>
            <a:t>EC2 instance type image </a:t>
          </a:r>
        </a:p>
      </dgm:t>
    </dgm:pt>
    <dgm:pt modelId="{8D4BCD49-7EE0-604F-80AF-52AA0662D170}" type="parTrans" cxnId="{CA50565F-5626-D54A-A682-4EAA41F20DA2}">
      <dgm:prSet/>
      <dgm:spPr/>
      <dgm:t>
        <a:bodyPr/>
        <a:lstStyle/>
        <a:p>
          <a:endParaRPr lang="en-US"/>
        </a:p>
      </dgm:t>
    </dgm:pt>
    <dgm:pt modelId="{C30B5135-5779-7445-9F8F-10920D516850}" type="sibTrans" cxnId="{CA50565F-5626-D54A-A682-4EAA41F20DA2}">
      <dgm:prSet/>
      <dgm:spPr/>
      <dgm:t>
        <a:bodyPr/>
        <a:lstStyle/>
        <a:p>
          <a:endParaRPr lang="en-US"/>
        </a:p>
      </dgm:t>
    </dgm:pt>
    <dgm:pt modelId="{0D4FB0AA-A82B-BD4F-AB7D-457A2FD9D571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Amazon Cloud </a:t>
          </a:r>
        </a:p>
        <a:p>
          <a:r>
            <a:rPr lang="en-US" b="1" dirty="0" err="1"/>
            <a:t>WorkSpace</a:t>
          </a:r>
          <a:endParaRPr lang="en-US" b="1" dirty="0"/>
        </a:p>
      </dgm:t>
    </dgm:pt>
    <dgm:pt modelId="{89AD3217-5F35-9340-8807-5E890431CC5D}" type="parTrans" cxnId="{3F76B529-11BC-8A44-B8FF-51DC526468D9}">
      <dgm:prSet/>
      <dgm:spPr>
        <a:ln w="57150"/>
      </dgm:spPr>
      <dgm:t>
        <a:bodyPr/>
        <a:lstStyle/>
        <a:p>
          <a:endParaRPr lang="en-US"/>
        </a:p>
      </dgm:t>
    </dgm:pt>
    <dgm:pt modelId="{ED047461-5511-BA46-9EC3-B4C0EBC591B4}" type="sibTrans" cxnId="{3F76B529-11BC-8A44-B8FF-51DC526468D9}">
      <dgm:prSet/>
      <dgm:spPr/>
      <dgm:t>
        <a:bodyPr/>
        <a:lstStyle/>
        <a:p>
          <a:endParaRPr lang="en-US"/>
        </a:p>
      </dgm:t>
    </dgm:pt>
    <dgm:pt modelId="{260C916B-8052-C14E-88E4-B9C69A9CD10C}" type="asst">
      <dgm:prSet/>
      <dgm:spPr>
        <a:solidFill>
          <a:schemeClr val="accent6"/>
        </a:solidFill>
      </dgm:spPr>
      <dgm:t>
        <a:bodyPr/>
        <a:lstStyle/>
        <a:p>
          <a:r>
            <a:rPr lang="en-US" dirty="0">
              <a:solidFill>
                <a:schemeClr val="bg2">
                  <a:lumMod val="10000"/>
                </a:schemeClr>
              </a:solidFill>
            </a:rPr>
            <a:t> ....</a:t>
          </a:r>
        </a:p>
      </dgm:t>
    </dgm:pt>
    <dgm:pt modelId="{9DE04A01-18B4-2942-B60D-AD7480328559}" type="parTrans" cxnId="{FAE0FE5A-E6B9-F942-9A92-0CFFFA92F7E9}">
      <dgm:prSet/>
      <dgm:spPr/>
      <dgm:t>
        <a:bodyPr/>
        <a:lstStyle/>
        <a:p>
          <a:endParaRPr lang="en-US"/>
        </a:p>
      </dgm:t>
    </dgm:pt>
    <dgm:pt modelId="{CD77D34C-62A0-5E43-91FB-EA8352816F99}" type="sibTrans" cxnId="{FAE0FE5A-E6B9-F942-9A92-0CFFFA92F7E9}">
      <dgm:prSet/>
      <dgm:spPr/>
      <dgm:t>
        <a:bodyPr/>
        <a:lstStyle/>
        <a:p>
          <a:endParaRPr lang="en-US"/>
        </a:p>
      </dgm:t>
    </dgm:pt>
    <dgm:pt modelId="{2109498A-637B-5749-BDFB-BEE4BE9D8A40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dirty="0"/>
            <a:t> ...</a:t>
          </a:r>
        </a:p>
      </dgm:t>
    </dgm:pt>
    <dgm:pt modelId="{18543F70-AECE-DB41-A209-8E2E29B63FE2}" type="parTrans" cxnId="{645BF778-37BD-4F49-A971-BF2031F39553}">
      <dgm:prSet/>
      <dgm:spPr/>
      <dgm:t>
        <a:bodyPr/>
        <a:lstStyle/>
        <a:p>
          <a:endParaRPr lang="en-US"/>
        </a:p>
      </dgm:t>
    </dgm:pt>
    <dgm:pt modelId="{F9A0D7FF-60F3-DF44-BA6E-D1DC64D4EB6B}" type="sibTrans" cxnId="{645BF778-37BD-4F49-A971-BF2031F39553}">
      <dgm:prSet/>
      <dgm:spPr/>
      <dgm:t>
        <a:bodyPr/>
        <a:lstStyle/>
        <a:p>
          <a:endParaRPr lang="en-US"/>
        </a:p>
      </dgm:t>
    </dgm:pt>
    <dgm:pt modelId="{C8E146D4-C6C4-F442-AF6B-BA3267BA62D8}" type="pres">
      <dgm:prSet presAssocID="{0DCAFB0C-3D68-E84B-BE1D-AD9A2DC66B1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C63CCE7-921D-5744-92C2-AE1E42D39768}" type="pres">
      <dgm:prSet presAssocID="{09B4AAD8-68BA-7046-B30B-5A9F0BFEE658}" presName="hierRoot1" presStyleCnt="0">
        <dgm:presLayoutVars>
          <dgm:hierBranch val="init"/>
        </dgm:presLayoutVars>
      </dgm:prSet>
      <dgm:spPr/>
    </dgm:pt>
    <dgm:pt modelId="{380ED643-4907-2248-84D4-B7F5C6D43D89}" type="pres">
      <dgm:prSet presAssocID="{09B4AAD8-68BA-7046-B30B-5A9F0BFEE658}" presName="rootComposite1" presStyleCnt="0"/>
      <dgm:spPr/>
    </dgm:pt>
    <dgm:pt modelId="{D1B5D92E-F209-7F47-8649-FDA599BB4A96}" type="pres">
      <dgm:prSet presAssocID="{09B4AAD8-68BA-7046-B30B-5A9F0BFEE658}" presName="rootText1" presStyleLbl="node0" presStyleIdx="0" presStyleCnt="2" custScaleX="245428">
        <dgm:presLayoutVars>
          <dgm:chPref val="3"/>
        </dgm:presLayoutVars>
      </dgm:prSet>
      <dgm:spPr/>
    </dgm:pt>
    <dgm:pt modelId="{58A9F53F-31FA-A842-8CFD-06873E74E01B}" type="pres">
      <dgm:prSet presAssocID="{09B4AAD8-68BA-7046-B30B-5A9F0BFEE658}" presName="rootConnector1" presStyleLbl="node1" presStyleIdx="0" presStyleCnt="0"/>
      <dgm:spPr/>
    </dgm:pt>
    <dgm:pt modelId="{C0602041-F753-714F-916E-63A4705E0A31}" type="pres">
      <dgm:prSet presAssocID="{09B4AAD8-68BA-7046-B30B-5A9F0BFEE658}" presName="hierChild2" presStyleCnt="0"/>
      <dgm:spPr/>
    </dgm:pt>
    <dgm:pt modelId="{B8EE40A9-4A83-FB4D-82BC-42B397C8A812}" type="pres">
      <dgm:prSet presAssocID="{95428954-EACD-BB43-9FCF-5B6F80CEB0AF}" presName="Name37" presStyleLbl="parChTrans1D2" presStyleIdx="0" presStyleCnt="5"/>
      <dgm:spPr/>
    </dgm:pt>
    <dgm:pt modelId="{13F45B82-3F86-2E4F-AA3E-70E4183B9615}" type="pres">
      <dgm:prSet presAssocID="{9C1B5E18-C731-3541-91A7-BDBF4FAEDAB7}" presName="hierRoot2" presStyleCnt="0">
        <dgm:presLayoutVars>
          <dgm:hierBranch val="init"/>
        </dgm:presLayoutVars>
      </dgm:prSet>
      <dgm:spPr/>
    </dgm:pt>
    <dgm:pt modelId="{DFF51739-F24E-984D-A837-C57B6F37CF8B}" type="pres">
      <dgm:prSet presAssocID="{9C1B5E18-C731-3541-91A7-BDBF4FAEDAB7}" presName="rootComposite" presStyleCnt="0"/>
      <dgm:spPr/>
    </dgm:pt>
    <dgm:pt modelId="{A737DE8A-0499-D74B-869D-5048D02F56D3}" type="pres">
      <dgm:prSet presAssocID="{9C1B5E18-C731-3541-91A7-BDBF4FAEDAB7}" presName="rootText" presStyleLbl="node2" presStyleIdx="0" presStyleCnt="4">
        <dgm:presLayoutVars>
          <dgm:chPref val="3"/>
        </dgm:presLayoutVars>
      </dgm:prSet>
      <dgm:spPr/>
    </dgm:pt>
    <dgm:pt modelId="{7BF9357E-59EF-5A4D-8A25-AB2ED5F60C79}" type="pres">
      <dgm:prSet presAssocID="{9C1B5E18-C731-3541-91A7-BDBF4FAEDAB7}" presName="rootConnector" presStyleLbl="node2" presStyleIdx="0" presStyleCnt="4"/>
      <dgm:spPr/>
    </dgm:pt>
    <dgm:pt modelId="{247E088A-6D3B-B749-B9DE-1F73EE1350AA}" type="pres">
      <dgm:prSet presAssocID="{9C1B5E18-C731-3541-91A7-BDBF4FAEDAB7}" presName="hierChild4" presStyleCnt="0"/>
      <dgm:spPr/>
    </dgm:pt>
    <dgm:pt modelId="{6B19E1CB-42F7-A447-956F-3076FEB2DE38}" type="pres">
      <dgm:prSet presAssocID="{9C1B5E18-C731-3541-91A7-BDBF4FAEDAB7}" presName="hierChild5" presStyleCnt="0"/>
      <dgm:spPr/>
    </dgm:pt>
    <dgm:pt modelId="{DA1BE254-2852-C24A-B1AF-4A42B14AF279}" type="pres">
      <dgm:prSet presAssocID="{25DB2B2F-52C4-F14F-9CFD-CD95350C6845}" presName="Name37" presStyleLbl="parChTrans1D2" presStyleIdx="1" presStyleCnt="5"/>
      <dgm:spPr/>
    </dgm:pt>
    <dgm:pt modelId="{F04CFF7A-FD8C-034B-9602-F4EE7A195E3E}" type="pres">
      <dgm:prSet presAssocID="{4F0ABC5F-1297-B740-AC34-8410D1AB779C}" presName="hierRoot2" presStyleCnt="0">
        <dgm:presLayoutVars>
          <dgm:hierBranch val="init"/>
        </dgm:presLayoutVars>
      </dgm:prSet>
      <dgm:spPr/>
    </dgm:pt>
    <dgm:pt modelId="{A126AEBA-17EC-C74A-A51E-62D85E2E4E9B}" type="pres">
      <dgm:prSet presAssocID="{4F0ABC5F-1297-B740-AC34-8410D1AB779C}" presName="rootComposite" presStyleCnt="0"/>
      <dgm:spPr/>
    </dgm:pt>
    <dgm:pt modelId="{5AB35DAB-6CA3-8244-BCB1-DE1F7DB2AB47}" type="pres">
      <dgm:prSet presAssocID="{4F0ABC5F-1297-B740-AC34-8410D1AB779C}" presName="rootText" presStyleLbl="node2" presStyleIdx="1" presStyleCnt="4">
        <dgm:presLayoutVars>
          <dgm:chPref val="3"/>
        </dgm:presLayoutVars>
      </dgm:prSet>
      <dgm:spPr/>
    </dgm:pt>
    <dgm:pt modelId="{78B0ADE3-3919-C746-AC3A-9DAA2833742F}" type="pres">
      <dgm:prSet presAssocID="{4F0ABC5F-1297-B740-AC34-8410D1AB779C}" presName="rootConnector" presStyleLbl="node2" presStyleIdx="1" presStyleCnt="4"/>
      <dgm:spPr/>
    </dgm:pt>
    <dgm:pt modelId="{B398FF0F-51AC-B843-AD4C-ED5C73731E3C}" type="pres">
      <dgm:prSet presAssocID="{4F0ABC5F-1297-B740-AC34-8410D1AB779C}" presName="hierChild4" presStyleCnt="0"/>
      <dgm:spPr/>
    </dgm:pt>
    <dgm:pt modelId="{CCE4598A-C10D-214C-BF5B-B7F7C5139CF0}" type="pres">
      <dgm:prSet presAssocID="{4F0ABC5F-1297-B740-AC34-8410D1AB779C}" presName="hierChild5" presStyleCnt="0"/>
      <dgm:spPr/>
    </dgm:pt>
    <dgm:pt modelId="{11DB410A-5F52-FD48-8E06-0D4758482282}" type="pres">
      <dgm:prSet presAssocID="{9E13AD2F-E3CD-204E-8044-F89C0DD9799C}" presName="Name37" presStyleLbl="parChTrans1D2" presStyleIdx="2" presStyleCnt="5"/>
      <dgm:spPr/>
    </dgm:pt>
    <dgm:pt modelId="{BFF7B845-B89C-9445-A955-092AFCD9AD53}" type="pres">
      <dgm:prSet presAssocID="{82B43EE0-0329-334F-A5F3-F2FBD729C21B}" presName="hierRoot2" presStyleCnt="0">
        <dgm:presLayoutVars>
          <dgm:hierBranch val="init"/>
        </dgm:presLayoutVars>
      </dgm:prSet>
      <dgm:spPr/>
    </dgm:pt>
    <dgm:pt modelId="{2D3C95EC-EA48-2A43-B6DD-0BCF14E72697}" type="pres">
      <dgm:prSet presAssocID="{82B43EE0-0329-334F-A5F3-F2FBD729C21B}" presName="rootComposite" presStyleCnt="0"/>
      <dgm:spPr/>
    </dgm:pt>
    <dgm:pt modelId="{450C73B7-6ADD-D443-B67C-2ADFF99483EC}" type="pres">
      <dgm:prSet presAssocID="{82B43EE0-0329-334F-A5F3-F2FBD729C21B}" presName="rootText" presStyleLbl="node2" presStyleIdx="2" presStyleCnt="4">
        <dgm:presLayoutVars>
          <dgm:chPref val="3"/>
        </dgm:presLayoutVars>
      </dgm:prSet>
      <dgm:spPr/>
    </dgm:pt>
    <dgm:pt modelId="{97421A19-18EA-4E42-974E-99C45796A07D}" type="pres">
      <dgm:prSet presAssocID="{82B43EE0-0329-334F-A5F3-F2FBD729C21B}" presName="rootConnector" presStyleLbl="node2" presStyleIdx="2" presStyleCnt="4"/>
      <dgm:spPr/>
    </dgm:pt>
    <dgm:pt modelId="{740557D8-1F00-EE4B-AD11-A8D79BB00981}" type="pres">
      <dgm:prSet presAssocID="{82B43EE0-0329-334F-A5F3-F2FBD729C21B}" presName="hierChild4" presStyleCnt="0"/>
      <dgm:spPr/>
    </dgm:pt>
    <dgm:pt modelId="{B30B8159-9343-7945-BE58-E576EE027B0B}" type="pres">
      <dgm:prSet presAssocID="{82B43EE0-0329-334F-A5F3-F2FBD729C21B}" presName="hierChild5" presStyleCnt="0"/>
      <dgm:spPr/>
    </dgm:pt>
    <dgm:pt modelId="{05123627-6D19-4B4B-8BD2-AE1E54736FFF}" type="pres">
      <dgm:prSet presAssocID="{18543F70-AECE-DB41-A209-8E2E29B63FE2}" presName="Name37" presStyleLbl="parChTrans1D2" presStyleIdx="3" presStyleCnt="5"/>
      <dgm:spPr/>
    </dgm:pt>
    <dgm:pt modelId="{6182759C-A04C-1A48-94DC-89A876E71F24}" type="pres">
      <dgm:prSet presAssocID="{2109498A-637B-5749-BDFB-BEE4BE9D8A40}" presName="hierRoot2" presStyleCnt="0">
        <dgm:presLayoutVars>
          <dgm:hierBranch val="init"/>
        </dgm:presLayoutVars>
      </dgm:prSet>
      <dgm:spPr/>
    </dgm:pt>
    <dgm:pt modelId="{E3950932-DC18-8545-B08F-437A75B06DA9}" type="pres">
      <dgm:prSet presAssocID="{2109498A-637B-5749-BDFB-BEE4BE9D8A40}" presName="rootComposite" presStyleCnt="0"/>
      <dgm:spPr/>
    </dgm:pt>
    <dgm:pt modelId="{F8F68C6D-7C5C-FC47-9A84-CB0F9D852B9D}" type="pres">
      <dgm:prSet presAssocID="{2109498A-637B-5749-BDFB-BEE4BE9D8A40}" presName="rootText" presStyleLbl="node2" presStyleIdx="3" presStyleCnt="4">
        <dgm:presLayoutVars>
          <dgm:chPref val="3"/>
        </dgm:presLayoutVars>
      </dgm:prSet>
      <dgm:spPr/>
    </dgm:pt>
    <dgm:pt modelId="{92018B02-26FD-C647-B68A-D89137094437}" type="pres">
      <dgm:prSet presAssocID="{2109498A-637B-5749-BDFB-BEE4BE9D8A40}" presName="rootConnector" presStyleLbl="node2" presStyleIdx="3" presStyleCnt="4"/>
      <dgm:spPr/>
    </dgm:pt>
    <dgm:pt modelId="{2EB30E72-0A13-2249-9D4C-1076C2A2EFFA}" type="pres">
      <dgm:prSet presAssocID="{2109498A-637B-5749-BDFB-BEE4BE9D8A40}" presName="hierChild4" presStyleCnt="0"/>
      <dgm:spPr/>
    </dgm:pt>
    <dgm:pt modelId="{3D70C80C-C1E7-CF42-AB39-6123AF1DFD36}" type="pres">
      <dgm:prSet presAssocID="{2109498A-637B-5749-BDFB-BEE4BE9D8A40}" presName="hierChild5" presStyleCnt="0"/>
      <dgm:spPr/>
    </dgm:pt>
    <dgm:pt modelId="{3E220964-5BEE-EC49-839C-AA61C9763849}" type="pres">
      <dgm:prSet presAssocID="{09B4AAD8-68BA-7046-B30B-5A9F0BFEE658}" presName="hierChild3" presStyleCnt="0"/>
      <dgm:spPr/>
    </dgm:pt>
    <dgm:pt modelId="{C9052EA9-F867-8849-A83F-2D8AD179947D}" type="pres">
      <dgm:prSet presAssocID="{52558CE2-0E6D-1144-8F0E-102B4029FB9A}" presName="Name111" presStyleLbl="parChTrans1D2" presStyleIdx="4" presStyleCnt="5"/>
      <dgm:spPr/>
    </dgm:pt>
    <dgm:pt modelId="{E11CFBC4-71E1-8B47-AE56-EDD39465EDBF}" type="pres">
      <dgm:prSet presAssocID="{1C3D989C-2C89-624D-A062-62D02D53C8D1}" presName="hierRoot3" presStyleCnt="0">
        <dgm:presLayoutVars>
          <dgm:hierBranch val="init"/>
        </dgm:presLayoutVars>
      </dgm:prSet>
      <dgm:spPr/>
    </dgm:pt>
    <dgm:pt modelId="{915C9243-3588-9144-B09B-8D56C4D8A8E6}" type="pres">
      <dgm:prSet presAssocID="{1C3D989C-2C89-624D-A062-62D02D53C8D1}" presName="rootComposite3" presStyleCnt="0"/>
      <dgm:spPr/>
    </dgm:pt>
    <dgm:pt modelId="{53B67FBD-1B43-2545-A834-403286AC6CF8}" type="pres">
      <dgm:prSet presAssocID="{1C3D989C-2C89-624D-A062-62D02D53C8D1}" presName="rootText3" presStyleLbl="asst1" presStyleIdx="0" presStyleCnt="8" custScaleX="144143" custLinFactNeighborX="-59396" custLinFactNeighborY="1980">
        <dgm:presLayoutVars>
          <dgm:chPref val="3"/>
        </dgm:presLayoutVars>
      </dgm:prSet>
      <dgm:spPr/>
    </dgm:pt>
    <dgm:pt modelId="{F07530DC-F662-5040-A4B2-F2CE00651599}" type="pres">
      <dgm:prSet presAssocID="{1C3D989C-2C89-624D-A062-62D02D53C8D1}" presName="rootConnector3" presStyleLbl="asst1" presStyleIdx="0" presStyleCnt="8"/>
      <dgm:spPr/>
    </dgm:pt>
    <dgm:pt modelId="{6ACE4681-94E1-F04C-B5BE-6C0ED1877F38}" type="pres">
      <dgm:prSet presAssocID="{1C3D989C-2C89-624D-A062-62D02D53C8D1}" presName="hierChild6" presStyleCnt="0"/>
      <dgm:spPr/>
    </dgm:pt>
    <dgm:pt modelId="{ED9EBC73-7231-9C4D-AC72-8D08F307B70F}" type="pres">
      <dgm:prSet presAssocID="{1C3D989C-2C89-624D-A062-62D02D53C8D1}" presName="hierChild7" presStyleCnt="0"/>
      <dgm:spPr/>
    </dgm:pt>
    <dgm:pt modelId="{88CEF1EF-82E8-BA46-9CD5-11D096A36204}" type="pres">
      <dgm:prSet presAssocID="{234A5E45-4437-724E-BF70-5245763BBC9F}" presName="Name111" presStyleLbl="parChTrans1D3" presStyleIdx="0" presStyleCnt="7"/>
      <dgm:spPr/>
    </dgm:pt>
    <dgm:pt modelId="{E94973EF-922A-1445-A9DD-3A0B4C00D6C3}" type="pres">
      <dgm:prSet presAssocID="{FCD8F1DB-7DB1-4142-A457-0D0ADED29D64}" presName="hierRoot3" presStyleCnt="0">
        <dgm:presLayoutVars>
          <dgm:hierBranch val="init"/>
        </dgm:presLayoutVars>
      </dgm:prSet>
      <dgm:spPr/>
    </dgm:pt>
    <dgm:pt modelId="{73EC0F90-25DD-CB43-9C0A-053B3FDACB84}" type="pres">
      <dgm:prSet presAssocID="{FCD8F1DB-7DB1-4142-A457-0D0ADED29D64}" presName="rootComposite3" presStyleCnt="0"/>
      <dgm:spPr/>
    </dgm:pt>
    <dgm:pt modelId="{816E5BE6-7308-3646-9B2C-821300959A80}" type="pres">
      <dgm:prSet presAssocID="{FCD8F1DB-7DB1-4142-A457-0D0ADED29D64}" presName="rootText3" presStyleLbl="asst1" presStyleIdx="1" presStyleCnt="8" custScaleX="136992" custLinFactNeighborX="-91073" custLinFactNeighborY="14435">
        <dgm:presLayoutVars>
          <dgm:chPref val="3"/>
        </dgm:presLayoutVars>
      </dgm:prSet>
      <dgm:spPr/>
    </dgm:pt>
    <dgm:pt modelId="{04EABAE4-6E1F-834B-A611-D1E2485E10C6}" type="pres">
      <dgm:prSet presAssocID="{FCD8F1DB-7DB1-4142-A457-0D0ADED29D64}" presName="rootConnector3" presStyleLbl="asst1" presStyleIdx="1" presStyleCnt="8"/>
      <dgm:spPr/>
    </dgm:pt>
    <dgm:pt modelId="{9DFB14F5-6CD9-904E-B10F-64942D25B2C5}" type="pres">
      <dgm:prSet presAssocID="{FCD8F1DB-7DB1-4142-A457-0D0ADED29D64}" presName="hierChild6" presStyleCnt="0"/>
      <dgm:spPr/>
    </dgm:pt>
    <dgm:pt modelId="{311951F1-E5B9-D049-80CD-BB7538B425CC}" type="pres">
      <dgm:prSet presAssocID="{FCD8F1DB-7DB1-4142-A457-0D0ADED29D64}" presName="hierChild7" presStyleCnt="0"/>
      <dgm:spPr/>
    </dgm:pt>
    <dgm:pt modelId="{8FF1E8CC-B785-C14F-AC95-D3DFBC1C4EBA}" type="pres">
      <dgm:prSet presAssocID="{18EE5C8F-467B-1241-8AFE-044A14045590}" presName="Name111" presStyleLbl="parChTrans1D3" presStyleIdx="1" presStyleCnt="7"/>
      <dgm:spPr/>
    </dgm:pt>
    <dgm:pt modelId="{535AFC67-705E-5E45-8CFF-66B30FA4CA1D}" type="pres">
      <dgm:prSet presAssocID="{CD736521-3B70-664B-9A4A-4A23ECCE9EC1}" presName="hierRoot3" presStyleCnt="0">
        <dgm:presLayoutVars>
          <dgm:hierBranch val="init"/>
        </dgm:presLayoutVars>
      </dgm:prSet>
      <dgm:spPr/>
    </dgm:pt>
    <dgm:pt modelId="{71E22CC8-534C-CB46-AC94-F7CE879C83F4}" type="pres">
      <dgm:prSet presAssocID="{CD736521-3B70-664B-9A4A-4A23ECCE9EC1}" presName="rootComposite3" presStyleCnt="0"/>
      <dgm:spPr/>
    </dgm:pt>
    <dgm:pt modelId="{F325C702-1D20-F441-B79C-FC2E5C8AA495}" type="pres">
      <dgm:prSet presAssocID="{CD736521-3B70-664B-9A4A-4A23ECCE9EC1}" presName="rootText3" presStyleLbl="asst1" presStyleIdx="2" presStyleCnt="8" custScaleX="129353" custLinFactNeighborX="-26728" custLinFactNeighborY="14435">
        <dgm:presLayoutVars>
          <dgm:chPref val="3"/>
        </dgm:presLayoutVars>
      </dgm:prSet>
      <dgm:spPr/>
    </dgm:pt>
    <dgm:pt modelId="{6E73E6B6-9205-D549-AEE0-6096832B5BB6}" type="pres">
      <dgm:prSet presAssocID="{CD736521-3B70-664B-9A4A-4A23ECCE9EC1}" presName="rootConnector3" presStyleLbl="asst1" presStyleIdx="2" presStyleCnt="8"/>
      <dgm:spPr/>
    </dgm:pt>
    <dgm:pt modelId="{226F22DF-422F-9247-93CD-85C2CD88D243}" type="pres">
      <dgm:prSet presAssocID="{CD736521-3B70-664B-9A4A-4A23ECCE9EC1}" presName="hierChild6" presStyleCnt="0"/>
      <dgm:spPr/>
    </dgm:pt>
    <dgm:pt modelId="{23D8719E-748B-024E-AF3D-DBDDA314A276}" type="pres">
      <dgm:prSet presAssocID="{CD736521-3B70-664B-9A4A-4A23ECCE9EC1}" presName="hierChild7" presStyleCnt="0"/>
      <dgm:spPr/>
    </dgm:pt>
    <dgm:pt modelId="{F63846CB-4C26-D54A-917F-92D57B5B92F7}" type="pres">
      <dgm:prSet presAssocID="{BB91DBED-C11C-5A47-8BFE-3D5BA43F7EA8}" presName="Name111" presStyleLbl="parChTrans1D3" presStyleIdx="2" presStyleCnt="7"/>
      <dgm:spPr/>
    </dgm:pt>
    <dgm:pt modelId="{3055ED73-0A8A-CD44-93AB-CC8C7D397CC2}" type="pres">
      <dgm:prSet presAssocID="{B86E31EE-DD39-2040-A44B-569DB15C58C6}" presName="hierRoot3" presStyleCnt="0">
        <dgm:presLayoutVars>
          <dgm:hierBranch val="init"/>
        </dgm:presLayoutVars>
      </dgm:prSet>
      <dgm:spPr/>
    </dgm:pt>
    <dgm:pt modelId="{5AEC07D6-8A24-2245-96D5-F177E4F964CC}" type="pres">
      <dgm:prSet presAssocID="{B86E31EE-DD39-2040-A44B-569DB15C58C6}" presName="rootComposite3" presStyleCnt="0"/>
      <dgm:spPr/>
    </dgm:pt>
    <dgm:pt modelId="{175B1E7C-1D37-3748-8545-3E3C2D3AE9F1}" type="pres">
      <dgm:prSet presAssocID="{B86E31EE-DD39-2040-A44B-569DB15C58C6}" presName="rootText3" presStyleLbl="asst1" presStyleIdx="3" presStyleCnt="8" custScaleX="141198" custLinFactNeighborX="-92063" custLinFactNeighborY="5939">
        <dgm:presLayoutVars>
          <dgm:chPref val="3"/>
        </dgm:presLayoutVars>
      </dgm:prSet>
      <dgm:spPr/>
    </dgm:pt>
    <dgm:pt modelId="{D5C7007D-B86F-BA4E-BE48-3F8DE64F9244}" type="pres">
      <dgm:prSet presAssocID="{B86E31EE-DD39-2040-A44B-569DB15C58C6}" presName="rootConnector3" presStyleLbl="asst1" presStyleIdx="3" presStyleCnt="8"/>
      <dgm:spPr/>
    </dgm:pt>
    <dgm:pt modelId="{8408143F-202F-8248-909A-2DE5136995DE}" type="pres">
      <dgm:prSet presAssocID="{B86E31EE-DD39-2040-A44B-569DB15C58C6}" presName="hierChild6" presStyleCnt="0"/>
      <dgm:spPr/>
    </dgm:pt>
    <dgm:pt modelId="{850CC315-740F-BC48-AF1C-8472DC67373C}" type="pres">
      <dgm:prSet presAssocID="{B86E31EE-DD39-2040-A44B-569DB15C58C6}" presName="hierChild7" presStyleCnt="0"/>
      <dgm:spPr/>
    </dgm:pt>
    <dgm:pt modelId="{7EA73E7A-B96E-3F48-BD6E-4421BF568EDD}" type="pres">
      <dgm:prSet presAssocID="{5A85FF80-D545-8A4A-BE7C-92A998DD69AB}" presName="Name111" presStyleLbl="parChTrans1D3" presStyleIdx="3" presStyleCnt="7"/>
      <dgm:spPr/>
    </dgm:pt>
    <dgm:pt modelId="{14AC870D-3B07-934A-A176-FAFB5D129BA8}" type="pres">
      <dgm:prSet presAssocID="{4D0CDD2D-74BB-8A4A-A50C-4E724DEDD0EE}" presName="hierRoot3" presStyleCnt="0">
        <dgm:presLayoutVars>
          <dgm:hierBranch val="init"/>
        </dgm:presLayoutVars>
      </dgm:prSet>
      <dgm:spPr/>
    </dgm:pt>
    <dgm:pt modelId="{2266AEA3-FFD2-E24D-848B-BE574C15AFEF}" type="pres">
      <dgm:prSet presAssocID="{4D0CDD2D-74BB-8A4A-A50C-4E724DEDD0EE}" presName="rootComposite3" presStyleCnt="0"/>
      <dgm:spPr/>
    </dgm:pt>
    <dgm:pt modelId="{084A2FFA-6566-DD4A-830E-FDD4B3EC317C}" type="pres">
      <dgm:prSet presAssocID="{4D0CDD2D-74BB-8A4A-A50C-4E724DEDD0EE}" presName="rootText3" presStyleLbl="asst1" presStyleIdx="4" presStyleCnt="8" custScaleX="126937" custLinFactNeighborX="-28708" custLinFactNeighborY="-1980">
        <dgm:presLayoutVars>
          <dgm:chPref val="3"/>
        </dgm:presLayoutVars>
      </dgm:prSet>
      <dgm:spPr/>
    </dgm:pt>
    <dgm:pt modelId="{7C2B9E42-730F-D746-806C-5BA0B6BF37C5}" type="pres">
      <dgm:prSet presAssocID="{4D0CDD2D-74BB-8A4A-A50C-4E724DEDD0EE}" presName="rootConnector3" presStyleLbl="asst1" presStyleIdx="4" presStyleCnt="8"/>
      <dgm:spPr/>
    </dgm:pt>
    <dgm:pt modelId="{75987995-FE88-7944-B078-F661D37EA7B5}" type="pres">
      <dgm:prSet presAssocID="{4D0CDD2D-74BB-8A4A-A50C-4E724DEDD0EE}" presName="hierChild6" presStyleCnt="0"/>
      <dgm:spPr/>
    </dgm:pt>
    <dgm:pt modelId="{9EB855F9-3A11-1A4B-A0DB-CD74AC8CD209}" type="pres">
      <dgm:prSet presAssocID="{4D0CDD2D-74BB-8A4A-A50C-4E724DEDD0EE}" presName="hierChild7" presStyleCnt="0"/>
      <dgm:spPr/>
    </dgm:pt>
    <dgm:pt modelId="{024C15BA-66D4-A24C-A4BE-60359ADCCEAD}" type="pres">
      <dgm:prSet presAssocID="{07D59F02-6775-A541-B7CC-80E5DFCCF1F0}" presName="Name111" presStyleLbl="parChTrans1D3" presStyleIdx="4" presStyleCnt="7"/>
      <dgm:spPr/>
    </dgm:pt>
    <dgm:pt modelId="{C559571A-3C90-5143-9D82-AF24D11B7424}" type="pres">
      <dgm:prSet presAssocID="{59F057DE-D111-464D-B932-D06381828E6A}" presName="hierRoot3" presStyleCnt="0">
        <dgm:presLayoutVars>
          <dgm:hierBranch val="init"/>
        </dgm:presLayoutVars>
      </dgm:prSet>
      <dgm:spPr/>
    </dgm:pt>
    <dgm:pt modelId="{F111B52F-FD3D-4646-8B0A-82028574860E}" type="pres">
      <dgm:prSet presAssocID="{59F057DE-D111-464D-B932-D06381828E6A}" presName="rootComposite3" presStyleCnt="0"/>
      <dgm:spPr/>
    </dgm:pt>
    <dgm:pt modelId="{42DDF0D4-F7E2-2641-BFC1-FF5D76D5C86A}" type="pres">
      <dgm:prSet presAssocID="{59F057DE-D111-464D-B932-D06381828E6A}" presName="rootText3" presStyleLbl="asst1" presStyleIdx="5" presStyleCnt="8" custScaleX="147577" custLinFactNeighborX="-96023" custLinFactNeighborY="-5940">
        <dgm:presLayoutVars>
          <dgm:chPref val="3"/>
        </dgm:presLayoutVars>
      </dgm:prSet>
      <dgm:spPr/>
    </dgm:pt>
    <dgm:pt modelId="{1BE44036-DE93-F640-B499-BD26CDFDB23A}" type="pres">
      <dgm:prSet presAssocID="{59F057DE-D111-464D-B932-D06381828E6A}" presName="rootConnector3" presStyleLbl="asst1" presStyleIdx="5" presStyleCnt="8"/>
      <dgm:spPr/>
    </dgm:pt>
    <dgm:pt modelId="{677DBD4C-B319-CF47-A4AD-D00828FFDA48}" type="pres">
      <dgm:prSet presAssocID="{59F057DE-D111-464D-B932-D06381828E6A}" presName="hierChild6" presStyleCnt="0"/>
      <dgm:spPr/>
    </dgm:pt>
    <dgm:pt modelId="{0886EE63-8611-4041-AF04-7075D9F3464E}" type="pres">
      <dgm:prSet presAssocID="{59F057DE-D111-464D-B932-D06381828E6A}" presName="hierChild7" presStyleCnt="0"/>
      <dgm:spPr/>
    </dgm:pt>
    <dgm:pt modelId="{507EA708-BB8E-2A48-8F13-5EA71915F220}" type="pres">
      <dgm:prSet presAssocID="{8D4BCD49-7EE0-604F-80AF-52AA0662D170}" presName="Name111" presStyleLbl="parChTrans1D3" presStyleIdx="5" presStyleCnt="7"/>
      <dgm:spPr/>
    </dgm:pt>
    <dgm:pt modelId="{420DA1BF-E299-E040-B310-CF3104DF215B}" type="pres">
      <dgm:prSet presAssocID="{5EDD6615-3D71-7249-9F66-6B6E86F6CDF6}" presName="hierRoot3" presStyleCnt="0">
        <dgm:presLayoutVars>
          <dgm:hierBranch val="init"/>
        </dgm:presLayoutVars>
      </dgm:prSet>
      <dgm:spPr/>
    </dgm:pt>
    <dgm:pt modelId="{1AD2BEA3-667C-B644-88E2-70BBE133BFC3}" type="pres">
      <dgm:prSet presAssocID="{5EDD6615-3D71-7249-9F66-6B6E86F6CDF6}" presName="rootComposite3" presStyleCnt="0"/>
      <dgm:spPr/>
    </dgm:pt>
    <dgm:pt modelId="{CFD426A9-A485-B443-8DA8-170A9C4771F4}" type="pres">
      <dgm:prSet presAssocID="{5EDD6615-3D71-7249-9F66-6B6E86F6CDF6}" presName="rootText3" presStyleLbl="asst1" presStyleIdx="6" presStyleCnt="8" custScaleX="129333" custLinFactNeighborX="-31678" custLinFactNeighborY="-19799">
        <dgm:presLayoutVars>
          <dgm:chPref val="3"/>
        </dgm:presLayoutVars>
      </dgm:prSet>
      <dgm:spPr/>
    </dgm:pt>
    <dgm:pt modelId="{0618E82F-AD83-7346-9CD9-2D6F7A78D9C1}" type="pres">
      <dgm:prSet presAssocID="{5EDD6615-3D71-7249-9F66-6B6E86F6CDF6}" presName="rootConnector3" presStyleLbl="asst1" presStyleIdx="6" presStyleCnt="8"/>
      <dgm:spPr/>
    </dgm:pt>
    <dgm:pt modelId="{F4D08953-5218-9449-B97C-894D8C97CEC3}" type="pres">
      <dgm:prSet presAssocID="{5EDD6615-3D71-7249-9F66-6B6E86F6CDF6}" presName="hierChild6" presStyleCnt="0"/>
      <dgm:spPr/>
    </dgm:pt>
    <dgm:pt modelId="{92CFAF1E-55AA-5141-A097-D1D1E831AC85}" type="pres">
      <dgm:prSet presAssocID="{5EDD6615-3D71-7249-9F66-6B6E86F6CDF6}" presName="hierChild7" presStyleCnt="0"/>
      <dgm:spPr/>
    </dgm:pt>
    <dgm:pt modelId="{2BA61D78-E8EA-DF47-A5CE-263A8D7D0996}" type="pres">
      <dgm:prSet presAssocID="{9DE04A01-18B4-2942-B60D-AD7480328559}" presName="Name111" presStyleLbl="parChTrans1D3" presStyleIdx="6" presStyleCnt="7"/>
      <dgm:spPr/>
    </dgm:pt>
    <dgm:pt modelId="{BD799227-F9D4-834B-BDA4-57DAD8E4CDC7}" type="pres">
      <dgm:prSet presAssocID="{260C916B-8052-C14E-88E4-B9C69A9CD10C}" presName="hierRoot3" presStyleCnt="0">
        <dgm:presLayoutVars>
          <dgm:hierBranch val="init"/>
        </dgm:presLayoutVars>
      </dgm:prSet>
      <dgm:spPr/>
    </dgm:pt>
    <dgm:pt modelId="{8A7EF5BA-43CF-1041-AF74-92CAFCCFD149}" type="pres">
      <dgm:prSet presAssocID="{260C916B-8052-C14E-88E4-B9C69A9CD10C}" presName="rootComposite3" presStyleCnt="0"/>
      <dgm:spPr/>
    </dgm:pt>
    <dgm:pt modelId="{A9294229-DCBF-0442-9CC5-3A732FD7C5E5}" type="pres">
      <dgm:prSet presAssocID="{260C916B-8052-C14E-88E4-B9C69A9CD10C}" presName="rootText3" presStyleLbl="asst1" presStyleIdx="7" presStyleCnt="8" custLinFactNeighborX="-64767" custLinFactNeighborY="4112">
        <dgm:presLayoutVars>
          <dgm:chPref val="3"/>
        </dgm:presLayoutVars>
      </dgm:prSet>
      <dgm:spPr/>
    </dgm:pt>
    <dgm:pt modelId="{3B0BC2B5-A12B-6842-9FE5-2BF86E61E893}" type="pres">
      <dgm:prSet presAssocID="{260C916B-8052-C14E-88E4-B9C69A9CD10C}" presName="rootConnector3" presStyleLbl="asst1" presStyleIdx="7" presStyleCnt="8"/>
      <dgm:spPr/>
    </dgm:pt>
    <dgm:pt modelId="{5B25B51E-DF2E-EC44-A452-8C7B42BDCEE6}" type="pres">
      <dgm:prSet presAssocID="{260C916B-8052-C14E-88E4-B9C69A9CD10C}" presName="hierChild6" presStyleCnt="0"/>
      <dgm:spPr/>
    </dgm:pt>
    <dgm:pt modelId="{5214FB66-87EC-654B-8BB3-ED60E195FAB0}" type="pres">
      <dgm:prSet presAssocID="{260C916B-8052-C14E-88E4-B9C69A9CD10C}" presName="hierChild7" presStyleCnt="0"/>
      <dgm:spPr/>
    </dgm:pt>
    <dgm:pt modelId="{B54A8D7E-28F2-1C4A-A5A6-FCC559C23605}" type="pres">
      <dgm:prSet presAssocID="{0D4FB0AA-A82B-BD4F-AB7D-457A2FD9D571}" presName="hierRoot1" presStyleCnt="0">
        <dgm:presLayoutVars>
          <dgm:hierBranch val="init"/>
        </dgm:presLayoutVars>
      </dgm:prSet>
      <dgm:spPr/>
    </dgm:pt>
    <dgm:pt modelId="{3AC4F20D-411D-EB4A-92F8-B86B658517D0}" type="pres">
      <dgm:prSet presAssocID="{0D4FB0AA-A82B-BD4F-AB7D-457A2FD9D571}" presName="rootComposite1" presStyleCnt="0"/>
      <dgm:spPr/>
    </dgm:pt>
    <dgm:pt modelId="{4555A9D6-7B7B-0942-868F-FF5C600105F1}" type="pres">
      <dgm:prSet presAssocID="{0D4FB0AA-A82B-BD4F-AB7D-457A2FD9D571}" presName="rootText1" presStyleLbl="node0" presStyleIdx="1" presStyleCnt="2" custScaleX="208783" custLinFactNeighborX="86233" custLinFactNeighborY="2165">
        <dgm:presLayoutVars>
          <dgm:chPref val="3"/>
        </dgm:presLayoutVars>
      </dgm:prSet>
      <dgm:spPr/>
    </dgm:pt>
    <dgm:pt modelId="{F86A5B29-727C-0340-A32B-71317F56D9CB}" type="pres">
      <dgm:prSet presAssocID="{0D4FB0AA-A82B-BD4F-AB7D-457A2FD9D571}" presName="rootConnector1" presStyleLbl="node1" presStyleIdx="0" presStyleCnt="0"/>
      <dgm:spPr/>
    </dgm:pt>
    <dgm:pt modelId="{4482068D-8334-C942-9F78-55699F45C95E}" type="pres">
      <dgm:prSet presAssocID="{0D4FB0AA-A82B-BD4F-AB7D-457A2FD9D571}" presName="hierChild2" presStyleCnt="0"/>
      <dgm:spPr/>
    </dgm:pt>
    <dgm:pt modelId="{96997068-3A0C-AA4A-BE7C-A02D85871543}" type="pres">
      <dgm:prSet presAssocID="{0D4FB0AA-A82B-BD4F-AB7D-457A2FD9D571}" presName="hierChild3" presStyleCnt="0"/>
      <dgm:spPr/>
    </dgm:pt>
  </dgm:ptLst>
  <dgm:cxnLst>
    <dgm:cxn modelId="{7B373208-08EB-5947-B33E-9D7C67FBB1F1}" type="presOf" srcId="{07D59F02-6775-A541-B7CC-80E5DFCCF1F0}" destId="{024C15BA-66D4-A24C-A4BE-60359ADCCEAD}" srcOrd="0" destOrd="0" presId="urn:microsoft.com/office/officeart/2005/8/layout/orgChart1"/>
    <dgm:cxn modelId="{E9D39F0B-3E33-724A-94DB-EFB598D84BD0}" srcId="{0DCAFB0C-3D68-E84B-BE1D-AD9A2DC66B13}" destId="{09B4AAD8-68BA-7046-B30B-5A9F0BFEE658}" srcOrd="0" destOrd="0" parTransId="{AD22AFA6-6379-4F4B-B1CC-19F8AA7C9050}" sibTransId="{FD3DF6B1-9DA8-FF49-B11A-7871407BE971}"/>
    <dgm:cxn modelId="{EC052A0D-A236-5F4B-9402-2147033D3E52}" type="presOf" srcId="{2109498A-637B-5749-BDFB-BEE4BE9D8A40}" destId="{F8F68C6D-7C5C-FC47-9A84-CB0F9D852B9D}" srcOrd="0" destOrd="0" presId="urn:microsoft.com/office/officeart/2005/8/layout/orgChart1"/>
    <dgm:cxn modelId="{51A3F715-B766-EE4A-A3C1-7DC612C61887}" srcId="{09B4AAD8-68BA-7046-B30B-5A9F0BFEE658}" destId="{82B43EE0-0329-334F-A5F3-F2FBD729C21B}" srcOrd="3" destOrd="0" parTransId="{9E13AD2F-E3CD-204E-8044-F89C0DD9799C}" sibTransId="{655F61D0-42B3-A04F-82EF-264954EEE717}"/>
    <dgm:cxn modelId="{EE0E0520-A7D3-F040-A008-06ADD4FE786C}" type="presOf" srcId="{09B4AAD8-68BA-7046-B30B-5A9F0BFEE658}" destId="{58A9F53F-31FA-A842-8CFD-06873E74E01B}" srcOrd="1" destOrd="0" presId="urn:microsoft.com/office/officeart/2005/8/layout/orgChart1"/>
    <dgm:cxn modelId="{1C723B25-4471-4340-BFAF-144341C9D6D1}" type="presOf" srcId="{260C916B-8052-C14E-88E4-B9C69A9CD10C}" destId="{3B0BC2B5-A12B-6842-9FE5-2BF86E61E893}" srcOrd="1" destOrd="0" presId="urn:microsoft.com/office/officeart/2005/8/layout/orgChart1"/>
    <dgm:cxn modelId="{ACD55F29-DD6E-6A49-B994-EBFFCD837365}" type="presOf" srcId="{52558CE2-0E6D-1144-8F0E-102B4029FB9A}" destId="{C9052EA9-F867-8849-A83F-2D8AD179947D}" srcOrd="0" destOrd="0" presId="urn:microsoft.com/office/officeart/2005/8/layout/orgChart1"/>
    <dgm:cxn modelId="{3F76B529-11BC-8A44-B8FF-51DC526468D9}" srcId="{0DCAFB0C-3D68-E84B-BE1D-AD9A2DC66B13}" destId="{0D4FB0AA-A82B-BD4F-AB7D-457A2FD9D571}" srcOrd="1" destOrd="0" parTransId="{89AD3217-5F35-9340-8807-5E890431CC5D}" sibTransId="{ED047461-5511-BA46-9EC3-B4C0EBC591B4}"/>
    <dgm:cxn modelId="{68C0F529-ECDB-524E-BBAD-E750611B7699}" type="presOf" srcId="{5A85FF80-D545-8A4A-BE7C-92A998DD69AB}" destId="{7EA73E7A-B96E-3F48-BD6E-4421BF568EDD}" srcOrd="0" destOrd="0" presId="urn:microsoft.com/office/officeart/2005/8/layout/orgChart1"/>
    <dgm:cxn modelId="{61ED9B30-CA61-D549-A456-6AD9DCDD6D42}" srcId="{1C3D989C-2C89-624D-A062-62D02D53C8D1}" destId="{FCD8F1DB-7DB1-4142-A457-0D0ADED29D64}" srcOrd="0" destOrd="0" parTransId="{234A5E45-4437-724E-BF70-5245763BBC9F}" sibTransId="{4EB4EDEC-90C4-3E4E-83CC-EC29CB320A83}"/>
    <dgm:cxn modelId="{C85A2E35-2A71-B247-941E-03766DEA999F}" type="presOf" srcId="{1C3D989C-2C89-624D-A062-62D02D53C8D1}" destId="{F07530DC-F662-5040-A4B2-F2CE00651599}" srcOrd="1" destOrd="0" presId="urn:microsoft.com/office/officeart/2005/8/layout/orgChart1"/>
    <dgm:cxn modelId="{00C9F635-FB18-194E-88D0-68C3491E0DC2}" type="presOf" srcId="{82B43EE0-0329-334F-A5F3-F2FBD729C21B}" destId="{450C73B7-6ADD-D443-B67C-2ADFF99483EC}" srcOrd="0" destOrd="0" presId="urn:microsoft.com/office/officeart/2005/8/layout/orgChart1"/>
    <dgm:cxn modelId="{6A222D3B-34D2-054B-8E12-532106ED5DB1}" type="presOf" srcId="{0DCAFB0C-3D68-E84B-BE1D-AD9A2DC66B13}" destId="{C8E146D4-C6C4-F442-AF6B-BA3267BA62D8}" srcOrd="0" destOrd="0" presId="urn:microsoft.com/office/officeart/2005/8/layout/orgChart1"/>
    <dgm:cxn modelId="{6FB1143F-DBAC-1740-B2C5-F22C76028510}" type="presOf" srcId="{18543F70-AECE-DB41-A209-8E2E29B63FE2}" destId="{05123627-6D19-4B4B-8BD2-AE1E54736FFF}" srcOrd="0" destOrd="0" presId="urn:microsoft.com/office/officeart/2005/8/layout/orgChart1"/>
    <dgm:cxn modelId="{F723823F-F43B-DE43-B757-DBAD8E308C6E}" type="presOf" srcId="{82B43EE0-0329-334F-A5F3-F2FBD729C21B}" destId="{97421A19-18EA-4E42-974E-99C45796A07D}" srcOrd="1" destOrd="0" presId="urn:microsoft.com/office/officeart/2005/8/layout/orgChart1"/>
    <dgm:cxn modelId="{D896CF44-3D53-8F4C-94E3-F33A4A93E327}" type="presOf" srcId="{FCD8F1DB-7DB1-4142-A457-0D0ADED29D64}" destId="{04EABAE4-6E1F-834B-A611-D1E2485E10C6}" srcOrd="1" destOrd="0" presId="urn:microsoft.com/office/officeart/2005/8/layout/orgChart1"/>
    <dgm:cxn modelId="{B872E347-E467-2D42-9224-EE0E521CE794}" type="presOf" srcId="{CD736521-3B70-664B-9A4A-4A23ECCE9EC1}" destId="{6E73E6B6-9205-D549-AEE0-6096832B5BB6}" srcOrd="1" destOrd="0" presId="urn:microsoft.com/office/officeart/2005/8/layout/orgChart1"/>
    <dgm:cxn modelId="{D64F3949-3FDA-AF48-8831-840ACB01DFA8}" srcId="{1C3D989C-2C89-624D-A062-62D02D53C8D1}" destId="{59F057DE-D111-464D-B932-D06381828E6A}" srcOrd="4" destOrd="0" parTransId="{07D59F02-6775-A541-B7CC-80E5DFCCF1F0}" sibTransId="{C4744A5E-E141-7140-A1AA-2F95ADCB1D90}"/>
    <dgm:cxn modelId="{8FFA2451-CC81-3F49-AB35-F75A1B872527}" type="presOf" srcId="{5EDD6615-3D71-7249-9F66-6B6E86F6CDF6}" destId="{0618E82F-AD83-7346-9CD9-2D6F7A78D9C1}" srcOrd="1" destOrd="0" presId="urn:microsoft.com/office/officeart/2005/8/layout/orgChart1"/>
    <dgm:cxn modelId="{8EDCC656-501D-8D48-BAA5-E7308FCBE000}" type="presOf" srcId="{9C1B5E18-C731-3541-91A7-BDBF4FAEDAB7}" destId="{7BF9357E-59EF-5A4D-8A25-AB2ED5F60C79}" srcOrd="1" destOrd="0" presId="urn:microsoft.com/office/officeart/2005/8/layout/orgChart1"/>
    <dgm:cxn modelId="{FAE0FE5A-E6B9-F942-9A92-0CFFFA92F7E9}" srcId="{1C3D989C-2C89-624D-A062-62D02D53C8D1}" destId="{260C916B-8052-C14E-88E4-B9C69A9CD10C}" srcOrd="6" destOrd="0" parTransId="{9DE04A01-18B4-2942-B60D-AD7480328559}" sibTransId="{CD77D34C-62A0-5E43-91FB-EA8352816F99}"/>
    <dgm:cxn modelId="{CA50565F-5626-D54A-A682-4EAA41F20DA2}" srcId="{1C3D989C-2C89-624D-A062-62D02D53C8D1}" destId="{5EDD6615-3D71-7249-9F66-6B6E86F6CDF6}" srcOrd="5" destOrd="0" parTransId="{8D4BCD49-7EE0-604F-80AF-52AA0662D170}" sibTransId="{C30B5135-5779-7445-9F8F-10920D516850}"/>
    <dgm:cxn modelId="{217EC860-8EA6-4D41-871D-B2BD9D717FA6}" type="presOf" srcId="{CD736521-3B70-664B-9A4A-4A23ECCE9EC1}" destId="{F325C702-1D20-F441-B79C-FC2E5C8AA495}" srcOrd="0" destOrd="0" presId="urn:microsoft.com/office/officeart/2005/8/layout/orgChart1"/>
    <dgm:cxn modelId="{07756C61-E70B-DA42-935D-1DC521409B85}" type="presOf" srcId="{5EDD6615-3D71-7249-9F66-6B6E86F6CDF6}" destId="{CFD426A9-A485-B443-8DA8-170A9C4771F4}" srcOrd="0" destOrd="0" presId="urn:microsoft.com/office/officeart/2005/8/layout/orgChart1"/>
    <dgm:cxn modelId="{B2127D61-FC7B-B946-8CA5-E14EB8B96719}" srcId="{1C3D989C-2C89-624D-A062-62D02D53C8D1}" destId="{4D0CDD2D-74BB-8A4A-A50C-4E724DEDD0EE}" srcOrd="3" destOrd="0" parTransId="{5A85FF80-D545-8A4A-BE7C-92A998DD69AB}" sibTransId="{F95B4C0D-3EA3-C64D-A315-67300A84511D}"/>
    <dgm:cxn modelId="{458D2E6C-77E1-6A48-9CC5-8DE0063813F5}" type="presOf" srcId="{0D4FB0AA-A82B-BD4F-AB7D-457A2FD9D571}" destId="{F86A5B29-727C-0340-A32B-71317F56D9CB}" srcOrd="1" destOrd="0" presId="urn:microsoft.com/office/officeart/2005/8/layout/orgChart1"/>
    <dgm:cxn modelId="{92785D6E-899D-7143-925F-4A65B81C644C}" type="presOf" srcId="{95428954-EACD-BB43-9FCF-5B6F80CEB0AF}" destId="{B8EE40A9-4A83-FB4D-82BC-42B397C8A812}" srcOrd="0" destOrd="0" presId="urn:microsoft.com/office/officeart/2005/8/layout/orgChart1"/>
    <dgm:cxn modelId="{12D9CD75-D458-F047-957E-B979879D47E9}" type="presOf" srcId="{59F057DE-D111-464D-B932-D06381828E6A}" destId="{1BE44036-DE93-F640-B499-BD26CDFDB23A}" srcOrd="1" destOrd="0" presId="urn:microsoft.com/office/officeart/2005/8/layout/orgChart1"/>
    <dgm:cxn modelId="{645BF778-37BD-4F49-A971-BF2031F39553}" srcId="{09B4AAD8-68BA-7046-B30B-5A9F0BFEE658}" destId="{2109498A-637B-5749-BDFB-BEE4BE9D8A40}" srcOrd="4" destOrd="0" parTransId="{18543F70-AECE-DB41-A209-8E2E29B63FE2}" sibTransId="{F9A0D7FF-60F3-DF44-BA6E-D1DC64D4EB6B}"/>
    <dgm:cxn modelId="{F4639B7A-2704-DC43-93CB-255D1FE4FA77}" type="presOf" srcId="{2109498A-637B-5749-BDFB-BEE4BE9D8A40}" destId="{92018B02-26FD-C647-B68A-D89137094437}" srcOrd="1" destOrd="0" presId="urn:microsoft.com/office/officeart/2005/8/layout/orgChart1"/>
    <dgm:cxn modelId="{EB7DBE7F-F32D-6F41-AD8B-BF468045DD6A}" type="presOf" srcId="{25DB2B2F-52C4-F14F-9CFD-CD95350C6845}" destId="{DA1BE254-2852-C24A-B1AF-4A42B14AF279}" srcOrd="0" destOrd="0" presId="urn:microsoft.com/office/officeart/2005/8/layout/orgChart1"/>
    <dgm:cxn modelId="{4D653183-52B3-224F-8EE6-AB5D6AC733C0}" srcId="{09B4AAD8-68BA-7046-B30B-5A9F0BFEE658}" destId="{1C3D989C-2C89-624D-A062-62D02D53C8D1}" srcOrd="0" destOrd="0" parTransId="{52558CE2-0E6D-1144-8F0E-102B4029FB9A}" sibTransId="{861A18BB-B4C6-C446-84A0-5ECFBBB0065C}"/>
    <dgm:cxn modelId="{020E6A88-4769-7148-A0F1-CA52B486C350}" type="presOf" srcId="{BB91DBED-C11C-5A47-8BFE-3D5BA43F7EA8}" destId="{F63846CB-4C26-D54A-917F-92D57B5B92F7}" srcOrd="0" destOrd="0" presId="urn:microsoft.com/office/officeart/2005/8/layout/orgChart1"/>
    <dgm:cxn modelId="{0A97988A-89CE-D545-BFB9-395208274C69}" type="presOf" srcId="{4F0ABC5F-1297-B740-AC34-8410D1AB779C}" destId="{5AB35DAB-6CA3-8244-BCB1-DE1F7DB2AB47}" srcOrd="0" destOrd="0" presId="urn:microsoft.com/office/officeart/2005/8/layout/orgChart1"/>
    <dgm:cxn modelId="{6FBAA48B-0126-CC46-A2BF-E9913BAAD8FB}" type="presOf" srcId="{8D4BCD49-7EE0-604F-80AF-52AA0662D170}" destId="{507EA708-BB8E-2A48-8F13-5EA71915F220}" srcOrd="0" destOrd="0" presId="urn:microsoft.com/office/officeart/2005/8/layout/orgChart1"/>
    <dgm:cxn modelId="{314CCA94-5C39-EB46-BD34-53A66329A4F7}" type="presOf" srcId="{4F0ABC5F-1297-B740-AC34-8410D1AB779C}" destId="{78B0ADE3-3919-C746-AC3A-9DAA2833742F}" srcOrd="1" destOrd="0" presId="urn:microsoft.com/office/officeart/2005/8/layout/orgChart1"/>
    <dgm:cxn modelId="{E5B6939A-C583-2249-83C8-1102F6EBC4CF}" type="presOf" srcId="{9C1B5E18-C731-3541-91A7-BDBF4FAEDAB7}" destId="{A737DE8A-0499-D74B-869D-5048D02F56D3}" srcOrd="0" destOrd="0" presId="urn:microsoft.com/office/officeart/2005/8/layout/orgChart1"/>
    <dgm:cxn modelId="{67EB659E-0891-6D45-BC37-AF0D98000954}" type="presOf" srcId="{9E13AD2F-E3CD-204E-8044-F89C0DD9799C}" destId="{11DB410A-5F52-FD48-8E06-0D4758482282}" srcOrd="0" destOrd="0" presId="urn:microsoft.com/office/officeart/2005/8/layout/orgChart1"/>
    <dgm:cxn modelId="{F369CEA7-0E72-5448-8FBA-6D71CE4895F5}" type="presOf" srcId="{59F057DE-D111-464D-B932-D06381828E6A}" destId="{42DDF0D4-F7E2-2641-BFC1-FF5D76D5C86A}" srcOrd="0" destOrd="0" presId="urn:microsoft.com/office/officeart/2005/8/layout/orgChart1"/>
    <dgm:cxn modelId="{4BA483B1-5236-9A44-BA44-182757041F80}" srcId="{09B4AAD8-68BA-7046-B30B-5A9F0BFEE658}" destId="{9C1B5E18-C731-3541-91A7-BDBF4FAEDAB7}" srcOrd="1" destOrd="0" parTransId="{95428954-EACD-BB43-9FCF-5B6F80CEB0AF}" sibTransId="{C764BFB1-0743-554B-A09F-E7DDC2F63F7D}"/>
    <dgm:cxn modelId="{D8E5A7B1-1A80-0F4A-AC1F-DA459BB4844D}" type="presOf" srcId="{4D0CDD2D-74BB-8A4A-A50C-4E724DEDD0EE}" destId="{084A2FFA-6566-DD4A-830E-FDD4B3EC317C}" srcOrd="0" destOrd="0" presId="urn:microsoft.com/office/officeart/2005/8/layout/orgChart1"/>
    <dgm:cxn modelId="{A2345FB2-D0BD-7940-94FC-4B9E35FD90AE}" type="presOf" srcId="{234A5E45-4437-724E-BF70-5245763BBC9F}" destId="{88CEF1EF-82E8-BA46-9CD5-11D096A36204}" srcOrd="0" destOrd="0" presId="urn:microsoft.com/office/officeart/2005/8/layout/orgChart1"/>
    <dgm:cxn modelId="{0910C2B8-5629-6E4C-AFE8-6468B26F8838}" srcId="{1C3D989C-2C89-624D-A062-62D02D53C8D1}" destId="{B86E31EE-DD39-2040-A44B-569DB15C58C6}" srcOrd="2" destOrd="0" parTransId="{BB91DBED-C11C-5A47-8BFE-3D5BA43F7EA8}" sibTransId="{F7874439-41EE-C94A-BBC0-FAB67994ED1A}"/>
    <dgm:cxn modelId="{6C8542C0-E76D-0F4D-8D24-3FD9CC5B4EEF}" type="presOf" srcId="{0D4FB0AA-A82B-BD4F-AB7D-457A2FD9D571}" destId="{4555A9D6-7B7B-0942-868F-FF5C600105F1}" srcOrd="0" destOrd="0" presId="urn:microsoft.com/office/officeart/2005/8/layout/orgChart1"/>
    <dgm:cxn modelId="{7BBD0DC5-C2E7-0546-86A6-CF35CE7BD4C7}" type="presOf" srcId="{18EE5C8F-467B-1241-8AFE-044A14045590}" destId="{8FF1E8CC-B785-C14F-AC95-D3DFBC1C4EBA}" srcOrd="0" destOrd="0" presId="urn:microsoft.com/office/officeart/2005/8/layout/orgChart1"/>
    <dgm:cxn modelId="{C7CBA1C8-3720-754A-BB9D-7E4CA5615E49}" srcId="{1C3D989C-2C89-624D-A062-62D02D53C8D1}" destId="{CD736521-3B70-664B-9A4A-4A23ECCE9EC1}" srcOrd="1" destOrd="0" parTransId="{18EE5C8F-467B-1241-8AFE-044A14045590}" sibTransId="{A1700CE5-F8AC-5A49-BC75-9457CC715655}"/>
    <dgm:cxn modelId="{55FD7ECA-27A8-5248-B709-002D0C235CAE}" type="presOf" srcId="{1C3D989C-2C89-624D-A062-62D02D53C8D1}" destId="{53B67FBD-1B43-2545-A834-403286AC6CF8}" srcOrd="0" destOrd="0" presId="urn:microsoft.com/office/officeart/2005/8/layout/orgChart1"/>
    <dgm:cxn modelId="{CFFDDADC-B401-AD47-AAAF-AB927551074A}" srcId="{09B4AAD8-68BA-7046-B30B-5A9F0BFEE658}" destId="{4F0ABC5F-1297-B740-AC34-8410D1AB779C}" srcOrd="2" destOrd="0" parTransId="{25DB2B2F-52C4-F14F-9CFD-CD95350C6845}" sibTransId="{246F0542-7A9D-7D45-BD7B-ECFA0CB01281}"/>
    <dgm:cxn modelId="{C472FEDD-9C8B-2740-94A8-D78C0B453B1C}" type="presOf" srcId="{4D0CDD2D-74BB-8A4A-A50C-4E724DEDD0EE}" destId="{7C2B9E42-730F-D746-806C-5BA0B6BF37C5}" srcOrd="1" destOrd="0" presId="urn:microsoft.com/office/officeart/2005/8/layout/orgChart1"/>
    <dgm:cxn modelId="{101205E5-0C7C-9B42-A36B-295AB752E5A8}" type="presOf" srcId="{B86E31EE-DD39-2040-A44B-569DB15C58C6}" destId="{D5C7007D-B86F-BA4E-BE48-3F8DE64F9244}" srcOrd="1" destOrd="0" presId="urn:microsoft.com/office/officeart/2005/8/layout/orgChart1"/>
    <dgm:cxn modelId="{B5856AE7-FA17-2E4C-BBB4-412904790701}" type="presOf" srcId="{260C916B-8052-C14E-88E4-B9C69A9CD10C}" destId="{A9294229-DCBF-0442-9CC5-3A732FD7C5E5}" srcOrd="0" destOrd="0" presId="urn:microsoft.com/office/officeart/2005/8/layout/orgChart1"/>
    <dgm:cxn modelId="{3C523DE8-2585-074A-97A3-8D118DA422EA}" type="presOf" srcId="{FCD8F1DB-7DB1-4142-A457-0D0ADED29D64}" destId="{816E5BE6-7308-3646-9B2C-821300959A80}" srcOrd="0" destOrd="0" presId="urn:microsoft.com/office/officeart/2005/8/layout/orgChart1"/>
    <dgm:cxn modelId="{08B24FE9-2516-5C4F-9AF9-53FC8D0F676E}" type="presOf" srcId="{9DE04A01-18B4-2942-B60D-AD7480328559}" destId="{2BA61D78-E8EA-DF47-A5CE-263A8D7D0996}" srcOrd="0" destOrd="0" presId="urn:microsoft.com/office/officeart/2005/8/layout/orgChart1"/>
    <dgm:cxn modelId="{EA441EEB-72EB-C14F-918E-58B27205F201}" type="presOf" srcId="{B86E31EE-DD39-2040-A44B-569DB15C58C6}" destId="{175B1E7C-1D37-3748-8545-3E3C2D3AE9F1}" srcOrd="0" destOrd="0" presId="urn:microsoft.com/office/officeart/2005/8/layout/orgChart1"/>
    <dgm:cxn modelId="{7420C5F4-4E5D-824D-B533-37D022A425D9}" type="presOf" srcId="{09B4AAD8-68BA-7046-B30B-5A9F0BFEE658}" destId="{D1B5D92E-F209-7F47-8649-FDA599BB4A96}" srcOrd="0" destOrd="0" presId="urn:microsoft.com/office/officeart/2005/8/layout/orgChart1"/>
    <dgm:cxn modelId="{C5661A58-4E6B-3346-8AEF-1439FA90C8D4}" type="presParOf" srcId="{C8E146D4-C6C4-F442-AF6B-BA3267BA62D8}" destId="{AC63CCE7-921D-5744-92C2-AE1E42D39768}" srcOrd="0" destOrd="0" presId="urn:microsoft.com/office/officeart/2005/8/layout/orgChart1"/>
    <dgm:cxn modelId="{89BC18FF-E37D-EC41-99EA-CBD33564BBAC}" type="presParOf" srcId="{AC63CCE7-921D-5744-92C2-AE1E42D39768}" destId="{380ED643-4907-2248-84D4-B7F5C6D43D89}" srcOrd="0" destOrd="0" presId="urn:microsoft.com/office/officeart/2005/8/layout/orgChart1"/>
    <dgm:cxn modelId="{90511B8B-BE03-8648-B5B9-EAD249158727}" type="presParOf" srcId="{380ED643-4907-2248-84D4-B7F5C6D43D89}" destId="{D1B5D92E-F209-7F47-8649-FDA599BB4A96}" srcOrd="0" destOrd="0" presId="urn:microsoft.com/office/officeart/2005/8/layout/orgChart1"/>
    <dgm:cxn modelId="{18A182B4-F2F3-1C40-B9CA-2C67245D53EF}" type="presParOf" srcId="{380ED643-4907-2248-84D4-B7F5C6D43D89}" destId="{58A9F53F-31FA-A842-8CFD-06873E74E01B}" srcOrd="1" destOrd="0" presId="urn:microsoft.com/office/officeart/2005/8/layout/orgChart1"/>
    <dgm:cxn modelId="{6211ADF9-FB9F-2D4B-B381-6B1A6B78E231}" type="presParOf" srcId="{AC63CCE7-921D-5744-92C2-AE1E42D39768}" destId="{C0602041-F753-714F-916E-63A4705E0A31}" srcOrd="1" destOrd="0" presId="urn:microsoft.com/office/officeart/2005/8/layout/orgChart1"/>
    <dgm:cxn modelId="{24DFA80E-42AC-1C43-8D03-FCDAB94796C9}" type="presParOf" srcId="{C0602041-F753-714F-916E-63A4705E0A31}" destId="{B8EE40A9-4A83-FB4D-82BC-42B397C8A812}" srcOrd="0" destOrd="0" presId="urn:microsoft.com/office/officeart/2005/8/layout/orgChart1"/>
    <dgm:cxn modelId="{311451A0-B46E-A64A-87D1-2FDFD8F4E1C8}" type="presParOf" srcId="{C0602041-F753-714F-916E-63A4705E0A31}" destId="{13F45B82-3F86-2E4F-AA3E-70E4183B9615}" srcOrd="1" destOrd="0" presId="urn:microsoft.com/office/officeart/2005/8/layout/orgChart1"/>
    <dgm:cxn modelId="{6FD41193-C5A0-3148-BC98-795AB7946F22}" type="presParOf" srcId="{13F45B82-3F86-2E4F-AA3E-70E4183B9615}" destId="{DFF51739-F24E-984D-A837-C57B6F37CF8B}" srcOrd="0" destOrd="0" presId="urn:microsoft.com/office/officeart/2005/8/layout/orgChart1"/>
    <dgm:cxn modelId="{DD88F9D4-79A1-D74D-8897-9E985030BE8F}" type="presParOf" srcId="{DFF51739-F24E-984D-A837-C57B6F37CF8B}" destId="{A737DE8A-0499-D74B-869D-5048D02F56D3}" srcOrd="0" destOrd="0" presId="urn:microsoft.com/office/officeart/2005/8/layout/orgChart1"/>
    <dgm:cxn modelId="{58C99EBF-53C9-1A4F-9BFB-F401343D11DB}" type="presParOf" srcId="{DFF51739-F24E-984D-A837-C57B6F37CF8B}" destId="{7BF9357E-59EF-5A4D-8A25-AB2ED5F60C79}" srcOrd="1" destOrd="0" presId="urn:microsoft.com/office/officeart/2005/8/layout/orgChart1"/>
    <dgm:cxn modelId="{022F48D1-53E8-5146-882F-05C6CC9BB173}" type="presParOf" srcId="{13F45B82-3F86-2E4F-AA3E-70E4183B9615}" destId="{247E088A-6D3B-B749-B9DE-1F73EE1350AA}" srcOrd="1" destOrd="0" presId="urn:microsoft.com/office/officeart/2005/8/layout/orgChart1"/>
    <dgm:cxn modelId="{6FE1BF71-CC3A-C941-9B03-F093D03E3331}" type="presParOf" srcId="{13F45B82-3F86-2E4F-AA3E-70E4183B9615}" destId="{6B19E1CB-42F7-A447-956F-3076FEB2DE38}" srcOrd="2" destOrd="0" presId="urn:microsoft.com/office/officeart/2005/8/layout/orgChart1"/>
    <dgm:cxn modelId="{826B0138-6E34-BE47-BEB8-80739A44434C}" type="presParOf" srcId="{C0602041-F753-714F-916E-63A4705E0A31}" destId="{DA1BE254-2852-C24A-B1AF-4A42B14AF279}" srcOrd="2" destOrd="0" presId="urn:microsoft.com/office/officeart/2005/8/layout/orgChart1"/>
    <dgm:cxn modelId="{CBEA4833-B156-E448-830B-0B8FD6AF615D}" type="presParOf" srcId="{C0602041-F753-714F-916E-63A4705E0A31}" destId="{F04CFF7A-FD8C-034B-9602-F4EE7A195E3E}" srcOrd="3" destOrd="0" presId="urn:microsoft.com/office/officeart/2005/8/layout/orgChart1"/>
    <dgm:cxn modelId="{9C76F155-D59E-5C40-B6B7-C2E1910D671D}" type="presParOf" srcId="{F04CFF7A-FD8C-034B-9602-F4EE7A195E3E}" destId="{A126AEBA-17EC-C74A-A51E-62D85E2E4E9B}" srcOrd="0" destOrd="0" presId="urn:microsoft.com/office/officeart/2005/8/layout/orgChart1"/>
    <dgm:cxn modelId="{1E0CB9AC-4467-3B46-B4E3-F9B95420292C}" type="presParOf" srcId="{A126AEBA-17EC-C74A-A51E-62D85E2E4E9B}" destId="{5AB35DAB-6CA3-8244-BCB1-DE1F7DB2AB47}" srcOrd="0" destOrd="0" presId="urn:microsoft.com/office/officeart/2005/8/layout/orgChart1"/>
    <dgm:cxn modelId="{40E941FA-06AE-874F-8D4D-F32A416B4F35}" type="presParOf" srcId="{A126AEBA-17EC-C74A-A51E-62D85E2E4E9B}" destId="{78B0ADE3-3919-C746-AC3A-9DAA2833742F}" srcOrd="1" destOrd="0" presId="urn:microsoft.com/office/officeart/2005/8/layout/orgChart1"/>
    <dgm:cxn modelId="{24FE95D3-F68B-EF4E-B3BE-EC1FA995737B}" type="presParOf" srcId="{F04CFF7A-FD8C-034B-9602-F4EE7A195E3E}" destId="{B398FF0F-51AC-B843-AD4C-ED5C73731E3C}" srcOrd="1" destOrd="0" presId="urn:microsoft.com/office/officeart/2005/8/layout/orgChart1"/>
    <dgm:cxn modelId="{A1EC6E67-B051-9E46-9745-9C0F8A453C1B}" type="presParOf" srcId="{F04CFF7A-FD8C-034B-9602-F4EE7A195E3E}" destId="{CCE4598A-C10D-214C-BF5B-B7F7C5139CF0}" srcOrd="2" destOrd="0" presId="urn:microsoft.com/office/officeart/2005/8/layout/orgChart1"/>
    <dgm:cxn modelId="{36F64728-A646-6043-B837-EDED8F720291}" type="presParOf" srcId="{C0602041-F753-714F-916E-63A4705E0A31}" destId="{11DB410A-5F52-FD48-8E06-0D4758482282}" srcOrd="4" destOrd="0" presId="urn:microsoft.com/office/officeart/2005/8/layout/orgChart1"/>
    <dgm:cxn modelId="{BE210111-0456-D840-B6AB-9DD5141632E5}" type="presParOf" srcId="{C0602041-F753-714F-916E-63A4705E0A31}" destId="{BFF7B845-B89C-9445-A955-092AFCD9AD53}" srcOrd="5" destOrd="0" presId="urn:microsoft.com/office/officeart/2005/8/layout/orgChart1"/>
    <dgm:cxn modelId="{EFAB85C6-C841-6148-89FD-303CB2BCB481}" type="presParOf" srcId="{BFF7B845-B89C-9445-A955-092AFCD9AD53}" destId="{2D3C95EC-EA48-2A43-B6DD-0BCF14E72697}" srcOrd="0" destOrd="0" presId="urn:microsoft.com/office/officeart/2005/8/layout/orgChart1"/>
    <dgm:cxn modelId="{BD6A89E7-92E4-E046-A39B-7CF1CEB78302}" type="presParOf" srcId="{2D3C95EC-EA48-2A43-B6DD-0BCF14E72697}" destId="{450C73B7-6ADD-D443-B67C-2ADFF99483EC}" srcOrd="0" destOrd="0" presId="urn:microsoft.com/office/officeart/2005/8/layout/orgChart1"/>
    <dgm:cxn modelId="{FB012288-AF50-0D46-BFDA-285931F11D18}" type="presParOf" srcId="{2D3C95EC-EA48-2A43-B6DD-0BCF14E72697}" destId="{97421A19-18EA-4E42-974E-99C45796A07D}" srcOrd="1" destOrd="0" presId="urn:microsoft.com/office/officeart/2005/8/layout/orgChart1"/>
    <dgm:cxn modelId="{65AF984D-D5D9-DD49-98C0-E9D7FA401136}" type="presParOf" srcId="{BFF7B845-B89C-9445-A955-092AFCD9AD53}" destId="{740557D8-1F00-EE4B-AD11-A8D79BB00981}" srcOrd="1" destOrd="0" presId="urn:microsoft.com/office/officeart/2005/8/layout/orgChart1"/>
    <dgm:cxn modelId="{8E63405A-364B-A345-8481-7C3CE5814631}" type="presParOf" srcId="{BFF7B845-B89C-9445-A955-092AFCD9AD53}" destId="{B30B8159-9343-7945-BE58-E576EE027B0B}" srcOrd="2" destOrd="0" presId="urn:microsoft.com/office/officeart/2005/8/layout/orgChart1"/>
    <dgm:cxn modelId="{6292F422-3FE3-454F-8D16-D761AF951851}" type="presParOf" srcId="{C0602041-F753-714F-916E-63A4705E0A31}" destId="{05123627-6D19-4B4B-8BD2-AE1E54736FFF}" srcOrd="6" destOrd="0" presId="urn:microsoft.com/office/officeart/2005/8/layout/orgChart1"/>
    <dgm:cxn modelId="{277B057B-9C57-F544-AA8E-17495F1C4941}" type="presParOf" srcId="{C0602041-F753-714F-916E-63A4705E0A31}" destId="{6182759C-A04C-1A48-94DC-89A876E71F24}" srcOrd="7" destOrd="0" presId="urn:microsoft.com/office/officeart/2005/8/layout/orgChart1"/>
    <dgm:cxn modelId="{8B928002-414D-724F-8206-FC76FDD71B07}" type="presParOf" srcId="{6182759C-A04C-1A48-94DC-89A876E71F24}" destId="{E3950932-DC18-8545-B08F-437A75B06DA9}" srcOrd="0" destOrd="0" presId="urn:microsoft.com/office/officeart/2005/8/layout/orgChart1"/>
    <dgm:cxn modelId="{F4E04767-67F5-4E46-80DC-0A6A6BE139DE}" type="presParOf" srcId="{E3950932-DC18-8545-B08F-437A75B06DA9}" destId="{F8F68C6D-7C5C-FC47-9A84-CB0F9D852B9D}" srcOrd="0" destOrd="0" presId="urn:microsoft.com/office/officeart/2005/8/layout/orgChart1"/>
    <dgm:cxn modelId="{CF9B9469-BF60-9B40-978A-B52B995A39F5}" type="presParOf" srcId="{E3950932-DC18-8545-B08F-437A75B06DA9}" destId="{92018B02-26FD-C647-B68A-D89137094437}" srcOrd="1" destOrd="0" presId="urn:microsoft.com/office/officeart/2005/8/layout/orgChart1"/>
    <dgm:cxn modelId="{91E3DD6A-1FB8-6445-8971-3A7D33AFA3DC}" type="presParOf" srcId="{6182759C-A04C-1A48-94DC-89A876E71F24}" destId="{2EB30E72-0A13-2249-9D4C-1076C2A2EFFA}" srcOrd="1" destOrd="0" presId="urn:microsoft.com/office/officeart/2005/8/layout/orgChart1"/>
    <dgm:cxn modelId="{15640A3A-03C2-AF43-9CAF-6FF57DDD4DBA}" type="presParOf" srcId="{6182759C-A04C-1A48-94DC-89A876E71F24}" destId="{3D70C80C-C1E7-CF42-AB39-6123AF1DFD36}" srcOrd="2" destOrd="0" presId="urn:microsoft.com/office/officeart/2005/8/layout/orgChart1"/>
    <dgm:cxn modelId="{94C70AB2-BB13-B446-930A-804270ACD4F0}" type="presParOf" srcId="{AC63CCE7-921D-5744-92C2-AE1E42D39768}" destId="{3E220964-5BEE-EC49-839C-AA61C9763849}" srcOrd="2" destOrd="0" presId="urn:microsoft.com/office/officeart/2005/8/layout/orgChart1"/>
    <dgm:cxn modelId="{A3E8CA5C-B138-9B44-AE5D-1FB3B690A0B3}" type="presParOf" srcId="{3E220964-5BEE-EC49-839C-AA61C9763849}" destId="{C9052EA9-F867-8849-A83F-2D8AD179947D}" srcOrd="0" destOrd="0" presId="urn:microsoft.com/office/officeart/2005/8/layout/orgChart1"/>
    <dgm:cxn modelId="{11B841E1-C324-E540-AB11-B12BDCB1F4A3}" type="presParOf" srcId="{3E220964-5BEE-EC49-839C-AA61C9763849}" destId="{E11CFBC4-71E1-8B47-AE56-EDD39465EDBF}" srcOrd="1" destOrd="0" presId="urn:microsoft.com/office/officeart/2005/8/layout/orgChart1"/>
    <dgm:cxn modelId="{7AE16E5F-0BD5-AF4B-89F5-47C2DB64A760}" type="presParOf" srcId="{E11CFBC4-71E1-8B47-AE56-EDD39465EDBF}" destId="{915C9243-3588-9144-B09B-8D56C4D8A8E6}" srcOrd="0" destOrd="0" presId="urn:microsoft.com/office/officeart/2005/8/layout/orgChart1"/>
    <dgm:cxn modelId="{445A2711-ADDC-074D-B8E9-C19049657846}" type="presParOf" srcId="{915C9243-3588-9144-B09B-8D56C4D8A8E6}" destId="{53B67FBD-1B43-2545-A834-403286AC6CF8}" srcOrd="0" destOrd="0" presId="urn:microsoft.com/office/officeart/2005/8/layout/orgChart1"/>
    <dgm:cxn modelId="{047655EE-8C90-AC40-AB9E-C0156CFEEB69}" type="presParOf" srcId="{915C9243-3588-9144-B09B-8D56C4D8A8E6}" destId="{F07530DC-F662-5040-A4B2-F2CE00651599}" srcOrd="1" destOrd="0" presId="urn:microsoft.com/office/officeart/2005/8/layout/orgChart1"/>
    <dgm:cxn modelId="{61D1B042-18D4-FA45-8C80-0DED66AB4E33}" type="presParOf" srcId="{E11CFBC4-71E1-8B47-AE56-EDD39465EDBF}" destId="{6ACE4681-94E1-F04C-B5BE-6C0ED1877F38}" srcOrd="1" destOrd="0" presId="urn:microsoft.com/office/officeart/2005/8/layout/orgChart1"/>
    <dgm:cxn modelId="{851962CE-2164-ED40-8A7C-B2F4ADF85FBB}" type="presParOf" srcId="{E11CFBC4-71E1-8B47-AE56-EDD39465EDBF}" destId="{ED9EBC73-7231-9C4D-AC72-8D08F307B70F}" srcOrd="2" destOrd="0" presId="urn:microsoft.com/office/officeart/2005/8/layout/orgChart1"/>
    <dgm:cxn modelId="{B8B6F00C-3BFF-9B47-8D88-CF98A4DD70F8}" type="presParOf" srcId="{ED9EBC73-7231-9C4D-AC72-8D08F307B70F}" destId="{88CEF1EF-82E8-BA46-9CD5-11D096A36204}" srcOrd="0" destOrd="0" presId="urn:microsoft.com/office/officeart/2005/8/layout/orgChart1"/>
    <dgm:cxn modelId="{8FC7F9D9-ACCD-CF48-8AE8-3B1047639105}" type="presParOf" srcId="{ED9EBC73-7231-9C4D-AC72-8D08F307B70F}" destId="{E94973EF-922A-1445-A9DD-3A0B4C00D6C3}" srcOrd="1" destOrd="0" presId="urn:microsoft.com/office/officeart/2005/8/layout/orgChart1"/>
    <dgm:cxn modelId="{B2F88072-5CAC-8547-AD0A-2F4F182EB21B}" type="presParOf" srcId="{E94973EF-922A-1445-A9DD-3A0B4C00D6C3}" destId="{73EC0F90-25DD-CB43-9C0A-053B3FDACB84}" srcOrd="0" destOrd="0" presId="urn:microsoft.com/office/officeart/2005/8/layout/orgChart1"/>
    <dgm:cxn modelId="{C8DC47E6-E068-4F4F-B931-489E0A49355B}" type="presParOf" srcId="{73EC0F90-25DD-CB43-9C0A-053B3FDACB84}" destId="{816E5BE6-7308-3646-9B2C-821300959A80}" srcOrd="0" destOrd="0" presId="urn:microsoft.com/office/officeart/2005/8/layout/orgChart1"/>
    <dgm:cxn modelId="{BAF24CC6-0C19-764D-8FD3-5CEFED72431F}" type="presParOf" srcId="{73EC0F90-25DD-CB43-9C0A-053B3FDACB84}" destId="{04EABAE4-6E1F-834B-A611-D1E2485E10C6}" srcOrd="1" destOrd="0" presId="urn:microsoft.com/office/officeart/2005/8/layout/orgChart1"/>
    <dgm:cxn modelId="{B2C8B182-CCF8-644B-A19A-7BEEAE479A0D}" type="presParOf" srcId="{E94973EF-922A-1445-A9DD-3A0B4C00D6C3}" destId="{9DFB14F5-6CD9-904E-B10F-64942D25B2C5}" srcOrd="1" destOrd="0" presId="urn:microsoft.com/office/officeart/2005/8/layout/orgChart1"/>
    <dgm:cxn modelId="{4294BE3E-E1F3-8141-85A0-3BC408A93BC7}" type="presParOf" srcId="{E94973EF-922A-1445-A9DD-3A0B4C00D6C3}" destId="{311951F1-E5B9-D049-80CD-BB7538B425CC}" srcOrd="2" destOrd="0" presId="urn:microsoft.com/office/officeart/2005/8/layout/orgChart1"/>
    <dgm:cxn modelId="{DA8390F3-3051-6F48-B568-4EC02BBF79C6}" type="presParOf" srcId="{ED9EBC73-7231-9C4D-AC72-8D08F307B70F}" destId="{8FF1E8CC-B785-C14F-AC95-D3DFBC1C4EBA}" srcOrd="2" destOrd="0" presId="urn:microsoft.com/office/officeart/2005/8/layout/orgChart1"/>
    <dgm:cxn modelId="{9D2998DD-CA45-FB49-9277-D518E19E53C9}" type="presParOf" srcId="{ED9EBC73-7231-9C4D-AC72-8D08F307B70F}" destId="{535AFC67-705E-5E45-8CFF-66B30FA4CA1D}" srcOrd="3" destOrd="0" presId="urn:microsoft.com/office/officeart/2005/8/layout/orgChart1"/>
    <dgm:cxn modelId="{431DBDB1-BB49-0E4C-9D55-5724802E07EB}" type="presParOf" srcId="{535AFC67-705E-5E45-8CFF-66B30FA4CA1D}" destId="{71E22CC8-534C-CB46-AC94-F7CE879C83F4}" srcOrd="0" destOrd="0" presId="urn:microsoft.com/office/officeart/2005/8/layout/orgChart1"/>
    <dgm:cxn modelId="{1780612C-21C6-DE42-94E0-B16179CB0C52}" type="presParOf" srcId="{71E22CC8-534C-CB46-AC94-F7CE879C83F4}" destId="{F325C702-1D20-F441-B79C-FC2E5C8AA495}" srcOrd="0" destOrd="0" presId="urn:microsoft.com/office/officeart/2005/8/layout/orgChart1"/>
    <dgm:cxn modelId="{D3D68EB3-22B7-DF46-8DC7-EFA292CD3F2C}" type="presParOf" srcId="{71E22CC8-534C-CB46-AC94-F7CE879C83F4}" destId="{6E73E6B6-9205-D549-AEE0-6096832B5BB6}" srcOrd="1" destOrd="0" presId="urn:microsoft.com/office/officeart/2005/8/layout/orgChart1"/>
    <dgm:cxn modelId="{4C267D12-D370-7445-A9A5-E80D201EB463}" type="presParOf" srcId="{535AFC67-705E-5E45-8CFF-66B30FA4CA1D}" destId="{226F22DF-422F-9247-93CD-85C2CD88D243}" srcOrd="1" destOrd="0" presId="urn:microsoft.com/office/officeart/2005/8/layout/orgChart1"/>
    <dgm:cxn modelId="{63D62BAA-349E-7E4F-877D-9E4D0F6F5823}" type="presParOf" srcId="{535AFC67-705E-5E45-8CFF-66B30FA4CA1D}" destId="{23D8719E-748B-024E-AF3D-DBDDA314A276}" srcOrd="2" destOrd="0" presId="urn:microsoft.com/office/officeart/2005/8/layout/orgChart1"/>
    <dgm:cxn modelId="{B6B4F1C1-C91E-D946-8439-F0A79EDA8B49}" type="presParOf" srcId="{ED9EBC73-7231-9C4D-AC72-8D08F307B70F}" destId="{F63846CB-4C26-D54A-917F-92D57B5B92F7}" srcOrd="4" destOrd="0" presId="urn:microsoft.com/office/officeart/2005/8/layout/orgChart1"/>
    <dgm:cxn modelId="{BD89720A-22EB-7845-9FD5-2319E33F9E65}" type="presParOf" srcId="{ED9EBC73-7231-9C4D-AC72-8D08F307B70F}" destId="{3055ED73-0A8A-CD44-93AB-CC8C7D397CC2}" srcOrd="5" destOrd="0" presId="urn:microsoft.com/office/officeart/2005/8/layout/orgChart1"/>
    <dgm:cxn modelId="{B3119C6B-811C-A14F-B10B-BF5AAAD283C5}" type="presParOf" srcId="{3055ED73-0A8A-CD44-93AB-CC8C7D397CC2}" destId="{5AEC07D6-8A24-2245-96D5-F177E4F964CC}" srcOrd="0" destOrd="0" presId="urn:microsoft.com/office/officeart/2005/8/layout/orgChart1"/>
    <dgm:cxn modelId="{A756D129-A4E0-BE44-BB35-F14A0E805FC3}" type="presParOf" srcId="{5AEC07D6-8A24-2245-96D5-F177E4F964CC}" destId="{175B1E7C-1D37-3748-8545-3E3C2D3AE9F1}" srcOrd="0" destOrd="0" presId="urn:microsoft.com/office/officeart/2005/8/layout/orgChart1"/>
    <dgm:cxn modelId="{66346672-01D3-954A-86A7-62A4471B6D71}" type="presParOf" srcId="{5AEC07D6-8A24-2245-96D5-F177E4F964CC}" destId="{D5C7007D-B86F-BA4E-BE48-3F8DE64F9244}" srcOrd="1" destOrd="0" presId="urn:microsoft.com/office/officeart/2005/8/layout/orgChart1"/>
    <dgm:cxn modelId="{8B492E27-7311-8F4B-BC87-238BC078AD55}" type="presParOf" srcId="{3055ED73-0A8A-CD44-93AB-CC8C7D397CC2}" destId="{8408143F-202F-8248-909A-2DE5136995DE}" srcOrd="1" destOrd="0" presId="urn:microsoft.com/office/officeart/2005/8/layout/orgChart1"/>
    <dgm:cxn modelId="{A7E7462A-1487-D948-8730-3707A92EBAD7}" type="presParOf" srcId="{3055ED73-0A8A-CD44-93AB-CC8C7D397CC2}" destId="{850CC315-740F-BC48-AF1C-8472DC67373C}" srcOrd="2" destOrd="0" presId="urn:microsoft.com/office/officeart/2005/8/layout/orgChart1"/>
    <dgm:cxn modelId="{C8746E67-6EC4-EA48-8924-97CD0726CDD6}" type="presParOf" srcId="{ED9EBC73-7231-9C4D-AC72-8D08F307B70F}" destId="{7EA73E7A-B96E-3F48-BD6E-4421BF568EDD}" srcOrd="6" destOrd="0" presId="urn:microsoft.com/office/officeart/2005/8/layout/orgChart1"/>
    <dgm:cxn modelId="{B513E881-3604-6B42-9EE7-B5366C583F8C}" type="presParOf" srcId="{ED9EBC73-7231-9C4D-AC72-8D08F307B70F}" destId="{14AC870D-3B07-934A-A176-FAFB5D129BA8}" srcOrd="7" destOrd="0" presId="urn:microsoft.com/office/officeart/2005/8/layout/orgChart1"/>
    <dgm:cxn modelId="{4EED44AB-716A-3943-93E1-34BE8655E5E2}" type="presParOf" srcId="{14AC870D-3B07-934A-A176-FAFB5D129BA8}" destId="{2266AEA3-FFD2-E24D-848B-BE574C15AFEF}" srcOrd="0" destOrd="0" presId="urn:microsoft.com/office/officeart/2005/8/layout/orgChart1"/>
    <dgm:cxn modelId="{13AC4A16-241C-294C-8096-5FCFE40C6094}" type="presParOf" srcId="{2266AEA3-FFD2-E24D-848B-BE574C15AFEF}" destId="{084A2FFA-6566-DD4A-830E-FDD4B3EC317C}" srcOrd="0" destOrd="0" presId="urn:microsoft.com/office/officeart/2005/8/layout/orgChart1"/>
    <dgm:cxn modelId="{9AB24CD2-C38B-0747-A807-973092B635A8}" type="presParOf" srcId="{2266AEA3-FFD2-E24D-848B-BE574C15AFEF}" destId="{7C2B9E42-730F-D746-806C-5BA0B6BF37C5}" srcOrd="1" destOrd="0" presId="urn:microsoft.com/office/officeart/2005/8/layout/orgChart1"/>
    <dgm:cxn modelId="{102030CA-6FBF-EC45-B5C4-632F0185BB8C}" type="presParOf" srcId="{14AC870D-3B07-934A-A176-FAFB5D129BA8}" destId="{75987995-FE88-7944-B078-F661D37EA7B5}" srcOrd="1" destOrd="0" presId="urn:microsoft.com/office/officeart/2005/8/layout/orgChart1"/>
    <dgm:cxn modelId="{0AA3C9F3-02CF-734E-B8E6-FD6645C811D5}" type="presParOf" srcId="{14AC870D-3B07-934A-A176-FAFB5D129BA8}" destId="{9EB855F9-3A11-1A4B-A0DB-CD74AC8CD209}" srcOrd="2" destOrd="0" presId="urn:microsoft.com/office/officeart/2005/8/layout/orgChart1"/>
    <dgm:cxn modelId="{3569E88E-AE02-1A46-86B7-A42F36609EAC}" type="presParOf" srcId="{ED9EBC73-7231-9C4D-AC72-8D08F307B70F}" destId="{024C15BA-66D4-A24C-A4BE-60359ADCCEAD}" srcOrd="8" destOrd="0" presId="urn:microsoft.com/office/officeart/2005/8/layout/orgChart1"/>
    <dgm:cxn modelId="{B6836581-103B-C543-933F-8E53490A029E}" type="presParOf" srcId="{ED9EBC73-7231-9C4D-AC72-8D08F307B70F}" destId="{C559571A-3C90-5143-9D82-AF24D11B7424}" srcOrd="9" destOrd="0" presId="urn:microsoft.com/office/officeart/2005/8/layout/orgChart1"/>
    <dgm:cxn modelId="{741B4557-2719-E74E-86E9-6A72D461E907}" type="presParOf" srcId="{C559571A-3C90-5143-9D82-AF24D11B7424}" destId="{F111B52F-FD3D-4646-8B0A-82028574860E}" srcOrd="0" destOrd="0" presId="urn:microsoft.com/office/officeart/2005/8/layout/orgChart1"/>
    <dgm:cxn modelId="{C94DEF5E-DC44-4142-8EE8-F1C506D0A2DE}" type="presParOf" srcId="{F111B52F-FD3D-4646-8B0A-82028574860E}" destId="{42DDF0D4-F7E2-2641-BFC1-FF5D76D5C86A}" srcOrd="0" destOrd="0" presId="urn:microsoft.com/office/officeart/2005/8/layout/orgChart1"/>
    <dgm:cxn modelId="{DA825229-32DA-7649-B042-F85D10491588}" type="presParOf" srcId="{F111B52F-FD3D-4646-8B0A-82028574860E}" destId="{1BE44036-DE93-F640-B499-BD26CDFDB23A}" srcOrd="1" destOrd="0" presId="urn:microsoft.com/office/officeart/2005/8/layout/orgChart1"/>
    <dgm:cxn modelId="{42A36EE0-1C5B-AD41-891D-447B442A439C}" type="presParOf" srcId="{C559571A-3C90-5143-9D82-AF24D11B7424}" destId="{677DBD4C-B319-CF47-A4AD-D00828FFDA48}" srcOrd="1" destOrd="0" presId="urn:microsoft.com/office/officeart/2005/8/layout/orgChart1"/>
    <dgm:cxn modelId="{DAD09AED-52DC-154E-AD39-B3D1EBFA45CF}" type="presParOf" srcId="{C559571A-3C90-5143-9D82-AF24D11B7424}" destId="{0886EE63-8611-4041-AF04-7075D9F3464E}" srcOrd="2" destOrd="0" presId="urn:microsoft.com/office/officeart/2005/8/layout/orgChart1"/>
    <dgm:cxn modelId="{903A26DF-A66E-AA4A-AEE4-066D2C443179}" type="presParOf" srcId="{ED9EBC73-7231-9C4D-AC72-8D08F307B70F}" destId="{507EA708-BB8E-2A48-8F13-5EA71915F220}" srcOrd="10" destOrd="0" presId="urn:microsoft.com/office/officeart/2005/8/layout/orgChart1"/>
    <dgm:cxn modelId="{117595AA-5B72-2445-94DC-5C46ECD2C2F5}" type="presParOf" srcId="{ED9EBC73-7231-9C4D-AC72-8D08F307B70F}" destId="{420DA1BF-E299-E040-B310-CF3104DF215B}" srcOrd="11" destOrd="0" presId="urn:microsoft.com/office/officeart/2005/8/layout/orgChart1"/>
    <dgm:cxn modelId="{C92FEA0B-9D3B-6145-9A5D-821D57F861A7}" type="presParOf" srcId="{420DA1BF-E299-E040-B310-CF3104DF215B}" destId="{1AD2BEA3-667C-B644-88E2-70BBE133BFC3}" srcOrd="0" destOrd="0" presId="urn:microsoft.com/office/officeart/2005/8/layout/orgChart1"/>
    <dgm:cxn modelId="{B0711EB9-E4BD-0742-8401-60FDCECF1F7D}" type="presParOf" srcId="{1AD2BEA3-667C-B644-88E2-70BBE133BFC3}" destId="{CFD426A9-A485-B443-8DA8-170A9C4771F4}" srcOrd="0" destOrd="0" presId="urn:microsoft.com/office/officeart/2005/8/layout/orgChart1"/>
    <dgm:cxn modelId="{8FC1FAA2-58D5-9843-B14A-5F316D730993}" type="presParOf" srcId="{1AD2BEA3-667C-B644-88E2-70BBE133BFC3}" destId="{0618E82F-AD83-7346-9CD9-2D6F7A78D9C1}" srcOrd="1" destOrd="0" presId="urn:microsoft.com/office/officeart/2005/8/layout/orgChart1"/>
    <dgm:cxn modelId="{3FF16983-3F2E-FD47-8F23-DBD7E6A78D97}" type="presParOf" srcId="{420DA1BF-E299-E040-B310-CF3104DF215B}" destId="{F4D08953-5218-9449-B97C-894D8C97CEC3}" srcOrd="1" destOrd="0" presId="urn:microsoft.com/office/officeart/2005/8/layout/orgChart1"/>
    <dgm:cxn modelId="{630BE7EE-9931-8745-8883-C90709BAADE0}" type="presParOf" srcId="{420DA1BF-E299-E040-B310-CF3104DF215B}" destId="{92CFAF1E-55AA-5141-A097-D1D1E831AC85}" srcOrd="2" destOrd="0" presId="urn:microsoft.com/office/officeart/2005/8/layout/orgChart1"/>
    <dgm:cxn modelId="{F1DD821F-514B-B648-8862-488549801622}" type="presParOf" srcId="{ED9EBC73-7231-9C4D-AC72-8D08F307B70F}" destId="{2BA61D78-E8EA-DF47-A5CE-263A8D7D0996}" srcOrd="12" destOrd="0" presId="urn:microsoft.com/office/officeart/2005/8/layout/orgChart1"/>
    <dgm:cxn modelId="{17FF1C75-94F2-0348-B5F6-106D92AE170F}" type="presParOf" srcId="{ED9EBC73-7231-9C4D-AC72-8D08F307B70F}" destId="{BD799227-F9D4-834B-BDA4-57DAD8E4CDC7}" srcOrd="13" destOrd="0" presId="urn:microsoft.com/office/officeart/2005/8/layout/orgChart1"/>
    <dgm:cxn modelId="{D2F0A69D-526D-C34B-BAB5-CE27EAF57D8F}" type="presParOf" srcId="{BD799227-F9D4-834B-BDA4-57DAD8E4CDC7}" destId="{8A7EF5BA-43CF-1041-AF74-92CAFCCFD149}" srcOrd="0" destOrd="0" presId="urn:microsoft.com/office/officeart/2005/8/layout/orgChart1"/>
    <dgm:cxn modelId="{5F9D09A5-616D-E644-A4E5-55302089F147}" type="presParOf" srcId="{8A7EF5BA-43CF-1041-AF74-92CAFCCFD149}" destId="{A9294229-DCBF-0442-9CC5-3A732FD7C5E5}" srcOrd="0" destOrd="0" presId="urn:microsoft.com/office/officeart/2005/8/layout/orgChart1"/>
    <dgm:cxn modelId="{BC5F4124-2C7A-0B46-8B11-E5E11A8CEA48}" type="presParOf" srcId="{8A7EF5BA-43CF-1041-AF74-92CAFCCFD149}" destId="{3B0BC2B5-A12B-6842-9FE5-2BF86E61E893}" srcOrd="1" destOrd="0" presId="urn:microsoft.com/office/officeart/2005/8/layout/orgChart1"/>
    <dgm:cxn modelId="{353209B6-BD30-424D-AF78-687A175D96C2}" type="presParOf" srcId="{BD799227-F9D4-834B-BDA4-57DAD8E4CDC7}" destId="{5B25B51E-DF2E-EC44-A452-8C7B42BDCEE6}" srcOrd="1" destOrd="0" presId="urn:microsoft.com/office/officeart/2005/8/layout/orgChart1"/>
    <dgm:cxn modelId="{EC051C88-A0EC-9840-B35F-155FD5C2FE74}" type="presParOf" srcId="{BD799227-F9D4-834B-BDA4-57DAD8E4CDC7}" destId="{5214FB66-87EC-654B-8BB3-ED60E195FAB0}" srcOrd="2" destOrd="0" presId="urn:microsoft.com/office/officeart/2005/8/layout/orgChart1"/>
    <dgm:cxn modelId="{A5943A0E-99E7-0544-B61B-25C5716D9153}" type="presParOf" srcId="{C8E146D4-C6C4-F442-AF6B-BA3267BA62D8}" destId="{B54A8D7E-28F2-1C4A-A5A6-FCC559C23605}" srcOrd="1" destOrd="0" presId="urn:microsoft.com/office/officeart/2005/8/layout/orgChart1"/>
    <dgm:cxn modelId="{56FD0FF0-9885-3F4C-A736-0B4B40E98724}" type="presParOf" srcId="{B54A8D7E-28F2-1C4A-A5A6-FCC559C23605}" destId="{3AC4F20D-411D-EB4A-92F8-B86B658517D0}" srcOrd="0" destOrd="0" presId="urn:microsoft.com/office/officeart/2005/8/layout/orgChart1"/>
    <dgm:cxn modelId="{0B53B689-ACD6-294F-8138-7657FFCA1D73}" type="presParOf" srcId="{3AC4F20D-411D-EB4A-92F8-B86B658517D0}" destId="{4555A9D6-7B7B-0942-868F-FF5C600105F1}" srcOrd="0" destOrd="0" presId="urn:microsoft.com/office/officeart/2005/8/layout/orgChart1"/>
    <dgm:cxn modelId="{CD00D761-1174-0440-A5A3-52DB567E7BAA}" type="presParOf" srcId="{3AC4F20D-411D-EB4A-92F8-B86B658517D0}" destId="{F86A5B29-727C-0340-A32B-71317F56D9CB}" srcOrd="1" destOrd="0" presId="urn:microsoft.com/office/officeart/2005/8/layout/orgChart1"/>
    <dgm:cxn modelId="{A7AC0B3E-2869-2A46-88B5-ABDE143C9949}" type="presParOf" srcId="{B54A8D7E-28F2-1C4A-A5A6-FCC559C23605}" destId="{4482068D-8334-C942-9F78-55699F45C95E}" srcOrd="1" destOrd="0" presId="urn:microsoft.com/office/officeart/2005/8/layout/orgChart1"/>
    <dgm:cxn modelId="{816DB6B0-B5D1-B048-85DD-4729032A3F7F}" type="presParOf" srcId="{B54A8D7E-28F2-1C4A-A5A6-FCC559C23605}" destId="{96997068-3A0C-AA4A-BE7C-A02D85871543}" srcOrd="2" destOrd="0" presId="urn:microsoft.com/office/officeart/2005/8/layout/orgChart1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2A1CFA-0BEE-A14E-9B0F-5A2C60A84DAF}" type="doc">
      <dgm:prSet loTypeId="urn:microsoft.com/office/officeart/2005/8/layout/hierarchy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51EDC63-86D3-9B43-A701-2595A1C12DAA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US" sz="1200" dirty="0"/>
            <a:t>Virtual Desktop</a:t>
          </a:r>
        </a:p>
      </dgm:t>
    </dgm:pt>
    <dgm:pt modelId="{14188717-7665-9D44-9614-2175FA46DCE8}" type="parTrans" cxnId="{8AFFBFBC-CAF3-0E4C-ACAA-CAF6B86E6210}">
      <dgm:prSet/>
      <dgm:spPr/>
      <dgm:t>
        <a:bodyPr/>
        <a:lstStyle/>
        <a:p>
          <a:endParaRPr lang="en-US" sz="1200"/>
        </a:p>
      </dgm:t>
    </dgm:pt>
    <dgm:pt modelId="{30C0DD08-1ABC-CB4E-8187-D4593DA4C998}" type="sibTrans" cxnId="{8AFFBFBC-CAF3-0E4C-ACAA-CAF6B86E6210}">
      <dgm:prSet/>
      <dgm:spPr/>
      <dgm:t>
        <a:bodyPr/>
        <a:lstStyle/>
        <a:p>
          <a:endParaRPr lang="en-US" sz="1200"/>
        </a:p>
      </dgm:t>
    </dgm:pt>
    <dgm:pt modelId="{5A672313-9FA0-8A49-936C-4ADD52473B7E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US" sz="1200" dirty="0"/>
            <a:t>Virtual Desktop</a:t>
          </a:r>
        </a:p>
      </dgm:t>
    </dgm:pt>
    <dgm:pt modelId="{D6FA9992-A506-5E47-BA4E-6BAF69425A05}" type="parTrans" cxnId="{0859873A-F802-414D-A8AC-F773E3D3B205}">
      <dgm:prSet/>
      <dgm:spPr/>
      <dgm:t>
        <a:bodyPr/>
        <a:lstStyle/>
        <a:p>
          <a:endParaRPr lang="en-US" sz="1200"/>
        </a:p>
      </dgm:t>
    </dgm:pt>
    <dgm:pt modelId="{641D515C-2390-E74E-B727-FA335B2D9A74}" type="sibTrans" cxnId="{0859873A-F802-414D-A8AC-F773E3D3B205}">
      <dgm:prSet/>
      <dgm:spPr/>
      <dgm:t>
        <a:bodyPr/>
        <a:lstStyle/>
        <a:p>
          <a:endParaRPr lang="en-US" sz="1200"/>
        </a:p>
      </dgm:t>
    </dgm:pt>
    <dgm:pt modelId="{698630C3-FC49-1A4C-A39C-74CF4624D3DB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US" sz="1200" dirty="0"/>
            <a:t>……..</a:t>
          </a:r>
        </a:p>
      </dgm:t>
    </dgm:pt>
    <dgm:pt modelId="{3FFB9EC1-85C1-3147-A3A9-4857054550B9}" type="parTrans" cxnId="{CCD7E72D-3893-6449-AA6A-12895822B111}">
      <dgm:prSet/>
      <dgm:spPr/>
      <dgm:t>
        <a:bodyPr/>
        <a:lstStyle/>
        <a:p>
          <a:endParaRPr lang="en-US" sz="1200"/>
        </a:p>
      </dgm:t>
    </dgm:pt>
    <dgm:pt modelId="{5AE98BE8-32C9-9446-8669-D89E3D20EC9C}" type="sibTrans" cxnId="{CCD7E72D-3893-6449-AA6A-12895822B111}">
      <dgm:prSet/>
      <dgm:spPr/>
      <dgm:t>
        <a:bodyPr/>
        <a:lstStyle/>
        <a:p>
          <a:endParaRPr lang="en-US" sz="1200"/>
        </a:p>
      </dgm:t>
    </dgm:pt>
    <dgm:pt modelId="{4154C05C-8E6C-E04A-A3C8-6AF34698CC70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US" sz="1200" dirty="0"/>
            <a:t>Virtual Desktop</a:t>
          </a:r>
        </a:p>
      </dgm:t>
    </dgm:pt>
    <dgm:pt modelId="{44D56945-FCCB-5C4E-8DEC-052D62A1431E}" type="parTrans" cxnId="{658CDE12-F351-6C4C-8AEA-28240B40E511}">
      <dgm:prSet/>
      <dgm:spPr/>
      <dgm:t>
        <a:bodyPr/>
        <a:lstStyle/>
        <a:p>
          <a:endParaRPr lang="en-US"/>
        </a:p>
      </dgm:t>
    </dgm:pt>
    <dgm:pt modelId="{6B6A1D49-76F0-F942-998A-2743DD01B0C9}" type="sibTrans" cxnId="{658CDE12-F351-6C4C-8AEA-28240B40E511}">
      <dgm:prSet/>
      <dgm:spPr/>
      <dgm:t>
        <a:bodyPr/>
        <a:lstStyle/>
        <a:p>
          <a:endParaRPr lang="en-US"/>
        </a:p>
      </dgm:t>
    </dgm:pt>
    <dgm:pt modelId="{38176960-ECCE-7245-BFF1-B7A0CFF1865D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US" sz="1200" dirty="0"/>
            <a:t>Virtual Desktop</a:t>
          </a:r>
        </a:p>
      </dgm:t>
    </dgm:pt>
    <dgm:pt modelId="{8A775638-7E11-A341-9368-5A46E2D3623C}" type="parTrans" cxnId="{EA9DC169-1C52-2F4A-BE73-B6BC94AFB498}">
      <dgm:prSet/>
      <dgm:spPr/>
      <dgm:t>
        <a:bodyPr/>
        <a:lstStyle/>
        <a:p>
          <a:endParaRPr lang="en-US"/>
        </a:p>
      </dgm:t>
    </dgm:pt>
    <dgm:pt modelId="{BC1F1F69-BCE7-A346-9C4C-E11937359C48}" type="sibTrans" cxnId="{EA9DC169-1C52-2F4A-BE73-B6BC94AFB498}">
      <dgm:prSet/>
      <dgm:spPr/>
      <dgm:t>
        <a:bodyPr/>
        <a:lstStyle/>
        <a:p>
          <a:endParaRPr lang="en-US"/>
        </a:p>
      </dgm:t>
    </dgm:pt>
    <dgm:pt modelId="{C7DDBB87-1784-F34F-9403-E17BF97D42D0}" type="pres">
      <dgm:prSet presAssocID="{1C2A1CFA-0BEE-A14E-9B0F-5A2C60A84DA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FDB83B3-7AC3-5042-9C05-27A9B84A6578}" type="pres">
      <dgm:prSet presAssocID="{E51EDC63-86D3-9B43-A701-2595A1C12DAA}" presName="root" presStyleCnt="0"/>
      <dgm:spPr/>
    </dgm:pt>
    <dgm:pt modelId="{76F7F50D-309E-6045-B5D0-61613E194C7A}" type="pres">
      <dgm:prSet presAssocID="{E51EDC63-86D3-9B43-A701-2595A1C12DAA}" presName="rootComposite" presStyleCnt="0"/>
      <dgm:spPr/>
    </dgm:pt>
    <dgm:pt modelId="{8F5C8BBC-91F0-1F4C-A57B-BB78B49300B5}" type="pres">
      <dgm:prSet presAssocID="{E51EDC63-86D3-9B43-A701-2595A1C12DAA}" presName="rootText" presStyleLbl="node1" presStyleIdx="0" presStyleCnt="5" custScaleX="223251" custScaleY="398549" custLinFactX="114677" custLinFactY="-300000" custLinFactNeighborX="200000" custLinFactNeighborY="-395346"/>
      <dgm:spPr/>
    </dgm:pt>
    <dgm:pt modelId="{04C71C0F-9F63-C944-B0EC-9454F78AD465}" type="pres">
      <dgm:prSet presAssocID="{E51EDC63-86D3-9B43-A701-2595A1C12DAA}" presName="rootConnector" presStyleLbl="node1" presStyleIdx="0" presStyleCnt="5"/>
      <dgm:spPr/>
    </dgm:pt>
    <dgm:pt modelId="{079A9920-9B36-784E-BA67-675CFF6BE39A}" type="pres">
      <dgm:prSet presAssocID="{E51EDC63-86D3-9B43-A701-2595A1C12DAA}" presName="childShape" presStyleCnt="0"/>
      <dgm:spPr/>
    </dgm:pt>
    <dgm:pt modelId="{A67A323C-4FB0-9847-9F58-DC6E08C36103}" type="pres">
      <dgm:prSet presAssocID="{5A672313-9FA0-8A49-936C-4ADD52473B7E}" presName="root" presStyleCnt="0"/>
      <dgm:spPr/>
    </dgm:pt>
    <dgm:pt modelId="{C7D5C95C-F53F-F349-A9D7-267D3EB0DB8F}" type="pres">
      <dgm:prSet presAssocID="{5A672313-9FA0-8A49-936C-4ADD52473B7E}" presName="rootComposite" presStyleCnt="0"/>
      <dgm:spPr/>
    </dgm:pt>
    <dgm:pt modelId="{33DE9F5A-8955-ED46-BFD3-262843AA0FAA}" type="pres">
      <dgm:prSet presAssocID="{5A672313-9FA0-8A49-936C-4ADD52473B7E}" presName="rootText" presStyleLbl="node1" presStyleIdx="1" presStyleCnt="5" custScaleX="208659" custScaleY="391764" custLinFactX="300000" custLinFactY="-300000" custLinFactNeighborX="334734" custLinFactNeighborY="-369621"/>
      <dgm:spPr/>
    </dgm:pt>
    <dgm:pt modelId="{CE00C705-EC7E-E940-A318-0050B262140A}" type="pres">
      <dgm:prSet presAssocID="{5A672313-9FA0-8A49-936C-4ADD52473B7E}" presName="rootConnector" presStyleLbl="node1" presStyleIdx="1" presStyleCnt="5"/>
      <dgm:spPr/>
    </dgm:pt>
    <dgm:pt modelId="{071EFE84-D9DC-E34A-92BB-6B02D18AF09F}" type="pres">
      <dgm:prSet presAssocID="{5A672313-9FA0-8A49-936C-4ADD52473B7E}" presName="childShape" presStyleCnt="0"/>
      <dgm:spPr/>
    </dgm:pt>
    <dgm:pt modelId="{C6D87C88-7DB7-3041-A206-08D792ED6FD4}" type="pres">
      <dgm:prSet presAssocID="{4154C05C-8E6C-E04A-A3C8-6AF34698CC70}" presName="root" presStyleCnt="0"/>
      <dgm:spPr/>
    </dgm:pt>
    <dgm:pt modelId="{F9FD7B2A-7EE5-7349-9982-D3ACF4D66371}" type="pres">
      <dgm:prSet presAssocID="{4154C05C-8E6C-E04A-A3C8-6AF34698CC70}" presName="rootComposite" presStyleCnt="0"/>
      <dgm:spPr/>
    </dgm:pt>
    <dgm:pt modelId="{518565D1-231D-C144-970C-F3AD7C86BD2B}" type="pres">
      <dgm:prSet presAssocID="{4154C05C-8E6C-E04A-A3C8-6AF34698CC70}" presName="rootText" presStyleLbl="node1" presStyleIdx="2" presStyleCnt="5" custScaleX="233220" custScaleY="409860" custLinFactX="-58466" custLinFactY="-33813" custLinFactNeighborX="-100000" custLinFactNeighborY="-100000"/>
      <dgm:spPr/>
    </dgm:pt>
    <dgm:pt modelId="{12EB7287-C295-2945-97A0-EC476941B050}" type="pres">
      <dgm:prSet presAssocID="{4154C05C-8E6C-E04A-A3C8-6AF34698CC70}" presName="rootConnector" presStyleLbl="node1" presStyleIdx="2" presStyleCnt="5"/>
      <dgm:spPr/>
    </dgm:pt>
    <dgm:pt modelId="{D310BFA4-3083-B944-B8B4-E485C44E73BE}" type="pres">
      <dgm:prSet presAssocID="{4154C05C-8E6C-E04A-A3C8-6AF34698CC70}" presName="childShape" presStyleCnt="0"/>
      <dgm:spPr/>
    </dgm:pt>
    <dgm:pt modelId="{C8D507BE-2FDA-AC41-B529-934D1B21A3DE}" type="pres">
      <dgm:prSet presAssocID="{38176960-ECCE-7245-BFF1-B7A0CFF1865D}" presName="root" presStyleCnt="0"/>
      <dgm:spPr/>
    </dgm:pt>
    <dgm:pt modelId="{801403FC-5C29-714B-93E7-202526C83335}" type="pres">
      <dgm:prSet presAssocID="{38176960-ECCE-7245-BFF1-B7A0CFF1865D}" presName="rootComposite" presStyleCnt="0"/>
      <dgm:spPr/>
    </dgm:pt>
    <dgm:pt modelId="{89C1A4D4-1C07-4C46-A666-3A3B38FCD65E}" type="pres">
      <dgm:prSet presAssocID="{38176960-ECCE-7245-BFF1-B7A0CFF1865D}" presName="rootText" presStyleLbl="node1" presStyleIdx="3" presStyleCnt="5" custScaleX="203887" custScaleY="379678" custLinFactX="55501" custLinFactY="-21846" custLinFactNeighborX="100000" custLinFactNeighborY="-100000"/>
      <dgm:spPr/>
    </dgm:pt>
    <dgm:pt modelId="{C414571F-8C6A-E846-995F-8F5DDD76D31E}" type="pres">
      <dgm:prSet presAssocID="{38176960-ECCE-7245-BFF1-B7A0CFF1865D}" presName="rootConnector" presStyleLbl="node1" presStyleIdx="3" presStyleCnt="5"/>
      <dgm:spPr/>
    </dgm:pt>
    <dgm:pt modelId="{0E9B9FEF-2126-094F-8B6D-FB8B8A3A4DBB}" type="pres">
      <dgm:prSet presAssocID="{38176960-ECCE-7245-BFF1-B7A0CFF1865D}" presName="childShape" presStyleCnt="0"/>
      <dgm:spPr/>
    </dgm:pt>
    <dgm:pt modelId="{1C03B1D4-E3D1-8441-8411-8F67EA14CEDC}" type="pres">
      <dgm:prSet presAssocID="{698630C3-FC49-1A4C-A39C-74CF4624D3DB}" presName="root" presStyleCnt="0"/>
      <dgm:spPr/>
    </dgm:pt>
    <dgm:pt modelId="{8FF2811A-76A1-4444-8061-F539E3CF26A0}" type="pres">
      <dgm:prSet presAssocID="{698630C3-FC49-1A4C-A39C-74CF4624D3DB}" presName="rootComposite" presStyleCnt="0"/>
      <dgm:spPr/>
    </dgm:pt>
    <dgm:pt modelId="{B0308E23-1AC7-A541-AD47-AFF37545EDF5}" type="pres">
      <dgm:prSet presAssocID="{698630C3-FC49-1A4C-A39C-74CF4624D3DB}" presName="rootText" presStyleLbl="node1" presStyleIdx="4" presStyleCnt="5" custScaleX="367839" custScaleY="568685" custLinFactX="-200000" custLinFactY="326339" custLinFactNeighborX="-215368" custLinFactNeighborY="400000"/>
      <dgm:spPr/>
    </dgm:pt>
    <dgm:pt modelId="{D0CE4E89-51F2-A74D-B6F2-DCA92B97AB7F}" type="pres">
      <dgm:prSet presAssocID="{698630C3-FC49-1A4C-A39C-74CF4624D3DB}" presName="rootConnector" presStyleLbl="node1" presStyleIdx="4" presStyleCnt="5"/>
      <dgm:spPr/>
    </dgm:pt>
    <dgm:pt modelId="{B7B310D1-997F-054A-A332-0123ABFC0ABF}" type="pres">
      <dgm:prSet presAssocID="{698630C3-FC49-1A4C-A39C-74CF4624D3DB}" presName="childShape" presStyleCnt="0"/>
      <dgm:spPr/>
    </dgm:pt>
  </dgm:ptLst>
  <dgm:cxnLst>
    <dgm:cxn modelId="{658CDE12-F351-6C4C-8AEA-28240B40E511}" srcId="{1C2A1CFA-0BEE-A14E-9B0F-5A2C60A84DAF}" destId="{4154C05C-8E6C-E04A-A3C8-6AF34698CC70}" srcOrd="2" destOrd="0" parTransId="{44D56945-FCCB-5C4E-8DEC-052D62A1431E}" sibTransId="{6B6A1D49-76F0-F942-998A-2743DD01B0C9}"/>
    <dgm:cxn modelId="{CCD7E72D-3893-6449-AA6A-12895822B111}" srcId="{1C2A1CFA-0BEE-A14E-9B0F-5A2C60A84DAF}" destId="{698630C3-FC49-1A4C-A39C-74CF4624D3DB}" srcOrd="4" destOrd="0" parTransId="{3FFB9EC1-85C1-3147-A3A9-4857054550B9}" sibTransId="{5AE98BE8-32C9-9446-8669-D89E3D20EC9C}"/>
    <dgm:cxn modelId="{0859873A-F802-414D-A8AC-F773E3D3B205}" srcId="{1C2A1CFA-0BEE-A14E-9B0F-5A2C60A84DAF}" destId="{5A672313-9FA0-8A49-936C-4ADD52473B7E}" srcOrd="1" destOrd="0" parTransId="{D6FA9992-A506-5E47-BA4E-6BAF69425A05}" sibTransId="{641D515C-2390-E74E-B727-FA335B2D9A74}"/>
    <dgm:cxn modelId="{9E5CDD4F-2A90-A644-8110-F8C7A4611CA7}" type="presOf" srcId="{E51EDC63-86D3-9B43-A701-2595A1C12DAA}" destId="{04C71C0F-9F63-C944-B0EC-9454F78AD465}" srcOrd="1" destOrd="0" presId="urn:microsoft.com/office/officeart/2005/8/layout/hierarchy3"/>
    <dgm:cxn modelId="{16E12C67-3A31-D343-A7C4-CAD30CAD332E}" type="presOf" srcId="{38176960-ECCE-7245-BFF1-B7A0CFF1865D}" destId="{C414571F-8C6A-E846-995F-8F5DDD76D31E}" srcOrd="1" destOrd="0" presId="urn:microsoft.com/office/officeart/2005/8/layout/hierarchy3"/>
    <dgm:cxn modelId="{EA9DC169-1C52-2F4A-BE73-B6BC94AFB498}" srcId="{1C2A1CFA-0BEE-A14E-9B0F-5A2C60A84DAF}" destId="{38176960-ECCE-7245-BFF1-B7A0CFF1865D}" srcOrd="3" destOrd="0" parTransId="{8A775638-7E11-A341-9368-5A46E2D3623C}" sibTransId="{BC1F1F69-BCE7-A346-9C4C-E11937359C48}"/>
    <dgm:cxn modelId="{321BD16B-91C4-5240-9B4A-3F873D8C057A}" type="presOf" srcId="{E51EDC63-86D3-9B43-A701-2595A1C12DAA}" destId="{8F5C8BBC-91F0-1F4C-A57B-BB78B49300B5}" srcOrd="0" destOrd="0" presId="urn:microsoft.com/office/officeart/2005/8/layout/hierarchy3"/>
    <dgm:cxn modelId="{F0788270-90EB-D345-A0EF-EF055B16DEDC}" type="presOf" srcId="{5A672313-9FA0-8A49-936C-4ADD52473B7E}" destId="{CE00C705-EC7E-E940-A318-0050B262140A}" srcOrd="1" destOrd="0" presId="urn:microsoft.com/office/officeart/2005/8/layout/hierarchy3"/>
    <dgm:cxn modelId="{92A75C73-333A-4741-99C0-BF6160823878}" type="presOf" srcId="{698630C3-FC49-1A4C-A39C-74CF4624D3DB}" destId="{D0CE4E89-51F2-A74D-B6F2-DCA92B97AB7F}" srcOrd="1" destOrd="0" presId="urn:microsoft.com/office/officeart/2005/8/layout/hierarchy3"/>
    <dgm:cxn modelId="{521BFB74-CC57-964F-BDEB-E218D2F3EA2B}" type="presOf" srcId="{38176960-ECCE-7245-BFF1-B7A0CFF1865D}" destId="{89C1A4D4-1C07-4C46-A666-3A3B38FCD65E}" srcOrd="0" destOrd="0" presId="urn:microsoft.com/office/officeart/2005/8/layout/hierarchy3"/>
    <dgm:cxn modelId="{7FC594AD-7F6D-984C-BC41-8F24BB0131DA}" type="presOf" srcId="{698630C3-FC49-1A4C-A39C-74CF4624D3DB}" destId="{B0308E23-1AC7-A541-AD47-AFF37545EDF5}" srcOrd="0" destOrd="0" presId="urn:microsoft.com/office/officeart/2005/8/layout/hierarchy3"/>
    <dgm:cxn modelId="{06D8BEB4-3765-9349-A169-EF7A3CF06986}" type="presOf" srcId="{4154C05C-8E6C-E04A-A3C8-6AF34698CC70}" destId="{518565D1-231D-C144-970C-F3AD7C86BD2B}" srcOrd="0" destOrd="0" presId="urn:microsoft.com/office/officeart/2005/8/layout/hierarchy3"/>
    <dgm:cxn modelId="{8AFFBFBC-CAF3-0E4C-ACAA-CAF6B86E6210}" srcId="{1C2A1CFA-0BEE-A14E-9B0F-5A2C60A84DAF}" destId="{E51EDC63-86D3-9B43-A701-2595A1C12DAA}" srcOrd="0" destOrd="0" parTransId="{14188717-7665-9D44-9614-2175FA46DCE8}" sibTransId="{30C0DD08-1ABC-CB4E-8187-D4593DA4C998}"/>
    <dgm:cxn modelId="{CB26E9CE-0C1C-6148-8AD5-E58111940D8F}" type="presOf" srcId="{1C2A1CFA-0BEE-A14E-9B0F-5A2C60A84DAF}" destId="{C7DDBB87-1784-F34F-9403-E17BF97D42D0}" srcOrd="0" destOrd="0" presId="urn:microsoft.com/office/officeart/2005/8/layout/hierarchy3"/>
    <dgm:cxn modelId="{CC8844CF-68AD-BA4D-B7E6-8798A44A7AA9}" type="presOf" srcId="{4154C05C-8E6C-E04A-A3C8-6AF34698CC70}" destId="{12EB7287-C295-2945-97A0-EC476941B050}" srcOrd="1" destOrd="0" presId="urn:microsoft.com/office/officeart/2005/8/layout/hierarchy3"/>
    <dgm:cxn modelId="{0BB3DEDF-142B-A748-80E3-C929EC6B0FF3}" type="presOf" srcId="{5A672313-9FA0-8A49-936C-4ADD52473B7E}" destId="{33DE9F5A-8955-ED46-BFD3-262843AA0FAA}" srcOrd="0" destOrd="0" presId="urn:microsoft.com/office/officeart/2005/8/layout/hierarchy3"/>
    <dgm:cxn modelId="{91E5B39D-D8E7-6D42-8FB4-85CE5CBB1A51}" type="presParOf" srcId="{C7DDBB87-1784-F34F-9403-E17BF97D42D0}" destId="{0FDB83B3-7AC3-5042-9C05-27A9B84A6578}" srcOrd="0" destOrd="0" presId="urn:microsoft.com/office/officeart/2005/8/layout/hierarchy3"/>
    <dgm:cxn modelId="{A1742B5F-C410-C64A-981F-C992F4FD6A5B}" type="presParOf" srcId="{0FDB83B3-7AC3-5042-9C05-27A9B84A6578}" destId="{76F7F50D-309E-6045-B5D0-61613E194C7A}" srcOrd="0" destOrd="0" presId="urn:microsoft.com/office/officeart/2005/8/layout/hierarchy3"/>
    <dgm:cxn modelId="{AC0272A5-9F62-D049-807F-0516C1A92CD5}" type="presParOf" srcId="{76F7F50D-309E-6045-B5D0-61613E194C7A}" destId="{8F5C8BBC-91F0-1F4C-A57B-BB78B49300B5}" srcOrd="0" destOrd="0" presId="urn:microsoft.com/office/officeart/2005/8/layout/hierarchy3"/>
    <dgm:cxn modelId="{6B6AFD20-3AD9-264C-9587-791ECCF243B4}" type="presParOf" srcId="{76F7F50D-309E-6045-B5D0-61613E194C7A}" destId="{04C71C0F-9F63-C944-B0EC-9454F78AD465}" srcOrd="1" destOrd="0" presId="urn:microsoft.com/office/officeart/2005/8/layout/hierarchy3"/>
    <dgm:cxn modelId="{2EBE6833-C305-CF48-BBB4-4522F81266D1}" type="presParOf" srcId="{0FDB83B3-7AC3-5042-9C05-27A9B84A6578}" destId="{079A9920-9B36-784E-BA67-675CFF6BE39A}" srcOrd="1" destOrd="0" presId="urn:microsoft.com/office/officeart/2005/8/layout/hierarchy3"/>
    <dgm:cxn modelId="{50E46F20-08D3-2E4A-8873-EA6338D1F0B3}" type="presParOf" srcId="{C7DDBB87-1784-F34F-9403-E17BF97D42D0}" destId="{A67A323C-4FB0-9847-9F58-DC6E08C36103}" srcOrd="1" destOrd="0" presId="urn:microsoft.com/office/officeart/2005/8/layout/hierarchy3"/>
    <dgm:cxn modelId="{CA99B8F1-710C-7941-8CD5-D62E0ABAF425}" type="presParOf" srcId="{A67A323C-4FB0-9847-9F58-DC6E08C36103}" destId="{C7D5C95C-F53F-F349-A9D7-267D3EB0DB8F}" srcOrd="0" destOrd="0" presId="urn:microsoft.com/office/officeart/2005/8/layout/hierarchy3"/>
    <dgm:cxn modelId="{F4176A1A-6252-A649-9521-9F9E0DF383AC}" type="presParOf" srcId="{C7D5C95C-F53F-F349-A9D7-267D3EB0DB8F}" destId="{33DE9F5A-8955-ED46-BFD3-262843AA0FAA}" srcOrd="0" destOrd="0" presId="urn:microsoft.com/office/officeart/2005/8/layout/hierarchy3"/>
    <dgm:cxn modelId="{A724D6B6-3269-EF44-AE19-6739CE399A74}" type="presParOf" srcId="{C7D5C95C-F53F-F349-A9D7-267D3EB0DB8F}" destId="{CE00C705-EC7E-E940-A318-0050B262140A}" srcOrd="1" destOrd="0" presId="urn:microsoft.com/office/officeart/2005/8/layout/hierarchy3"/>
    <dgm:cxn modelId="{3AF9743B-1518-8E47-A4EC-0BEDF644B51F}" type="presParOf" srcId="{A67A323C-4FB0-9847-9F58-DC6E08C36103}" destId="{071EFE84-D9DC-E34A-92BB-6B02D18AF09F}" srcOrd="1" destOrd="0" presId="urn:microsoft.com/office/officeart/2005/8/layout/hierarchy3"/>
    <dgm:cxn modelId="{7E3F01A9-3C01-7B4D-A6FB-FB85AED551CD}" type="presParOf" srcId="{C7DDBB87-1784-F34F-9403-E17BF97D42D0}" destId="{C6D87C88-7DB7-3041-A206-08D792ED6FD4}" srcOrd="2" destOrd="0" presId="urn:microsoft.com/office/officeart/2005/8/layout/hierarchy3"/>
    <dgm:cxn modelId="{A41BE6C1-EDFF-8E46-AA4A-6D5723C4036B}" type="presParOf" srcId="{C6D87C88-7DB7-3041-A206-08D792ED6FD4}" destId="{F9FD7B2A-7EE5-7349-9982-D3ACF4D66371}" srcOrd="0" destOrd="0" presId="urn:microsoft.com/office/officeart/2005/8/layout/hierarchy3"/>
    <dgm:cxn modelId="{281518DF-7856-284C-BB27-1D20DD6D5CF1}" type="presParOf" srcId="{F9FD7B2A-7EE5-7349-9982-D3ACF4D66371}" destId="{518565D1-231D-C144-970C-F3AD7C86BD2B}" srcOrd="0" destOrd="0" presId="urn:microsoft.com/office/officeart/2005/8/layout/hierarchy3"/>
    <dgm:cxn modelId="{A276EDC5-EC3D-1945-8DDC-9A9B47E9C36C}" type="presParOf" srcId="{F9FD7B2A-7EE5-7349-9982-D3ACF4D66371}" destId="{12EB7287-C295-2945-97A0-EC476941B050}" srcOrd="1" destOrd="0" presId="urn:microsoft.com/office/officeart/2005/8/layout/hierarchy3"/>
    <dgm:cxn modelId="{94F2AC2C-D20D-8E43-A6EC-71DE95D26A0D}" type="presParOf" srcId="{C6D87C88-7DB7-3041-A206-08D792ED6FD4}" destId="{D310BFA4-3083-B944-B8B4-E485C44E73BE}" srcOrd="1" destOrd="0" presId="urn:microsoft.com/office/officeart/2005/8/layout/hierarchy3"/>
    <dgm:cxn modelId="{F706E051-665E-134B-B844-0D05990F9D82}" type="presParOf" srcId="{C7DDBB87-1784-F34F-9403-E17BF97D42D0}" destId="{C8D507BE-2FDA-AC41-B529-934D1B21A3DE}" srcOrd="3" destOrd="0" presId="urn:microsoft.com/office/officeart/2005/8/layout/hierarchy3"/>
    <dgm:cxn modelId="{5F016BF2-1870-6F4E-A900-C4397EF9CE0E}" type="presParOf" srcId="{C8D507BE-2FDA-AC41-B529-934D1B21A3DE}" destId="{801403FC-5C29-714B-93E7-202526C83335}" srcOrd="0" destOrd="0" presId="urn:microsoft.com/office/officeart/2005/8/layout/hierarchy3"/>
    <dgm:cxn modelId="{66DBD6EE-E809-9C4F-8AC8-760F79616BD1}" type="presParOf" srcId="{801403FC-5C29-714B-93E7-202526C83335}" destId="{89C1A4D4-1C07-4C46-A666-3A3B38FCD65E}" srcOrd="0" destOrd="0" presId="urn:microsoft.com/office/officeart/2005/8/layout/hierarchy3"/>
    <dgm:cxn modelId="{C76E7111-3519-194C-A9D8-15248BD7B6D9}" type="presParOf" srcId="{801403FC-5C29-714B-93E7-202526C83335}" destId="{C414571F-8C6A-E846-995F-8F5DDD76D31E}" srcOrd="1" destOrd="0" presId="urn:microsoft.com/office/officeart/2005/8/layout/hierarchy3"/>
    <dgm:cxn modelId="{F57471C7-4D29-E844-A5E8-233304D64783}" type="presParOf" srcId="{C8D507BE-2FDA-AC41-B529-934D1B21A3DE}" destId="{0E9B9FEF-2126-094F-8B6D-FB8B8A3A4DBB}" srcOrd="1" destOrd="0" presId="urn:microsoft.com/office/officeart/2005/8/layout/hierarchy3"/>
    <dgm:cxn modelId="{7D92CD85-CB75-0B47-A155-D5BDAD5E5BD5}" type="presParOf" srcId="{C7DDBB87-1784-F34F-9403-E17BF97D42D0}" destId="{1C03B1D4-E3D1-8441-8411-8F67EA14CEDC}" srcOrd="4" destOrd="0" presId="urn:microsoft.com/office/officeart/2005/8/layout/hierarchy3"/>
    <dgm:cxn modelId="{ECF69FDF-ECC3-3B45-8E62-BF63886DFEAF}" type="presParOf" srcId="{1C03B1D4-E3D1-8441-8411-8F67EA14CEDC}" destId="{8FF2811A-76A1-4444-8061-F539E3CF26A0}" srcOrd="0" destOrd="0" presId="urn:microsoft.com/office/officeart/2005/8/layout/hierarchy3"/>
    <dgm:cxn modelId="{285D7829-CE4E-A747-925D-B69ABBB71D43}" type="presParOf" srcId="{8FF2811A-76A1-4444-8061-F539E3CF26A0}" destId="{B0308E23-1AC7-A541-AD47-AFF37545EDF5}" srcOrd="0" destOrd="0" presId="urn:microsoft.com/office/officeart/2005/8/layout/hierarchy3"/>
    <dgm:cxn modelId="{5A7C3903-589F-8A47-B428-C43C16601563}" type="presParOf" srcId="{8FF2811A-76A1-4444-8061-F539E3CF26A0}" destId="{D0CE4E89-51F2-A74D-B6F2-DCA92B97AB7F}" srcOrd="1" destOrd="0" presId="urn:microsoft.com/office/officeart/2005/8/layout/hierarchy3"/>
    <dgm:cxn modelId="{6540498B-CC0C-8D40-AD2D-C1E77E11E0E2}" type="presParOf" srcId="{1C03B1D4-E3D1-8441-8411-8F67EA14CEDC}" destId="{B7B310D1-997F-054A-A332-0123ABFC0ABF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A61D78-E8EA-DF47-A5CE-263A8D7D0996}">
      <dsp:nvSpPr>
        <dsp:cNvPr id="0" name=""/>
        <dsp:cNvSpPr/>
      </dsp:nvSpPr>
      <dsp:spPr>
        <a:xfrm>
          <a:off x="1967343" y="1265123"/>
          <a:ext cx="656204" cy="2689704"/>
        </a:xfrm>
        <a:custGeom>
          <a:avLst/>
          <a:gdLst/>
          <a:ahLst/>
          <a:cxnLst/>
          <a:rect l="0" t="0" r="0" b="0"/>
          <a:pathLst>
            <a:path>
              <a:moveTo>
                <a:pt x="656204" y="0"/>
              </a:moveTo>
              <a:lnTo>
                <a:pt x="656204" y="2689704"/>
              </a:lnTo>
              <a:lnTo>
                <a:pt x="0" y="26897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7EA708-BB8E-2A48-8F13-5EA71915F220}">
      <dsp:nvSpPr>
        <dsp:cNvPr id="0" name=""/>
        <dsp:cNvSpPr/>
      </dsp:nvSpPr>
      <dsp:spPr>
        <a:xfrm>
          <a:off x="2623547" y="1265123"/>
          <a:ext cx="395265" cy="1831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1746"/>
              </a:lnTo>
              <a:lnTo>
                <a:pt x="395265" y="183174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4C15BA-66D4-A24C-A4BE-60359ADCCEAD}">
      <dsp:nvSpPr>
        <dsp:cNvPr id="0" name=""/>
        <dsp:cNvSpPr/>
      </dsp:nvSpPr>
      <dsp:spPr>
        <a:xfrm>
          <a:off x="2136142" y="1265123"/>
          <a:ext cx="487405" cy="1903413"/>
        </a:xfrm>
        <a:custGeom>
          <a:avLst/>
          <a:gdLst/>
          <a:ahLst/>
          <a:cxnLst/>
          <a:rect l="0" t="0" r="0" b="0"/>
          <a:pathLst>
            <a:path>
              <a:moveTo>
                <a:pt x="487405" y="0"/>
              </a:moveTo>
              <a:lnTo>
                <a:pt x="487405" y="1903413"/>
              </a:lnTo>
              <a:lnTo>
                <a:pt x="0" y="19034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A73E7A-B96E-3F48-BD6E-4421BF568EDD}">
      <dsp:nvSpPr>
        <dsp:cNvPr id="0" name=""/>
        <dsp:cNvSpPr/>
      </dsp:nvSpPr>
      <dsp:spPr>
        <a:xfrm>
          <a:off x="2623547" y="1265123"/>
          <a:ext cx="425982" cy="11895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9581"/>
              </a:lnTo>
              <a:lnTo>
                <a:pt x="425982" y="11895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3846CB-4C26-D54A-917F-92D57B5B92F7}">
      <dsp:nvSpPr>
        <dsp:cNvPr id="0" name=""/>
        <dsp:cNvSpPr/>
      </dsp:nvSpPr>
      <dsp:spPr>
        <a:xfrm>
          <a:off x="2111123" y="1265123"/>
          <a:ext cx="512424" cy="1230532"/>
        </a:xfrm>
        <a:custGeom>
          <a:avLst/>
          <a:gdLst/>
          <a:ahLst/>
          <a:cxnLst/>
          <a:rect l="0" t="0" r="0" b="0"/>
          <a:pathLst>
            <a:path>
              <a:moveTo>
                <a:pt x="512424" y="0"/>
              </a:moveTo>
              <a:lnTo>
                <a:pt x="512424" y="1230532"/>
              </a:lnTo>
              <a:lnTo>
                <a:pt x="0" y="12305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F1E8CC-B785-C14F-AC95-D3DFBC1C4EBA}">
      <dsp:nvSpPr>
        <dsp:cNvPr id="0" name=""/>
        <dsp:cNvSpPr/>
      </dsp:nvSpPr>
      <dsp:spPr>
        <a:xfrm>
          <a:off x="2623547" y="1265123"/>
          <a:ext cx="446460" cy="5401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0157"/>
              </a:lnTo>
              <a:lnTo>
                <a:pt x="446460" y="5401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CEF1EF-82E8-BA46-9CD5-11D096A36204}">
      <dsp:nvSpPr>
        <dsp:cNvPr id="0" name=""/>
        <dsp:cNvSpPr/>
      </dsp:nvSpPr>
      <dsp:spPr>
        <a:xfrm>
          <a:off x="2077862" y="1265123"/>
          <a:ext cx="545685" cy="540157"/>
        </a:xfrm>
        <a:custGeom>
          <a:avLst/>
          <a:gdLst/>
          <a:ahLst/>
          <a:cxnLst/>
          <a:rect l="0" t="0" r="0" b="0"/>
          <a:pathLst>
            <a:path>
              <a:moveTo>
                <a:pt x="545685" y="0"/>
              </a:moveTo>
              <a:lnTo>
                <a:pt x="545685" y="540157"/>
              </a:lnTo>
              <a:lnTo>
                <a:pt x="0" y="5401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052EA9-F867-8849-A83F-2D8AD179947D}">
      <dsp:nvSpPr>
        <dsp:cNvPr id="0" name=""/>
        <dsp:cNvSpPr/>
      </dsp:nvSpPr>
      <dsp:spPr>
        <a:xfrm>
          <a:off x="3368939" y="520574"/>
          <a:ext cx="1423914" cy="485989"/>
        </a:xfrm>
        <a:custGeom>
          <a:avLst/>
          <a:gdLst/>
          <a:ahLst/>
          <a:cxnLst/>
          <a:rect l="0" t="0" r="0" b="0"/>
          <a:pathLst>
            <a:path>
              <a:moveTo>
                <a:pt x="1423914" y="0"/>
              </a:moveTo>
              <a:lnTo>
                <a:pt x="1423914" y="485989"/>
              </a:lnTo>
              <a:lnTo>
                <a:pt x="0" y="485989"/>
              </a:lnTo>
            </a:path>
          </a:pathLst>
        </a:custGeom>
        <a:noFill/>
        <a:ln w="57150" cap="flat" cmpd="sng" algn="ctr">
          <a:solidFill>
            <a:schemeClr val="accent6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123627-6D19-4B4B-8BD2-AE1E54736FFF}">
      <dsp:nvSpPr>
        <dsp:cNvPr id="0" name=""/>
        <dsp:cNvSpPr/>
      </dsp:nvSpPr>
      <dsp:spPr>
        <a:xfrm>
          <a:off x="4792854" y="520574"/>
          <a:ext cx="1877144" cy="38887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80144"/>
              </a:lnTo>
              <a:lnTo>
                <a:pt x="1877144" y="3780144"/>
              </a:lnTo>
              <a:lnTo>
                <a:pt x="1877144" y="38887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DB410A-5F52-FD48-8E06-0D4758482282}">
      <dsp:nvSpPr>
        <dsp:cNvPr id="0" name=""/>
        <dsp:cNvSpPr/>
      </dsp:nvSpPr>
      <dsp:spPr>
        <a:xfrm>
          <a:off x="4792854" y="520574"/>
          <a:ext cx="625714" cy="38887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80144"/>
              </a:lnTo>
              <a:lnTo>
                <a:pt x="625714" y="3780144"/>
              </a:lnTo>
              <a:lnTo>
                <a:pt x="625714" y="38887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1BE254-2852-C24A-B1AF-4A42B14AF279}">
      <dsp:nvSpPr>
        <dsp:cNvPr id="0" name=""/>
        <dsp:cNvSpPr/>
      </dsp:nvSpPr>
      <dsp:spPr>
        <a:xfrm>
          <a:off x="4167139" y="520574"/>
          <a:ext cx="625714" cy="3888739"/>
        </a:xfrm>
        <a:custGeom>
          <a:avLst/>
          <a:gdLst/>
          <a:ahLst/>
          <a:cxnLst/>
          <a:rect l="0" t="0" r="0" b="0"/>
          <a:pathLst>
            <a:path>
              <a:moveTo>
                <a:pt x="625714" y="0"/>
              </a:moveTo>
              <a:lnTo>
                <a:pt x="625714" y="3780144"/>
              </a:lnTo>
              <a:lnTo>
                <a:pt x="0" y="3780144"/>
              </a:lnTo>
              <a:lnTo>
                <a:pt x="0" y="38887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EE40A9-4A83-FB4D-82BC-42B397C8A812}">
      <dsp:nvSpPr>
        <dsp:cNvPr id="0" name=""/>
        <dsp:cNvSpPr/>
      </dsp:nvSpPr>
      <dsp:spPr>
        <a:xfrm>
          <a:off x="2915710" y="520574"/>
          <a:ext cx="1877144" cy="3888739"/>
        </a:xfrm>
        <a:custGeom>
          <a:avLst/>
          <a:gdLst/>
          <a:ahLst/>
          <a:cxnLst/>
          <a:rect l="0" t="0" r="0" b="0"/>
          <a:pathLst>
            <a:path>
              <a:moveTo>
                <a:pt x="1877144" y="0"/>
              </a:moveTo>
              <a:lnTo>
                <a:pt x="1877144" y="3780144"/>
              </a:lnTo>
              <a:lnTo>
                <a:pt x="0" y="3780144"/>
              </a:lnTo>
              <a:lnTo>
                <a:pt x="0" y="3888739"/>
              </a:lnTo>
            </a:path>
          </a:pathLst>
        </a:custGeom>
        <a:noFill/>
        <a:ln w="5715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B5D92E-F209-7F47-8649-FDA599BB4A96}">
      <dsp:nvSpPr>
        <dsp:cNvPr id="0" name=""/>
        <dsp:cNvSpPr/>
      </dsp:nvSpPr>
      <dsp:spPr>
        <a:xfrm>
          <a:off x="3523698" y="3455"/>
          <a:ext cx="2538312" cy="517119"/>
        </a:xfrm>
        <a:prstGeom prst="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Biocore</a:t>
          </a:r>
          <a:r>
            <a:rPr lang="en-US" sz="1400" kern="1200" dirty="0"/>
            <a:t> Load Balancer</a:t>
          </a:r>
        </a:p>
      </dsp:txBody>
      <dsp:txXfrm>
        <a:off x="3523698" y="3455"/>
        <a:ext cx="2538312" cy="517119"/>
      </dsp:txXfrm>
    </dsp:sp>
    <dsp:sp modelId="{A737DE8A-0499-D74B-869D-5048D02F56D3}">
      <dsp:nvSpPr>
        <dsp:cNvPr id="0" name=""/>
        <dsp:cNvSpPr/>
      </dsp:nvSpPr>
      <dsp:spPr>
        <a:xfrm>
          <a:off x="2398590" y="4409314"/>
          <a:ext cx="1034239" cy="517119"/>
        </a:xfrm>
        <a:prstGeom prst="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Local machine</a:t>
          </a:r>
        </a:p>
      </dsp:txBody>
      <dsp:txXfrm>
        <a:off x="2398590" y="4409314"/>
        <a:ext cx="1034239" cy="517119"/>
      </dsp:txXfrm>
    </dsp:sp>
    <dsp:sp modelId="{5AB35DAB-6CA3-8244-BCB1-DE1F7DB2AB47}">
      <dsp:nvSpPr>
        <dsp:cNvPr id="0" name=""/>
        <dsp:cNvSpPr/>
      </dsp:nvSpPr>
      <dsp:spPr>
        <a:xfrm>
          <a:off x="3650020" y="4409314"/>
          <a:ext cx="1034239" cy="517119"/>
        </a:xfrm>
        <a:prstGeom prst="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Local machine</a:t>
          </a:r>
        </a:p>
      </dsp:txBody>
      <dsp:txXfrm>
        <a:off x="3650020" y="4409314"/>
        <a:ext cx="1034239" cy="517119"/>
      </dsp:txXfrm>
    </dsp:sp>
    <dsp:sp modelId="{450C73B7-6ADD-D443-B67C-2ADFF99483EC}">
      <dsp:nvSpPr>
        <dsp:cNvPr id="0" name=""/>
        <dsp:cNvSpPr/>
      </dsp:nvSpPr>
      <dsp:spPr>
        <a:xfrm>
          <a:off x="4901449" y="4409314"/>
          <a:ext cx="1034239" cy="517119"/>
        </a:xfrm>
        <a:prstGeom prst="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Local machine</a:t>
          </a:r>
        </a:p>
      </dsp:txBody>
      <dsp:txXfrm>
        <a:off x="4901449" y="4409314"/>
        <a:ext cx="1034239" cy="517119"/>
      </dsp:txXfrm>
    </dsp:sp>
    <dsp:sp modelId="{F8F68C6D-7C5C-FC47-9A84-CB0F9D852B9D}">
      <dsp:nvSpPr>
        <dsp:cNvPr id="0" name=""/>
        <dsp:cNvSpPr/>
      </dsp:nvSpPr>
      <dsp:spPr>
        <a:xfrm>
          <a:off x="6152878" y="4409314"/>
          <a:ext cx="1034239" cy="517119"/>
        </a:xfrm>
        <a:prstGeom prst="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 ...</a:t>
          </a:r>
        </a:p>
      </dsp:txBody>
      <dsp:txXfrm>
        <a:off x="6152878" y="4409314"/>
        <a:ext cx="1034239" cy="517119"/>
      </dsp:txXfrm>
    </dsp:sp>
    <dsp:sp modelId="{53B67FBD-1B43-2545-A834-403286AC6CF8}">
      <dsp:nvSpPr>
        <dsp:cNvPr id="0" name=""/>
        <dsp:cNvSpPr/>
      </dsp:nvSpPr>
      <dsp:spPr>
        <a:xfrm>
          <a:off x="1878156" y="748003"/>
          <a:ext cx="1490783" cy="517119"/>
        </a:xfrm>
        <a:prstGeom prst="rect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bg1"/>
              </a:solidFill>
            </a:rPr>
            <a:t>Amazon Cloud EC2 </a:t>
          </a:r>
          <a:r>
            <a:rPr lang="en-US" sz="1400" kern="1200" dirty="0">
              <a:solidFill>
                <a:schemeClr val="bg1"/>
              </a:solidFill>
            </a:rPr>
            <a:t>provisions</a:t>
          </a:r>
        </a:p>
      </dsp:txBody>
      <dsp:txXfrm>
        <a:off x="1878156" y="748003"/>
        <a:ext cx="1490783" cy="517119"/>
      </dsp:txXfrm>
    </dsp:sp>
    <dsp:sp modelId="{816E5BE6-7308-3646-9B2C-821300959A80}">
      <dsp:nvSpPr>
        <dsp:cNvPr id="0" name=""/>
        <dsp:cNvSpPr/>
      </dsp:nvSpPr>
      <dsp:spPr>
        <a:xfrm>
          <a:off x="661037" y="1546721"/>
          <a:ext cx="1416825" cy="517119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2">
                  <a:lumMod val="10000"/>
                </a:schemeClr>
              </a:solidFill>
            </a:rPr>
            <a:t>EC2 instance type image</a:t>
          </a:r>
        </a:p>
      </dsp:txBody>
      <dsp:txXfrm>
        <a:off x="661037" y="1546721"/>
        <a:ext cx="1416825" cy="517119"/>
      </dsp:txXfrm>
    </dsp:sp>
    <dsp:sp modelId="{F325C702-1D20-F441-B79C-FC2E5C8AA495}">
      <dsp:nvSpPr>
        <dsp:cNvPr id="0" name=""/>
        <dsp:cNvSpPr/>
      </dsp:nvSpPr>
      <dsp:spPr>
        <a:xfrm>
          <a:off x="3070008" y="1546721"/>
          <a:ext cx="1337819" cy="517119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2">
                  <a:lumMod val="10000"/>
                </a:schemeClr>
              </a:solidFill>
            </a:rPr>
            <a:t>EC2 instance type image </a:t>
          </a:r>
        </a:p>
      </dsp:txBody>
      <dsp:txXfrm>
        <a:off x="3070008" y="1546721"/>
        <a:ext cx="1337819" cy="517119"/>
      </dsp:txXfrm>
    </dsp:sp>
    <dsp:sp modelId="{175B1E7C-1D37-3748-8545-3E3C2D3AE9F1}">
      <dsp:nvSpPr>
        <dsp:cNvPr id="0" name=""/>
        <dsp:cNvSpPr/>
      </dsp:nvSpPr>
      <dsp:spPr>
        <a:xfrm>
          <a:off x="650798" y="2237096"/>
          <a:ext cx="1460325" cy="517119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2">
                  <a:lumMod val="10000"/>
                </a:schemeClr>
              </a:solidFill>
            </a:rPr>
            <a:t>EC2 Instance type image </a:t>
          </a:r>
        </a:p>
      </dsp:txBody>
      <dsp:txXfrm>
        <a:off x="650798" y="2237096"/>
        <a:ext cx="1460325" cy="517119"/>
      </dsp:txXfrm>
    </dsp:sp>
    <dsp:sp modelId="{084A2FFA-6566-DD4A-830E-FDD4B3EC317C}">
      <dsp:nvSpPr>
        <dsp:cNvPr id="0" name=""/>
        <dsp:cNvSpPr/>
      </dsp:nvSpPr>
      <dsp:spPr>
        <a:xfrm>
          <a:off x="3049530" y="2196145"/>
          <a:ext cx="1312832" cy="517119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2">
                  <a:lumMod val="10000"/>
                </a:schemeClr>
              </a:solidFill>
            </a:rPr>
            <a:t>EC2 instance type image </a:t>
          </a:r>
        </a:p>
      </dsp:txBody>
      <dsp:txXfrm>
        <a:off x="3049530" y="2196145"/>
        <a:ext cx="1312832" cy="517119"/>
      </dsp:txXfrm>
    </dsp:sp>
    <dsp:sp modelId="{42DDF0D4-F7E2-2641-BFC1-FF5D76D5C86A}">
      <dsp:nvSpPr>
        <dsp:cNvPr id="0" name=""/>
        <dsp:cNvSpPr/>
      </dsp:nvSpPr>
      <dsp:spPr>
        <a:xfrm>
          <a:off x="609842" y="2909977"/>
          <a:ext cx="1526299" cy="517119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2">
                  <a:lumMod val="10000"/>
                </a:schemeClr>
              </a:solidFill>
            </a:rPr>
            <a:t>EC2 instance type image</a:t>
          </a:r>
        </a:p>
      </dsp:txBody>
      <dsp:txXfrm>
        <a:off x="609842" y="2909977"/>
        <a:ext cx="1526299" cy="517119"/>
      </dsp:txXfrm>
    </dsp:sp>
    <dsp:sp modelId="{CFD426A9-A485-B443-8DA8-170A9C4771F4}">
      <dsp:nvSpPr>
        <dsp:cNvPr id="0" name=""/>
        <dsp:cNvSpPr/>
      </dsp:nvSpPr>
      <dsp:spPr>
        <a:xfrm>
          <a:off x="3018813" y="2838310"/>
          <a:ext cx="1337612" cy="517119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2">
                  <a:lumMod val="10000"/>
                </a:schemeClr>
              </a:solidFill>
            </a:rPr>
            <a:t>EC2 instance type image </a:t>
          </a:r>
        </a:p>
      </dsp:txBody>
      <dsp:txXfrm>
        <a:off x="3018813" y="2838310"/>
        <a:ext cx="1337612" cy="517119"/>
      </dsp:txXfrm>
    </dsp:sp>
    <dsp:sp modelId="{A9294229-DCBF-0442-9CC5-3A732FD7C5E5}">
      <dsp:nvSpPr>
        <dsp:cNvPr id="0" name=""/>
        <dsp:cNvSpPr/>
      </dsp:nvSpPr>
      <dsp:spPr>
        <a:xfrm>
          <a:off x="933104" y="3696268"/>
          <a:ext cx="1034239" cy="517119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2">
                  <a:lumMod val="10000"/>
                </a:schemeClr>
              </a:solidFill>
            </a:rPr>
            <a:t> ....</a:t>
          </a:r>
        </a:p>
      </dsp:txBody>
      <dsp:txXfrm>
        <a:off x="933104" y="3696268"/>
        <a:ext cx="1034239" cy="517119"/>
      </dsp:txXfrm>
    </dsp:sp>
    <dsp:sp modelId="{4555A9D6-7B7B-0942-868F-FF5C600105F1}">
      <dsp:nvSpPr>
        <dsp:cNvPr id="0" name=""/>
        <dsp:cNvSpPr/>
      </dsp:nvSpPr>
      <dsp:spPr>
        <a:xfrm>
          <a:off x="7171056" y="14650"/>
          <a:ext cx="2159315" cy="517119"/>
        </a:xfrm>
        <a:prstGeom prst="rect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Amazon Cloud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 err="1"/>
            <a:t>WorkSpace</a:t>
          </a:r>
          <a:endParaRPr lang="en-US" sz="1400" b="1" kern="1200" dirty="0"/>
        </a:p>
      </dsp:txBody>
      <dsp:txXfrm>
        <a:off x="7171056" y="14650"/>
        <a:ext cx="2159315" cy="5171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5C8BBC-91F0-1F4C-A57B-BB78B49300B5}">
      <dsp:nvSpPr>
        <dsp:cNvPr id="0" name=""/>
        <dsp:cNvSpPr/>
      </dsp:nvSpPr>
      <dsp:spPr>
        <a:xfrm>
          <a:off x="941505" y="81755"/>
          <a:ext cx="666155" cy="594612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Virtual Desktop</a:t>
          </a:r>
        </a:p>
      </dsp:txBody>
      <dsp:txXfrm>
        <a:off x="958921" y="99171"/>
        <a:ext cx="631323" cy="559780"/>
      </dsp:txXfrm>
    </dsp:sp>
    <dsp:sp modelId="{33DE9F5A-8955-ED46-BFD3-262843AA0FAA}">
      <dsp:nvSpPr>
        <dsp:cNvPr id="0" name=""/>
        <dsp:cNvSpPr/>
      </dsp:nvSpPr>
      <dsp:spPr>
        <a:xfrm>
          <a:off x="2637271" y="120135"/>
          <a:ext cx="622614" cy="584489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Virtual Desktop</a:t>
          </a:r>
        </a:p>
      </dsp:txBody>
      <dsp:txXfrm>
        <a:off x="2654390" y="137254"/>
        <a:ext cx="588376" cy="550251"/>
      </dsp:txXfrm>
    </dsp:sp>
    <dsp:sp modelId="{518565D1-231D-C144-970C-F3AD7C86BD2B}">
      <dsp:nvSpPr>
        <dsp:cNvPr id="0" name=""/>
        <dsp:cNvSpPr/>
      </dsp:nvSpPr>
      <dsp:spPr>
        <a:xfrm>
          <a:off x="967665" y="919530"/>
          <a:ext cx="695901" cy="611487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Virtual Desktop</a:t>
          </a:r>
        </a:p>
      </dsp:txBody>
      <dsp:txXfrm>
        <a:off x="985575" y="937440"/>
        <a:ext cx="660081" cy="575667"/>
      </dsp:txXfrm>
    </dsp:sp>
    <dsp:sp modelId="{89C1A4D4-1C07-4C46-A666-3A3B38FCD65E}">
      <dsp:nvSpPr>
        <dsp:cNvPr id="0" name=""/>
        <dsp:cNvSpPr/>
      </dsp:nvSpPr>
      <dsp:spPr>
        <a:xfrm>
          <a:off x="2675005" y="937384"/>
          <a:ext cx="608375" cy="566457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Virtual Desktop</a:t>
          </a:r>
        </a:p>
      </dsp:txBody>
      <dsp:txXfrm>
        <a:off x="2691596" y="953975"/>
        <a:ext cx="575193" cy="533275"/>
      </dsp:txXfrm>
    </dsp:sp>
    <dsp:sp modelId="{B0308E23-1AC7-A541-AD47-AFF37545EDF5}">
      <dsp:nvSpPr>
        <dsp:cNvPr id="0" name=""/>
        <dsp:cNvSpPr/>
      </dsp:nvSpPr>
      <dsp:spPr>
        <a:xfrm>
          <a:off x="1654570" y="2202827"/>
          <a:ext cx="1097589" cy="848445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……..</a:t>
          </a:r>
        </a:p>
      </dsp:txBody>
      <dsp:txXfrm>
        <a:off x="1679420" y="2227677"/>
        <a:ext cx="1047889" cy="7987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21E18-B72D-7C40-8629-9CA230617E03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D4C1E-A7BF-7E4B-901A-0E2F279A5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61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D4C1E-A7BF-7E4B-901A-0E2F279A509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327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D4C1E-A7BF-7E4B-901A-0E2F279A509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018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D4C1E-A7BF-7E4B-901A-0E2F279A509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190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D4C1E-A7BF-7E4B-901A-0E2F279A509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54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D4C1E-A7BF-7E4B-901A-0E2F279A509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739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D4C1E-A7BF-7E4B-901A-0E2F279A509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76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1D601-77BB-B24E-B97C-CD1E7FD48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235643-FC01-7948-A613-53F718C76C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11EC0-AFDE-814A-90C7-9D5DA21D4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E17F6-6622-F24A-B423-F2DA7E93234B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0044F-31D1-D54A-BB15-B61ACA458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723C2-E5AD-A349-AC3F-C5CB5DE1C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FFB33-D557-434D-9BCA-B48CF482D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151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7B255-2662-D549-9003-880F5D581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32785A-3A76-FB41-8DE1-37285F0B6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F7B53-90C5-FA45-B854-11587AD81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E17F6-6622-F24A-B423-F2DA7E93234B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7A06D-B83E-9540-B6D1-D932FB346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A02E2-27A2-074B-A01D-B3B7B5643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FFB33-D557-434D-9BCA-B48CF482D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08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74100C-559E-024B-B5B3-8FA3F5AD03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628C94-8B08-6748-8F18-A903D784E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C4C15-EFF4-834A-8DCC-92EEBEA24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E17F6-6622-F24A-B423-F2DA7E93234B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98569-7478-4844-AA2E-359D995B6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99BE4-22FB-B54A-AAA5-870A82B9E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FFB33-D557-434D-9BCA-B48CF482D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70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52CF7-4359-EB45-9A53-E14465899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22154-8162-3641-BFAD-7E548D484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6367D-6E88-0947-A865-4B437DF1C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E17F6-6622-F24A-B423-F2DA7E93234B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1BA1D-9A38-BB47-A82E-B228281F0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A893B-A73D-954D-8F9D-E5B95A699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FFB33-D557-434D-9BCA-B48CF482D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213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08542-6A06-2B40-A03D-74FD96832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4793C-0240-7444-A11D-75C9CAB7D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00A8F-ADA9-BF4F-933C-93722E9F0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E17F6-6622-F24A-B423-F2DA7E93234B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C5841-68DC-6741-9B96-D81A411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31183-2051-0445-B870-EB1F84CF6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FFB33-D557-434D-9BCA-B48CF482D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19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664A2-84FD-974A-9209-58A12AE37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CE1BA-6AB7-424D-A445-A8198BF96E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CCBF2E-8B62-3346-BFFF-658069CEED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FB1261-02AC-0D43-B03E-14D7FD800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E17F6-6622-F24A-B423-F2DA7E93234B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C1572-B709-BD45-88A9-91F227753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6D455-FE1E-0143-BDF6-C9D2E284B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FFB33-D557-434D-9BCA-B48CF482D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70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BD2D3-3533-DB49-962E-431830E7D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EE4005-1475-6944-A4C0-99E5EDEB4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955BE-AB59-994A-A7F7-FFE78C2000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8B6105-F815-654B-AACB-D39A59246A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2C4-6251-424C-9964-82E3329F4E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094237-D129-7242-86B7-1E3BACBC1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E17F6-6622-F24A-B423-F2DA7E93234B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354C12-72D0-9F4C-A020-FEB747F2B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7363B1-A0C7-8E46-ACEE-29FF6BD7C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FFB33-D557-434D-9BCA-B48CF482D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97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5684F-1C6A-E84B-B7CB-A0296DB60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0A31D0-30A7-9B4A-867E-5345C0B65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E17F6-6622-F24A-B423-F2DA7E93234B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5A745E-F71D-4B43-A570-3417F92E1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61A6CF-0075-5E43-962D-FCA801276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FFB33-D557-434D-9BCA-B48CF482D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820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69BA41-DE4F-0B49-9DA5-6F7810441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E17F6-6622-F24A-B423-F2DA7E93234B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95768A-8BC1-C241-BDFA-5A64C956A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C56CDD-1D31-9240-A210-91DD2E685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FFB33-D557-434D-9BCA-B48CF482D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4846F-4508-E548-9FE3-C35659EB8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8F611-68EB-0746-B63D-933343DFC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61144F-9F3F-FC4C-8D31-586EAA6692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0224C-E44A-8549-A65B-0874F94E2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E17F6-6622-F24A-B423-F2DA7E93234B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2136AC-FE0D-E240-B4AB-F9B3B65A2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512308-6FC2-F24C-A12F-D9252E37D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FFB33-D557-434D-9BCA-B48CF482D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67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A52D3-365E-8944-83CA-E99B349FA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A8267C-A6F0-6146-B55A-D65F71C508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5E4671-7656-5C46-8888-2B020CEA83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5A0FB7-C598-0244-BFCE-635212F4D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E17F6-6622-F24A-B423-F2DA7E93234B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C57020-0320-D94E-9440-468D485C0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0D711E-B22C-DA44-BA86-FB114B707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FFB33-D557-434D-9BCA-B48CF482D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031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B34AC1-C9DB-CF47-B85D-E8AF8AA14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AEB671-035F-6848-9A58-7CD9FF9DE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7D793-9F86-5A47-8679-1C0E1DA30A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E17F6-6622-F24A-B423-F2DA7E93234B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DDAD1-D5B5-424D-B0B3-96CEF97B68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074B9-7A3A-EF40-8DF5-F1201E620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FFB33-D557-434D-9BCA-B48CF482D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38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dibl/minot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41291115/docker-machine-rm-failing-on-non-existent-ec2-instance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2049D-320C-174A-A278-640D27CD00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MINOTA WORKSHOP SETUP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0E9AE4-A950-8542-8685-9560D63A42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Lucie Hutchins</a:t>
            </a:r>
          </a:p>
          <a:p>
            <a:r>
              <a:rPr lang="en-US" dirty="0"/>
              <a:t>Senior Software Engineer</a:t>
            </a:r>
          </a:p>
          <a:p>
            <a:r>
              <a:rPr lang="en-US" dirty="0"/>
              <a:t>MDIBL </a:t>
            </a:r>
          </a:p>
        </p:txBody>
      </p:sp>
    </p:spTree>
    <p:extLst>
      <p:ext uri="{BB962C8B-B14F-4D97-AF65-F5344CB8AC3E}">
        <p14:creationId xmlns:p14="http://schemas.microsoft.com/office/powerpoint/2010/main" val="34002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EF42E-F599-C544-98F1-1404F3986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6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MINOTA – Compute Resources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9CE47DF-28F2-ED45-812B-8DB1C60755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2806056"/>
              </p:ext>
            </p:extLst>
          </p:nvPr>
        </p:nvGraphicFramePr>
        <p:xfrm>
          <a:off x="838200" y="1562986"/>
          <a:ext cx="10041467" cy="49298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C65543B5-C6DD-FD49-AA72-F37C862AED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6064085"/>
              </p:ext>
            </p:extLst>
          </p:nvPr>
        </p:nvGraphicFramePr>
        <p:xfrm>
          <a:off x="6998086" y="2484535"/>
          <a:ext cx="3994116" cy="30867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64B8DBA-9F1F-BF4F-98B3-5985E147119A}"/>
              </a:ext>
            </a:extLst>
          </p:cNvPr>
          <p:cNvCxnSpPr>
            <a:cxnSpLocks/>
          </p:cNvCxnSpPr>
          <p:nvPr/>
        </p:nvCxnSpPr>
        <p:spPr>
          <a:xfrm>
            <a:off x="8995144" y="2128848"/>
            <a:ext cx="93772" cy="2542847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EDA7556-257A-B84E-8B4C-F311D19E9B52}"/>
              </a:ext>
            </a:extLst>
          </p:cNvPr>
          <p:cNvCxnSpPr>
            <a:cxnSpLocks/>
          </p:cNvCxnSpPr>
          <p:nvPr/>
        </p:nvCxnSpPr>
        <p:spPr>
          <a:xfrm>
            <a:off x="8553188" y="2904209"/>
            <a:ext cx="4901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F5506F-CE5F-4948-8BFA-513362BAA718}"/>
              </a:ext>
            </a:extLst>
          </p:cNvPr>
          <p:cNvCxnSpPr>
            <a:cxnSpLocks/>
          </p:cNvCxnSpPr>
          <p:nvPr/>
        </p:nvCxnSpPr>
        <p:spPr>
          <a:xfrm>
            <a:off x="8595975" y="3767769"/>
            <a:ext cx="4460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468EC09-0E90-5D44-9D7E-D0BE6A6B6F0D}"/>
              </a:ext>
            </a:extLst>
          </p:cNvPr>
          <p:cNvCxnSpPr/>
          <p:nvPr/>
        </p:nvCxnSpPr>
        <p:spPr>
          <a:xfrm>
            <a:off x="9042030" y="2765234"/>
            <a:ext cx="487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24695E8-9110-D74C-8304-8F52D665BD72}"/>
              </a:ext>
            </a:extLst>
          </p:cNvPr>
          <p:cNvCxnSpPr>
            <a:cxnSpLocks/>
          </p:cNvCxnSpPr>
          <p:nvPr/>
        </p:nvCxnSpPr>
        <p:spPr>
          <a:xfrm>
            <a:off x="9088916" y="3866920"/>
            <a:ext cx="6059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217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EF42E-F599-C544-98F1-1404F3986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181" y="95381"/>
            <a:ext cx="8622806" cy="121919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MINOTA - Information Organization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7D781-522A-4F45-B7F8-A5AD5E0D3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885" y="1314580"/>
            <a:ext cx="8395656" cy="5249909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1600" dirty="0"/>
              <a:t>  We group the information into the following main categories or mount groups:</a:t>
            </a:r>
          </a:p>
          <a:p>
            <a:pPr marL="0" indent="0">
              <a:buNone/>
            </a:pPr>
            <a:endParaRPr lang="en-US" sz="2000" dirty="0"/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/data                                       </a:t>
            </a:r>
            <a:r>
              <a:rPr lang="en-US" sz="2000" dirty="0">
                <a:sym typeface="Wingdings" pitchFamily="2" charset="2"/>
              </a:rPr>
              <a:t> Persistent </a:t>
            </a:r>
            <a:endParaRPr lang="en-US" sz="2000" dirty="0"/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/opt/software                       </a:t>
            </a:r>
            <a:r>
              <a:rPr lang="en-US" sz="2000" dirty="0">
                <a:sym typeface="Wingdings" pitchFamily="2" charset="2"/>
              </a:rPr>
              <a:t> Persistent</a:t>
            </a:r>
            <a:endParaRPr lang="en-US" sz="2000" dirty="0"/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~/                                            </a:t>
            </a:r>
          </a:p>
          <a:p>
            <a:pPr lvl="2"/>
            <a:r>
              <a:rPr lang="en-US" sz="1600" dirty="0">
                <a:sym typeface="Wingdings" pitchFamily="2" charset="2"/>
              </a:rPr>
              <a:t> Not persistent on AWS EC2 instances</a:t>
            </a:r>
          </a:p>
          <a:p>
            <a:pPr lvl="2"/>
            <a:r>
              <a:rPr lang="en-US" sz="1600" dirty="0">
                <a:sym typeface="Wingdings" pitchFamily="2" charset="2"/>
              </a:rPr>
              <a:t> Persistent on  AWS </a:t>
            </a:r>
            <a:r>
              <a:rPr lang="en-US" sz="1600" dirty="0" err="1">
                <a:sym typeface="Wingdings" pitchFamily="2" charset="2"/>
              </a:rPr>
              <a:t>WorkSpace</a:t>
            </a:r>
            <a:endParaRPr lang="en-US" sz="2000" dirty="0"/>
          </a:p>
          <a:p>
            <a:r>
              <a:rPr lang="en-US" sz="2400" b="1" dirty="0">
                <a:solidFill>
                  <a:srgbClr val="C00000"/>
                </a:solidFill>
              </a:rPr>
              <a:t>/data  -- is a mount to AWS S3 bucket</a:t>
            </a:r>
          </a:p>
          <a:p>
            <a:pPr lvl="1"/>
            <a:r>
              <a:rPr lang="en-US" sz="1400" dirty="0"/>
              <a:t>/data/external               --  Downloaded External datasets – Organized by Database Source/version</a:t>
            </a:r>
          </a:p>
          <a:p>
            <a:pPr lvl="1"/>
            <a:r>
              <a:rPr lang="en-US" sz="1400" b="1" dirty="0"/>
              <a:t>/data/scratch </a:t>
            </a:r>
            <a:r>
              <a:rPr lang="en-US" sz="1400" dirty="0"/>
              <a:t>               --   Intermediary data</a:t>
            </a:r>
          </a:p>
          <a:p>
            <a:pPr marL="457200" lvl="1" indent="0">
              <a:buNone/>
            </a:pPr>
            <a:endParaRPr lang="en-US" sz="1400" dirty="0"/>
          </a:p>
          <a:p>
            <a:r>
              <a:rPr lang="en-US" sz="2400" b="1" dirty="0">
                <a:solidFill>
                  <a:srgbClr val="C00000"/>
                </a:solidFill>
              </a:rPr>
              <a:t>/opt/software  -- is a mount to AWS EFS file system</a:t>
            </a:r>
          </a:p>
          <a:p>
            <a:pPr lvl="1"/>
            <a:r>
              <a:rPr lang="en-US" sz="1400" b="1" dirty="0"/>
              <a:t>/opt/software/external </a:t>
            </a:r>
            <a:r>
              <a:rPr lang="en-US" sz="1400" dirty="0"/>
              <a:t>- External packages/Libs</a:t>
            </a:r>
          </a:p>
          <a:p>
            <a:pPr lvl="1"/>
            <a:r>
              <a:rPr lang="en-US" sz="1400" dirty="0"/>
              <a:t>/opt/software/internal - Local packages/Libs</a:t>
            </a:r>
          </a:p>
          <a:p>
            <a:pPr lvl="1"/>
            <a:r>
              <a:rPr lang="en-US" sz="1400" dirty="0"/>
              <a:t>/opt/software/ ...</a:t>
            </a:r>
          </a:p>
          <a:p>
            <a:r>
              <a:rPr lang="en-US" sz="2000" b="1" dirty="0">
                <a:solidFill>
                  <a:srgbClr val="C00000"/>
                </a:solidFill>
              </a:rPr>
              <a:t>~/   -- is the home directory when you log in </a:t>
            </a:r>
          </a:p>
          <a:p>
            <a:pPr marL="0" indent="0">
              <a:buNone/>
            </a:pPr>
            <a:endParaRPr lang="en-US" sz="18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Graphic 13" descr="LaptopSecure">
            <a:extLst>
              <a:ext uri="{FF2B5EF4-FFF2-40B4-BE49-F238E27FC236}">
                <a16:creationId xmlns:a16="http://schemas.microsoft.com/office/drawing/2014/main" id="{37A47893-8CE8-44EC-B65A-169A69D4CA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369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EF42E-F599-C544-98F1-1404F3986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181" y="95381"/>
            <a:ext cx="8622806" cy="121919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MINOTA – 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7D781-522A-4F45-B7F8-A5AD5E0D3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885" y="1314580"/>
            <a:ext cx="8395656" cy="5249909"/>
          </a:xfrm>
        </p:spPr>
        <p:txBody>
          <a:bodyPr anchor="t">
            <a:no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What you need:</a:t>
            </a:r>
          </a:p>
          <a:p>
            <a:pPr lvl="1"/>
            <a:r>
              <a:rPr lang="en-US" sz="1600" b="1" dirty="0"/>
              <a:t>A computer</a:t>
            </a:r>
          </a:p>
          <a:p>
            <a:pPr lvl="1"/>
            <a:r>
              <a:rPr lang="en-US" sz="1600" b="1" dirty="0"/>
              <a:t>A Connection to the internet </a:t>
            </a:r>
            <a:r>
              <a:rPr lang="en-US" sz="1600" dirty="0"/>
              <a:t>from anyone of our networks</a:t>
            </a:r>
          </a:p>
          <a:p>
            <a:pPr lvl="2"/>
            <a:r>
              <a:rPr lang="en-US" sz="1600" dirty="0"/>
              <a:t>MDIBL</a:t>
            </a:r>
          </a:p>
          <a:p>
            <a:pPr lvl="2"/>
            <a:r>
              <a:rPr lang="en-US" sz="1600" dirty="0"/>
              <a:t>MDIBL-GUEST</a:t>
            </a:r>
          </a:p>
          <a:p>
            <a:pPr lvl="1"/>
            <a:r>
              <a:rPr lang="en-US" sz="1600" b="1" dirty="0"/>
              <a:t>A </a:t>
            </a:r>
            <a:r>
              <a:rPr lang="en-US" sz="1600" b="1" dirty="0" err="1"/>
              <a:t>user_name</a:t>
            </a:r>
            <a:r>
              <a:rPr lang="en-US" sz="1600" i="1" dirty="0"/>
              <a:t>: </a:t>
            </a:r>
            <a:r>
              <a:rPr lang="en-US" sz="1600" i="1" dirty="0" err="1"/>
              <a:t>first_name</a:t>
            </a:r>
            <a:r>
              <a:rPr lang="en-US" sz="1600" i="1" dirty="0"/>
              <a:t> </a:t>
            </a:r>
            <a:r>
              <a:rPr lang="en-US" sz="2000" dirty="0"/>
              <a:t>followed with the </a:t>
            </a:r>
            <a:r>
              <a:rPr lang="en-US" sz="1600" i="1" dirty="0"/>
              <a:t>first character </a:t>
            </a:r>
            <a:r>
              <a:rPr lang="en-US" sz="2000" dirty="0"/>
              <a:t>of your </a:t>
            </a:r>
            <a:r>
              <a:rPr lang="en-US" sz="1600" i="1" dirty="0" err="1"/>
              <a:t>last_name</a:t>
            </a:r>
            <a:endParaRPr lang="en-US" sz="1600" i="1" dirty="0"/>
          </a:p>
          <a:p>
            <a:pPr lvl="2"/>
            <a:r>
              <a:rPr lang="en-US" sz="1200" i="1" dirty="0"/>
              <a:t>Example: the user name for </a:t>
            </a:r>
            <a:r>
              <a:rPr lang="en-US" sz="1200" i="1" dirty="0">
                <a:solidFill>
                  <a:srgbClr val="FF0000"/>
                </a:solidFill>
              </a:rPr>
              <a:t>Lucie Hutchins </a:t>
            </a:r>
            <a:r>
              <a:rPr lang="en-US" sz="1200" i="1" dirty="0"/>
              <a:t>would be </a:t>
            </a:r>
            <a:r>
              <a:rPr lang="en-US" sz="1200" i="1" dirty="0" err="1">
                <a:solidFill>
                  <a:srgbClr val="FF0000"/>
                </a:solidFill>
              </a:rPr>
              <a:t>lucieh</a:t>
            </a:r>
            <a:endParaRPr lang="en-US" sz="1200" i="1" dirty="0">
              <a:solidFill>
                <a:srgbClr val="FF0000"/>
              </a:solidFill>
            </a:endParaRPr>
          </a:p>
          <a:p>
            <a:pPr lvl="1"/>
            <a:r>
              <a:rPr lang="en-US" sz="1600" b="1" dirty="0"/>
              <a:t>Download </a:t>
            </a:r>
            <a:r>
              <a:rPr lang="en-US" sz="1600" b="1" i="1" dirty="0"/>
              <a:t>AWS </a:t>
            </a:r>
            <a:r>
              <a:rPr lang="en-US" sz="1600" b="1" i="1" dirty="0" err="1"/>
              <a:t>access_key</a:t>
            </a:r>
            <a:r>
              <a:rPr lang="en-US" sz="1600" i="1" dirty="0"/>
              <a:t> file  </a:t>
            </a:r>
            <a:r>
              <a:rPr lang="en-US" sz="1600" dirty="0"/>
              <a:t>under ~/.</a:t>
            </a:r>
            <a:r>
              <a:rPr lang="en-US" sz="1600" dirty="0" err="1"/>
              <a:t>ssh</a:t>
            </a:r>
            <a:r>
              <a:rPr lang="en-US" sz="1600" dirty="0"/>
              <a:t>  and update the permissions read only </a:t>
            </a:r>
          </a:p>
          <a:p>
            <a:pPr lvl="2"/>
            <a:r>
              <a:rPr lang="en-US" sz="1600" dirty="0"/>
              <a:t>cd  ~/.</a:t>
            </a:r>
            <a:r>
              <a:rPr lang="en-US" sz="1600" dirty="0" err="1"/>
              <a:t>ssh</a:t>
            </a:r>
            <a:endParaRPr lang="en-US" sz="1600" dirty="0"/>
          </a:p>
          <a:p>
            <a:pPr lvl="3"/>
            <a:r>
              <a:rPr lang="en-US" sz="1600" dirty="0"/>
              <a:t>On workspace</a:t>
            </a:r>
          </a:p>
          <a:p>
            <a:pPr lvl="4"/>
            <a:r>
              <a:rPr lang="en-US" sz="1600" dirty="0"/>
              <a:t>cp /opt/software/internal/</a:t>
            </a:r>
            <a:r>
              <a:rPr lang="en-US" sz="1600" dirty="0" err="1"/>
              <a:t>minota</a:t>
            </a:r>
            <a:r>
              <a:rPr lang="en-US" sz="1600" dirty="0"/>
              <a:t>/</a:t>
            </a:r>
            <a:r>
              <a:rPr lang="en-US" sz="1600" dirty="0" err="1"/>
              <a:t>aws_key</a:t>
            </a:r>
            <a:r>
              <a:rPr lang="en-US" sz="1600" dirty="0"/>
              <a:t>/</a:t>
            </a:r>
            <a:r>
              <a:rPr lang="en-US" sz="1600" dirty="0" err="1"/>
              <a:t>jenkinsaccess_key_pair.pem</a:t>
            </a:r>
            <a:r>
              <a:rPr lang="en-US" sz="1600" dirty="0"/>
              <a:t> </a:t>
            </a:r>
            <a:r>
              <a:rPr lang="en-US" sz="1600" b="1" dirty="0"/>
              <a:t>.</a:t>
            </a:r>
          </a:p>
          <a:p>
            <a:pPr lvl="3"/>
            <a:r>
              <a:rPr lang="en-US" sz="1600" dirty="0"/>
              <a:t>On your local laptop</a:t>
            </a:r>
          </a:p>
          <a:p>
            <a:pPr lvl="4"/>
            <a:r>
              <a:rPr lang="en-US" sz="1600" dirty="0"/>
              <a:t>Download it from </a:t>
            </a:r>
            <a:r>
              <a:rPr lang="en-US" sz="1600" dirty="0">
                <a:hlinkClick r:id="rId3"/>
              </a:rPr>
              <a:t>https://github.com/mdibl/minota</a:t>
            </a:r>
            <a:r>
              <a:rPr lang="en-US" sz="1600" dirty="0"/>
              <a:t> </a:t>
            </a:r>
          </a:p>
          <a:p>
            <a:pPr lvl="4"/>
            <a:r>
              <a:rPr lang="en-US" sz="1600" dirty="0"/>
              <a:t>Navigate to  </a:t>
            </a:r>
            <a:r>
              <a:rPr lang="en-US" sz="1600" dirty="0" err="1"/>
              <a:t>aws_key</a:t>
            </a:r>
            <a:r>
              <a:rPr lang="en-US" sz="1600" dirty="0"/>
              <a:t> directory then right select the link and select “Download Linked File As ..”</a:t>
            </a:r>
          </a:p>
          <a:p>
            <a:pPr lvl="4"/>
            <a:r>
              <a:rPr lang="en-US" sz="1600" dirty="0"/>
              <a:t>Move the downloaded file to ~/.</a:t>
            </a:r>
            <a:r>
              <a:rPr lang="en-US" sz="1600" dirty="0" err="1"/>
              <a:t>ssh</a:t>
            </a:r>
            <a:endParaRPr lang="en-US" sz="1600" dirty="0"/>
          </a:p>
          <a:p>
            <a:pPr lvl="3"/>
            <a:r>
              <a:rPr lang="en-US" sz="1600" dirty="0"/>
              <a:t>Change file permissions to 400 </a:t>
            </a:r>
          </a:p>
          <a:p>
            <a:pPr lvl="4"/>
            <a:r>
              <a:rPr lang="en-US" sz="1600" dirty="0" err="1"/>
              <a:t>chmod</a:t>
            </a:r>
            <a:r>
              <a:rPr lang="en-US" sz="1600" dirty="0"/>
              <a:t>  400 </a:t>
            </a:r>
            <a:r>
              <a:rPr lang="en-US" sz="1600" dirty="0" err="1"/>
              <a:t>jenkinsaccess_key_pair.pem</a:t>
            </a:r>
            <a:endParaRPr lang="en-US" sz="1600" dirty="0"/>
          </a:p>
          <a:p>
            <a:pPr marL="1828800" lvl="4" indent="0">
              <a:buNone/>
            </a:pPr>
            <a:endParaRPr lang="en-US" sz="16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Graphic 13" descr="LaptopSecure">
            <a:extLst>
              <a:ext uri="{FF2B5EF4-FFF2-40B4-BE49-F238E27FC236}">
                <a16:creationId xmlns:a16="http://schemas.microsoft.com/office/drawing/2014/main" id="{37A47893-8CE8-44EC-B65A-169A69D4CA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750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EF42E-F599-C544-98F1-1404F3986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181" y="95381"/>
            <a:ext cx="8622806" cy="121919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MINOTA – 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7D781-522A-4F45-B7F8-A5AD5E0D3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885" y="1303150"/>
            <a:ext cx="8395656" cy="5249909"/>
          </a:xfrm>
        </p:spPr>
        <p:txBody>
          <a:bodyPr anchor="t">
            <a:noAutofit/>
          </a:bodyPr>
          <a:lstStyle/>
          <a:p>
            <a:pPr lvl="4"/>
            <a:endParaRPr lang="en-US" sz="1000" dirty="0"/>
          </a:p>
          <a:p>
            <a:pPr lvl="2"/>
            <a:endParaRPr lang="en-US" sz="1200" i="1" dirty="0">
              <a:solidFill>
                <a:srgbClr val="FF0000"/>
              </a:solidFill>
            </a:endParaRPr>
          </a:p>
          <a:p>
            <a:r>
              <a:rPr lang="en-US" sz="2000" b="1" dirty="0">
                <a:solidFill>
                  <a:srgbClr val="FF0000"/>
                </a:solidFill>
              </a:rPr>
              <a:t>Login to AWS EC2  Servers</a:t>
            </a:r>
          </a:p>
          <a:p>
            <a:pPr lvl="1"/>
            <a:r>
              <a:rPr lang="en-US" sz="1600" dirty="0"/>
              <a:t>Using the terminal on your laptop</a:t>
            </a:r>
          </a:p>
          <a:p>
            <a:pPr lvl="1"/>
            <a:r>
              <a:rPr lang="en-US" sz="1600" dirty="0"/>
              <a:t> Using AWS </a:t>
            </a:r>
            <a:r>
              <a:rPr lang="en-US" sz="1600" dirty="0" err="1"/>
              <a:t>WorkSpace</a:t>
            </a:r>
            <a:r>
              <a:rPr lang="en-US" sz="1600" dirty="0"/>
              <a:t> – a virtual desktop – one user per workspace</a:t>
            </a:r>
          </a:p>
          <a:p>
            <a:pPr lvl="2"/>
            <a:r>
              <a:rPr lang="en-US" sz="1200" dirty="0"/>
              <a:t>You install a  workspace client  - easy </a:t>
            </a:r>
          </a:p>
          <a:p>
            <a:pPr lvl="2"/>
            <a:r>
              <a:rPr lang="en-US" sz="1200" dirty="0"/>
              <a:t>Create a login  - easy</a:t>
            </a:r>
          </a:p>
          <a:p>
            <a:pPr lvl="2"/>
            <a:r>
              <a:rPr lang="en-US" sz="1200" dirty="0"/>
              <a:t>Register your workspace – easy</a:t>
            </a:r>
          </a:p>
          <a:p>
            <a:pPr lvl="1"/>
            <a:r>
              <a:rPr lang="en-US" sz="1600" b="1" dirty="0"/>
              <a:t>Command: </a:t>
            </a:r>
            <a:r>
              <a:rPr lang="en-US" sz="1600" b="1" dirty="0" err="1"/>
              <a:t>ssh</a:t>
            </a:r>
            <a:r>
              <a:rPr lang="en-US" sz="1600" b="1" dirty="0"/>
              <a:t>  -</a:t>
            </a:r>
            <a:r>
              <a:rPr lang="en-US" sz="1600" b="1" dirty="0" err="1"/>
              <a:t>i</a:t>
            </a:r>
            <a:r>
              <a:rPr lang="en-US" sz="1600" b="1" dirty="0"/>
              <a:t>  .</a:t>
            </a:r>
            <a:r>
              <a:rPr lang="en-US" sz="1600" b="1" dirty="0" err="1"/>
              <a:t>ssh</a:t>
            </a:r>
            <a:r>
              <a:rPr lang="en-US" sz="1600" b="1" dirty="0"/>
              <a:t>/</a:t>
            </a:r>
            <a:r>
              <a:rPr lang="en-US" sz="1600" b="1" dirty="0" err="1"/>
              <a:t>access_key.perm</a:t>
            </a:r>
            <a:r>
              <a:rPr lang="en-US" sz="1600" b="1" dirty="0"/>
              <a:t>  ec2-user@</a:t>
            </a:r>
            <a:r>
              <a:rPr lang="en-US" sz="1600" b="1" dirty="0">
                <a:solidFill>
                  <a:srgbClr val="FF0000"/>
                </a:solidFill>
              </a:rPr>
              <a:t>machine.dns</a:t>
            </a:r>
          </a:p>
          <a:p>
            <a:pPr lvl="2"/>
            <a:r>
              <a:rPr lang="en-US" sz="1200" dirty="0"/>
              <a:t>Where: </a:t>
            </a:r>
            <a:r>
              <a:rPr lang="en-US" sz="1200" dirty="0" err="1">
                <a:solidFill>
                  <a:srgbClr val="FF0000"/>
                </a:solidFill>
              </a:rPr>
              <a:t>machine.dns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/>
              <a:t>will be given to you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Graphic 13" descr="LaptopSecure">
            <a:extLst>
              <a:ext uri="{FF2B5EF4-FFF2-40B4-BE49-F238E27FC236}">
                <a16:creationId xmlns:a16="http://schemas.microsoft.com/office/drawing/2014/main" id="{37A47893-8CE8-44EC-B65A-169A69D4CA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001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EF42E-F599-C544-98F1-1404F3986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181" y="95381"/>
            <a:ext cx="8622806" cy="121919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MINOTA – Once Logged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7D781-522A-4F45-B7F8-A5AD5E0D3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885" y="1314580"/>
            <a:ext cx="8395656" cy="5249909"/>
          </a:xfrm>
        </p:spPr>
        <p:txBody>
          <a:bodyPr anchor="t">
            <a:no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Setup Your Work Environment on </a:t>
            </a:r>
            <a:r>
              <a:rPr lang="en-US" sz="1600" b="1" dirty="0">
                <a:solidFill>
                  <a:srgbClr val="FF0000"/>
                </a:solidFill>
              </a:rPr>
              <a:t>AWS EC2 Server</a:t>
            </a:r>
          </a:p>
          <a:p>
            <a:pPr marL="0" indent="0">
              <a:buNone/>
            </a:pPr>
            <a:r>
              <a:rPr lang="en-US" sz="1600" dirty="0"/>
              <a:t>Once in: </a:t>
            </a:r>
          </a:p>
          <a:p>
            <a:pPr lvl="1"/>
            <a:r>
              <a:rPr lang="en-US" sz="1600" dirty="0"/>
              <a:t>cd </a:t>
            </a:r>
            <a:r>
              <a:rPr lang="en-US" sz="1600" dirty="0" err="1"/>
              <a:t>minota</a:t>
            </a:r>
            <a:endParaRPr lang="en-US" sz="1600" dirty="0"/>
          </a:p>
          <a:p>
            <a:pPr lvl="1"/>
            <a:r>
              <a:rPr lang="en-US" sz="1600" dirty="0"/>
              <a:t>Run : ./</a:t>
            </a:r>
            <a:r>
              <a:rPr lang="en-US" sz="1600" dirty="0" err="1"/>
              <a:t>setup.sh</a:t>
            </a:r>
            <a:r>
              <a:rPr lang="en-US" sz="1600" dirty="0"/>
              <a:t> </a:t>
            </a:r>
            <a:r>
              <a:rPr lang="en-US" sz="1600" dirty="0" err="1"/>
              <a:t>your_user_name</a:t>
            </a:r>
            <a:r>
              <a:rPr lang="en-US" sz="1600" dirty="0"/>
              <a:t> </a:t>
            </a:r>
          </a:p>
          <a:p>
            <a:endParaRPr lang="en-US" sz="2000" dirty="0"/>
          </a:p>
          <a:p>
            <a:r>
              <a:rPr lang="en-US" sz="2000" b="1" dirty="0">
                <a:solidFill>
                  <a:srgbClr val="FF0000"/>
                </a:solidFill>
              </a:rPr>
              <a:t>Testing </a:t>
            </a:r>
            <a:r>
              <a:rPr lang="en-US" sz="2000" b="1" dirty="0" err="1">
                <a:solidFill>
                  <a:srgbClr val="FF0000"/>
                </a:solidFill>
              </a:rPr>
              <a:t>TrinotateWeb</a:t>
            </a:r>
            <a:r>
              <a:rPr lang="en-US" sz="2000" b="1" dirty="0">
                <a:solidFill>
                  <a:srgbClr val="FF0000"/>
                </a:solidFill>
              </a:rPr>
              <a:t> – </a:t>
            </a:r>
            <a:r>
              <a:rPr lang="en-US" sz="2000" b="1" dirty="0" err="1">
                <a:solidFill>
                  <a:srgbClr val="FF0000"/>
                </a:solidFill>
              </a:rPr>
              <a:t>WorkSpace</a:t>
            </a:r>
            <a:r>
              <a:rPr lang="en-US" sz="2000" b="1" dirty="0">
                <a:solidFill>
                  <a:srgbClr val="FF0000"/>
                </a:solidFill>
              </a:rPr>
              <a:t> only </a:t>
            </a:r>
          </a:p>
          <a:p>
            <a:pPr marL="0" indent="0">
              <a:buNone/>
            </a:pPr>
            <a:endParaRPr lang="en-US" sz="2000" b="1" dirty="0">
              <a:solidFill>
                <a:srgbClr val="FF0000"/>
              </a:solidFill>
            </a:endParaRPr>
          </a:p>
          <a:p>
            <a:pPr lvl="1"/>
            <a:r>
              <a:rPr lang="en-US" sz="1600" dirty="0"/>
              <a:t>cp –R  /opt/software/internal/</a:t>
            </a:r>
            <a:r>
              <a:rPr lang="en-US" sz="1600" dirty="0" err="1"/>
              <a:t>minota</a:t>
            </a:r>
            <a:r>
              <a:rPr lang="en-US" sz="1600" dirty="0"/>
              <a:t>/tools ~/</a:t>
            </a:r>
            <a:r>
              <a:rPr lang="en-US" sz="1600" dirty="0" err="1"/>
              <a:t>workshop_src</a:t>
            </a:r>
            <a:endParaRPr lang="en-US" sz="1600" dirty="0"/>
          </a:p>
          <a:p>
            <a:pPr lvl="1"/>
            <a:r>
              <a:rPr lang="en-US" sz="1600" dirty="0"/>
              <a:t>cd ~/</a:t>
            </a:r>
            <a:r>
              <a:rPr lang="en-US" sz="1600" dirty="0" err="1"/>
              <a:t>workshop_src</a:t>
            </a:r>
            <a:r>
              <a:rPr lang="en-US" sz="1600" dirty="0"/>
              <a:t>/</a:t>
            </a:r>
            <a:r>
              <a:rPr lang="en-US" sz="1600" dirty="0" err="1"/>
              <a:t>trinotateWebServer</a:t>
            </a:r>
            <a:endParaRPr lang="en-US" sz="1600" dirty="0"/>
          </a:p>
          <a:p>
            <a:pPr lvl="1"/>
            <a:r>
              <a:rPr lang="en-US" sz="1600" dirty="0"/>
              <a:t>Then run ./</a:t>
            </a:r>
            <a:r>
              <a:rPr lang="en-US" sz="1600" dirty="0" err="1"/>
              <a:t>start_server.sh</a:t>
            </a:r>
            <a:endParaRPr lang="en-US" sz="1600" dirty="0"/>
          </a:p>
          <a:p>
            <a:pPr lvl="1"/>
            <a:r>
              <a:rPr lang="en-US" sz="1600" dirty="0"/>
              <a:t>Open the </a:t>
            </a:r>
            <a:r>
              <a:rPr lang="en-US" sz="1600" dirty="0" err="1"/>
              <a:t>webbrowser</a:t>
            </a:r>
            <a:r>
              <a:rPr lang="en-US" sz="1600" dirty="0"/>
              <a:t> that comes with your </a:t>
            </a:r>
            <a:r>
              <a:rPr lang="en-US" sz="1600" dirty="0" err="1"/>
              <a:t>workspase</a:t>
            </a:r>
            <a:r>
              <a:rPr lang="en-US" sz="1600" dirty="0"/>
              <a:t> then </a:t>
            </a:r>
          </a:p>
          <a:p>
            <a:pPr lvl="2"/>
            <a:r>
              <a:rPr lang="en-US" sz="1200" dirty="0"/>
              <a:t>Enter the </a:t>
            </a:r>
            <a:r>
              <a:rPr lang="en-US" sz="1200" dirty="0" err="1"/>
              <a:t>url</a:t>
            </a:r>
            <a:r>
              <a:rPr lang="en-US" sz="1200" dirty="0"/>
              <a:t> localhost/</a:t>
            </a:r>
            <a:r>
              <a:rPr lang="en-US" sz="1200" dirty="0" err="1"/>
              <a:t>cgi</a:t>
            </a:r>
            <a:r>
              <a:rPr lang="en-US" sz="1200" dirty="0"/>
              <a:t>-bin/</a:t>
            </a:r>
            <a:r>
              <a:rPr lang="en-US" sz="1200" dirty="0" err="1"/>
              <a:t>index.cgi</a:t>
            </a:r>
            <a:r>
              <a:rPr lang="en-US" sz="1200" dirty="0"/>
              <a:t>?</a:t>
            </a:r>
          </a:p>
          <a:p>
            <a:pPr lvl="2"/>
            <a:r>
              <a:rPr lang="en-US" sz="1200" dirty="0"/>
              <a:t>Enter  /opt/software/external/</a:t>
            </a:r>
            <a:r>
              <a:rPr lang="en-US" sz="1200" dirty="0" err="1"/>
              <a:t>trinotate</a:t>
            </a:r>
            <a:r>
              <a:rPr lang="en-US" sz="1200" dirty="0"/>
              <a:t>/</a:t>
            </a:r>
            <a:r>
              <a:rPr lang="en-US" sz="1200" dirty="0" err="1"/>
              <a:t>Trinotate</a:t>
            </a:r>
            <a:r>
              <a:rPr lang="en-US" sz="1200" dirty="0"/>
              <a:t>/</a:t>
            </a:r>
            <a:r>
              <a:rPr lang="en-US" sz="1200" dirty="0" err="1"/>
              <a:t>sample_data</a:t>
            </a:r>
            <a:r>
              <a:rPr lang="en-US" sz="1200" dirty="0"/>
              <a:t>/</a:t>
            </a:r>
            <a:r>
              <a:rPr lang="en-US" sz="1200" dirty="0" err="1"/>
              <a:t>myTrinotate.sqlite</a:t>
            </a:r>
            <a:r>
              <a:rPr lang="en-US" sz="1200" dirty="0"/>
              <a:t> in the input box for path to SQLite database</a:t>
            </a:r>
          </a:p>
          <a:p>
            <a:pPr lvl="2"/>
            <a:r>
              <a:rPr lang="en-US" sz="1200" dirty="0"/>
              <a:t>Click Submit</a:t>
            </a:r>
          </a:p>
          <a:p>
            <a:pPr lvl="1"/>
            <a:endParaRPr lang="en-US" sz="16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Graphic 13" descr="LaptopSecure">
            <a:extLst>
              <a:ext uri="{FF2B5EF4-FFF2-40B4-BE49-F238E27FC236}">
                <a16:creationId xmlns:a16="http://schemas.microsoft.com/office/drawing/2014/main" id="{37A47893-8CE8-44EC-B65A-169A69D4CA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673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EF42E-F599-C544-98F1-1404F3986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181" y="95381"/>
            <a:ext cx="8622806" cy="121919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MINOTA – AWS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7D781-522A-4F45-B7F8-A5AD5E0D3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885" y="1314580"/>
            <a:ext cx="8395656" cy="5249909"/>
          </a:xfrm>
        </p:spPr>
        <p:txBody>
          <a:bodyPr anchor="t">
            <a:no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AWS EC2 Server</a:t>
            </a:r>
          </a:p>
          <a:p>
            <a:pPr lvl="1"/>
            <a:r>
              <a:rPr lang="en-US" sz="1600" dirty="0"/>
              <a:t>On-demand: </a:t>
            </a:r>
          </a:p>
          <a:p>
            <a:pPr lvl="1"/>
            <a:r>
              <a:rPr lang="en-US" sz="1600" dirty="0"/>
              <a:t>Spot – Auction-based </a:t>
            </a:r>
            <a:endParaRPr lang="en-US" sz="2000" dirty="0"/>
          </a:p>
          <a:p>
            <a:r>
              <a:rPr lang="en-US" sz="2000" b="1" dirty="0" err="1">
                <a:solidFill>
                  <a:srgbClr val="FF0000"/>
                </a:solidFill>
              </a:rPr>
              <a:t>WorkSpace</a:t>
            </a:r>
            <a:endParaRPr lang="en-US" sz="2000" b="1" dirty="0">
              <a:solidFill>
                <a:srgbClr val="FF0000"/>
              </a:solidFill>
            </a:endParaRPr>
          </a:p>
          <a:p>
            <a:pPr lvl="1"/>
            <a:r>
              <a:rPr lang="en-US" sz="2000" b="1" dirty="0"/>
              <a:t>Monthly </a:t>
            </a:r>
          </a:p>
          <a:p>
            <a:pPr lvl="1"/>
            <a:r>
              <a:rPr lang="en-US" sz="2000" b="1" dirty="0" err="1"/>
              <a:t>AutoStop</a:t>
            </a:r>
            <a:endParaRPr lang="en-US" sz="2000" dirty="0"/>
          </a:p>
          <a:p>
            <a:r>
              <a:rPr lang="en-US" sz="2000" dirty="0"/>
              <a:t>A typical setup outside our network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Graphic 13" descr="LaptopSecure">
            <a:extLst>
              <a:ext uri="{FF2B5EF4-FFF2-40B4-BE49-F238E27FC236}">
                <a16:creationId xmlns:a16="http://schemas.microsoft.com/office/drawing/2014/main" id="{37A47893-8CE8-44EC-B65A-169A69D4CA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EF94A58-4A18-C64F-B44B-7E9DFF596E8E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737610" y="4673932"/>
            <a:ext cx="2151559" cy="17451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 descr="LaptopSecure">
            <a:extLst>
              <a:ext uri="{FF2B5EF4-FFF2-40B4-BE49-F238E27FC236}">
                <a16:creationId xmlns:a16="http://schemas.microsoft.com/office/drawing/2014/main" id="{F3048FAF-F004-574B-A642-62C8C6B5C6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3201" y="3680649"/>
            <a:ext cx="3081970" cy="308197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E9D8E9E-5046-AD4F-921F-30C63830E40E}"/>
              </a:ext>
            </a:extLst>
          </p:cNvPr>
          <p:cNvSpPr/>
          <p:nvPr/>
        </p:nvSpPr>
        <p:spPr>
          <a:xfrm>
            <a:off x="2144261" y="4284374"/>
            <a:ext cx="1593349" cy="77911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 Workspace Client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55E129-1D2A-2B41-B9DC-007864040D3C}"/>
              </a:ext>
            </a:extLst>
          </p:cNvPr>
          <p:cNvSpPr txBox="1"/>
          <p:nvPr/>
        </p:nvSpPr>
        <p:spPr>
          <a:xfrm rot="5400000" flipV="1">
            <a:off x="603145" y="4663781"/>
            <a:ext cx="1539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Local machine</a:t>
            </a:r>
          </a:p>
        </p:txBody>
      </p:sp>
      <p:pic>
        <p:nvPicPr>
          <p:cNvPr id="21" name="Picture 20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D15A94-6D0C-1B42-A20F-5AE4105627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834755" y="4078717"/>
            <a:ext cx="25400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332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5018</TotalTime>
  <Words>561</Words>
  <Application>Microsoft Macintosh PowerPoint</Application>
  <PresentationFormat>Widescreen</PresentationFormat>
  <Paragraphs>102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MINOTA WORKSHOP SETUP</vt:lpstr>
      <vt:lpstr>MINOTA – Compute Resources</vt:lpstr>
      <vt:lpstr>MINOTA - Information Organization </vt:lpstr>
      <vt:lpstr>MINOTA – Getting Started</vt:lpstr>
      <vt:lpstr>MINOTA – Getting Started</vt:lpstr>
      <vt:lpstr>MINOTA – Once Logged In</vt:lpstr>
      <vt:lpstr>MINOTA – AWS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Running Pipeline Analysis  in Parallel On Multiple Servers</dc:title>
  <dc:creator>Lucie Hutchins</dc:creator>
  <cp:lastModifiedBy>Lucie Hutchins</cp:lastModifiedBy>
  <cp:revision>363</cp:revision>
  <cp:lastPrinted>2019-08-26T17:06:55Z</cp:lastPrinted>
  <dcterms:created xsi:type="dcterms:W3CDTF">2019-04-08T21:43:52Z</dcterms:created>
  <dcterms:modified xsi:type="dcterms:W3CDTF">2019-10-26T18:59:40Z</dcterms:modified>
</cp:coreProperties>
</file>