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8" r:id="rId4"/>
    <p:sldId id="264" r:id="rId5"/>
    <p:sldId id="274" r:id="rId6"/>
    <p:sldId id="291" r:id="rId7"/>
    <p:sldId id="286" r:id="rId8"/>
    <p:sldId id="287" r:id="rId9"/>
    <p:sldId id="273" r:id="rId10"/>
    <p:sldId id="296" r:id="rId11"/>
    <p:sldId id="295" r:id="rId12"/>
    <p:sldId id="297" r:id="rId13"/>
    <p:sldId id="298" r:id="rId14"/>
    <p:sldId id="294" r:id="rId15"/>
    <p:sldId id="292" r:id="rId16"/>
    <p:sldId id="275" r:id="rId17"/>
    <p:sldId id="283" r:id="rId18"/>
    <p:sldId id="284" r:id="rId19"/>
    <p:sldId id="293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e Hutchins" initials="LH" lastIdx="1" clrIdx="0">
    <p:extLst>
      <p:ext uri="{19B8F6BF-5375-455C-9EA6-DF929625EA0E}">
        <p15:presenceInfo xmlns:p15="http://schemas.microsoft.com/office/powerpoint/2012/main" userId="S::lhutchin@mdibl.org::81c790f2-1cb7-4f94-b9f8-1402dee5b074" providerId="AD"/>
      </p:ext>
    </p:extLst>
  </p:cmAuthor>
  <p:cmAuthor id="2" name="Joel Graber" initials="JHG" lastIdx="7" clrIdx="1">
    <p:extLst>
      <p:ext uri="{19B8F6BF-5375-455C-9EA6-DF929625EA0E}">
        <p15:presenceInfo xmlns:p15="http://schemas.microsoft.com/office/powerpoint/2012/main" userId="Joel Gra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/>
    <p:restoredTop sz="93958"/>
  </p:normalViewPr>
  <p:slideViewPr>
    <p:cSldViewPr snapToGrid="0" snapToObjects="1">
      <p:cViewPr varScale="1">
        <p:scale>
          <a:sx n="115" d="100"/>
          <a:sy n="115" d="100"/>
        </p:scale>
        <p:origin x="3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8T17:42:39.07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AFB0C-3D68-E84B-BE1D-AD9A2DC66B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4AAD8-68BA-7046-B30B-5A9F0BFEE65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Biocore</a:t>
          </a:r>
          <a:r>
            <a:rPr lang="en-US" dirty="0"/>
            <a:t> Jenkins Master</a:t>
          </a:r>
        </a:p>
      </dgm:t>
    </dgm:pt>
    <dgm:pt modelId="{AD22AFA6-6379-4F4B-B1CC-19F8AA7C9050}" type="parTrans" cxnId="{E9D39F0B-3E33-724A-94DB-EFB598D84BD0}">
      <dgm:prSet/>
      <dgm:spPr/>
      <dgm:t>
        <a:bodyPr/>
        <a:lstStyle/>
        <a:p>
          <a:endParaRPr lang="en-US"/>
        </a:p>
      </dgm:t>
    </dgm:pt>
    <dgm:pt modelId="{FD3DF6B1-9DA8-FF49-B11A-7871407BE971}" type="sibTrans" cxnId="{E9D39F0B-3E33-724A-94DB-EFB598D84BD0}">
      <dgm:prSet/>
      <dgm:spPr/>
      <dgm:t>
        <a:bodyPr/>
        <a:lstStyle/>
        <a:p>
          <a:endParaRPr lang="en-US"/>
        </a:p>
      </dgm:t>
    </dgm:pt>
    <dgm:pt modelId="{1C3D989C-2C89-624D-A062-62D02D53C8D1}" type="asst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Amazon Cloud EC2 provisions</a:t>
          </a:r>
        </a:p>
      </dgm:t>
    </dgm:pt>
    <dgm:pt modelId="{52558CE2-0E6D-1144-8F0E-102B4029FB9A}" type="parTrans" cxnId="{4D653183-52B3-224F-8EE6-AB5D6AC733C0}">
      <dgm:prSet/>
      <dgm:spPr>
        <a:ln w="57150"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61A18BB-B4C6-C446-84A0-5ECFBBB0065C}" type="sibTrans" cxnId="{4D653183-52B3-224F-8EE6-AB5D6AC733C0}">
      <dgm:prSet/>
      <dgm:spPr/>
      <dgm:t>
        <a:bodyPr/>
        <a:lstStyle/>
        <a:p>
          <a:endParaRPr lang="en-US"/>
        </a:p>
      </dgm:t>
    </dgm:pt>
    <dgm:pt modelId="{9C1B5E18-C731-3541-91A7-BDBF4FAEDAB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Local machine</a:t>
          </a:r>
        </a:p>
      </dgm:t>
    </dgm:pt>
    <dgm:pt modelId="{95428954-EACD-BB43-9FCF-5B6F80CEB0AF}" type="parTrans" cxnId="{4BA483B1-5236-9A44-BA44-182757041F80}">
      <dgm:prSet/>
      <dgm:spPr>
        <a:ln w="5715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764BFB1-0743-554B-A09F-E7DDC2F63F7D}" type="sibTrans" cxnId="{4BA483B1-5236-9A44-BA44-182757041F80}">
      <dgm:prSet/>
      <dgm:spPr/>
      <dgm:t>
        <a:bodyPr/>
        <a:lstStyle/>
        <a:p>
          <a:endParaRPr lang="en-US"/>
        </a:p>
      </dgm:t>
    </dgm:pt>
    <dgm:pt modelId="{4F0ABC5F-1297-B740-AC34-8410D1AB779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Local machine</a:t>
          </a:r>
        </a:p>
      </dgm:t>
    </dgm:pt>
    <dgm:pt modelId="{25DB2B2F-52C4-F14F-9CFD-CD95350C6845}" type="parTrans" cxnId="{CFFDDADC-B401-AD47-AAAF-AB927551074A}">
      <dgm:prSet/>
      <dgm:spPr/>
      <dgm:t>
        <a:bodyPr/>
        <a:lstStyle/>
        <a:p>
          <a:endParaRPr lang="en-US"/>
        </a:p>
      </dgm:t>
    </dgm:pt>
    <dgm:pt modelId="{246F0542-7A9D-7D45-BD7B-ECFA0CB01281}" type="sibTrans" cxnId="{CFFDDADC-B401-AD47-AAAF-AB927551074A}">
      <dgm:prSet/>
      <dgm:spPr/>
      <dgm:t>
        <a:bodyPr/>
        <a:lstStyle/>
        <a:p>
          <a:endParaRPr lang="en-US"/>
        </a:p>
      </dgm:t>
    </dgm:pt>
    <dgm:pt modelId="{82B43EE0-0329-334F-A5F3-F2FBD729C21B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Local machine</a:t>
          </a:r>
        </a:p>
      </dgm:t>
    </dgm:pt>
    <dgm:pt modelId="{9E13AD2F-E3CD-204E-8044-F89C0DD9799C}" type="parTrans" cxnId="{51A3F715-B766-EE4A-A3C1-7DC612C61887}">
      <dgm:prSet/>
      <dgm:spPr/>
      <dgm:t>
        <a:bodyPr/>
        <a:lstStyle/>
        <a:p>
          <a:endParaRPr lang="en-US"/>
        </a:p>
      </dgm:t>
    </dgm:pt>
    <dgm:pt modelId="{655F61D0-42B3-A04F-82EF-264954EEE717}" type="sibTrans" cxnId="{51A3F715-B766-EE4A-A3C1-7DC612C61887}">
      <dgm:prSet/>
      <dgm:spPr/>
      <dgm:t>
        <a:bodyPr/>
        <a:lstStyle/>
        <a:p>
          <a:endParaRPr lang="en-US"/>
        </a:p>
      </dgm:t>
    </dgm:pt>
    <dgm:pt modelId="{FCD8F1DB-7DB1-4142-A457-0D0ADED29D64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</a:t>
          </a:r>
        </a:p>
      </dgm:t>
    </dgm:pt>
    <dgm:pt modelId="{234A5E45-4437-724E-BF70-5245763BBC9F}" type="parTrans" cxnId="{61ED9B30-CA61-D549-A456-6AD9DCDD6D42}">
      <dgm:prSet/>
      <dgm:spPr/>
      <dgm:t>
        <a:bodyPr/>
        <a:lstStyle/>
        <a:p>
          <a:endParaRPr lang="en-US"/>
        </a:p>
      </dgm:t>
    </dgm:pt>
    <dgm:pt modelId="{4EB4EDEC-90C4-3E4E-83CC-EC29CB320A83}" type="sibTrans" cxnId="{61ED9B30-CA61-D549-A456-6AD9DCDD6D42}">
      <dgm:prSet/>
      <dgm:spPr/>
      <dgm:t>
        <a:bodyPr/>
        <a:lstStyle/>
        <a:p>
          <a:endParaRPr lang="en-US"/>
        </a:p>
      </dgm:t>
    </dgm:pt>
    <dgm:pt modelId="{CD736521-3B70-664B-9A4A-4A23ECCE9EC1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gm:t>
    </dgm:pt>
    <dgm:pt modelId="{18EE5C8F-467B-1241-8AFE-044A14045590}" type="parTrans" cxnId="{C7CBA1C8-3720-754A-BB9D-7E4CA5615E49}">
      <dgm:prSet/>
      <dgm:spPr/>
      <dgm:t>
        <a:bodyPr/>
        <a:lstStyle/>
        <a:p>
          <a:endParaRPr lang="en-US"/>
        </a:p>
      </dgm:t>
    </dgm:pt>
    <dgm:pt modelId="{A1700CE5-F8AC-5A49-BC75-9457CC715655}" type="sibTrans" cxnId="{C7CBA1C8-3720-754A-BB9D-7E4CA5615E49}">
      <dgm:prSet/>
      <dgm:spPr/>
      <dgm:t>
        <a:bodyPr/>
        <a:lstStyle/>
        <a:p>
          <a:endParaRPr lang="en-US"/>
        </a:p>
      </dgm:t>
    </dgm:pt>
    <dgm:pt modelId="{B86E31EE-DD39-2040-A44B-569DB15C58C6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gm:t>
    </dgm:pt>
    <dgm:pt modelId="{BB91DBED-C11C-5A47-8BFE-3D5BA43F7EA8}" type="parTrans" cxnId="{0910C2B8-5629-6E4C-AFE8-6468B26F8838}">
      <dgm:prSet/>
      <dgm:spPr/>
      <dgm:t>
        <a:bodyPr/>
        <a:lstStyle/>
        <a:p>
          <a:endParaRPr lang="en-US"/>
        </a:p>
      </dgm:t>
    </dgm:pt>
    <dgm:pt modelId="{F7874439-41EE-C94A-BBC0-FAB67994ED1A}" type="sibTrans" cxnId="{0910C2B8-5629-6E4C-AFE8-6468B26F8838}">
      <dgm:prSet/>
      <dgm:spPr/>
      <dgm:t>
        <a:bodyPr/>
        <a:lstStyle/>
        <a:p>
          <a:endParaRPr lang="en-US"/>
        </a:p>
      </dgm:t>
    </dgm:pt>
    <dgm:pt modelId="{4D0CDD2D-74BB-8A4A-A50C-4E724DEDD0EE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gm:t>
    </dgm:pt>
    <dgm:pt modelId="{5A85FF80-D545-8A4A-BE7C-92A998DD69AB}" type="parTrans" cxnId="{B2127D61-FC7B-B946-8CA5-E14EB8B96719}">
      <dgm:prSet/>
      <dgm:spPr/>
      <dgm:t>
        <a:bodyPr/>
        <a:lstStyle/>
        <a:p>
          <a:endParaRPr lang="en-US"/>
        </a:p>
      </dgm:t>
    </dgm:pt>
    <dgm:pt modelId="{F95B4C0D-3EA3-C64D-A315-67300A84511D}" type="sibTrans" cxnId="{B2127D61-FC7B-B946-8CA5-E14EB8B96719}">
      <dgm:prSet/>
      <dgm:spPr/>
      <dgm:t>
        <a:bodyPr/>
        <a:lstStyle/>
        <a:p>
          <a:endParaRPr lang="en-US"/>
        </a:p>
      </dgm:t>
    </dgm:pt>
    <dgm:pt modelId="{59F057DE-D111-464D-B932-D06381828E6A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</a:t>
          </a:r>
        </a:p>
      </dgm:t>
    </dgm:pt>
    <dgm:pt modelId="{07D59F02-6775-A541-B7CC-80E5DFCCF1F0}" type="parTrans" cxnId="{D64F3949-3FDA-AF48-8831-840ACB01DFA8}">
      <dgm:prSet/>
      <dgm:spPr/>
      <dgm:t>
        <a:bodyPr/>
        <a:lstStyle/>
        <a:p>
          <a:endParaRPr lang="en-US"/>
        </a:p>
      </dgm:t>
    </dgm:pt>
    <dgm:pt modelId="{C4744A5E-E141-7140-A1AA-2F95ADCB1D90}" type="sibTrans" cxnId="{D64F3949-3FDA-AF48-8831-840ACB01DFA8}">
      <dgm:prSet/>
      <dgm:spPr/>
      <dgm:t>
        <a:bodyPr/>
        <a:lstStyle/>
        <a:p>
          <a:endParaRPr lang="en-US"/>
        </a:p>
      </dgm:t>
    </dgm:pt>
    <dgm:pt modelId="{5EDD6615-3D71-7249-9F66-6B6E86F6CDF6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gm:t>
    </dgm:pt>
    <dgm:pt modelId="{8D4BCD49-7EE0-604F-80AF-52AA0662D170}" type="parTrans" cxnId="{CA50565F-5626-D54A-A682-4EAA41F20DA2}">
      <dgm:prSet/>
      <dgm:spPr/>
      <dgm:t>
        <a:bodyPr/>
        <a:lstStyle/>
        <a:p>
          <a:endParaRPr lang="en-US"/>
        </a:p>
      </dgm:t>
    </dgm:pt>
    <dgm:pt modelId="{C30B5135-5779-7445-9F8F-10920D516850}" type="sibTrans" cxnId="{CA50565F-5626-D54A-A682-4EAA41F20DA2}">
      <dgm:prSet/>
      <dgm:spPr/>
      <dgm:t>
        <a:bodyPr/>
        <a:lstStyle/>
        <a:p>
          <a:endParaRPr lang="en-US"/>
        </a:p>
      </dgm:t>
    </dgm:pt>
    <dgm:pt modelId="{0D4FB0AA-A82B-BD4F-AB7D-457A2FD9D57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Amazon Cloud </a:t>
          </a:r>
        </a:p>
        <a:p>
          <a:r>
            <a:rPr lang="en-US" dirty="0"/>
            <a:t>Spot Fleets</a:t>
          </a:r>
        </a:p>
      </dgm:t>
    </dgm:pt>
    <dgm:pt modelId="{89AD3217-5F35-9340-8807-5E890431CC5D}" type="parTrans" cxnId="{3F76B529-11BC-8A44-B8FF-51DC526468D9}">
      <dgm:prSet/>
      <dgm:spPr>
        <a:ln w="57150"/>
      </dgm:spPr>
      <dgm:t>
        <a:bodyPr/>
        <a:lstStyle/>
        <a:p>
          <a:endParaRPr lang="en-US"/>
        </a:p>
      </dgm:t>
    </dgm:pt>
    <dgm:pt modelId="{ED047461-5511-BA46-9EC3-B4C0EBC591B4}" type="sibTrans" cxnId="{3F76B529-11BC-8A44-B8FF-51DC526468D9}">
      <dgm:prSet/>
      <dgm:spPr/>
      <dgm:t>
        <a:bodyPr/>
        <a:lstStyle/>
        <a:p>
          <a:endParaRPr lang="en-US"/>
        </a:p>
      </dgm:t>
    </dgm:pt>
    <dgm:pt modelId="{260C916B-8052-C14E-88E4-B9C69A9CD10C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 ....</a:t>
          </a:r>
        </a:p>
      </dgm:t>
    </dgm:pt>
    <dgm:pt modelId="{9DE04A01-18B4-2942-B60D-AD7480328559}" type="parTrans" cxnId="{FAE0FE5A-E6B9-F942-9A92-0CFFFA92F7E9}">
      <dgm:prSet/>
      <dgm:spPr/>
      <dgm:t>
        <a:bodyPr/>
        <a:lstStyle/>
        <a:p>
          <a:endParaRPr lang="en-US"/>
        </a:p>
      </dgm:t>
    </dgm:pt>
    <dgm:pt modelId="{CD77D34C-62A0-5E43-91FB-EA8352816F99}" type="sibTrans" cxnId="{FAE0FE5A-E6B9-F942-9A92-0CFFFA92F7E9}">
      <dgm:prSet/>
      <dgm:spPr/>
      <dgm:t>
        <a:bodyPr/>
        <a:lstStyle/>
        <a:p>
          <a:endParaRPr lang="en-US"/>
        </a:p>
      </dgm:t>
    </dgm:pt>
    <dgm:pt modelId="{2109498A-637B-5749-BDFB-BEE4BE9D8A4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 ...</a:t>
          </a:r>
        </a:p>
      </dgm:t>
    </dgm:pt>
    <dgm:pt modelId="{18543F70-AECE-DB41-A209-8E2E29B63FE2}" type="parTrans" cxnId="{645BF778-37BD-4F49-A971-BF2031F39553}">
      <dgm:prSet/>
      <dgm:spPr/>
      <dgm:t>
        <a:bodyPr/>
        <a:lstStyle/>
        <a:p>
          <a:endParaRPr lang="en-US"/>
        </a:p>
      </dgm:t>
    </dgm:pt>
    <dgm:pt modelId="{F9A0D7FF-60F3-DF44-BA6E-D1DC64D4EB6B}" type="sibTrans" cxnId="{645BF778-37BD-4F49-A971-BF2031F39553}">
      <dgm:prSet/>
      <dgm:spPr/>
      <dgm:t>
        <a:bodyPr/>
        <a:lstStyle/>
        <a:p>
          <a:endParaRPr lang="en-US"/>
        </a:p>
      </dgm:t>
    </dgm:pt>
    <dgm:pt modelId="{C8E146D4-C6C4-F442-AF6B-BA3267BA62D8}" type="pres">
      <dgm:prSet presAssocID="{0DCAFB0C-3D68-E84B-BE1D-AD9A2DC66B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63CCE7-921D-5744-92C2-AE1E42D39768}" type="pres">
      <dgm:prSet presAssocID="{09B4AAD8-68BA-7046-B30B-5A9F0BFEE658}" presName="hierRoot1" presStyleCnt="0">
        <dgm:presLayoutVars>
          <dgm:hierBranch val="init"/>
        </dgm:presLayoutVars>
      </dgm:prSet>
      <dgm:spPr/>
    </dgm:pt>
    <dgm:pt modelId="{380ED643-4907-2248-84D4-B7F5C6D43D89}" type="pres">
      <dgm:prSet presAssocID="{09B4AAD8-68BA-7046-B30B-5A9F0BFEE658}" presName="rootComposite1" presStyleCnt="0"/>
      <dgm:spPr/>
    </dgm:pt>
    <dgm:pt modelId="{D1B5D92E-F209-7F47-8649-FDA599BB4A96}" type="pres">
      <dgm:prSet presAssocID="{09B4AAD8-68BA-7046-B30B-5A9F0BFEE658}" presName="rootText1" presStyleLbl="node0" presStyleIdx="0" presStyleCnt="1" custScaleX="245428">
        <dgm:presLayoutVars>
          <dgm:chPref val="3"/>
        </dgm:presLayoutVars>
      </dgm:prSet>
      <dgm:spPr/>
    </dgm:pt>
    <dgm:pt modelId="{58A9F53F-31FA-A842-8CFD-06873E74E01B}" type="pres">
      <dgm:prSet presAssocID="{09B4AAD8-68BA-7046-B30B-5A9F0BFEE658}" presName="rootConnector1" presStyleLbl="node1" presStyleIdx="0" presStyleCnt="0"/>
      <dgm:spPr/>
    </dgm:pt>
    <dgm:pt modelId="{C0602041-F753-714F-916E-63A4705E0A31}" type="pres">
      <dgm:prSet presAssocID="{09B4AAD8-68BA-7046-B30B-5A9F0BFEE658}" presName="hierChild2" presStyleCnt="0"/>
      <dgm:spPr/>
    </dgm:pt>
    <dgm:pt modelId="{B8EE40A9-4A83-FB4D-82BC-42B397C8A812}" type="pres">
      <dgm:prSet presAssocID="{95428954-EACD-BB43-9FCF-5B6F80CEB0AF}" presName="Name37" presStyleLbl="parChTrans1D2" presStyleIdx="0" presStyleCnt="6"/>
      <dgm:spPr/>
    </dgm:pt>
    <dgm:pt modelId="{13F45B82-3F86-2E4F-AA3E-70E4183B9615}" type="pres">
      <dgm:prSet presAssocID="{9C1B5E18-C731-3541-91A7-BDBF4FAEDAB7}" presName="hierRoot2" presStyleCnt="0">
        <dgm:presLayoutVars>
          <dgm:hierBranch val="init"/>
        </dgm:presLayoutVars>
      </dgm:prSet>
      <dgm:spPr/>
    </dgm:pt>
    <dgm:pt modelId="{DFF51739-F24E-984D-A837-C57B6F37CF8B}" type="pres">
      <dgm:prSet presAssocID="{9C1B5E18-C731-3541-91A7-BDBF4FAEDAB7}" presName="rootComposite" presStyleCnt="0"/>
      <dgm:spPr/>
    </dgm:pt>
    <dgm:pt modelId="{A737DE8A-0499-D74B-869D-5048D02F56D3}" type="pres">
      <dgm:prSet presAssocID="{9C1B5E18-C731-3541-91A7-BDBF4FAEDAB7}" presName="rootText" presStyleLbl="node2" presStyleIdx="0" presStyleCnt="5">
        <dgm:presLayoutVars>
          <dgm:chPref val="3"/>
        </dgm:presLayoutVars>
      </dgm:prSet>
      <dgm:spPr/>
    </dgm:pt>
    <dgm:pt modelId="{7BF9357E-59EF-5A4D-8A25-AB2ED5F60C79}" type="pres">
      <dgm:prSet presAssocID="{9C1B5E18-C731-3541-91A7-BDBF4FAEDAB7}" presName="rootConnector" presStyleLbl="node2" presStyleIdx="0" presStyleCnt="5"/>
      <dgm:spPr/>
    </dgm:pt>
    <dgm:pt modelId="{247E088A-6D3B-B749-B9DE-1F73EE1350AA}" type="pres">
      <dgm:prSet presAssocID="{9C1B5E18-C731-3541-91A7-BDBF4FAEDAB7}" presName="hierChild4" presStyleCnt="0"/>
      <dgm:spPr/>
    </dgm:pt>
    <dgm:pt modelId="{6B19E1CB-42F7-A447-956F-3076FEB2DE38}" type="pres">
      <dgm:prSet presAssocID="{9C1B5E18-C731-3541-91A7-BDBF4FAEDAB7}" presName="hierChild5" presStyleCnt="0"/>
      <dgm:spPr/>
    </dgm:pt>
    <dgm:pt modelId="{DA1BE254-2852-C24A-B1AF-4A42B14AF279}" type="pres">
      <dgm:prSet presAssocID="{25DB2B2F-52C4-F14F-9CFD-CD95350C6845}" presName="Name37" presStyleLbl="parChTrans1D2" presStyleIdx="1" presStyleCnt="6"/>
      <dgm:spPr/>
    </dgm:pt>
    <dgm:pt modelId="{F04CFF7A-FD8C-034B-9602-F4EE7A195E3E}" type="pres">
      <dgm:prSet presAssocID="{4F0ABC5F-1297-B740-AC34-8410D1AB779C}" presName="hierRoot2" presStyleCnt="0">
        <dgm:presLayoutVars>
          <dgm:hierBranch val="init"/>
        </dgm:presLayoutVars>
      </dgm:prSet>
      <dgm:spPr/>
    </dgm:pt>
    <dgm:pt modelId="{A126AEBA-17EC-C74A-A51E-62D85E2E4E9B}" type="pres">
      <dgm:prSet presAssocID="{4F0ABC5F-1297-B740-AC34-8410D1AB779C}" presName="rootComposite" presStyleCnt="0"/>
      <dgm:spPr/>
    </dgm:pt>
    <dgm:pt modelId="{5AB35DAB-6CA3-8244-BCB1-DE1F7DB2AB47}" type="pres">
      <dgm:prSet presAssocID="{4F0ABC5F-1297-B740-AC34-8410D1AB779C}" presName="rootText" presStyleLbl="node2" presStyleIdx="1" presStyleCnt="5">
        <dgm:presLayoutVars>
          <dgm:chPref val="3"/>
        </dgm:presLayoutVars>
      </dgm:prSet>
      <dgm:spPr/>
    </dgm:pt>
    <dgm:pt modelId="{78B0ADE3-3919-C746-AC3A-9DAA2833742F}" type="pres">
      <dgm:prSet presAssocID="{4F0ABC5F-1297-B740-AC34-8410D1AB779C}" presName="rootConnector" presStyleLbl="node2" presStyleIdx="1" presStyleCnt="5"/>
      <dgm:spPr/>
    </dgm:pt>
    <dgm:pt modelId="{B398FF0F-51AC-B843-AD4C-ED5C73731E3C}" type="pres">
      <dgm:prSet presAssocID="{4F0ABC5F-1297-B740-AC34-8410D1AB779C}" presName="hierChild4" presStyleCnt="0"/>
      <dgm:spPr/>
    </dgm:pt>
    <dgm:pt modelId="{CCE4598A-C10D-214C-BF5B-B7F7C5139CF0}" type="pres">
      <dgm:prSet presAssocID="{4F0ABC5F-1297-B740-AC34-8410D1AB779C}" presName="hierChild5" presStyleCnt="0"/>
      <dgm:spPr/>
    </dgm:pt>
    <dgm:pt modelId="{11DB410A-5F52-FD48-8E06-0D4758482282}" type="pres">
      <dgm:prSet presAssocID="{9E13AD2F-E3CD-204E-8044-F89C0DD9799C}" presName="Name37" presStyleLbl="parChTrans1D2" presStyleIdx="2" presStyleCnt="6"/>
      <dgm:spPr/>
    </dgm:pt>
    <dgm:pt modelId="{BFF7B845-B89C-9445-A955-092AFCD9AD53}" type="pres">
      <dgm:prSet presAssocID="{82B43EE0-0329-334F-A5F3-F2FBD729C21B}" presName="hierRoot2" presStyleCnt="0">
        <dgm:presLayoutVars>
          <dgm:hierBranch val="init"/>
        </dgm:presLayoutVars>
      </dgm:prSet>
      <dgm:spPr/>
    </dgm:pt>
    <dgm:pt modelId="{2D3C95EC-EA48-2A43-B6DD-0BCF14E72697}" type="pres">
      <dgm:prSet presAssocID="{82B43EE0-0329-334F-A5F3-F2FBD729C21B}" presName="rootComposite" presStyleCnt="0"/>
      <dgm:spPr/>
    </dgm:pt>
    <dgm:pt modelId="{450C73B7-6ADD-D443-B67C-2ADFF99483EC}" type="pres">
      <dgm:prSet presAssocID="{82B43EE0-0329-334F-A5F3-F2FBD729C21B}" presName="rootText" presStyleLbl="node2" presStyleIdx="2" presStyleCnt="5">
        <dgm:presLayoutVars>
          <dgm:chPref val="3"/>
        </dgm:presLayoutVars>
      </dgm:prSet>
      <dgm:spPr/>
    </dgm:pt>
    <dgm:pt modelId="{97421A19-18EA-4E42-974E-99C45796A07D}" type="pres">
      <dgm:prSet presAssocID="{82B43EE0-0329-334F-A5F3-F2FBD729C21B}" presName="rootConnector" presStyleLbl="node2" presStyleIdx="2" presStyleCnt="5"/>
      <dgm:spPr/>
    </dgm:pt>
    <dgm:pt modelId="{740557D8-1F00-EE4B-AD11-A8D79BB00981}" type="pres">
      <dgm:prSet presAssocID="{82B43EE0-0329-334F-A5F3-F2FBD729C21B}" presName="hierChild4" presStyleCnt="0"/>
      <dgm:spPr/>
    </dgm:pt>
    <dgm:pt modelId="{B30B8159-9343-7945-BE58-E576EE027B0B}" type="pres">
      <dgm:prSet presAssocID="{82B43EE0-0329-334F-A5F3-F2FBD729C21B}" presName="hierChild5" presStyleCnt="0"/>
      <dgm:spPr/>
    </dgm:pt>
    <dgm:pt modelId="{05123627-6D19-4B4B-8BD2-AE1E54736FFF}" type="pres">
      <dgm:prSet presAssocID="{18543F70-AECE-DB41-A209-8E2E29B63FE2}" presName="Name37" presStyleLbl="parChTrans1D2" presStyleIdx="3" presStyleCnt="6"/>
      <dgm:spPr/>
    </dgm:pt>
    <dgm:pt modelId="{6182759C-A04C-1A48-94DC-89A876E71F24}" type="pres">
      <dgm:prSet presAssocID="{2109498A-637B-5749-BDFB-BEE4BE9D8A40}" presName="hierRoot2" presStyleCnt="0">
        <dgm:presLayoutVars>
          <dgm:hierBranch val="init"/>
        </dgm:presLayoutVars>
      </dgm:prSet>
      <dgm:spPr/>
    </dgm:pt>
    <dgm:pt modelId="{E3950932-DC18-8545-B08F-437A75B06DA9}" type="pres">
      <dgm:prSet presAssocID="{2109498A-637B-5749-BDFB-BEE4BE9D8A40}" presName="rootComposite" presStyleCnt="0"/>
      <dgm:spPr/>
    </dgm:pt>
    <dgm:pt modelId="{F8F68C6D-7C5C-FC47-9A84-CB0F9D852B9D}" type="pres">
      <dgm:prSet presAssocID="{2109498A-637B-5749-BDFB-BEE4BE9D8A40}" presName="rootText" presStyleLbl="node2" presStyleIdx="3" presStyleCnt="5">
        <dgm:presLayoutVars>
          <dgm:chPref val="3"/>
        </dgm:presLayoutVars>
      </dgm:prSet>
      <dgm:spPr/>
    </dgm:pt>
    <dgm:pt modelId="{92018B02-26FD-C647-B68A-D89137094437}" type="pres">
      <dgm:prSet presAssocID="{2109498A-637B-5749-BDFB-BEE4BE9D8A40}" presName="rootConnector" presStyleLbl="node2" presStyleIdx="3" presStyleCnt="5"/>
      <dgm:spPr/>
    </dgm:pt>
    <dgm:pt modelId="{2EB30E72-0A13-2249-9D4C-1076C2A2EFFA}" type="pres">
      <dgm:prSet presAssocID="{2109498A-637B-5749-BDFB-BEE4BE9D8A40}" presName="hierChild4" presStyleCnt="0"/>
      <dgm:spPr/>
    </dgm:pt>
    <dgm:pt modelId="{3D70C80C-C1E7-CF42-AB39-6123AF1DFD36}" type="pres">
      <dgm:prSet presAssocID="{2109498A-637B-5749-BDFB-BEE4BE9D8A40}" presName="hierChild5" presStyleCnt="0"/>
      <dgm:spPr/>
    </dgm:pt>
    <dgm:pt modelId="{3806CDB2-3259-EC48-B4B4-6C86C62850B7}" type="pres">
      <dgm:prSet presAssocID="{89AD3217-5F35-9340-8807-5E890431CC5D}" presName="Name37" presStyleLbl="parChTrans1D2" presStyleIdx="4" presStyleCnt="6"/>
      <dgm:spPr/>
    </dgm:pt>
    <dgm:pt modelId="{3F6FF5D2-F8AA-1D49-B0D5-5C8336383F81}" type="pres">
      <dgm:prSet presAssocID="{0D4FB0AA-A82B-BD4F-AB7D-457A2FD9D571}" presName="hierRoot2" presStyleCnt="0">
        <dgm:presLayoutVars>
          <dgm:hierBranch val="init"/>
        </dgm:presLayoutVars>
      </dgm:prSet>
      <dgm:spPr/>
    </dgm:pt>
    <dgm:pt modelId="{77CB924A-8F87-2048-B505-3233B74C47DD}" type="pres">
      <dgm:prSet presAssocID="{0D4FB0AA-A82B-BD4F-AB7D-457A2FD9D571}" presName="rootComposite" presStyleCnt="0"/>
      <dgm:spPr/>
    </dgm:pt>
    <dgm:pt modelId="{81130293-3B73-4A42-A3B6-843A9ADCC12C}" type="pres">
      <dgm:prSet presAssocID="{0D4FB0AA-A82B-BD4F-AB7D-457A2FD9D571}" presName="rootText" presStyleLbl="node2" presStyleIdx="4" presStyleCnt="5" custScaleX="205755" custLinFactY="-300000" custLinFactNeighborX="56647" custLinFactNeighborY="-313687">
        <dgm:presLayoutVars>
          <dgm:chPref val="3"/>
        </dgm:presLayoutVars>
      </dgm:prSet>
      <dgm:spPr/>
    </dgm:pt>
    <dgm:pt modelId="{383976A6-831C-3B44-80CA-2D4C12BED5D2}" type="pres">
      <dgm:prSet presAssocID="{0D4FB0AA-A82B-BD4F-AB7D-457A2FD9D571}" presName="rootConnector" presStyleLbl="node2" presStyleIdx="4" presStyleCnt="5"/>
      <dgm:spPr/>
    </dgm:pt>
    <dgm:pt modelId="{A0964930-944E-5947-B59A-420A2D5FDFF0}" type="pres">
      <dgm:prSet presAssocID="{0D4FB0AA-A82B-BD4F-AB7D-457A2FD9D571}" presName="hierChild4" presStyleCnt="0"/>
      <dgm:spPr/>
    </dgm:pt>
    <dgm:pt modelId="{CAFE8B58-92D0-E04E-9DB4-61B653C56788}" type="pres">
      <dgm:prSet presAssocID="{0D4FB0AA-A82B-BD4F-AB7D-457A2FD9D571}" presName="hierChild5" presStyleCnt="0"/>
      <dgm:spPr/>
    </dgm:pt>
    <dgm:pt modelId="{3E220964-5BEE-EC49-839C-AA61C9763849}" type="pres">
      <dgm:prSet presAssocID="{09B4AAD8-68BA-7046-B30B-5A9F0BFEE658}" presName="hierChild3" presStyleCnt="0"/>
      <dgm:spPr/>
    </dgm:pt>
    <dgm:pt modelId="{C9052EA9-F867-8849-A83F-2D8AD179947D}" type="pres">
      <dgm:prSet presAssocID="{52558CE2-0E6D-1144-8F0E-102B4029FB9A}" presName="Name111" presStyleLbl="parChTrans1D2" presStyleIdx="5" presStyleCnt="6"/>
      <dgm:spPr/>
    </dgm:pt>
    <dgm:pt modelId="{E11CFBC4-71E1-8B47-AE56-EDD39465EDBF}" type="pres">
      <dgm:prSet presAssocID="{1C3D989C-2C89-624D-A062-62D02D53C8D1}" presName="hierRoot3" presStyleCnt="0">
        <dgm:presLayoutVars>
          <dgm:hierBranch val="init"/>
        </dgm:presLayoutVars>
      </dgm:prSet>
      <dgm:spPr/>
    </dgm:pt>
    <dgm:pt modelId="{915C9243-3588-9144-B09B-8D56C4D8A8E6}" type="pres">
      <dgm:prSet presAssocID="{1C3D989C-2C89-624D-A062-62D02D53C8D1}" presName="rootComposite3" presStyleCnt="0"/>
      <dgm:spPr/>
    </dgm:pt>
    <dgm:pt modelId="{53B67FBD-1B43-2545-A834-403286AC6CF8}" type="pres">
      <dgm:prSet presAssocID="{1C3D989C-2C89-624D-A062-62D02D53C8D1}" presName="rootText3" presStyleLbl="asst1" presStyleIdx="0" presStyleCnt="8" custScaleX="144143" custLinFactNeighborX="-59396" custLinFactNeighborY="1980">
        <dgm:presLayoutVars>
          <dgm:chPref val="3"/>
        </dgm:presLayoutVars>
      </dgm:prSet>
      <dgm:spPr/>
    </dgm:pt>
    <dgm:pt modelId="{F07530DC-F662-5040-A4B2-F2CE00651599}" type="pres">
      <dgm:prSet presAssocID="{1C3D989C-2C89-624D-A062-62D02D53C8D1}" presName="rootConnector3" presStyleLbl="asst1" presStyleIdx="0" presStyleCnt="8"/>
      <dgm:spPr/>
    </dgm:pt>
    <dgm:pt modelId="{6ACE4681-94E1-F04C-B5BE-6C0ED1877F38}" type="pres">
      <dgm:prSet presAssocID="{1C3D989C-2C89-624D-A062-62D02D53C8D1}" presName="hierChild6" presStyleCnt="0"/>
      <dgm:spPr/>
    </dgm:pt>
    <dgm:pt modelId="{ED9EBC73-7231-9C4D-AC72-8D08F307B70F}" type="pres">
      <dgm:prSet presAssocID="{1C3D989C-2C89-624D-A062-62D02D53C8D1}" presName="hierChild7" presStyleCnt="0"/>
      <dgm:spPr/>
    </dgm:pt>
    <dgm:pt modelId="{88CEF1EF-82E8-BA46-9CD5-11D096A36204}" type="pres">
      <dgm:prSet presAssocID="{234A5E45-4437-724E-BF70-5245763BBC9F}" presName="Name111" presStyleLbl="parChTrans1D3" presStyleIdx="0" presStyleCnt="7"/>
      <dgm:spPr/>
    </dgm:pt>
    <dgm:pt modelId="{E94973EF-922A-1445-A9DD-3A0B4C00D6C3}" type="pres">
      <dgm:prSet presAssocID="{FCD8F1DB-7DB1-4142-A457-0D0ADED29D64}" presName="hierRoot3" presStyleCnt="0">
        <dgm:presLayoutVars>
          <dgm:hierBranch val="init"/>
        </dgm:presLayoutVars>
      </dgm:prSet>
      <dgm:spPr/>
    </dgm:pt>
    <dgm:pt modelId="{73EC0F90-25DD-CB43-9C0A-053B3FDACB84}" type="pres">
      <dgm:prSet presAssocID="{FCD8F1DB-7DB1-4142-A457-0D0ADED29D64}" presName="rootComposite3" presStyleCnt="0"/>
      <dgm:spPr/>
    </dgm:pt>
    <dgm:pt modelId="{816E5BE6-7308-3646-9B2C-821300959A80}" type="pres">
      <dgm:prSet presAssocID="{FCD8F1DB-7DB1-4142-A457-0D0ADED29D64}" presName="rootText3" presStyleLbl="asst1" presStyleIdx="1" presStyleCnt="8" custScaleX="136992" custLinFactNeighborX="-91073" custLinFactNeighborY="14435">
        <dgm:presLayoutVars>
          <dgm:chPref val="3"/>
        </dgm:presLayoutVars>
      </dgm:prSet>
      <dgm:spPr/>
    </dgm:pt>
    <dgm:pt modelId="{04EABAE4-6E1F-834B-A611-D1E2485E10C6}" type="pres">
      <dgm:prSet presAssocID="{FCD8F1DB-7DB1-4142-A457-0D0ADED29D64}" presName="rootConnector3" presStyleLbl="asst1" presStyleIdx="1" presStyleCnt="8"/>
      <dgm:spPr/>
    </dgm:pt>
    <dgm:pt modelId="{9DFB14F5-6CD9-904E-B10F-64942D25B2C5}" type="pres">
      <dgm:prSet presAssocID="{FCD8F1DB-7DB1-4142-A457-0D0ADED29D64}" presName="hierChild6" presStyleCnt="0"/>
      <dgm:spPr/>
    </dgm:pt>
    <dgm:pt modelId="{311951F1-E5B9-D049-80CD-BB7538B425CC}" type="pres">
      <dgm:prSet presAssocID="{FCD8F1DB-7DB1-4142-A457-0D0ADED29D64}" presName="hierChild7" presStyleCnt="0"/>
      <dgm:spPr/>
    </dgm:pt>
    <dgm:pt modelId="{8FF1E8CC-B785-C14F-AC95-D3DFBC1C4EBA}" type="pres">
      <dgm:prSet presAssocID="{18EE5C8F-467B-1241-8AFE-044A14045590}" presName="Name111" presStyleLbl="parChTrans1D3" presStyleIdx="1" presStyleCnt="7"/>
      <dgm:spPr/>
    </dgm:pt>
    <dgm:pt modelId="{535AFC67-705E-5E45-8CFF-66B30FA4CA1D}" type="pres">
      <dgm:prSet presAssocID="{CD736521-3B70-664B-9A4A-4A23ECCE9EC1}" presName="hierRoot3" presStyleCnt="0">
        <dgm:presLayoutVars>
          <dgm:hierBranch val="init"/>
        </dgm:presLayoutVars>
      </dgm:prSet>
      <dgm:spPr/>
    </dgm:pt>
    <dgm:pt modelId="{71E22CC8-534C-CB46-AC94-F7CE879C83F4}" type="pres">
      <dgm:prSet presAssocID="{CD736521-3B70-664B-9A4A-4A23ECCE9EC1}" presName="rootComposite3" presStyleCnt="0"/>
      <dgm:spPr/>
    </dgm:pt>
    <dgm:pt modelId="{F325C702-1D20-F441-B79C-FC2E5C8AA495}" type="pres">
      <dgm:prSet presAssocID="{CD736521-3B70-664B-9A4A-4A23ECCE9EC1}" presName="rootText3" presStyleLbl="asst1" presStyleIdx="2" presStyleCnt="8" custScaleX="129353" custLinFactNeighborX="-26728" custLinFactNeighborY="14435">
        <dgm:presLayoutVars>
          <dgm:chPref val="3"/>
        </dgm:presLayoutVars>
      </dgm:prSet>
      <dgm:spPr/>
    </dgm:pt>
    <dgm:pt modelId="{6E73E6B6-9205-D549-AEE0-6096832B5BB6}" type="pres">
      <dgm:prSet presAssocID="{CD736521-3B70-664B-9A4A-4A23ECCE9EC1}" presName="rootConnector3" presStyleLbl="asst1" presStyleIdx="2" presStyleCnt="8"/>
      <dgm:spPr/>
    </dgm:pt>
    <dgm:pt modelId="{226F22DF-422F-9247-93CD-85C2CD88D243}" type="pres">
      <dgm:prSet presAssocID="{CD736521-3B70-664B-9A4A-4A23ECCE9EC1}" presName="hierChild6" presStyleCnt="0"/>
      <dgm:spPr/>
    </dgm:pt>
    <dgm:pt modelId="{23D8719E-748B-024E-AF3D-DBDDA314A276}" type="pres">
      <dgm:prSet presAssocID="{CD736521-3B70-664B-9A4A-4A23ECCE9EC1}" presName="hierChild7" presStyleCnt="0"/>
      <dgm:spPr/>
    </dgm:pt>
    <dgm:pt modelId="{F63846CB-4C26-D54A-917F-92D57B5B92F7}" type="pres">
      <dgm:prSet presAssocID="{BB91DBED-C11C-5A47-8BFE-3D5BA43F7EA8}" presName="Name111" presStyleLbl="parChTrans1D3" presStyleIdx="2" presStyleCnt="7"/>
      <dgm:spPr/>
    </dgm:pt>
    <dgm:pt modelId="{3055ED73-0A8A-CD44-93AB-CC8C7D397CC2}" type="pres">
      <dgm:prSet presAssocID="{B86E31EE-DD39-2040-A44B-569DB15C58C6}" presName="hierRoot3" presStyleCnt="0">
        <dgm:presLayoutVars>
          <dgm:hierBranch val="init"/>
        </dgm:presLayoutVars>
      </dgm:prSet>
      <dgm:spPr/>
    </dgm:pt>
    <dgm:pt modelId="{5AEC07D6-8A24-2245-96D5-F177E4F964CC}" type="pres">
      <dgm:prSet presAssocID="{B86E31EE-DD39-2040-A44B-569DB15C58C6}" presName="rootComposite3" presStyleCnt="0"/>
      <dgm:spPr/>
    </dgm:pt>
    <dgm:pt modelId="{175B1E7C-1D37-3748-8545-3E3C2D3AE9F1}" type="pres">
      <dgm:prSet presAssocID="{B86E31EE-DD39-2040-A44B-569DB15C58C6}" presName="rootText3" presStyleLbl="asst1" presStyleIdx="3" presStyleCnt="8" custScaleX="141198" custLinFactNeighborX="-92063" custLinFactNeighborY="5939">
        <dgm:presLayoutVars>
          <dgm:chPref val="3"/>
        </dgm:presLayoutVars>
      </dgm:prSet>
      <dgm:spPr/>
    </dgm:pt>
    <dgm:pt modelId="{D5C7007D-B86F-BA4E-BE48-3F8DE64F9244}" type="pres">
      <dgm:prSet presAssocID="{B86E31EE-DD39-2040-A44B-569DB15C58C6}" presName="rootConnector3" presStyleLbl="asst1" presStyleIdx="3" presStyleCnt="8"/>
      <dgm:spPr/>
    </dgm:pt>
    <dgm:pt modelId="{8408143F-202F-8248-909A-2DE5136995DE}" type="pres">
      <dgm:prSet presAssocID="{B86E31EE-DD39-2040-A44B-569DB15C58C6}" presName="hierChild6" presStyleCnt="0"/>
      <dgm:spPr/>
    </dgm:pt>
    <dgm:pt modelId="{850CC315-740F-BC48-AF1C-8472DC67373C}" type="pres">
      <dgm:prSet presAssocID="{B86E31EE-DD39-2040-A44B-569DB15C58C6}" presName="hierChild7" presStyleCnt="0"/>
      <dgm:spPr/>
    </dgm:pt>
    <dgm:pt modelId="{7EA73E7A-B96E-3F48-BD6E-4421BF568EDD}" type="pres">
      <dgm:prSet presAssocID="{5A85FF80-D545-8A4A-BE7C-92A998DD69AB}" presName="Name111" presStyleLbl="parChTrans1D3" presStyleIdx="3" presStyleCnt="7"/>
      <dgm:spPr/>
    </dgm:pt>
    <dgm:pt modelId="{14AC870D-3B07-934A-A176-FAFB5D129BA8}" type="pres">
      <dgm:prSet presAssocID="{4D0CDD2D-74BB-8A4A-A50C-4E724DEDD0EE}" presName="hierRoot3" presStyleCnt="0">
        <dgm:presLayoutVars>
          <dgm:hierBranch val="init"/>
        </dgm:presLayoutVars>
      </dgm:prSet>
      <dgm:spPr/>
    </dgm:pt>
    <dgm:pt modelId="{2266AEA3-FFD2-E24D-848B-BE574C15AFEF}" type="pres">
      <dgm:prSet presAssocID="{4D0CDD2D-74BB-8A4A-A50C-4E724DEDD0EE}" presName="rootComposite3" presStyleCnt="0"/>
      <dgm:spPr/>
    </dgm:pt>
    <dgm:pt modelId="{084A2FFA-6566-DD4A-830E-FDD4B3EC317C}" type="pres">
      <dgm:prSet presAssocID="{4D0CDD2D-74BB-8A4A-A50C-4E724DEDD0EE}" presName="rootText3" presStyleLbl="asst1" presStyleIdx="4" presStyleCnt="8" custScaleX="126937" custLinFactNeighborX="-28708" custLinFactNeighborY="-1980">
        <dgm:presLayoutVars>
          <dgm:chPref val="3"/>
        </dgm:presLayoutVars>
      </dgm:prSet>
      <dgm:spPr/>
    </dgm:pt>
    <dgm:pt modelId="{7C2B9E42-730F-D746-806C-5BA0B6BF37C5}" type="pres">
      <dgm:prSet presAssocID="{4D0CDD2D-74BB-8A4A-A50C-4E724DEDD0EE}" presName="rootConnector3" presStyleLbl="asst1" presStyleIdx="4" presStyleCnt="8"/>
      <dgm:spPr/>
    </dgm:pt>
    <dgm:pt modelId="{75987995-FE88-7944-B078-F661D37EA7B5}" type="pres">
      <dgm:prSet presAssocID="{4D0CDD2D-74BB-8A4A-A50C-4E724DEDD0EE}" presName="hierChild6" presStyleCnt="0"/>
      <dgm:spPr/>
    </dgm:pt>
    <dgm:pt modelId="{9EB855F9-3A11-1A4B-A0DB-CD74AC8CD209}" type="pres">
      <dgm:prSet presAssocID="{4D0CDD2D-74BB-8A4A-A50C-4E724DEDD0EE}" presName="hierChild7" presStyleCnt="0"/>
      <dgm:spPr/>
    </dgm:pt>
    <dgm:pt modelId="{024C15BA-66D4-A24C-A4BE-60359ADCCEAD}" type="pres">
      <dgm:prSet presAssocID="{07D59F02-6775-A541-B7CC-80E5DFCCF1F0}" presName="Name111" presStyleLbl="parChTrans1D3" presStyleIdx="4" presStyleCnt="7"/>
      <dgm:spPr/>
    </dgm:pt>
    <dgm:pt modelId="{C559571A-3C90-5143-9D82-AF24D11B7424}" type="pres">
      <dgm:prSet presAssocID="{59F057DE-D111-464D-B932-D06381828E6A}" presName="hierRoot3" presStyleCnt="0">
        <dgm:presLayoutVars>
          <dgm:hierBranch val="init"/>
        </dgm:presLayoutVars>
      </dgm:prSet>
      <dgm:spPr/>
    </dgm:pt>
    <dgm:pt modelId="{F111B52F-FD3D-4646-8B0A-82028574860E}" type="pres">
      <dgm:prSet presAssocID="{59F057DE-D111-464D-B932-D06381828E6A}" presName="rootComposite3" presStyleCnt="0"/>
      <dgm:spPr/>
    </dgm:pt>
    <dgm:pt modelId="{42DDF0D4-F7E2-2641-BFC1-FF5D76D5C86A}" type="pres">
      <dgm:prSet presAssocID="{59F057DE-D111-464D-B932-D06381828E6A}" presName="rootText3" presStyleLbl="asst1" presStyleIdx="5" presStyleCnt="8" custScaleX="147577" custLinFactNeighborX="-96023" custLinFactNeighborY="-5940">
        <dgm:presLayoutVars>
          <dgm:chPref val="3"/>
        </dgm:presLayoutVars>
      </dgm:prSet>
      <dgm:spPr/>
    </dgm:pt>
    <dgm:pt modelId="{1BE44036-DE93-F640-B499-BD26CDFDB23A}" type="pres">
      <dgm:prSet presAssocID="{59F057DE-D111-464D-B932-D06381828E6A}" presName="rootConnector3" presStyleLbl="asst1" presStyleIdx="5" presStyleCnt="8"/>
      <dgm:spPr/>
    </dgm:pt>
    <dgm:pt modelId="{677DBD4C-B319-CF47-A4AD-D00828FFDA48}" type="pres">
      <dgm:prSet presAssocID="{59F057DE-D111-464D-B932-D06381828E6A}" presName="hierChild6" presStyleCnt="0"/>
      <dgm:spPr/>
    </dgm:pt>
    <dgm:pt modelId="{0886EE63-8611-4041-AF04-7075D9F3464E}" type="pres">
      <dgm:prSet presAssocID="{59F057DE-D111-464D-B932-D06381828E6A}" presName="hierChild7" presStyleCnt="0"/>
      <dgm:spPr/>
    </dgm:pt>
    <dgm:pt modelId="{507EA708-BB8E-2A48-8F13-5EA71915F220}" type="pres">
      <dgm:prSet presAssocID="{8D4BCD49-7EE0-604F-80AF-52AA0662D170}" presName="Name111" presStyleLbl="parChTrans1D3" presStyleIdx="5" presStyleCnt="7"/>
      <dgm:spPr/>
    </dgm:pt>
    <dgm:pt modelId="{420DA1BF-E299-E040-B310-CF3104DF215B}" type="pres">
      <dgm:prSet presAssocID="{5EDD6615-3D71-7249-9F66-6B6E86F6CDF6}" presName="hierRoot3" presStyleCnt="0">
        <dgm:presLayoutVars>
          <dgm:hierBranch val="init"/>
        </dgm:presLayoutVars>
      </dgm:prSet>
      <dgm:spPr/>
    </dgm:pt>
    <dgm:pt modelId="{1AD2BEA3-667C-B644-88E2-70BBE133BFC3}" type="pres">
      <dgm:prSet presAssocID="{5EDD6615-3D71-7249-9F66-6B6E86F6CDF6}" presName="rootComposite3" presStyleCnt="0"/>
      <dgm:spPr/>
    </dgm:pt>
    <dgm:pt modelId="{CFD426A9-A485-B443-8DA8-170A9C4771F4}" type="pres">
      <dgm:prSet presAssocID="{5EDD6615-3D71-7249-9F66-6B6E86F6CDF6}" presName="rootText3" presStyleLbl="asst1" presStyleIdx="6" presStyleCnt="8" custScaleX="129333" custLinFactNeighborX="-31678" custLinFactNeighborY="-19799">
        <dgm:presLayoutVars>
          <dgm:chPref val="3"/>
        </dgm:presLayoutVars>
      </dgm:prSet>
      <dgm:spPr/>
    </dgm:pt>
    <dgm:pt modelId="{0618E82F-AD83-7346-9CD9-2D6F7A78D9C1}" type="pres">
      <dgm:prSet presAssocID="{5EDD6615-3D71-7249-9F66-6B6E86F6CDF6}" presName="rootConnector3" presStyleLbl="asst1" presStyleIdx="6" presStyleCnt="8"/>
      <dgm:spPr/>
    </dgm:pt>
    <dgm:pt modelId="{F4D08953-5218-9449-B97C-894D8C97CEC3}" type="pres">
      <dgm:prSet presAssocID="{5EDD6615-3D71-7249-9F66-6B6E86F6CDF6}" presName="hierChild6" presStyleCnt="0"/>
      <dgm:spPr/>
    </dgm:pt>
    <dgm:pt modelId="{92CFAF1E-55AA-5141-A097-D1D1E831AC85}" type="pres">
      <dgm:prSet presAssocID="{5EDD6615-3D71-7249-9F66-6B6E86F6CDF6}" presName="hierChild7" presStyleCnt="0"/>
      <dgm:spPr/>
    </dgm:pt>
    <dgm:pt modelId="{2BA61D78-E8EA-DF47-A5CE-263A8D7D0996}" type="pres">
      <dgm:prSet presAssocID="{9DE04A01-18B4-2942-B60D-AD7480328559}" presName="Name111" presStyleLbl="parChTrans1D3" presStyleIdx="6" presStyleCnt="7"/>
      <dgm:spPr/>
    </dgm:pt>
    <dgm:pt modelId="{BD799227-F9D4-834B-BDA4-57DAD8E4CDC7}" type="pres">
      <dgm:prSet presAssocID="{260C916B-8052-C14E-88E4-B9C69A9CD10C}" presName="hierRoot3" presStyleCnt="0">
        <dgm:presLayoutVars>
          <dgm:hierBranch val="init"/>
        </dgm:presLayoutVars>
      </dgm:prSet>
      <dgm:spPr/>
    </dgm:pt>
    <dgm:pt modelId="{8A7EF5BA-43CF-1041-AF74-92CAFCCFD149}" type="pres">
      <dgm:prSet presAssocID="{260C916B-8052-C14E-88E4-B9C69A9CD10C}" presName="rootComposite3" presStyleCnt="0"/>
      <dgm:spPr/>
    </dgm:pt>
    <dgm:pt modelId="{A9294229-DCBF-0442-9CC5-3A732FD7C5E5}" type="pres">
      <dgm:prSet presAssocID="{260C916B-8052-C14E-88E4-B9C69A9CD10C}" presName="rootText3" presStyleLbl="asst1" presStyleIdx="7" presStyleCnt="8" custLinFactNeighborX="-64767" custLinFactNeighborY="4112">
        <dgm:presLayoutVars>
          <dgm:chPref val="3"/>
        </dgm:presLayoutVars>
      </dgm:prSet>
      <dgm:spPr/>
    </dgm:pt>
    <dgm:pt modelId="{3B0BC2B5-A12B-6842-9FE5-2BF86E61E893}" type="pres">
      <dgm:prSet presAssocID="{260C916B-8052-C14E-88E4-B9C69A9CD10C}" presName="rootConnector3" presStyleLbl="asst1" presStyleIdx="7" presStyleCnt="8"/>
      <dgm:spPr/>
    </dgm:pt>
    <dgm:pt modelId="{5B25B51E-DF2E-EC44-A452-8C7B42BDCEE6}" type="pres">
      <dgm:prSet presAssocID="{260C916B-8052-C14E-88E4-B9C69A9CD10C}" presName="hierChild6" presStyleCnt="0"/>
      <dgm:spPr/>
    </dgm:pt>
    <dgm:pt modelId="{5214FB66-87EC-654B-8BB3-ED60E195FAB0}" type="pres">
      <dgm:prSet presAssocID="{260C916B-8052-C14E-88E4-B9C69A9CD10C}" presName="hierChild7" presStyleCnt="0"/>
      <dgm:spPr/>
    </dgm:pt>
  </dgm:ptLst>
  <dgm:cxnLst>
    <dgm:cxn modelId="{7B373208-08EB-5947-B33E-9D7C67FBB1F1}" type="presOf" srcId="{07D59F02-6775-A541-B7CC-80E5DFCCF1F0}" destId="{024C15BA-66D4-A24C-A4BE-60359ADCCEAD}" srcOrd="0" destOrd="0" presId="urn:microsoft.com/office/officeart/2005/8/layout/orgChart1"/>
    <dgm:cxn modelId="{E9D39F0B-3E33-724A-94DB-EFB598D84BD0}" srcId="{0DCAFB0C-3D68-E84B-BE1D-AD9A2DC66B13}" destId="{09B4AAD8-68BA-7046-B30B-5A9F0BFEE658}" srcOrd="0" destOrd="0" parTransId="{AD22AFA6-6379-4F4B-B1CC-19F8AA7C9050}" sibTransId="{FD3DF6B1-9DA8-FF49-B11A-7871407BE971}"/>
    <dgm:cxn modelId="{EC052A0D-A236-5F4B-9402-2147033D3E52}" type="presOf" srcId="{2109498A-637B-5749-BDFB-BEE4BE9D8A40}" destId="{F8F68C6D-7C5C-FC47-9A84-CB0F9D852B9D}" srcOrd="0" destOrd="0" presId="urn:microsoft.com/office/officeart/2005/8/layout/orgChart1"/>
    <dgm:cxn modelId="{9250A40F-1BA7-304E-9838-6EF4E64D963C}" type="presOf" srcId="{0D4FB0AA-A82B-BD4F-AB7D-457A2FD9D571}" destId="{383976A6-831C-3B44-80CA-2D4C12BED5D2}" srcOrd="1" destOrd="0" presId="urn:microsoft.com/office/officeart/2005/8/layout/orgChart1"/>
    <dgm:cxn modelId="{51A3F715-B766-EE4A-A3C1-7DC612C61887}" srcId="{09B4AAD8-68BA-7046-B30B-5A9F0BFEE658}" destId="{82B43EE0-0329-334F-A5F3-F2FBD729C21B}" srcOrd="3" destOrd="0" parTransId="{9E13AD2F-E3CD-204E-8044-F89C0DD9799C}" sibTransId="{655F61D0-42B3-A04F-82EF-264954EEE717}"/>
    <dgm:cxn modelId="{EE0E0520-A7D3-F040-A008-06ADD4FE786C}" type="presOf" srcId="{09B4AAD8-68BA-7046-B30B-5A9F0BFEE658}" destId="{58A9F53F-31FA-A842-8CFD-06873E74E01B}" srcOrd="1" destOrd="0" presId="urn:microsoft.com/office/officeart/2005/8/layout/orgChart1"/>
    <dgm:cxn modelId="{1C723B25-4471-4340-BFAF-144341C9D6D1}" type="presOf" srcId="{260C916B-8052-C14E-88E4-B9C69A9CD10C}" destId="{3B0BC2B5-A12B-6842-9FE5-2BF86E61E893}" srcOrd="1" destOrd="0" presId="urn:microsoft.com/office/officeart/2005/8/layout/orgChart1"/>
    <dgm:cxn modelId="{ACD55F29-DD6E-6A49-B994-EBFFCD837365}" type="presOf" srcId="{52558CE2-0E6D-1144-8F0E-102B4029FB9A}" destId="{C9052EA9-F867-8849-A83F-2D8AD179947D}" srcOrd="0" destOrd="0" presId="urn:microsoft.com/office/officeart/2005/8/layout/orgChart1"/>
    <dgm:cxn modelId="{3F76B529-11BC-8A44-B8FF-51DC526468D9}" srcId="{09B4AAD8-68BA-7046-B30B-5A9F0BFEE658}" destId="{0D4FB0AA-A82B-BD4F-AB7D-457A2FD9D571}" srcOrd="5" destOrd="0" parTransId="{89AD3217-5F35-9340-8807-5E890431CC5D}" sibTransId="{ED047461-5511-BA46-9EC3-B4C0EBC591B4}"/>
    <dgm:cxn modelId="{68C0F529-ECDB-524E-BBAD-E750611B7699}" type="presOf" srcId="{5A85FF80-D545-8A4A-BE7C-92A998DD69AB}" destId="{7EA73E7A-B96E-3F48-BD6E-4421BF568EDD}" srcOrd="0" destOrd="0" presId="urn:microsoft.com/office/officeart/2005/8/layout/orgChart1"/>
    <dgm:cxn modelId="{61ED9B30-CA61-D549-A456-6AD9DCDD6D42}" srcId="{1C3D989C-2C89-624D-A062-62D02D53C8D1}" destId="{FCD8F1DB-7DB1-4142-A457-0D0ADED29D64}" srcOrd="0" destOrd="0" parTransId="{234A5E45-4437-724E-BF70-5245763BBC9F}" sibTransId="{4EB4EDEC-90C4-3E4E-83CC-EC29CB320A83}"/>
    <dgm:cxn modelId="{C85A2E35-2A71-B247-941E-03766DEA999F}" type="presOf" srcId="{1C3D989C-2C89-624D-A062-62D02D53C8D1}" destId="{F07530DC-F662-5040-A4B2-F2CE00651599}" srcOrd="1" destOrd="0" presId="urn:microsoft.com/office/officeart/2005/8/layout/orgChart1"/>
    <dgm:cxn modelId="{00C9F635-FB18-194E-88D0-68C3491E0DC2}" type="presOf" srcId="{82B43EE0-0329-334F-A5F3-F2FBD729C21B}" destId="{450C73B7-6ADD-D443-B67C-2ADFF99483EC}" srcOrd="0" destOrd="0" presId="urn:microsoft.com/office/officeart/2005/8/layout/orgChart1"/>
    <dgm:cxn modelId="{6A222D3B-34D2-054B-8E12-532106ED5DB1}" type="presOf" srcId="{0DCAFB0C-3D68-E84B-BE1D-AD9A2DC66B13}" destId="{C8E146D4-C6C4-F442-AF6B-BA3267BA62D8}" srcOrd="0" destOrd="0" presId="urn:microsoft.com/office/officeart/2005/8/layout/orgChart1"/>
    <dgm:cxn modelId="{6FB1143F-DBAC-1740-B2C5-F22C76028510}" type="presOf" srcId="{18543F70-AECE-DB41-A209-8E2E29B63FE2}" destId="{05123627-6D19-4B4B-8BD2-AE1E54736FFF}" srcOrd="0" destOrd="0" presId="urn:microsoft.com/office/officeart/2005/8/layout/orgChart1"/>
    <dgm:cxn modelId="{F723823F-F43B-DE43-B757-DBAD8E308C6E}" type="presOf" srcId="{82B43EE0-0329-334F-A5F3-F2FBD729C21B}" destId="{97421A19-18EA-4E42-974E-99C45796A07D}" srcOrd="1" destOrd="0" presId="urn:microsoft.com/office/officeart/2005/8/layout/orgChart1"/>
    <dgm:cxn modelId="{D896CF44-3D53-8F4C-94E3-F33A4A93E327}" type="presOf" srcId="{FCD8F1DB-7DB1-4142-A457-0D0ADED29D64}" destId="{04EABAE4-6E1F-834B-A611-D1E2485E10C6}" srcOrd="1" destOrd="0" presId="urn:microsoft.com/office/officeart/2005/8/layout/orgChart1"/>
    <dgm:cxn modelId="{B872E347-E467-2D42-9224-EE0E521CE794}" type="presOf" srcId="{CD736521-3B70-664B-9A4A-4A23ECCE9EC1}" destId="{6E73E6B6-9205-D549-AEE0-6096832B5BB6}" srcOrd="1" destOrd="0" presId="urn:microsoft.com/office/officeart/2005/8/layout/orgChart1"/>
    <dgm:cxn modelId="{D64F3949-3FDA-AF48-8831-840ACB01DFA8}" srcId="{1C3D989C-2C89-624D-A062-62D02D53C8D1}" destId="{59F057DE-D111-464D-B932-D06381828E6A}" srcOrd="4" destOrd="0" parTransId="{07D59F02-6775-A541-B7CC-80E5DFCCF1F0}" sibTransId="{C4744A5E-E141-7140-A1AA-2F95ADCB1D90}"/>
    <dgm:cxn modelId="{8FFA2451-CC81-3F49-AB35-F75A1B872527}" type="presOf" srcId="{5EDD6615-3D71-7249-9F66-6B6E86F6CDF6}" destId="{0618E82F-AD83-7346-9CD9-2D6F7A78D9C1}" srcOrd="1" destOrd="0" presId="urn:microsoft.com/office/officeart/2005/8/layout/orgChart1"/>
    <dgm:cxn modelId="{8EDCC656-501D-8D48-BAA5-E7308FCBE000}" type="presOf" srcId="{9C1B5E18-C731-3541-91A7-BDBF4FAEDAB7}" destId="{7BF9357E-59EF-5A4D-8A25-AB2ED5F60C79}" srcOrd="1" destOrd="0" presId="urn:microsoft.com/office/officeart/2005/8/layout/orgChart1"/>
    <dgm:cxn modelId="{FAE0FE5A-E6B9-F942-9A92-0CFFFA92F7E9}" srcId="{1C3D989C-2C89-624D-A062-62D02D53C8D1}" destId="{260C916B-8052-C14E-88E4-B9C69A9CD10C}" srcOrd="6" destOrd="0" parTransId="{9DE04A01-18B4-2942-B60D-AD7480328559}" sibTransId="{CD77D34C-62A0-5E43-91FB-EA8352816F99}"/>
    <dgm:cxn modelId="{CA50565F-5626-D54A-A682-4EAA41F20DA2}" srcId="{1C3D989C-2C89-624D-A062-62D02D53C8D1}" destId="{5EDD6615-3D71-7249-9F66-6B6E86F6CDF6}" srcOrd="5" destOrd="0" parTransId="{8D4BCD49-7EE0-604F-80AF-52AA0662D170}" sibTransId="{C30B5135-5779-7445-9F8F-10920D516850}"/>
    <dgm:cxn modelId="{217EC860-8EA6-4D41-871D-B2BD9D717FA6}" type="presOf" srcId="{CD736521-3B70-664B-9A4A-4A23ECCE9EC1}" destId="{F325C702-1D20-F441-B79C-FC2E5C8AA495}" srcOrd="0" destOrd="0" presId="urn:microsoft.com/office/officeart/2005/8/layout/orgChart1"/>
    <dgm:cxn modelId="{07756C61-E70B-DA42-935D-1DC521409B85}" type="presOf" srcId="{5EDD6615-3D71-7249-9F66-6B6E86F6CDF6}" destId="{CFD426A9-A485-B443-8DA8-170A9C4771F4}" srcOrd="0" destOrd="0" presId="urn:microsoft.com/office/officeart/2005/8/layout/orgChart1"/>
    <dgm:cxn modelId="{B2127D61-FC7B-B946-8CA5-E14EB8B96719}" srcId="{1C3D989C-2C89-624D-A062-62D02D53C8D1}" destId="{4D0CDD2D-74BB-8A4A-A50C-4E724DEDD0EE}" srcOrd="3" destOrd="0" parTransId="{5A85FF80-D545-8A4A-BE7C-92A998DD69AB}" sibTransId="{F95B4C0D-3EA3-C64D-A315-67300A84511D}"/>
    <dgm:cxn modelId="{92736C65-3D45-FA4A-A5F4-FC8D5A96F5B9}" type="presOf" srcId="{0D4FB0AA-A82B-BD4F-AB7D-457A2FD9D571}" destId="{81130293-3B73-4A42-A3B6-843A9ADCC12C}" srcOrd="0" destOrd="0" presId="urn:microsoft.com/office/officeart/2005/8/layout/orgChart1"/>
    <dgm:cxn modelId="{92785D6E-899D-7143-925F-4A65B81C644C}" type="presOf" srcId="{95428954-EACD-BB43-9FCF-5B6F80CEB0AF}" destId="{B8EE40A9-4A83-FB4D-82BC-42B397C8A812}" srcOrd="0" destOrd="0" presId="urn:microsoft.com/office/officeart/2005/8/layout/orgChart1"/>
    <dgm:cxn modelId="{12D9CD75-D458-F047-957E-B979879D47E9}" type="presOf" srcId="{59F057DE-D111-464D-B932-D06381828E6A}" destId="{1BE44036-DE93-F640-B499-BD26CDFDB23A}" srcOrd="1" destOrd="0" presId="urn:microsoft.com/office/officeart/2005/8/layout/orgChart1"/>
    <dgm:cxn modelId="{645BF778-37BD-4F49-A971-BF2031F39553}" srcId="{09B4AAD8-68BA-7046-B30B-5A9F0BFEE658}" destId="{2109498A-637B-5749-BDFB-BEE4BE9D8A40}" srcOrd="4" destOrd="0" parTransId="{18543F70-AECE-DB41-A209-8E2E29B63FE2}" sibTransId="{F9A0D7FF-60F3-DF44-BA6E-D1DC64D4EB6B}"/>
    <dgm:cxn modelId="{F4639B7A-2704-DC43-93CB-255D1FE4FA77}" type="presOf" srcId="{2109498A-637B-5749-BDFB-BEE4BE9D8A40}" destId="{92018B02-26FD-C647-B68A-D89137094437}" srcOrd="1" destOrd="0" presId="urn:microsoft.com/office/officeart/2005/8/layout/orgChart1"/>
    <dgm:cxn modelId="{EB7DBE7F-F32D-6F41-AD8B-BF468045DD6A}" type="presOf" srcId="{25DB2B2F-52C4-F14F-9CFD-CD95350C6845}" destId="{DA1BE254-2852-C24A-B1AF-4A42B14AF279}" srcOrd="0" destOrd="0" presId="urn:microsoft.com/office/officeart/2005/8/layout/orgChart1"/>
    <dgm:cxn modelId="{4D653183-52B3-224F-8EE6-AB5D6AC733C0}" srcId="{09B4AAD8-68BA-7046-B30B-5A9F0BFEE658}" destId="{1C3D989C-2C89-624D-A062-62D02D53C8D1}" srcOrd="0" destOrd="0" parTransId="{52558CE2-0E6D-1144-8F0E-102B4029FB9A}" sibTransId="{861A18BB-B4C6-C446-84A0-5ECFBBB0065C}"/>
    <dgm:cxn modelId="{020E6A88-4769-7148-A0F1-CA52B486C350}" type="presOf" srcId="{BB91DBED-C11C-5A47-8BFE-3D5BA43F7EA8}" destId="{F63846CB-4C26-D54A-917F-92D57B5B92F7}" srcOrd="0" destOrd="0" presId="urn:microsoft.com/office/officeart/2005/8/layout/orgChart1"/>
    <dgm:cxn modelId="{0A97988A-89CE-D545-BFB9-395208274C69}" type="presOf" srcId="{4F0ABC5F-1297-B740-AC34-8410D1AB779C}" destId="{5AB35DAB-6CA3-8244-BCB1-DE1F7DB2AB47}" srcOrd="0" destOrd="0" presId="urn:microsoft.com/office/officeart/2005/8/layout/orgChart1"/>
    <dgm:cxn modelId="{6FBAA48B-0126-CC46-A2BF-E9913BAAD8FB}" type="presOf" srcId="{8D4BCD49-7EE0-604F-80AF-52AA0662D170}" destId="{507EA708-BB8E-2A48-8F13-5EA71915F220}" srcOrd="0" destOrd="0" presId="urn:microsoft.com/office/officeart/2005/8/layout/orgChart1"/>
    <dgm:cxn modelId="{314CCA94-5C39-EB46-BD34-53A66329A4F7}" type="presOf" srcId="{4F0ABC5F-1297-B740-AC34-8410D1AB779C}" destId="{78B0ADE3-3919-C746-AC3A-9DAA2833742F}" srcOrd="1" destOrd="0" presId="urn:microsoft.com/office/officeart/2005/8/layout/orgChart1"/>
    <dgm:cxn modelId="{E5B6939A-C583-2249-83C8-1102F6EBC4CF}" type="presOf" srcId="{9C1B5E18-C731-3541-91A7-BDBF4FAEDAB7}" destId="{A737DE8A-0499-D74B-869D-5048D02F56D3}" srcOrd="0" destOrd="0" presId="urn:microsoft.com/office/officeart/2005/8/layout/orgChart1"/>
    <dgm:cxn modelId="{67EB659E-0891-6D45-BC37-AF0D98000954}" type="presOf" srcId="{9E13AD2F-E3CD-204E-8044-F89C0DD9799C}" destId="{11DB410A-5F52-FD48-8E06-0D4758482282}" srcOrd="0" destOrd="0" presId="urn:microsoft.com/office/officeart/2005/8/layout/orgChart1"/>
    <dgm:cxn modelId="{F369CEA7-0E72-5448-8FBA-6D71CE4895F5}" type="presOf" srcId="{59F057DE-D111-464D-B932-D06381828E6A}" destId="{42DDF0D4-F7E2-2641-BFC1-FF5D76D5C86A}" srcOrd="0" destOrd="0" presId="urn:microsoft.com/office/officeart/2005/8/layout/orgChart1"/>
    <dgm:cxn modelId="{E21245AD-915F-8D48-AD63-97A45B67FE39}" type="presOf" srcId="{89AD3217-5F35-9340-8807-5E890431CC5D}" destId="{3806CDB2-3259-EC48-B4B4-6C86C62850B7}" srcOrd="0" destOrd="0" presId="urn:microsoft.com/office/officeart/2005/8/layout/orgChart1"/>
    <dgm:cxn modelId="{4BA483B1-5236-9A44-BA44-182757041F80}" srcId="{09B4AAD8-68BA-7046-B30B-5A9F0BFEE658}" destId="{9C1B5E18-C731-3541-91A7-BDBF4FAEDAB7}" srcOrd="1" destOrd="0" parTransId="{95428954-EACD-BB43-9FCF-5B6F80CEB0AF}" sibTransId="{C764BFB1-0743-554B-A09F-E7DDC2F63F7D}"/>
    <dgm:cxn modelId="{D8E5A7B1-1A80-0F4A-AC1F-DA459BB4844D}" type="presOf" srcId="{4D0CDD2D-74BB-8A4A-A50C-4E724DEDD0EE}" destId="{084A2FFA-6566-DD4A-830E-FDD4B3EC317C}" srcOrd="0" destOrd="0" presId="urn:microsoft.com/office/officeart/2005/8/layout/orgChart1"/>
    <dgm:cxn modelId="{A2345FB2-D0BD-7940-94FC-4B9E35FD90AE}" type="presOf" srcId="{234A5E45-4437-724E-BF70-5245763BBC9F}" destId="{88CEF1EF-82E8-BA46-9CD5-11D096A36204}" srcOrd="0" destOrd="0" presId="urn:microsoft.com/office/officeart/2005/8/layout/orgChart1"/>
    <dgm:cxn modelId="{0910C2B8-5629-6E4C-AFE8-6468B26F8838}" srcId="{1C3D989C-2C89-624D-A062-62D02D53C8D1}" destId="{B86E31EE-DD39-2040-A44B-569DB15C58C6}" srcOrd="2" destOrd="0" parTransId="{BB91DBED-C11C-5A47-8BFE-3D5BA43F7EA8}" sibTransId="{F7874439-41EE-C94A-BBC0-FAB67994ED1A}"/>
    <dgm:cxn modelId="{7BBD0DC5-C2E7-0546-86A6-CF35CE7BD4C7}" type="presOf" srcId="{18EE5C8F-467B-1241-8AFE-044A14045590}" destId="{8FF1E8CC-B785-C14F-AC95-D3DFBC1C4EBA}" srcOrd="0" destOrd="0" presId="urn:microsoft.com/office/officeart/2005/8/layout/orgChart1"/>
    <dgm:cxn modelId="{C7CBA1C8-3720-754A-BB9D-7E4CA5615E49}" srcId="{1C3D989C-2C89-624D-A062-62D02D53C8D1}" destId="{CD736521-3B70-664B-9A4A-4A23ECCE9EC1}" srcOrd="1" destOrd="0" parTransId="{18EE5C8F-467B-1241-8AFE-044A14045590}" sibTransId="{A1700CE5-F8AC-5A49-BC75-9457CC715655}"/>
    <dgm:cxn modelId="{55FD7ECA-27A8-5248-B709-002D0C235CAE}" type="presOf" srcId="{1C3D989C-2C89-624D-A062-62D02D53C8D1}" destId="{53B67FBD-1B43-2545-A834-403286AC6CF8}" srcOrd="0" destOrd="0" presId="urn:microsoft.com/office/officeart/2005/8/layout/orgChart1"/>
    <dgm:cxn modelId="{CFFDDADC-B401-AD47-AAAF-AB927551074A}" srcId="{09B4AAD8-68BA-7046-B30B-5A9F0BFEE658}" destId="{4F0ABC5F-1297-B740-AC34-8410D1AB779C}" srcOrd="2" destOrd="0" parTransId="{25DB2B2F-52C4-F14F-9CFD-CD95350C6845}" sibTransId="{246F0542-7A9D-7D45-BD7B-ECFA0CB01281}"/>
    <dgm:cxn modelId="{C472FEDD-9C8B-2740-94A8-D78C0B453B1C}" type="presOf" srcId="{4D0CDD2D-74BB-8A4A-A50C-4E724DEDD0EE}" destId="{7C2B9E42-730F-D746-806C-5BA0B6BF37C5}" srcOrd="1" destOrd="0" presId="urn:microsoft.com/office/officeart/2005/8/layout/orgChart1"/>
    <dgm:cxn modelId="{101205E5-0C7C-9B42-A36B-295AB752E5A8}" type="presOf" srcId="{B86E31EE-DD39-2040-A44B-569DB15C58C6}" destId="{D5C7007D-B86F-BA4E-BE48-3F8DE64F9244}" srcOrd="1" destOrd="0" presId="urn:microsoft.com/office/officeart/2005/8/layout/orgChart1"/>
    <dgm:cxn modelId="{B5856AE7-FA17-2E4C-BBB4-412904790701}" type="presOf" srcId="{260C916B-8052-C14E-88E4-B9C69A9CD10C}" destId="{A9294229-DCBF-0442-9CC5-3A732FD7C5E5}" srcOrd="0" destOrd="0" presId="urn:microsoft.com/office/officeart/2005/8/layout/orgChart1"/>
    <dgm:cxn modelId="{3C523DE8-2585-074A-97A3-8D118DA422EA}" type="presOf" srcId="{FCD8F1DB-7DB1-4142-A457-0D0ADED29D64}" destId="{816E5BE6-7308-3646-9B2C-821300959A80}" srcOrd="0" destOrd="0" presId="urn:microsoft.com/office/officeart/2005/8/layout/orgChart1"/>
    <dgm:cxn modelId="{08B24FE9-2516-5C4F-9AF9-53FC8D0F676E}" type="presOf" srcId="{9DE04A01-18B4-2942-B60D-AD7480328559}" destId="{2BA61D78-E8EA-DF47-A5CE-263A8D7D0996}" srcOrd="0" destOrd="0" presId="urn:microsoft.com/office/officeart/2005/8/layout/orgChart1"/>
    <dgm:cxn modelId="{EA441EEB-72EB-C14F-918E-58B27205F201}" type="presOf" srcId="{B86E31EE-DD39-2040-A44B-569DB15C58C6}" destId="{175B1E7C-1D37-3748-8545-3E3C2D3AE9F1}" srcOrd="0" destOrd="0" presId="urn:microsoft.com/office/officeart/2005/8/layout/orgChart1"/>
    <dgm:cxn modelId="{7420C5F4-4E5D-824D-B533-37D022A425D9}" type="presOf" srcId="{09B4AAD8-68BA-7046-B30B-5A9F0BFEE658}" destId="{D1B5D92E-F209-7F47-8649-FDA599BB4A96}" srcOrd="0" destOrd="0" presId="urn:microsoft.com/office/officeart/2005/8/layout/orgChart1"/>
    <dgm:cxn modelId="{C5661A58-4E6B-3346-8AEF-1439FA90C8D4}" type="presParOf" srcId="{C8E146D4-C6C4-F442-AF6B-BA3267BA62D8}" destId="{AC63CCE7-921D-5744-92C2-AE1E42D39768}" srcOrd="0" destOrd="0" presId="urn:microsoft.com/office/officeart/2005/8/layout/orgChart1"/>
    <dgm:cxn modelId="{89BC18FF-E37D-EC41-99EA-CBD33564BBAC}" type="presParOf" srcId="{AC63CCE7-921D-5744-92C2-AE1E42D39768}" destId="{380ED643-4907-2248-84D4-B7F5C6D43D89}" srcOrd="0" destOrd="0" presId="urn:microsoft.com/office/officeart/2005/8/layout/orgChart1"/>
    <dgm:cxn modelId="{90511B8B-BE03-8648-B5B9-EAD249158727}" type="presParOf" srcId="{380ED643-4907-2248-84D4-B7F5C6D43D89}" destId="{D1B5D92E-F209-7F47-8649-FDA599BB4A96}" srcOrd="0" destOrd="0" presId="urn:microsoft.com/office/officeart/2005/8/layout/orgChart1"/>
    <dgm:cxn modelId="{18A182B4-F2F3-1C40-B9CA-2C67245D53EF}" type="presParOf" srcId="{380ED643-4907-2248-84D4-B7F5C6D43D89}" destId="{58A9F53F-31FA-A842-8CFD-06873E74E01B}" srcOrd="1" destOrd="0" presId="urn:microsoft.com/office/officeart/2005/8/layout/orgChart1"/>
    <dgm:cxn modelId="{6211ADF9-FB9F-2D4B-B381-6B1A6B78E231}" type="presParOf" srcId="{AC63CCE7-921D-5744-92C2-AE1E42D39768}" destId="{C0602041-F753-714F-916E-63A4705E0A31}" srcOrd="1" destOrd="0" presId="urn:microsoft.com/office/officeart/2005/8/layout/orgChart1"/>
    <dgm:cxn modelId="{24DFA80E-42AC-1C43-8D03-FCDAB94796C9}" type="presParOf" srcId="{C0602041-F753-714F-916E-63A4705E0A31}" destId="{B8EE40A9-4A83-FB4D-82BC-42B397C8A812}" srcOrd="0" destOrd="0" presId="urn:microsoft.com/office/officeart/2005/8/layout/orgChart1"/>
    <dgm:cxn modelId="{311451A0-B46E-A64A-87D1-2FDFD8F4E1C8}" type="presParOf" srcId="{C0602041-F753-714F-916E-63A4705E0A31}" destId="{13F45B82-3F86-2E4F-AA3E-70E4183B9615}" srcOrd="1" destOrd="0" presId="urn:microsoft.com/office/officeart/2005/8/layout/orgChart1"/>
    <dgm:cxn modelId="{6FD41193-C5A0-3148-BC98-795AB7946F22}" type="presParOf" srcId="{13F45B82-3F86-2E4F-AA3E-70E4183B9615}" destId="{DFF51739-F24E-984D-A837-C57B6F37CF8B}" srcOrd="0" destOrd="0" presId="urn:microsoft.com/office/officeart/2005/8/layout/orgChart1"/>
    <dgm:cxn modelId="{DD88F9D4-79A1-D74D-8897-9E985030BE8F}" type="presParOf" srcId="{DFF51739-F24E-984D-A837-C57B6F37CF8B}" destId="{A737DE8A-0499-D74B-869D-5048D02F56D3}" srcOrd="0" destOrd="0" presId="urn:microsoft.com/office/officeart/2005/8/layout/orgChart1"/>
    <dgm:cxn modelId="{58C99EBF-53C9-1A4F-9BFB-F401343D11DB}" type="presParOf" srcId="{DFF51739-F24E-984D-A837-C57B6F37CF8B}" destId="{7BF9357E-59EF-5A4D-8A25-AB2ED5F60C79}" srcOrd="1" destOrd="0" presId="urn:microsoft.com/office/officeart/2005/8/layout/orgChart1"/>
    <dgm:cxn modelId="{022F48D1-53E8-5146-882F-05C6CC9BB173}" type="presParOf" srcId="{13F45B82-3F86-2E4F-AA3E-70E4183B9615}" destId="{247E088A-6D3B-B749-B9DE-1F73EE1350AA}" srcOrd="1" destOrd="0" presId="urn:microsoft.com/office/officeart/2005/8/layout/orgChart1"/>
    <dgm:cxn modelId="{6FE1BF71-CC3A-C941-9B03-F093D03E3331}" type="presParOf" srcId="{13F45B82-3F86-2E4F-AA3E-70E4183B9615}" destId="{6B19E1CB-42F7-A447-956F-3076FEB2DE38}" srcOrd="2" destOrd="0" presId="urn:microsoft.com/office/officeart/2005/8/layout/orgChart1"/>
    <dgm:cxn modelId="{826B0138-6E34-BE47-BEB8-80739A44434C}" type="presParOf" srcId="{C0602041-F753-714F-916E-63A4705E0A31}" destId="{DA1BE254-2852-C24A-B1AF-4A42B14AF279}" srcOrd="2" destOrd="0" presId="urn:microsoft.com/office/officeart/2005/8/layout/orgChart1"/>
    <dgm:cxn modelId="{CBEA4833-B156-E448-830B-0B8FD6AF615D}" type="presParOf" srcId="{C0602041-F753-714F-916E-63A4705E0A31}" destId="{F04CFF7A-FD8C-034B-9602-F4EE7A195E3E}" srcOrd="3" destOrd="0" presId="urn:microsoft.com/office/officeart/2005/8/layout/orgChart1"/>
    <dgm:cxn modelId="{9C76F155-D59E-5C40-B6B7-C2E1910D671D}" type="presParOf" srcId="{F04CFF7A-FD8C-034B-9602-F4EE7A195E3E}" destId="{A126AEBA-17EC-C74A-A51E-62D85E2E4E9B}" srcOrd="0" destOrd="0" presId="urn:microsoft.com/office/officeart/2005/8/layout/orgChart1"/>
    <dgm:cxn modelId="{1E0CB9AC-4467-3B46-B4E3-F9B95420292C}" type="presParOf" srcId="{A126AEBA-17EC-C74A-A51E-62D85E2E4E9B}" destId="{5AB35DAB-6CA3-8244-BCB1-DE1F7DB2AB47}" srcOrd="0" destOrd="0" presId="urn:microsoft.com/office/officeart/2005/8/layout/orgChart1"/>
    <dgm:cxn modelId="{40E941FA-06AE-874F-8D4D-F32A416B4F35}" type="presParOf" srcId="{A126AEBA-17EC-C74A-A51E-62D85E2E4E9B}" destId="{78B0ADE3-3919-C746-AC3A-9DAA2833742F}" srcOrd="1" destOrd="0" presId="urn:microsoft.com/office/officeart/2005/8/layout/orgChart1"/>
    <dgm:cxn modelId="{24FE95D3-F68B-EF4E-B3BE-EC1FA995737B}" type="presParOf" srcId="{F04CFF7A-FD8C-034B-9602-F4EE7A195E3E}" destId="{B398FF0F-51AC-B843-AD4C-ED5C73731E3C}" srcOrd="1" destOrd="0" presId="urn:microsoft.com/office/officeart/2005/8/layout/orgChart1"/>
    <dgm:cxn modelId="{A1EC6E67-B051-9E46-9745-9C0F8A453C1B}" type="presParOf" srcId="{F04CFF7A-FD8C-034B-9602-F4EE7A195E3E}" destId="{CCE4598A-C10D-214C-BF5B-B7F7C5139CF0}" srcOrd="2" destOrd="0" presId="urn:microsoft.com/office/officeart/2005/8/layout/orgChart1"/>
    <dgm:cxn modelId="{36F64728-A646-6043-B837-EDED8F720291}" type="presParOf" srcId="{C0602041-F753-714F-916E-63A4705E0A31}" destId="{11DB410A-5F52-FD48-8E06-0D4758482282}" srcOrd="4" destOrd="0" presId="urn:microsoft.com/office/officeart/2005/8/layout/orgChart1"/>
    <dgm:cxn modelId="{BE210111-0456-D840-B6AB-9DD5141632E5}" type="presParOf" srcId="{C0602041-F753-714F-916E-63A4705E0A31}" destId="{BFF7B845-B89C-9445-A955-092AFCD9AD53}" srcOrd="5" destOrd="0" presId="urn:microsoft.com/office/officeart/2005/8/layout/orgChart1"/>
    <dgm:cxn modelId="{EFAB85C6-C841-6148-89FD-303CB2BCB481}" type="presParOf" srcId="{BFF7B845-B89C-9445-A955-092AFCD9AD53}" destId="{2D3C95EC-EA48-2A43-B6DD-0BCF14E72697}" srcOrd="0" destOrd="0" presId="urn:microsoft.com/office/officeart/2005/8/layout/orgChart1"/>
    <dgm:cxn modelId="{BD6A89E7-92E4-E046-A39B-7CF1CEB78302}" type="presParOf" srcId="{2D3C95EC-EA48-2A43-B6DD-0BCF14E72697}" destId="{450C73B7-6ADD-D443-B67C-2ADFF99483EC}" srcOrd="0" destOrd="0" presId="urn:microsoft.com/office/officeart/2005/8/layout/orgChart1"/>
    <dgm:cxn modelId="{FB012288-AF50-0D46-BFDA-285931F11D18}" type="presParOf" srcId="{2D3C95EC-EA48-2A43-B6DD-0BCF14E72697}" destId="{97421A19-18EA-4E42-974E-99C45796A07D}" srcOrd="1" destOrd="0" presId="urn:microsoft.com/office/officeart/2005/8/layout/orgChart1"/>
    <dgm:cxn modelId="{65AF984D-D5D9-DD49-98C0-E9D7FA401136}" type="presParOf" srcId="{BFF7B845-B89C-9445-A955-092AFCD9AD53}" destId="{740557D8-1F00-EE4B-AD11-A8D79BB00981}" srcOrd="1" destOrd="0" presId="urn:microsoft.com/office/officeart/2005/8/layout/orgChart1"/>
    <dgm:cxn modelId="{8E63405A-364B-A345-8481-7C3CE5814631}" type="presParOf" srcId="{BFF7B845-B89C-9445-A955-092AFCD9AD53}" destId="{B30B8159-9343-7945-BE58-E576EE027B0B}" srcOrd="2" destOrd="0" presId="urn:microsoft.com/office/officeart/2005/8/layout/orgChart1"/>
    <dgm:cxn modelId="{6292F422-3FE3-454F-8D16-D761AF951851}" type="presParOf" srcId="{C0602041-F753-714F-916E-63A4705E0A31}" destId="{05123627-6D19-4B4B-8BD2-AE1E54736FFF}" srcOrd="6" destOrd="0" presId="urn:microsoft.com/office/officeart/2005/8/layout/orgChart1"/>
    <dgm:cxn modelId="{277B057B-9C57-F544-AA8E-17495F1C4941}" type="presParOf" srcId="{C0602041-F753-714F-916E-63A4705E0A31}" destId="{6182759C-A04C-1A48-94DC-89A876E71F24}" srcOrd="7" destOrd="0" presId="urn:microsoft.com/office/officeart/2005/8/layout/orgChart1"/>
    <dgm:cxn modelId="{8B928002-414D-724F-8206-FC76FDD71B07}" type="presParOf" srcId="{6182759C-A04C-1A48-94DC-89A876E71F24}" destId="{E3950932-DC18-8545-B08F-437A75B06DA9}" srcOrd="0" destOrd="0" presId="urn:microsoft.com/office/officeart/2005/8/layout/orgChart1"/>
    <dgm:cxn modelId="{F4E04767-67F5-4E46-80DC-0A6A6BE139DE}" type="presParOf" srcId="{E3950932-DC18-8545-B08F-437A75B06DA9}" destId="{F8F68C6D-7C5C-FC47-9A84-CB0F9D852B9D}" srcOrd="0" destOrd="0" presId="urn:microsoft.com/office/officeart/2005/8/layout/orgChart1"/>
    <dgm:cxn modelId="{CF9B9469-BF60-9B40-978A-B52B995A39F5}" type="presParOf" srcId="{E3950932-DC18-8545-B08F-437A75B06DA9}" destId="{92018B02-26FD-C647-B68A-D89137094437}" srcOrd="1" destOrd="0" presId="urn:microsoft.com/office/officeart/2005/8/layout/orgChart1"/>
    <dgm:cxn modelId="{91E3DD6A-1FB8-6445-8971-3A7D33AFA3DC}" type="presParOf" srcId="{6182759C-A04C-1A48-94DC-89A876E71F24}" destId="{2EB30E72-0A13-2249-9D4C-1076C2A2EFFA}" srcOrd="1" destOrd="0" presId="urn:microsoft.com/office/officeart/2005/8/layout/orgChart1"/>
    <dgm:cxn modelId="{15640A3A-03C2-AF43-9CAF-6FF57DDD4DBA}" type="presParOf" srcId="{6182759C-A04C-1A48-94DC-89A876E71F24}" destId="{3D70C80C-C1E7-CF42-AB39-6123AF1DFD36}" srcOrd="2" destOrd="0" presId="urn:microsoft.com/office/officeart/2005/8/layout/orgChart1"/>
    <dgm:cxn modelId="{E73A9A46-E0DE-AE4E-A9CE-F88E2969555F}" type="presParOf" srcId="{C0602041-F753-714F-916E-63A4705E0A31}" destId="{3806CDB2-3259-EC48-B4B4-6C86C62850B7}" srcOrd="8" destOrd="0" presId="urn:microsoft.com/office/officeart/2005/8/layout/orgChart1"/>
    <dgm:cxn modelId="{37B31DCE-D078-C940-A771-B995D7BC05FE}" type="presParOf" srcId="{C0602041-F753-714F-916E-63A4705E0A31}" destId="{3F6FF5D2-F8AA-1D49-B0D5-5C8336383F81}" srcOrd="9" destOrd="0" presId="urn:microsoft.com/office/officeart/2005/8/layout/orgChart1"/>
    <dgm:cxn modelId="{D65BEA60-E262-3B49-968C-F80292F0BB84}" type="presParOf" srcId="{3F6FF5D2-F8AA-1D49-B0D5-5C8336383F81}" destId="{77CB924A-8F87-2048-B505-3233B74C47DD}" srcOrd="0" destOrd="0" presId="urn:microsoft.com/office/officeart/2005/8/layout/orgChart1"/>
    <dgm:cxn modelId="{ADA5B357-66E9-D141-96B3-6F499FD12625}" type="presParOf" srcId="{77CB924A-8F87-2048-B505-3233B74C47DD}" destId="{81130293-3B73-4A42-A3B6-843A9ADCC12C}" srcOrd="0" destOrd="0" presId="urn:microsoft.com/office/officeart/2005/8/layout/orgChart1"/>
    <dgm:cxn modelId="{1A976756-32ED-134B-8E3D-9E5FF2683028}" type="presParOf" srcId="{77CB924A-8F87-2048-B505-3233B74C47DD}" destId="{383976A6-831C-3B44-80CA-2D4C12BED5D2}" srcOrd="1" destOrd="0" presId="urn:microsoft.com/office/officeart/2005/8/layout/orgChart1"/>
    <dgm:cxn modelId="{6FDE1E6D-2D5E-1949-B5DE-F27FF1AD607B}" type="presParOf" srcId="{3F6FF5D2-F8AA-1D49-B0D5-5C8336383F81}" destId="{A0964930-944E-5947-B59A-420A2D5FDFF0}" srcOrd="1" destOrd="0" presId="urn:microsoft.com/office/officeart/2005/8/layout/orgChart1"/>
    <dgm:cxn modelId="{650DB559-9FCC-BF40-9844-1610107E687B}" type="presParOf" srcId="{3F6FF5D2-F8AA-1D49-B0D5-5C8336383F81}" destId="{CAFE8B58-92D0-E04E-9DB4-61B653C56788}" srcOrd="2" destOrd="0" presId="urn:microsoft.com/office/officeart/2005/8/layout/orgChart1"/>
    <dgm:cxn modelId="{94C70AB2-BB13-B446-930A-804270ACD4F0}" type="presParOf" srcId="{AC63CCE7-921D-5744-92C2-AE1E42D39768}" destId="{3E220964-5BEE-EC49-839C-AA61C9763849}" srcOrd="2" destOrd="0" presId="urn:microsoft.com/office/officeart/2005/8/layout/orgChart1"/>
    <dgm:cxn modelId="{A3E8CA5C-B138-9B44-AE5D-1FB3B690A0B3}" type="presParOf" srcId="{3E220964-5BEE-EC49-839C-AA61C9763849}" destId="{C9052EA9-F867-8849-A83F-2D8AD179947D}" srcOrd="0" destOrd="0" presId="urn:microsoft.com/office/officeart/2005/8/layout/orgChart1"/>
    <dgm:cxn modelId="{11B841E1-C324-E540-AB11-B12BDCB1F4A3}" type="presParOf" srcId="{3E220964-5BEE-EC49-839C-AA61C9763849}" destId="{E11CFBC4-71E1-8B47-AE56-EDD39465EDBF}" srcOrd="1" destOrd="0" presId="urn:microsoft.com/office/officeart/2005/8/layout/orgChart1"/>
    <dgm:cxn modelId="{7AE16E5F-0BD5-AF4B-89F5-47C2DB64A760}" type="presParOf" srcId="{E11CFBC4-71E1-8B47-AE56-EDD39465EDBF}" destId="{915C9243-3588-9144-B09B-8D56C4D8A8E6}" srcOrd="0" destOrd="0" presId="urn:microsoft.com/office/officeart/2005/8/layout/orgChart1"/>
    <dgm:cxn modelId="{445A2711-ADDC-074D-B8E9-C19049657846}" type="presParOf" srcId="{915C9243-3588-9144-B09B-8D56C4D8A8E6}" destId="{53B67FBD-1B43-2545-A834-403286AC6CF8}" srcOrd="0" destOrd="0" presId="urn:microsoft.com/office/officeart/2005/8/layout/orgChart1"/>
    <dgm:cxn modelId="{047655EE-8C90-AC40-AB9E-C0156CFEEB69}" type="presParOf" srcId="{915C9243-3588-9144-B09B-8D56C4D8A8E6}" destId="{F07530DC-F662-5040-A4B2-F2CE00651599}" srcOrd="1" destOrd="0" presId="urn:microsoft.com/office/officeart/2005/8/layout/orgChart1"/>
    <dgm:cxn modelId="{61D1B042-18D4-FA45-8C80-0DED66AB4E33}" type="presParOf" srcId="{E11CFBC4-71E1-8B47-AE56-EDD39465EDBF}" destId="{6ACE4681-94E1-F04C-B5BE-6C0ED1877F38}" srcOrd="1" destOrd="0" presId="urn:microsoft.com/office/officeart/2005/8/layout/orgChart1"/>
    <dgm:cxn modelId="{851962CE-2164-ED40-8A7C-B2F4ADF85FBB}" type="presParOf" srcId="{E11CFBC4-71E1-8B47-AE56-EDD39465EDBF}" destId="{ED9EBC73-7231-9C4D-AC72-8D08F307B70F}" srcOrd="2" destOrd="0" presId="urn:microsoft.com/office/officeart/2005/8/layout/orgChart1"/>
    <dgm:cxn modelId="{B8B6F00C-3BFF-9B47-8D88-CF98A4DD70F8}" type="presParOf" srcId="{ED9EBC73-7231-9C4D-AC72-8D08F307B70F}" destId="{88CEF1EF-82E8-BA46-9CD5-11D096A36204}" srcOrd="0" destOrd="0" presId="urn:microsoft.com/office/officeart/2005/8/layout/orgChart1"/>
    <dgm:cxn modelId="{8FC7F9D9-ACCD-CF48-8AE8-3B1047639105}" type="presParOf" srcId="{ED9EBC73-7231-9C4D-AC72-8D08F307B70F}" destId="{E94973EF-922A-1445-A9DD-3A0B4C00D6C3}" srcOrd="1" destOrd="0" presId="urn:microsoft.com/office/officeart/2005/8/layout/orgChart1"/>
    <dgm:cxn modelId="{B2F88072-5CAC-8547-AD0A-2F4F182EB21B}" type="presParOf" srcId="{E94973EF-922A-1445-A9DD-3A0B4C00D6C3}" destId="{73EC0F90-25DD-CB43-9C0A-053B3FDACB84}" srcOrd="0" destOrd="0" presId="urn:microsoft.com/office/officeart/2005/8/layout/orgChart1"/>
    <dgm:cxn modelId="{C8DC47E6-E068-4F4F-B931-489E0A49355B}" type="presParOf" srcId="{73EC0F90-25DD-CB43-9C0A-053B3FDACB84}" destId="{816E5BE6-7308-3646-9B2C-821300959A80}" srcOrd="0" destOrd="0" presId="urn:microsoft.com/office/officeart/2005/8/layout/orgChart1"/>
    <dgm:cxn modelId="{BAF24CC6-0C19-764D-8FD3-5CEFED72431F}" type="presParOf" srcId="{73EC0F90-25DD-CB43-9C0A-053B3FDACB84}" destId="{04EABAE4-6E1F-834B-A611-D1E2485E10C6}" srcOrd="1" destOrd="0" presId="urn:microsoft.com/office/officeart/2005/8/layout/orgChart1"/>
    <dgm:cxn modelId="{B2C8B182-CCF8-644B-A19A-7BEEAE479A0D}" type="presParOf" srcId="{E94973EF-922A-1445-A9DD-3A0B4C00D6C3}" destId="{9DFB14F5-6CD9-904E-B10F-64942D25B2C5}" srcOrd="1" destOrd="0" presId="urn:microsoft.com/office/officeart/2005/8/layout/orgChart1"/>
    <dgm:cxn modelId="{4294BE3E-E1F3-8141-85A0-3BC408A93BC7}" type="presParOf" srcId="{E94973EF-922A-1445-A9DD-3A0B4C00D6C3}" destId="{311951F1-E5B9-D049-80CD-BB7538B425CC}" srcOrd="2" destOrd="0" presId="urn:microsoft.com/office/officeart/2005/8/layout/orgChart1"/>
    <dgm:cxn modelId="{DA8390F3-3051-6F48-B568-4EC02BBF79C6}" type="presParOf" srcId="{ED9EBC73-7231-9C4D-AC72-8D08F307B70F}" destId="{8FF1E8CC-B785-C14F-AC95-D3DFBC1C4EBA}" srcOrd="2" destOrd="0" presId="urn:microsoft.com/office/officeart/2005/8/layout/orgChart1"/>
    <dgm:cxn modelId="{9D2998DD-CA45-FB49-9277-D518E19E53C9}" type="presParOf" srcId="{ED9EBC73-7231-9C4D-AC72-8D08F307B70F}" destId="{535AFC67-705E-5E45-8CFF-66B30FA4CA1D}" srcOrd="3" destOrd="0" presId="urn:microsoft.com/office/officeart/2005/8/layout/orgChart1"/>
    <dgm:cxn modelId="{431DBDB1-BB49-0E4C-9D55-5724802E07EB}" type="presParOf" srcId="{535AFC67-705E-5E45-8CFF-66B30FA4CA1D}" destId="{71E22CC8-534C-CB46-AC94-F7CE879C83F4}" srcOrd="0" destOrd="0" presId="urn:microsoft.com/office/officeart/2005/8/layout/orgChart1"/>
    <dgm:cxn modelId="{1780612C-21C6-DE42-94E0-B16179CB0C52}" type="presParOf" srcId="{71E22CC8-534C-CB46-AC94-F7CE879C83F4}" destId="{F325C702-1D20-F441-B79C-FC2E5C8AA495}" srcOrd="0" destOrd="0" presId="urn:microsoft.com/office/officeart/2005/8/layout/orgChart1"/>
    <dgm:cxn modelId="{D3D68EB3-22B7-DF46-8DC7-EFA292CD3F2C}" type="presParOf" srcId="{71E22CC8-534C-CB46-AC94-F7CE879C83F4}" destId="{6E73E6B6-9205-D549-AEE0-6096832B5BB6}" srcOrd="1" destOrd="0" presId="urn:microsoft.com/office/officeart/2005/8/layout/orgChart1"/>
    <dgm:cxn modelId="{4C267D12-D370-7445-A9A5-E80D201EB463}" type="presParOf" srcId="{535AFC67-705E-5E45-8CFF-66B30FA4CA1D}" destId="{226F22DF-422F-9247-93CD-85C2CD88D243}" srcOrd="1" destOrd="0" presId="urn:microsoft.com/office/officeart/2005/8/layout/orgChart1"/>
    <dgm:cxn modelId="{63D62BAA-349E-7E4F-877D-9E4D0F6F5823}" type="presParOf" srcId="{535AFC67-705E-5E45-8CFF-66B30FA4CA1D}" destId="{23D8719E-748B-024E-AF3D-DBDDA314A276}" srcOrd="2" destOrd="0" presId="urn:microsoft.com/office/officeart/2005/8/layout/orgChart1"/>
    <dgm:cxn modelId="{B6B4F1C1-C91E-D946-8439-F0A79EDA8B49}" type="presParOf" srcId="{ED9EBC73-7231-9C4D-AC72-8D08F307B70F}" destId="{F63846CB-4C26-D54A-917F-92D57B5B92F7}" srcOrd="4" destOrd="0" presId="urn:microsoft.com/office/officeart/2005/8/layout/orgChart1"/>
    <dgm:cxn modelId="{BD89720A-22EB-7845-9FD5-2319E33F9E65}" type="presParOf" srcId="{ED9EBC73-7231-9C4D-AC72-8D08F307B70F}" destId="{3055ED73-0A8A-CD44-93AB-CC8C7D397CC2}" srcOrd="5" destOrd="0" presId="urn:microsoft.com/office/officeart/2005/8/layout/orgChart1"/>
    <dgm:cxn modelId="{B3119C6B-811C-A14F-B10B-BF5AAAD283C5}" type="presParOf" srcId="{3055ED73-0A8A-CD44-93AB-CC8C7D397CC2}" destId="{5AEC07D6-8A24-2245-96D5-F177E4F964CC}" srcOrd="0" destOrd="0" presId="urn:microsoft.com/office/officeart/2005/8/layout/orgChart1"/>
    <dgm:cxn modelId="{A756D129-A4E0-BE44-BB35-F14A0E805FC3}" type="presParOf" srcId="{5AEC07D6-8A24-2245-96D5-F177E4F964CC}" destId="{175B1E7C-1D37-3748-8545-3E3C2D3AE9F1}" srcOrd="0" destOrd="0" presId="urn:microsoft.com/office/officeart/2005/8/layout/orgChart1"/>
    <dgm:cxn modelId="{66346672-01D3-954A-86A7-62A4471B6D71}" type="presParOf" srcId="{5AEC07D6-8A24-2245-96D5-F177E4F964CC}" destId="{D5C7007D-B86F-BA4E-BE48-3F8DE64F9244}" srcOrd="1" destOrd="0" presId="urn:microsoft.com/office/officeart/2005/8/layout/orgChart1"/>
    <dgm:cxn modelId="{8B492E27-7311-8F4B-BC87-238BC078AD55}" type="presParOf" srcId="{3055ED73-0A8A-CD44-93AB-CC8C7D397CC2}" destId="{8408143F-202F-8248-909A-2DE5136995DE}" srcOrd="1" destOrd="0" presId="urn:microsoft.com/office/officeart/2005/8/layout/orgChart1"/>
    <dgm:cxn modelId="{A7E7462A-1487-D948-8730-3707A92EBAD7}" type="presParOf" srcId="{3055ED73-0A8A-CD44-93AB-CC8C7D397CC2}" destId="{850CC315-740F-BC48-AF1C-8472DC67373C}" srcOrd="2" destOrd="0" presId="urn:microsoft.com/office/officeart/2005/8/layout/orgChart1"/>
    <dgm:cxn modelId="{C8746E67-6EC4-EA48-8924-97CD0726CDD6}" type="presParOf" srcId="{ED9EBC73-7231-9C4D-AC72-8D08F307B70F}" destId="{7EA73E7A-B96E-3F48-BD6E-4421BF568EDD}" srcOrd="6" destOrd="0" presId="urn:microsoft.com/office/officeart/2005/8/layout/orgChart1"/>
    <dgm:cxn modelId="{B513E881-3604-6B42-9EE7-B5366C583F8C}" type="presParOf" srcId="{ED9EBC73-7231-9C4D-AC72-8D08F307B70F}" destId="{14AC870D-3B07-934A-A176-FAFB5D129BA8}" srcOrd="7" destOrd="0" presId="urn:microsoft.com/office/officeart/2005/8/layout/orgChart1"/>
    <dgm:cxn modelId="{4EED44AB-716A-3943-93E1-34BE8655E5E2}" type="presParOf" srcId="{14AC870D-3B07-934A-A176-FAFB5D129BA8}" destId="{2266AEA3-FFD2-E24D-848B-BE574C15AFEF}" srcOrd="0" destOrd="0" presId="urn:microsoft.com/office/officeart/2005/8/layout/orgChart1"/>
    <dgm:cxn modelId="{13AC4A16-241C-294C-8096-5FCFE40C6094}" type="presParOf" srcId="{2266AEA3-FFD2-E24D-848B-BE574C15AFEF}" destId="{084A2FFA-6566-DD4A-830E-FDD4B3EC317C}" srcOrd="0" destOrd="0" presId="urn:microsoft.com/office/officeart/2005/8/layout/orgChart1"/>
    <dgm:cxn modelId="{9AB24CD2-C38B-0747-A807-973092B635A8}" type="presParOf" srcId="{2266AEA3-FFD2-E24D-848B-BE574C15AFEF}" destId="{7C2B9E42-730F-D746-806C-5BA0B6BF37C5}" srcOrd="1" destOrd="0" presId="urn:microsoft.com/office/officeart/2005/8/layout/orgChart1"/>
    <dgm:cxn modelId="{102030CA-6FBF-EC45-B5C4-632F0185BB8C}" type="presParOf" srcId="{14AC870D-3B07-934A-A176-FAFB5D129BA8}" destId="{75987995-FE88-7944-B078-F661D37EA7B5}" srcOrd="1" destOrd="0" presId="urn:microsoft.com/office/officeart/2005/8/layout/orgChart1"/>
    <dgm:cxn modelId="{0AA3C9F3-02CF-734E-B8E6-FD6645C811D5}" type="presParOf" srcId="{14AC870D-3B07-934A-A176-FAFB5D129BA8}" destId="{9EB855F9-3A11-1A4B-A0DB-CD74AC8CD209}" srcOrd="2" destOrd="0" presId="urn:microsoft.com/office/officeart/2005/8/layout/orgChart1"/>
    <dgm:cxn modelId="{3569E88E-AE02-1A46-86B7-A42F36609EAC}" type="presParOf" srcId="{ED9EBC73-7231-9C4D-AC72-8D08F307B70F}" destId="{024C15BA-66D4-A24C-A4BE-60359ADCCEAD}" srcOrd="8" destOrd="0" presId="urn:microsoft.com/office/officeart/2005/8/layout/orgChart1"/>
    <dgm:cxn modelId="{B6836581-103B-C543-933F-8E53490A029E}" type="presParOf" srcId="{ED9EBC73-7231-9C4D-AC72-8D08F307B70F}" destId="{C559571A-3C90-5143-9D82-AF24D11B7424}" srcOrd="9" destOrd="0" presId="urn:microsoft.com/office/officeart/2005/8/layout/orgChart1"/>
    <dgm:cxn modelId="{741B4557-2719-E74E-86E9-6A72D461E907}" type="presParOf" srcId="{C559571A-3C90-5143-9D82-AF24D11B7424}" destId="{F111B52F-FD3D-4646-8B0A-82028574860E}" srcOrd="0" destOrd="0" presId="urn:microsoft.com/office/officeart/2005/8/layout/orgChart1"/>
    <dgm:cxn modelId="{C94DEF5E-DC44-4142-8EE8-F1C506D0A2DE}" type="presParOf" srcId="{F111B52F-FD3D-4646-8B0A-82028574860E}" destId="{42DDF0D4-F7E2-2641-BFC1-FF5D76D5C86A}" srcOrd="0" destOrd="0" presId="urn:microsoft.com/office/officeart/2005/8/layout/orgChart1"/>
    <dgm:cxn modelId="{DA825229-32DA-7649-B042-F85D10491588}" type="presParOf" srcId="{F111B52F-FD3D-4646-8B0A-82028574860E}" destId="{1BE44036-DE93-F640-B499-BD26CDFDB23A}" srcOrd="1" destOrd="0" presId="urn:microsoft.com/office/officeart/2005/8/layout/orgChart1"/>
    <dgm:cxn modelId="{42A36EE0-1C5B-AD41-891D-447B442A439C}" type="presParOf" srcId="{C559571A-3C90-5143-9D82-AF24D11B7424}" destId="{677DBD4C-B319-CF47-A4AD-D00828FFDA48}" srcOrd="1" destOrd="0" presId="urn:microsoft.com/office/officeart/2005/8/layout/orgChart1"/>
    <dgm:cxn modelId="{DAD09AED-52DC-154E-AD39-B3D1EBFA45CF}" type="presParOf" srcId="{C559571A-3C90-5143-9D82-AF24D11B7424}" destId="{0886EE63-8611-4041-AF04-7075D9F3464E}" srcOrd="2" destOrd="0" presId="urn:microsoft.com/office/officeart/2005/8/layout/orgChart1"/>
    <dgm:cxn modelId="{903A26DF-A66E-AA4A-AEE4-066D2C443179}" type="presParOf" srcId="{ED9EBC73-7231-9C4D-AC72-8D08F307B70F}" destId="{507EA708-BB8E-2A48-8F13-5EA71915F220}" srcOrd="10" destOrd="0" presId="urn:microsoft.com/office/officeart/2005/8/layout/orgChart1"/>
    <dgm:cxn modelId="{117595AA-5B72-2445-94DC-5C46ECD2C2F5}" type="presParOf" srcId="{ED9EBC73-7231-9C4D-AC72-8D08F307B70F}" destId="{420DA1BF-E299-E040-B310-CF3104DF215B}" srcOrd="11" destOrd="0" presId="urn:microsoft.com/office/officeart/2005/8/layout/orgChart1"/>
    <dgm:cxn modelId="{C92FEA0B-9D3B-6145-9A5D-821D57F861A7}" type="presParOf" srcId="{420DA1BF-E299-E040-B310-CF3104DF215B}" destId="{1AD2BEA3-667C-B644-88E2-70BBE133BFC3}" srcOrd="0" destOrd="0" presId="urn:microsoft.com/office/officeart/2005/8/layout/orgChart1"/>
    <dgm:cxn modelId="{B0711EB9-E4BD-0742-8401-60FDCECF1F7D}" type="presParOf" srcId="{1AD2BEA3-667C-B644-88E2-70BBE133BFC3}" destId="{CFD426A9-A485-B443-8DA8-170A9C4771F4}" srcOrd="0" destOrd="0" presId="urn:microsoft.com/office/officeart/2005/8/layout/orgChart1"/>
    <dgm:cxn modelId="{8FC1FAA2-58D5-9843-B14A-5F316D730993}" type="presParOf" srcId="{1AD2BEA3-667C-B644-88E2-70BBE133BFC3}" destId="{0618E82F-AD83-7346-9CD9-2D6F7A78D9C1}" srcOrd="1" destOrd="0" presId="urn:microsoft.com/office/officeart/2005/8/layout/orgChart1"/>
    <dgm:cxn modelId="{3FF16983-3F2E-FD47-8F23-DBD7E6A78D97}" type="presParOf" srcId="{420DA1BF-E299-E040-B310-CF3104DF215B}" destId="{F4D08953-5218-9449-B97C-894D8C97CEC3}" srcOrd="1" destOrd="0" presId="urn:microsoft.com/office/officeart/2005/8/layout/orgChart1"/>
    <dgm:cxn modelId="{630BE7EE-9931-8745-8883-C90709BAADE0}" type="presParOf" srcId="{420DA1BF-E299-E040-B310-CF3104DF215B}" destId="{92CFAF1E-55AA-5141-A097-D1D1E831AC85}" srcOrd="2" destOrd="0" presId="urn:microsoft.com/office/officeart/2005/8/layout/orgChart1"/>
    <dgm:cxn modelId="{F1DD821F-514B-B648-8862-488549801622}" type="presParOf" srcId="{ED9EBC73-7231-9C4D-AC72-8D08F307B70F}" destId="{2BA61D78-E8EA-DF47-A5CE-263A8D7D0996}" srcOrd="12" destOrd="0" presId="urn:microsoft.com/office/officeart/2005/8/layout/orgChart1"/>
    <dgm:cxn modelId="{17FF1C75-94F2-0348-B5F6-106D92AE170F}" type="presParOf" srcId="{ED9EBC73-7231-9C4D-AC72-8D08F307B70F}" destId="{BD799227-F9D4-834B-BDA4-57DAD8E4CDC7}" srcOrd="13" destOrd="0" presId="urn:microsoft.com/office/officeart/2005/8/layout/orgChart1"/>
    <dgm:cxn modelId="{D2F0A69D-526D-C34B-BAB5-CE27EAF57D8F}" type="presParOf" srcId="{BD799227-F9D4-834B-BDA4-57DAD8E4CDC7}" destId="{8A7EF5BA-43CF-1041-AF74-92CAFCCFD149}" srcOrd="0" destOrd="0" presId="urn:microsoft.com/office/officeart/2005/8/layout/orgChart1"/>
    <dgm:cxn modelId="{5F9D09A5-616D-E644-A4E5-55302089F147}" type="presParOf" srcId="{8A7EF5BA-43CF-1041-AF74-92CAFCCFD149}" destId="{A9294229-DCBF-0442-9CC5-3A732FD7C5E5}" srcOrd="0" destOrd="0" presId="urn:microsoft.com/office/officeart/2005/8/layout/orgChart1"/>
    <dgm:cxn modelId="{BC5F4124-2C7A-0B46-8B11-E5E11A8CEA48}" type="presParOf" srcId="{8A7EF5BA-43CF-1041-AF74-92CAFCCFD149}" destId="{3B0BC2B5-A12B-6842-9FE5-2BF86E61E893}" srcOrd="1" destOrd="0" presId="urn:microsoft.com/office/officeart/2005/8/layout/orgChart1"/>
    <dgm:cxn modelId="{353209B6-BD30-424D-AF78-687A175D96C2}" type="presParOf" srcId="{BD799227-F9D4-834B-BDA4-57DAD8E4CDC7}" destId="{5B25B51E-DF2E-EC44-A452-8C7B42BDCEE6}" srcOrd="1" destOrd="0" presId="urn:microsoft.com/office/officeart/2005/8/layout/orgChart1"/>
    <dgm:cxn modelId="{EC051C88-A0EC-9840-B35F-155FD5C2FE74}" type="presParOf" srcId="{BD799227-F9D4-834B-BDA4-57DAD8E4CDC7}" destId="{5214FB66-87EC-654B-8BB3-ED60E195FAB0}" srcOrd="2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2A1CFA-0BEE-A14E-9B0F-5A2C60A84DAF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1EDC63-86D3-9B43-A701-2595A1C12DA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200" dirty="0"/>
            <a:t>Spot Fleet capacity n</a:t>
          </a:r>
        </a:p>
      </dgm:t>
    </dgm:pt>
    <dgm:pt modelId="{14188717-7665-9D44-9614-2175FA46DCE8}" type="parTrans" cxnId="{8AFFBFBC-CAF3-0E4C-ACAA-CAF6B86E6210}">
      <dgm:prSet/>
      <dgm:spPr/>
      <dgm:t>
        <a:bodyPr/>
        <a:lstStyle/>
        <a:p>
          <a:endParaRPr lang="en-US" sz="1200"/>
        </a:p>
      </dgm:t>
    </dgm:pt>
    <dgm:pt modelId="{30C0DD08-1ABC-CB4E-8187-D4593DA4C998}" type="sibTrans" cxnId="{8AFFBFBC-CAF3-0E4C-ACAA-CAF6B86E6210}">
      <dgm:prSet/>
      <dgm:spPr/>
      <dgm:t>
        <a:bodyPr/>
        <a:lstStyle/>
        <a:p>
          <a:endParaRPr lang="en-US" sz="1200"/>
        </a:p>
      </dgm:t>
    </dgm:pt>
    <dgm:pt modelId="{5A672313-9FA0-8A49-936C-4ADD52473B7E}">
      <dgm:prSet phldrT="[Text]" custT="1"/>
      <dgm:spPr/>
      <dgm:t>
        <a:bodyPr/>
        <a:lstStyle/>
        <a:p>
          <a:r>
            <a:rPr lang="en-US" sz="1200" dirty="0"/>
            <a:t>EC2 Spot Instance</a:t>
          </a:r>
        </a:p>
      </dgm:t>
    </dgm:pt>
    <dgm:pt modelId="{D6FA9992-A506-5E47-BA4E-6BAF69425A05}" type="parTrans" cxnId="{0859873A-F802-414D-A8AC-F773E3D3B205}">
      <dgm:prSet/>
      <dgm:spPr/>
      <dgm:t>
        <a:bodyPr/>
        <a:lstStyle/>
        <a:p>
          <a:endParaRPr lang="en-US" sz="1200"/>
        </a:p>
      </dgm:t>
    </dgm:pt>
    <dgm:pt modelId="{641D515C-2390-E74E-B727-FA335B2D9A74}" type="sibTrans" cxnId="{0859873A-F802-414D-A8AC-F773E3D3B205}">
      <dgm:prSet/>
      <dgm:spPr/>
      <dgm:t>
        <a:bodyPr/>
        <a:lstStyle/>
        <a:p>
          <a:endParaRPr lang="en-US" sz="1200"/>
        </a:p>
      </dgm:t>
    </dgm:pt>
    <dgm:pt modelId="{698630C3-FC49-1A4C-A39C-74CF4624D3DB}">
      <dgm:prSet phldrT="[Text]" custT="1"/>
      <dgm:spPr/>
      <dgm:t>
        <a:bodyPr/>
        <a:lstStyle/>
        <a:p>
          <a:r>
            <a:rPr lang="en-US" sz="1200" dirty="0"/>
            <a:t>EC2 spot Instance</a:t>
          </a:r>
        </a:p>
      </dgm:t>
    </dgm:pt>
    <dgm:pt modelId="{3FFB9EC1-85C1-3147-A3A9-4857054550B9}" type="parTrans" cxnId="{CCD7E72D-3893-6449-AA6A-12895822B111}">
      <dgm:prSet/>
      <dgm:spPr/>
      <dgm:t>
        <a:bodyPr/>
        <a:lstStyle/>
        <a:p>
          <a:endParaRPr lang="en-US" sz="1200"/>
        </a:p>
      </dgm:t>
    </dgm:pt>
    <dgm:pt modelId="{5AE98BE8-32C9-9446-8669-D89E3D20EC9C}" type="sibTrans" cxnId="{CCD7E72D-3893-6449-AA6A-12895822B111}">
      <dgm:prSet/>
      <dgm:spPr/>
      <dgm:t>
        <a:bodyPr/>
        <a:lstStyle/>
        <a:p>
          <a:endParaRPr lang="en-US" sz="1200"/>
        </a:p>
      </dgm:t>
    </dgm:pt>
    <dgm:pt modelId="{973CF8CF-E948-D540-A8F5-114AB346956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200" dirty="0"/>
            <a:t>Spot Fleet capacity 2</a:t>
          </a:r>
        </a:p>
      </dgm:t>
    </dgm:pt>
    <dgm:pt modelId="{3628174D-7D21-AA4B-BB13-C62501A7069F}" type="parTrans" cxnId="{5F5476B5-F6AA-2749-A66C-C94E2ED04F5F}">
      <dgm:prSet/>
      <dgm:spPr/>
      <dgm:t>
        <a:bodyPr/>
        <a:lstStyle/>
        <a:p>
          <a:endParaRPr lang="en-US" sz="1200"/>
        </a:p>
      </dgm:t>
    </dgm:pt>
    <dgm:pt modelId="{BB7C18AD-D25F-BA40-984E-A92887BE2FCC}" type="sibTrans" cxnId="{5F5476B5-F6AA-2749-A66C-C94E2ED04F5F}">
      <dgm:prSet/>
      <dgm:spPr/>
      <dgm:t>
        <a:bodyPr/>
        <a:lstStyle/>
        <a:p>
          <a:endParaRPr lang="en-US" sz="1200"/>
        </a:p>
      </dgm:t>
    </dgm:pt>
    <dgm:pt modelId="{54FF0A71-7E2B-EF44-9726-7309A8A84AD4}">
      <dgm:prSet phldrT="[Text]" custT="1"/>
      <dgm:spPr/>
      <dgm:t>
        <a:bodyPr/>
        <a:lstStyle/>
        <a:p>
          <a:r>
            <a:rPr lang="en-US" sz="1200" dirty="0"/>
            <a:t>EC2 spot Instance</a:t>
          </a:r>
        </a:p>
      </dgm:t>
    </dgm:pt>
    <dgm:pt modelId="{B9AA6C94-363E-E54C-91C0-9C18F659A6D0}" type="parTrans" cxnId="{63225367-F36C-D645-9B68-9DBAD505CF57}">
      <dgm:prSet/>
      <dgm:spPr/>
      <dgm:t>
        <a:bodyPr/>
        <a:lstStyle/>
        <a:p>
          <a:endParaRPr lang="en-US" sz="1200"/>
        </a:p>
      </dgm:t>
    </dgm:pt>
    <dgm:pt modelId="{F459BE92-F983-AD44-A5BB-696AD311BC8A}" type="sibTrans" cxnId="{63225367-F36C-D645-9B68-9DBAD505CF57}">
      <dgm:prSet/>
      <dgm:spPr/>
      <dgm:t>
        <a:bodyPr/>
        <a:lstStyle/>
        <a:p>
          <a:endParaRPr lang="en-US" sz="1200"/>
        </a:p>
      </dgm:t>
    </dgm:pt>
    <dgm:pt modelId="{D71EB46C-CFFA-AB48-A1ED-BBADF9BD8D81}">
      <dgm:prSet phldrT="[Text]" custT="1"/>
      <dgm:spPr/>
      <dgm:t>
        <a:bodyPr/>
        <a:lstStyle/>
        <a:p>
          <a:r>
            <a:rPr lang="en-US" sz="1200" dirty="0"/>
            <a:t>EC2 spot Instance</a:t>
          </a:r>
        </a:p>
      </dgm:t>
    </dgm:pt>
    <dgm:pt modelId="{6FFC347D-8266-6645-B6C0-2A63A97CC456}" type="parTrans" cxnId="{14F3DA6E-724D-3C4F-B48C-DAEC83558F3C}">
      <dgm:prSet/>
      <dgm:spPr/>
      <dgm:t>
        <a:bodyPr/>
        <a:lstStyle/>
        <a:p>
          <a:endParaRPr lang="en-US" sz="1200"/>
        </a:p>
      </dgm:t>
    </dgm:pt>
    <dgm:pt modelId="{AEDFB27C-B103-754F-8FF1-D911155C3A11}" type="sibTrans" cxnId="{14F3DA6E-724D-3C4F-B48C-DAEC83558F3C}">
      <dgm:prSet/>
      <dgm:spPr/>
      <dgm:t>
        <a:bodyPr/>
        <a:lstStyle/>
        <a:p>
          <a:endParaRPr lang="en-US" sz="1200"/>
        </a:p>
      </dgm:t>
    </dgm:pt>
    <dgm:pt modelId="{25ABD284-E0AA-5D47-AE81-4D64D3E31BB3}">
      <dgm:prSet phldrT="[Text]" custT="1"/>
      <dgm:spPr/>
      <dgm:t>
        <a:bodyPr/>
        <a:lstStyle/>
        <a:p>
          <a:r>
            <a:rPr lang="en-US" sz="1200" dirty="0"/>
            <a:t>… n</a:t>
          </a:r>
        </a:p>
      </dgm:t>
    </dgm:pt>
    <dgm:pt modelId="{C4655AC0-AE10-4841-B0B1-2AB162FCEB6B}" type="parTrans" cxnId="{C048AB90-78DB-8045-8C7F-82ED8F2C1C75}">
      <dgm:prSet/>
      <dgm:spPr/>
      <dgm:t>
        <a:bodyPr/>
        <a:lstStyle/>
        <a:p>
          <a:endParaRPr lang="en-US" sz="1200"/>
        </a:p>
      </dgm:t>
    </dgm:pt>
    <dgm:pt modelId="{D7A0B850-0D7F-C641-B0A4-B1619D8DE76C}" type="sibTrans" cxnId="{C048AB90-78DB-8045-8C7F-82ED8F2C1C75}">
      <dgm:prSet/>
      <dgm:spPr/>
      <dgm:t>
        <a:bodyPr/>
        <a:lstStyle/>
        <a:p>
          <a:endParaRPr lang="en-US" sz="1200"/>
        </a:p>
      </dgm:t>
    </dgm:pt>
    <dgm:pt modelId="{C7DDBB87-1784-F34F-9403-E17BF97D42D0}" type="pres">
      <dgm:prSet presAssocID="{1C2A1CFA-0BEE-A14E-9B0F-5A2C60A84D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DB83B3-7AC3-5042-9C05-27A9B84A6578}" type="pres">
      <dgm:prSet presAssocID="{E51EDC63-86D3-9B43-A701-2595A1C12DAA}" presName="root" presStyleCnt="0"/>
      <dgm:spPr/>
    </dgm:pt>
    <dgm:pt modelId="{76F7F50D-309E-6045-B5D0-61613E194C7A}" type="pres">
      <dgm:prSet presAssocID="{E51EDC63-86D3-9B43-A701-2595A1C12DAA}" presName="rootComposite" presStyleCnt="0"/>
      <dgm:spPr/>
    </dgm:pt>
    <dgm:pt modelId="{8F5C8BBC-91F0-1F4C-A57B-BB78B49300B5}" type="pres">
      <dgm:prSet presAssocID="{E51EDC63-86D3-9B43-A701-2595A1C12DAA}" presName="rootText" presStyleLbl="node1" presStyleIdx="0" presStyleCnt="2"/>
      <dgm:spPr/>
    </dgm:pt>
    <dgm:pt modelId="{04C71C0F-9F63-C944-B0EC-9454F78AD465}" type="pres">
      <dgm:prSet presAssocID="{E51EDC63-86D3-9B43-A701-2595A1C12DAA}" presName="rootConnector" presStyleLbl="node1" presStyleIdx="0" presStyleCnt="2"/>
      <dgm:spPr/>
    </dgm:pt>
    <dgm:pt modelId="{079A9920-9B36-784E-BA67-675CFF6BE39A}" type="pres">
      <dgm:prSet presAssocID="{E51EDC63-86D3-9B43-A701-2595A1C12DAA}" presName="childShape" presStyleCnt="0"/>
      <dgm:spPr/>
    </dgm:pt>
    <dgm:pt modelId="{A0E20E29-241E-DE4E-81F6-8BE4F11D5D03}" type="pres">
      <dgm:prSet presAssocID="{D6FA9992-A506-5E47-BA4E-6BAF69425A05}" presName="Name13" presStyleLbl="parChTrans1D2" presStyleIdx="0" presStyleCnt="5"/>
      <dgm:spPr/>
    </dgm:pt>
    <dgm:pt modelId="{BFD47AE4-922B-AF4B-9A95-82ECB99DF69F}" type="pres">
      <dgm:prSet presAssocID="{5A672313-9FA0-8A49-936C-4ADD52473B7E}" presName="childText" presStyleLbl="bgAcc1" presStyleIdx="0" presStyleCnt="5">
        <dgm:presLayoutVars>
          <dgm:bulletEnabled val="1"/>
        </dgm:presLayoutVars>
      </dgm:prSet>
      <dgm:spPr/>
    </dgm:pt>
    <dgm:pt modelId="{00304194-AB01-9940-A758-8337F545FF2D}" type="pres">
      <dgm:prSet presAssocID="{3FFB9EC1-85C1-3147-A3A9-4857054550B9}" presName="Name13" presStyleLbl="parChTrans1D2" presStyleIdx="1" presStyleCnt="5"/>
      <dgm:spPr/>
    </dgm:pt>
    <dgm:pt modelId="{1CECECF3-4F8E-424C-815A-7D56798D4D2F}" type="pres">
      <dgm:prSet presAssocID="{698630C3-FC49-1A4C-A39C-74CF4624D3DB}" presName="childText" presStyleLbl="bgAcc1" presStyleIdx="1" presStyleCnt="5">
        <dgm:presLayoutVars>
          <dgm:bulletEnabled val="1"/>
        </dgm:presLayoutVars>
      </dgm:prSet>
      <dgm:spPr/>
    </dgm:pt>
    <dgm:pt modelId="{1D0540BD-3766-4C46-89FF-9266B6800DC8}" type="pres">
      <dgm:prSet presAssocID="{C4655AC0-AE10-4841-B0B1-2AB162FCEB6B}" presName="Name13" presStyleLbl="parChTrans1D2" presStyleIdx="2" presStyleCnt="5"/>
      <dgm:spPr/>
    </dgm:pt>
    <dgm:pt modelId="{18C13552-FB41-A14E-B4C5-BD99CB70C72D}" type="pres">
      <dgm:prSet presAssocID="{25ABD284-E0AA-5D47-AE81-4D64D3E31BB3}" presName="childText" presStyleLbl="bgAcc1" presStyleIdx="2" presStyleCnt="5">
        <dgm:presLayoutVars>
          <dgm:bulletEnabled val="1"/>
        </dgm:presLayoutVars>
      </dgm:prSet>
      <dgm:spPr/>
    </dgm:pt>
    <dgm:pt modelId="{8664E396-F459-BA41-8032-5A717950421E}" type="pres">
      <dgm:prSet presAssocID="{973CF8CF-E948-D540-A8F5-114AB3469560}" presName="root" presStyleCnt="0"/>
      <dgm:spPr/>
    </dgm:pt>
    <dgm:pt modelId="{9ADEA2B3-4DA7-814C-9C8F-F83EC3717025}" type="pres">
      <dgm:prSet presAssocID="{973CF8CF-E948-D540-A8F5-114AB3469560}" presName="rootComposite" presStyleCnt="0"/>
      <dgm:spPr/>
    </dgm:pt>
    <dgm:pt modelId="{730C08C3-671B-1A45-B04D-199C683A57E7}" type="pres">
      <dgm:prSet presAssocID="{973CF8CF-E948-D540-A8F5-114AB3469560}" presName="rootText" presStyleLbl="node1" presStyleIdx="1" presStyleCnt="2"/>
      <dgm:spPr/>
    </dgm:pt>
    <dgm:pt modelId="{C9AE5CB2-4453-7D40-8FDE-58E64BAB9542}" type="pres">
      <dgm:prSet presAssocID="{973CF8CF-E948-D540-A8F5-114AB3469560}" presName="rootConnector" presStyleLbl="node1" presStyleIdx="1" presStyleCnt="2"/>
      <dgm:spPr/>
    </dgm:pt>
    <dgm:pt modelId="{11E3D07A-D39A-1848-B7A7-2497484A6AA8}" type="pres">
      <dgm:prSet presAssocID="{973CF8CF-E948-D540-A8F5-114AB3469560}" presName="childShape" presStyleCnt="0"/>
      <dgm:spPr/>
    </dgm:pt>
    <dgm:pt modelId="{9BC25051-BFF4-AF48-8BD9-CADCA2542731}" type="pres">
      <dgm:prSet presAssocID="{B9AA6C94-363E-E54C-91C0-9C18F659A6D0}" presName="Name13" presStyleLbl="parChTrans1D2" presStyleIdx="3" presStyleCnt="5"/>
      <dgm:spPr/>
    </dgm:pt>
    <dgm:pt modelId="{57787F1D-B56E-7C4C-AF60-0FC995B5749E}" type="pres">
      <dgm:prSet presAssocID="{54FF0A71-7E2B-EF44-9726-7309A8A84AD4}" presName="childText" presStyleLbl="bgAcc1" presStyleIdx="3" presStyleCnt="5">
        <dgm:presLayoutVars>
          <dgm:bulletEnabled val="1"/>
        </dgm:presLayoutVars>
      </dgm:prSet>
      <dgm:spPr/>
    </dgm:pt>
    <dgm:pt modelId="{915079FD-CD05-974D-9D48-C58F69A9A109}" type="pres">
      <dgm:prSet presAssocID="{6FFC347D-8266-6645-B6C0-2A63A97CC456}" presName="Name13" presStyleLbl="parChTrans1D2" presStyleIdx="4" presStyleCnt="5"/>
      <dgm:spPr/>
    </dgm:pt>
    <dgm:pt modelId="{BCA048C8-78C2-2243-B6C5-DFDD8BF76F92}" type="pres">
      <dgm:prSet presAssocID="{D71EB46C-CFFA-AB48-A1ED-BBADF9BD8D81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25EFB209-BFC8-2649-8591-6B24E6978FCE}" type="presOf" srcId="{25ABD284-E0AA-5D47-AE81-4D64D3E31BB3}" destId="{18C13552-FB41-A14E-B4C5-BD99CB70C72D}" srcOrd="0" destOrd="0" presId="urn:microsoft.com/office/officeart/2005/8/layout/hierarchy3"/>
    <dgm:cxn modelId="{89455A0E-FE0A-164C-9015-98B16DB8D503}" type="presOf" srcId="{5A672313-9FA0-8A49-936C-4ADD52473B7E}" destId="{BFD47AE4-922B-AF4B-9A95-82ECB99DF69F}" srcOrd="0" destOrd="0" presId="urn:microsoft.com/office/officeart/2005/8/layout/hierarchy3"/>
    <dgm:cxn modelId="{4295E626-C1DB-1E42-8CD7-D16FA0DC8E5F}" type="presOf" srcId="{D71EB46C-CFFA-AB48-A1ED-BBADF9BD8D81}" destId="{BCA048C8-78C2-2243-B6C5-DFDD8BF76F92}" srcOrd="0" destOrd="0" presId="urn:microsoft.com/office/officeart/2005/8/layout/hierarchy3"/>
    <dgm:cxn modelId="{CCD7E72D-3893-6449-AA6A-12895822B111}" srcId="{E51EDC63-86D3-9B43-A701-2595A1C12DAA}" destId="{698630C3-FC49-1A4C-A39C-74CF4624D3DB}" srcOrd="1" destOrd="0" parTransId="{3FFB9EC1-85C1-3147-A3A9-4857054550B9}" sibTransId="{5AE98BE8-32C9-9446-8669-D89E3D20EC9C}"/>
    <dgm:cxn modelId="{0859873A-F802-414D-A8AC-F773E3D3B205}" srcId="{E51EDC63-86D3-9B43-A701-2595A1C12DAA}" destId="{5A672313-9FA0-8A49-936C-4ADD52473B7E}" srcOrd="0" destOrd="0" parTransId="{D6FA9992-A506-5E47-BA4E-6BAF69425A05}" sibTransId="{641D515C-2390-E74E-B727-FA335B2D9A74}"/>
    <dgm:cxn modelId="{C1036B47-4D78-3440-94FD-96FBC513A7A5}" type="presOf" srcId="{698630C3-FC49-1A4C-A39C-74CF4624D3DB}" destId="{1CECECF3-4F8E-424C-815A-7D56798D4D2F}" srcOrd="0" destOrd="0" presId="urn:microsoft.com/office/officeart/2005/8/layout/hierarchy3"/>
    <dgm:cxn modelId="{9E5CDD4F-2A90-A644-8110-F8C7A4611CA7}" type="presOf" srcId="{E51EDC63-86D3-9B43-A701-2595A1C12DAA}" destId="{04C71C0F-9F63-C944-B0EC-9454F78AD465}" srcOrd="1" destOrd="0" presId="urn:microsoft.com/office/officeart/2005/8/layout/hierarchy3"/>
    <dgm:cxn modelId="{63225367-F36C-D645-9B68-9DBAD505CF57}" srcId="{973CF8CF-E948-D540-A8F5-114AB3469560}" destId="{54FF0A71-7E2B-EF44-9726-7309A8A84AD4}" srcOrd="0" destOrd="0" parTransId="{B9AA6C94-363E-E54C-91C0-9C18F659A6D0}" sibTransId="{F459BE92-F983-AD44-A5BB-696AD311BC8A}"/>
    <dgm:cxn modelId="{321BD16B-91C4-5240-9B4A-3F873D8C057A}" type="presOf" srcId="{E51EDC63-86D3-9B43-A701-2595A1C12DAA}" destId="{8F5C8BBC-91F0-1F4C-A57B-BB78B49300B5}" srcOrd="0" destOrd="0" presId="urn:microsoft.com/office/officeart/2005/8/layout/hierarchy3"/>
    <dgm:cxn modelId="{14F3DA6E-724D-3C4F-B48C-DAEC83558F3C}" srcId="{973CF8CF-E948-D540-A8F5-114AB3469560}" destId="{D71EB46C-CFFA-AB48-A1ED-BBADF9BD8D81}" srcOrd="1" destOrd="0" parTransId="{6FFC347D-8266-6645-B6C0-2A63A97CC456}" sibTransId="{AEDFB27C-B103-754F-8FF1-D911155C3A11}"/>
    <dgm:cxn modelId="{C048AB90-78DB-8045-8C7F-82ED8F2C1C75}" srcId="{E51EDC63-86D3-9B43-A701-2595A1C12DAA}" destId="{25ABD284-E0AA-5D47-AE81-4D64D3E31BB3}" srcOrd="2" destOrd="0" parTransId="{C4655AC0-AE10-4841-B0B1-2AB162FCEB6B}" sibTransId="{D7A0B850-0D7F-C641-B0A4-B1619D8DE76C}"/>
    <dgm:cxn modelId="{331DE593-CBB3-9C4C-A19B-98B071A7CB8A}" type="presOf" srcId="{C4655AC0-AE10-4841-B0B1-2AB162FCEB6B}" destId="{1D0540BD-3766-4C46-89FF-9266B6800DC8}" srcOrd="0" destOrd="0" presId="urn:microsoft.com/office/officeart/2005/8/layout/hierarchy3"/>
    <dgm:cxn modelId="{65BA649C-52F2-AC43-A30D-91F23AAC013F}" type="presOf" srcId="{D6FA9992-A506-5E47-BA4E-6BAF69425A05}" destId="{A0E20E29-241E-DE4E-81F6-8BE4F11D5D03}" srcOrd="0" destOrd="0" presId="urn:microsoft.com/office/officeart/2005/8/layout/hierarchy3"/>
    <dgm:cxn modelId="{06AE98A2-0F89-3F4D-BD78-6484A033E7E7}" type="presOf" srcId="{973CF8CF-E948-D540-A8F5-114AB3469560}" destId="{C9AE5CB2-4453-7D40-8FDE-58E64BAB9542}" srcOrd="1" destOrd="0" presId="urn:microsoft.com/office/officeart/2005/8/layout/hierarchy3"/>
    <dgm:cxn modelId="{D2F600AC-D9B3-2541-A0AD-B7AE60EF5AB4}" type="presOf" srcId="{973CF8CF-E948-D540-A8F5-114AB3469560}" destId="{730C08C3-671B-1A45-B04D-199C683A57E7}" srcOrd="0" destOrd="0" presId="urn:microsoft.com/office/officeart/2005/8/layout/hierarchy3"/>
    <dgm:cxn modelId="{87B282B3-6241-C64A-86D9-2DC154429ABF}" type="presOf" srcId="{3FFB9EC1-85C1-3147-A3A9-4857054550B9}" destId="{00304194-AB01-9940-A758-8337F545FF2D}" srcOrd="0" destOrd="0" presId="urn:microsoft.com/office/officeart/2005/8/layout/hierarchy3"/>
    <dgm:cxn modelId="{5F5476B5-F6AA-2749-A66C-C94E2ED04F5F}" srcId="{1C2A1CFA-0BEE-A14E-9B0F-5A2C60A84DAF}" destId="{973CF8CF-E948-D540-A8F5-114AB3469560}" srcOrd="1" destOrd="0" parTransId="{3628174D-7D21-AA4B-BB13-C62501A7069F}" sibTransId="{BB7C18AD-D25F-BA40-984E-A92887BE2FCC}"/>
    <dgm:cxn modelId="{8AFFBFBC-CAF3-0E4C-ACAA-CAF6B86E6210}" srcId="{1C2A1CFA-0BEE-A14E-9B0F-5A2C60A84DAF}" destId="{E51EDC63-86D3-9B43-A701-2595A1C12DAA}" srcOrd="0" destOrd="0" parTransId="{14188717-7665-9D44-9614-2175FA46DCE8}" sibTransId="{30C0DD08-1ABC-CB4E-8187-D4593DA4C998}"/>
    <dgm:cxn modelId="{06395FCB-89A7-EA4E-B77B-C1200B8C8CB0}" type="presOf" srcId="{6FFC347D-8266-6645-B6C0-2A63A97CC456}" destId="{915079FD-CD05-974D-9D48-C58F69A9A109}" srcOrd="0" destOrd="0" presId="urn:microsoft.com/office/officeart/2005/8/layout/hierarchy3"/>
    <dgm:cxn modelId="{CB26E9CE-0C1C-6148-8AD5-E58111940D8F}" type="presOf" srcId="{1C2A1CFA-0BEE-A14E-9B0F-5A2C60A84DAF}" destId="{C7DDBB87-1784-F34F-9403-E17BF97D42D0}" srcOrd="0" destOrd="0" presId="urn:microsoft.com/office/officeart/2005/8/layout/hierarchy3"/>
    <dgm:cxn modelId="{8F8231D6-FE92-4D41-A131-C5CB5B7DEFDE}" type="presOf" srcId="{B9AA6C94-363E-E54C-91C0-9C18F659A6D0}" destId="{9BC25051-BFF4-AF48-8BD9-CADCA2542731}" srcOrd="0" destOrd="0" presId="urn:microsoft.com/office/officeart/2005/8/layout/hierarchy3"/>
    <dgm:cxn modelId="{37B89ADD-29A2-F240-96F0-204F386AD8F8}" type="presOf" srcId="{54FF0A71-7E2B-EF44-9726-7309A8A84AD4}" destId="{57787F1D-B56E-7C4C-AF60-0FC995B5749E}" srcOrd="0" destOrd="0" presId="urn:microsoft.com/office/officeart/2005/8/layout/hierarchy3"/>
    <dgm:cxn modelId="{91E5B39D-D8E7-6D42-8FB4-85CE5CBB1A51}" type="presParOf" srcId="{C7DDBB87-1784-F34F-9403-E17BF97D42D0}" destId="{0FDB83B3-7AC3-5042-9C05-27A9B84A6578}" srcOrd="0" destOrd="0" presId="urn:microsoft.com/office/officeart/2005/8/layout/hierarchy3"/>
    <dgm:cxn modelId="{A1742B5F-C410-C64A-981F-C992F4FD6A5B}" type="presParOf" srcId="{0FDB83B3-7AC3-5042-9C05-27A9B84A6578}" destId="{76F7F50D-309E-6045-B5D0-61613E194C7A}" srcOrd="0" destOrd="0" presId="urn:microsoft.com/office/officeart/2005/8/layout/hierarchy3"/>
    <dgm:cxn modelId="{AC0272A5-9F62-D049-807F-0516C1A92CD5}" type="presParOf" srcId="{76F7F50D-309E-6045-B5D0-61613E194C7A}" destId="{8F5C8BBC-91F0-1F4C-A57B-BB78B49300B5}" srcOrd="0" destOrd="0" presId="urn:microsoft.com/office/officeart/2005/8/layout/hierarchy3"/>
    <dgm:cxn modelId="{6B6AFD20-3AD9-264C-9587-791ECCF243B4}" type="presParOf" srcId="{76F7F50D-309E-6045-B5D0-61613E194C7A}" destId="{04C71C0F-9F63-C944-B0EC-9454F78AD465}" srcOrd="1" destOrd="0" presId="urn:microsoft.com/office/officeart/2005/8/layout/hierarchy3"/>
    <dgm:cxn modelId="{2EBE6833-C305-CF48-BBB4-4522F81266D1}" type="presParOf" srcId="{0FDB83B3-7AC3-5042-9C05-27A9B84A6578}" destId="{079A9920-9B36-784E-BA67-675CFF6BE39A}" srcOrd="1" destOrd="0" presId="urn:microsoft.com/office/officeart/2005/8/layout/hierarchy3"/>
    <dgm:cxn modelId="{0DE22862-52D6-7048-BB94-5C3936058179}" type="presParOf" srcId="{079A9920-9B36-784E-BA67-675CFF6BE39A}" destId="{A0E20E29-241E-DE4E-81F6-8BE4F11D5D03}" srcOrd="0" destOrd="0" presId="urn:microsoft.com/office/officeart/2005/8/layout/hierarchy3"/>
    <dgm:cxn modelId="{839DFD76-A9FA-E546-BB55-2F9F410EF996}" type="presParOf" srcId="{079A9920-9B36-784E-BA67-675CFF6BE39A}" destId="{BFD47AE4-922B-AF4B-9A95-82ECB99DF69F}" srcOrd="1" destOrd="0" presId="urn:microsoft.com/office/officeart/2005/8/layout/hierarchy3"/>
    <dgm:cxn modelId="{73025821-1C6F-B241-97EE-E80E265CA81B}" type="presParOf" srcId="{079A9920-9B36-784E-BA67-675CFF6BE39A}" destId="{00304194-AB01-9940-A758-8337F545FF2D}" srcOrd="2" destOrd="0" presId="urn:microsoft.com/office/officeart/2005/8/layout/hierarchy3"/>
    <dgm:cxn modelId="{9EF2EF02-147C-E34E-B819-F08F6A1237EC}" type="presParOf" srcId="{079A9920-9B36-784E-BA67-675CFF6BE39A}" destId="{1CECECF3-4F8E-424C-815A-7D56798D4D2F}" srcOrd="3" destOrd="0" presId="urn:microsoft.com/office/officeart/2005/8/layout/hierarchy3"/>
    <dgm:cxn modelId="{9E6203E1-F36A-614B-A6E3-A70042025B29}" type="presParOf" srcId="{079A9920-9B36-784E-BA67-675CFF6BE39A}" destId="{1D0540BD-3766-4C46-89FF-9266B6800DC8}" srcOrd="4" destOrd="0" presId="urn:microsoft.com/office/officeart/2005/8/layout/hierarchy3"/>
    <dgm:cxn modelId="{E286CDC5-D4F2-0446-97EE-0F96127647B3}" type="presParOf" srcId="{079A9920-9B36-784E-BA67-675CFF6BE39A}" destId="{18C13552-FB41-A14E-B4C5-BD99CB70C72D}" srcOrd="5" destOrd="0" presId="urn:microsoft.com/office/officeart/2005/8/layout/hierarchy3"/>
    <dgm:cxn modelId="{FCDEBEB0-1302-E542-9AFA-8A8DF1A23DB7}" type="presParOf" srcId="{C7DDBB87-1784-F34F-9403-E17BF97D42D0}" destId="{8664E396-F459-BA41-8032-5A717950421E}" srcOrd="1" destOrd="0" presId="urn:microsoft.com/office/officeart/2005/8/layout/hierarchy3"/>
    <dgm:cxn modelId="{E7BEEFB3-FEB9-5443-8F55-A18E3F6C3DED}" type="presParOf" srcId="{8664E396-F459-BA41-8032-5A717950421E}" destId="{9ADEA2B3-4DA7-814C-9C8F-F83EC3717025}" srcOrd="0" destOrd="0" presId="urn:microsoft.com/office/officeart/2005/8/layout/hierarchy3"/>
    <dgm:cxn modelId="{4327D716-F399-624B-84E0-B0FFCFE89525}" type="presParOf" srcId="{9ADEA2B3-4DA7-814C-9C8F-F83EC3717025}" destId="{730C08C3-671B-1A45-B04D-199C683A57E7}" srcOrd="0" destOrd="0" presId="urn:microsoft.com/office/officeart/2005/8/layout/hierarchy3"/>
    <dgm:cxn modelId="{60B140A2-97C2-DB4C-B989-345C177466B9}" type="presParOf" srcId="{9ADEA2B3-4DA7-814C-9C8F-F83EC3717025}" destId="{C9AE5CB2-4453-7D40-8FDE-58E64BAB9542}" srcOrd="1" destOrd="0" presId="urn:microsoft.com/office/officeart/2005/8/layout/hierarchy3"/>
    <dgm:cxn modelId="{42710F8D-A6C7-3142-A154-4F38D3DEDBF1}" type="presParOf" srcId="{8664E396-F459-BA41-8032-5A717950421E}" destId="{11E3D07A-D39A-1848-B7A7-2497484A6AA8}" srcOrd="1" destOrd="0" presId="urn:microsoft.com/office/officeart/2005/8/layout/hierarchy3"/>
    <dgm:cxn modelId="{3B33E0BC-A58D-B946-ADF7-7EAA4BF69005}" type="presParOf" srcId="{11E3D07A-D39A-1848-B7A7-2497484A6AA8}" destId="{9BC25051-BFF4-AF48-8BD9-CADCA2542731}" srcOrd="0" destOrd="0" presId="urn:microsoft.com/office/officeart/2005/8/layout/hierarchy3"/>
    <dgm:cxn modelId="{7F029B6F-CA13-4546-A41D-7C039B6409B4}" type="presParOf" srcId="{11E3D07A-D39A-1848-B7A7-2497484A6AA8}" destId="{57787F1D-B56E-7C4C-AF60-0FC995B5749E}" srcOrd="1" destOrd="0" presId="urn:microsoft.com/office/officeart/2005/8/layout/hierarchy3"/>
    <dgm:cxn modelId="{0157D247-29B3-DF49-BEA2-85883BBBD0A3}" type="presParOf" srcId="{11E3D07A-D39A-1848-B7A7-2497484A6AA8}" destId="{915079FD-CD05-974D-9D48-C58F69A9A109}" srcOrd="2" destOrd="0" presId="urn:microsoft.com/office/officeart/2005/8/layout/hierarchy3"/>
    <dgm:cxn modelId="{7E10D968-BDCB-CA40-93DE-21EA2E8DAD29}" type="presParOf" srcId="{11E3D07A-D39A-1848-B7A7-2497484A6AA8}" destId="{BCA048C8-78C2-2243-B6C5-DFDD8BF76F9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5D49D4-C5DC-8E4D-ABE4-325E045CE48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1E77B8D-C88A-C347-B443-7CFE240B3C2D}">
      <dgm:prSet phldrT="[Text]"/>
      <dgm:spPr/>
      <dgm:t>
        <a:bodyPr/>
        <a:lstStyle/>
        <a:p>
          <a:r>
            <a:rPr lang="en-US" dirty="0"/>
            <a:t>Generate Project Config file </a:t>
          </a:r>
        </a:p>
      </dgm:t>
    </dgm:pt>
    <dgm:pt modelId="{20FA2277-0E8E-AE4D-A0AF-82E8C1CCB293}" type="parTrans" cxnId="{CD968CB9-040C-DB46-A308-02AF9B202AC9}">
      <dgm:prSet/>
      <dgm:spPr/>
      <dgm:t>
        <a:bodyPr/>
        <a:lstStyle/>
        <a:p>
          <a:endParaRPr lang="en-US"/>
        </a:p>
      </dgm:t>
    </dgm:pt>
    <dgm:pt modelId="{0A656D78-F2B5-AF40-8BF5-7317C2554EF4}" type="sibTrans" cxnId="{CD968CB9-040C-DB46-A308-02AF9B202AC9}">
      <dgm:prSet/>
      <dgm:spPr/>
      <dgm:t>
        <a:bodyPr/>
        <a:lstStyle/>
        <a:p>
          <a:endParaRPr lang="en-US"/>
        </a:p>
      </dgm:t>
    </dgm:pt>
    <dgm:pt modelId="{5247074E-FA72-B349-AEF5-51EE6BFCA462}">
      <dgm:prSet phldrT="[Text]"/>
      <dgm:spPr/>
      <dgm:t>
        <a:bodyPr/>
        <a:lstStyle/>
        <a:p>
          <a:r>
            <a:rPr lang="en-US" dirty="0"/>
            <a:t>Generate Sample-specific </a:t>
          </a:r>
          <a:r>
            <a:rPr lang="en-US" dirty="0" err="1"/>
            <a:t>pcf</a:t>
          </a:r>
          <a:r>
            <a:rPr lang="en-US" dirty="0"/>
            <a:t> files</a:t>
          </a:r>
        </a:p>
      </dgm:t>
    </dgm:pt>
    <dgm:pt modelId="{56F4B7E8-03AE-704B-87AF-E6F7F096D510}" type="parTrans" cxnId="{8478B396-7A41-DD4C-92D5-B08C236C5D9E}">
      <dgm:prSet/>
      <dgm:spPr/>
      <dgm:t>
        <a:bodyPr/>
        <a:lstStyle/>
        <a:p>
          <a:endParaRPr lang="en-US"/>
        </a:p>
      </dgm:t>
    </dgm:pt>
    <dgm:pt modelId="{06DCA1A0-9F35-1147-A9F5-A12F6F03E7C7}" type="sibTrans" cxnId="{8478B396-7A41-DD4C-92D5-B08C236C5D9E}">
      <dgm:prSet/>
      <dgm:spPr/>
      <dgm:t>
        <a:bodyPr/>
        <a:lstStyle/>
        <a:p>
          <a:endParaRPr lang="en-US"/>
        </a:p>
      </dgm:t>
    </dgm:pt>
    <dgm:pt modelId="{4DBA12C0-57D6-924A-9A8A-69C1718FACF2}">
      <dgm:prSet phldrT="[Text]"/>
      <dgm:spPr/>
      <dgm:t>
        <a:bodyPr/>
        <a:lstStyle/>
        <a:p>
          <a:r>
            <a:rPr lang="en-US" dirty="0"/>
            <a:t>Trigger a pipeline run On Local Servers</a:t>
          </a:r>
        </a:p>
      </dgm:t>
    </dgm:pt>
    <dgm:pt modelId="{D5409AE6-9005-A84E-9F4E-64999E36B65F}" type="parTrans" cxnId="{8DD7AEFC-1F15-8F49-B392-2C7B8863532F}">
      <dgm:prSet/>
      <dgm:spPr/>
      <dgm:t>
        <a:bodyPr/>
        <a:lstStyle/>
        <a:p>
          <a:endParaRPr lang="en-US"/>
        </a:p>
      </dgm:t>
    </dgm:pt>
    <dgm:pt modelId="{AEFBA586-DA2A-FB4B-AA60-7D65DEABEB13}" type="sibTrans" cxnId="{8DD7AEFC-1F15-8F49-B392-2C7B8863532F}">
      <dgm:prSet/>
      <dgm:spPr/>
      <dgm:t>
        <a:bodyPr/>
        <a:lstStyle/>
        <a:p>
          <a:endParaRPr lang="en-US"/>
        </a:p>
      </dgm:t>
    </dgm:pt>
    <dgm:pt modelId="{D1CE9195-342F-904D-AD5F-3DDA4A638B59}" type="pres">
      <dgm:prSet presAssocID="{505D49D4-C5DC-8E4D-ABE4-325E045CE484}" presName="Name0" presStyleCnt="0">
        <dgm:presLayoutVars>
          <dgm:dir/>
          <dgm:resizeHandles val="exact"/>
        </dgm:presLayoutVars>
      </dgm:prSet>
      <dgm:spPr/>
    </dgm:pt>
    <dgm:pt modelId="{4E910904-08DD-724A-8D0F-ED798D7BBDA8}" type="pres">
      <dgm:prSet presAssocID="{81E77B8D-C88A-C347-B443-7CFE240B3C2D}" presName="node" presStyleLbl="node1" presStyleIdx="0" presStyleCnt="3">
        <dgm:presLayoutVars>
          <dgm:bulletEnabled val="1"/>
        </dgm:presLayoutVars>
      </dgm:prSet>
      <dgm:spPr/>
    </dgm:pt>
    <dgm:pt modelId="{66A80E97-0348-0E4A-9EB3-3892974786BA}" type="pres">
      <dgm:prSet presAssocID="{0A656D78-F2B5-AF40-8BF5-7317C2554EF4}" presName="sibTrans" presStyleLbl="sibTrans2D1" presStyleIdx="0" presStyleCnt="2"/>
      <dgm:spPr/>
    </dgm:pt>
    <dgm:pt modelId="{8E9EDEE5-6B85-0D41-8C8B-051A6F0E32F5}" type="pres">
      <dgm:prSet presAssocID="{0A656D78-F2B5-AF40-8BF5-7317C2554EF4}" presName="connectorText" presStyleLbl="sibTrans2D1" presStyleIdx="0" presStyleCnt="2"/>
      <dgm:spPr/>
    </dgm:pt>
    <dgm:pt modelId="{9E2A11E5-EC35-DD43-BDB0-26DECDC6F447}" type="pres">
      <dgm:prSet presAssocID="{5247074E-FA72-B349-AEF5-51EE6BFCA462}" presName="node" presStyleLbl="node1" presStyleIdx="1" presStyleCnt="3">
        <dgm:presLayoutVars>
          <dgm:bulletEnabled val="1"/>
        </dgm:presLayoutVars>
      </dgm:prSet>
      <dgm:spPr/>
    </dgm:pt>
    <dgm:pt modelId="{F83DFCE2-4CDC-284C-AC48-7DDC00B388C8}" type="pres">
      <dgm:prSet presAssocID="{06DCA1A0-9F35-1147-A9F5-A12F6F03E7C7}" presName="sibTrans" presStyleLbl="sibTrans2D1" presStyleIdx="1" presStyleCnt="2"/>
      <dgm:spPr/>
    </dgm:pt>
    <dgm:pt modelId="{DB2E876E-A4B5-454D-91CA-E9807439C320}" type="pres">
      <dgm:prSet presAssocID="{06DCA1A0-9F35-1147-A9F5-A12F6F03E7C7}" presName="connectorText" presStyleLbl="sibTrans2D1" presStyleIdx="1" presStyleCnt="2"/>
      <dgm:spPr/>
    </dgm:pt>
    <dgm:pt modelId="{3D87F54D-499F-8A49-BCDA-89B107A73C6E}" type="pres">
      <dgm:prSet presAssocID="{4DBA12C0-57D6-924A-9A8A-69C1718FACF2}" presName="node" presStyleLbl="node1" presStyleIdx="2" presStyleCnt="3">
        <dgm:presLayoutVars>
          <dgm:bulletEnabled val="1"/>
        </dgm:presLayoutVars>
      </dgm:prSet>
      <dgm:spPr/>
    </dgm:pt>
  </dgm:ptLst>
  <dgm:cxnLst>
    <dgm:cxn modelId="{1C9C5831-A403-E341-BD7D-5DA409585DD6}" type="presOf" srcId="{06DCA1A0-9F35-1147-A9F5-A12F6F03E7C7}" destId="{F83DFCE2-4CDC-284C-AC48-7DDC00B388C8}" srcOrd="0" destOrd="0" presId="urn:microsoft.com/office/officeart/2005/8/layout/process1"/>
    <dgm:cxn modelId="{E9367E32-DDDA-2542-808E-99C83DD58EA0}" type="presOf" srcId="{4DBA12C0-57D6-924A-9A8A-69C1718FACF2}" destId="{3D87F54D-499F-8A49-BCDA-89B107A73C6E}" srcOrd="0" destOrd="0" presId="urn:microsoft.com/office/officeart/2005/8/layout/process1"/>
    <dgm:cxn modelId="{5323214A-0D72-3A40-A09C-D8B2D14AFB1D}" type="presOf" srcId="{0A656D78-F2B5-AF40-8BF5-7317C2554EF4}" destId="{8E9EDEE5-6B85-0D41-8C8B-051A6F0E32F5}" srcOrd="1" destOrd="0" presId="urn:microsoft.com/office/officeart/2005/8/layout/process1"/>
    <dgm:cxn modelId="{AF8EDB4D-B1A4-3E43-BF46-25079DCBFDC5}" type="presOf" srcId="{81E77B8D-C88A-C347-B443-7CFE240B3C2D}" destId="{4E910904-08DD-724A-8D0F-ED798D7BBDA8}" srcOrd="0" destOrd="0" presId="urn:microsoft.com/office/officeart/2005/8/layout/process1"/>
    <dgm:cxn modelId="{F2593D5D-1698-8D4F-A22D-3AC93F464F76}" type="presOf" srcId="{06DCA1A0-9F35-1147-A9F5-A12F6F03E7C7}" destId="{DB2E876E-A4B5-454D-91CA-E9807439C320}" srcOrd="1" destOrd="0" presId="urn:microsoft.com/office/officeart/2005/8/layout/process1"/>
    <dgm:cxn modelId="{91E0EE61-7900-5B49-B1A1-89660A2552C1}" type="presOf" srcId="{0A656D78-F2B5-AF40-8BF5-7317C2554EF4}" destId="{66A80E97-0348-0E4A-9EB3-3892974786BA}" srcOrd="0" destOrd="0" presId="urn:microsoft.com/office/officeart/2005/8/layout/process1"/>
    <dgm:cxn modelId="{8478B396-7A41-DD4C-92D5-B08C236C5D9E}" srcId="{505D49D4-C5DC-8E4D-ABE4-325E045CE484}" destId="{5247074E-FA72-B349-AEF5-51EE6BFCA462}" srcOrd="1" destOrd="0" parTransId="{56F4B7E8-03AE-704B-87AF-E6F7F096D510}" sibTransId="{06DCA1A0-9F35-1147-A9F5-A12F6F03E7C7}"/>
    <dgm:cxn modelId="{14C728AF-18A6-8743-8670-33A86D4042F7}" type="presOf" srcId="{5247074E-FA72-B349-AEF5-51EE6BFCA462}" destId="{9E2A11E5-EC35-DD43-BDB0-26DECDC6F447}" srcOrd="0" destOrd="0" presId="urn:microsoft.com/office/officeart/2005/8/layout/process1"/>
    <dgm:cxn modelId="{CD968CB9-040C-DB46-A308-02AF9B202AC9}" srcId="{505D49D4-C5DC-8E4D-ABE4-325E045CE484}" destId="{81E77B8D-C88A-C347-B443-7CFE240B3C2D}" srcOrd="0" destOrd="0" parTransId="{20FA2277-0E8E-AE4D-A0AF-82E8C1CCB293}" sibTransId="{0A656D78-F2B5-AF40-8BF5-7317C2554EF4}"/>
    <dgm:cxn modelId="{2DBB04EE-8D01-F14E-B271-930E1D778CEE}" type="presOf" srcId="{505D49D4-C5DC-8E4D-ABE4-325E045CE484}" destId="{D1CE9195-342F-904D-AD5F-3DDA4A638B59}" srcOrd="0" destOrd="0" presId="urn:microsoft.com/office/officeart/2005/8/layout/process1"/>
    <dgm:cxn modelId="{8DD7AEFC-1F15-8F49-B392-2C7B8863532F}" srcId="{505D49D4-C5DC-8E4D-ABE4-325E045CE484}" destId="{4DBA12C0-57D6-924A-9A8A-69C1718FACF2}" srcOrd="2" destOrd="0" parTransId="{D5409AE6-9005-A84E-9F4E-64999E36B65F}" sibTransId="{AEFBA586-DA2A-FB4B-AA60-7D65DEABEB13}"/>
    <dgm:cxn modelId="{53E0AE70-B953-7440-8040-E1C55949AD65}" type="presParOf" srcId="{D1CE9195-342F-904D-AD5F-3DDA4A638B59}" destId="{4E910904-08DD-724A-8D0F-ED798D7BBDA8}" srcOrd="0" destOrd="0" presId="urn:microsoft.com/office/officeart/2005/8/layout/process1"/>
    <dgm:cxn modelId="{0F4AE852-C3A3-7E4F-9FCF-772468BBD09B}" type="presParOf" srcId="{D1CE9195-342F-904D-AD5F-3DDA4A638B59}" destId="{66A80E97-0348-0E4A-9EB3-3892974786BA}" srcOrd="1" destOrd="0" presId="urn:microsoft.com/office/officeart/2005/8/layout/process1"/>
    <dgm:cxn modelId="{3DABA9D8-B335-C241-9E0C-5FAE170C1BDB}" type="presParOf" srcId="{66A80E97-0348-0E4A-9EB3-3892974786BA}" destId="{8E9EDEE5-6B85-0D41-8C8B-051A6F0E32F5}" srcOrd="0" destOrd="0" presId="urn:microsoft.com/office/officeart/2005/8/layout/process1"/>
    <dgm:cxn modelId="{1F47D3B4-7DCA-1949-BBF3-9A9EC2344A96}" type="presParOf" srcId="{D1CE9195-342F-904D-AD5F-3DDA4A638B59}" destId="{9E2A11E5-EC35-DD43-BDB0-26DECDC6F447}" srcOrd="2" destOrd="0" presId="urn:microsoft.com/office/officeart/2005/8/layout/process1"/>
    <dgm:cxn modelId="{57F05B9C-6933-AB45-912E-CDA0FDCAE47F}" type="presParOf" srcId="{D1CE9195-342F-904D-AD5F-3DDA4A638B59}" destId="{F83DFCE2-4CDC-284C-AC48-7DDC00B388C8}" srcOrd="3" destOrd="0" presId="urn:microsoft.com/office/officeart/2005/8/layout/process1"/>
    <dgm:cxn modelId="{8964DD1B-442F-F04B-BA74-1FD3DDA47D9A}" type="presParOf" srcId="{F83DFCE2-4CDC-284C-AC48-7DDC00B388C8}" destId="{DB2E876E-A4B5-454D-91CA-E9807439C320}" srcOrd="0" destOrd="0" presId="urn:microsoft.com/office/officeart/2005/8/layout/process1"/>
    <dgm:cxn modelId="{A987674D-F55B-9D44-8E0A-B5F4BB2FC433}" type="presParOf" srcId="{D1CE9195-342F-904D-AD5F-3DDA4A638B59}" destId="{3D87F54D-499F-8A49-BCDA-89B107A73C6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5D49D4-C5DC-8E4D-ABE4-325E045CE48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1E77B8D-C88A-C347-B443-7CFE240B3C2D}">
      <dgm:prSet phldrT="[Text]"/>
      <dgm:spPr/>
      <dgm:t>
        <a:bodyPr/>
        <a:lstStyle/>
        <a:p>
          <a:r>
            <a:rPr lang="en-US" dirty="0"/>
            <a:t>Migrate Data To AWS S3 Buckets</a:t>
          </a:r>
        </a:p>
      </dgm:t>
    </dgm:pt>
    <dgm:pt modelId="{20FA2277-0E8E-AE4D-A0AF-82E8C1CCB293}" type="parTrans" cxnId="{CD968CB9-040C-DB46-A308-02AF9B202AC9}">
      <dgm:prSet/>
      <dgm:spPr/>
      <dgm:t>
        <a:bodyPr/>
        <a:lstStyle/>
        <a:p>
          <a:endParaRPr lang="en-US"/>
        </a:p>
      </dgm:t>
    </dgm:pt>
    <dgm:pt modelId="{0A656D78-F2B5-AF40-8BF5-7317C2554EF4}" type="sibTrans" cxnId="{CD968CB9-040C-DB46-A308-02AF9B202AC9}">
      <dgm:prSet/>
      <dgm:spPr/>
      <dgm:t>
        <a:bodyPr/>
        <a:lstStyle/>
        <a:p>
          <a:endParaRPr lang="en-US"/>
        </a:p>
      </dgm:t>
    </dgm:pt>
    <dgm:pt modelId="{5247074E-FA72-B349-AEF5-51EE6BFCA462}">
      <dgm:prSet phldrT="[Text]"/>
      <dgm:spPr/>
      <dgm:t>
        <a:bodyPr/>
        <a:lstStyle/>
        <a:p>
          <a:r>
            <a:rPr lang="en-US" dirty="0"/>
            <a:t>Trigger Pipelines on AWS EC2 Instances </a:t>
          </a:r>
        </a:p>
      </dgm:t>
    </dgm:pt>
    <dgm:pt modelId="{56F4B7E8-03AE-704B-87AF-E6F7F096D510}" type="parTrans" cxnId="{8478B396-7A41-DD4C-92D5-B08C236C5D9E}">
      <dgm:prSet/>
      <dgm:spPr/>
      <dgm:t>
        <a:bodyPr/>
        <a:lstStyle/>
        <a:p>
          <a:endParaRPr lang="en-US"/>
        </a:p>
      </dgm:t>
    </dgm:pt>
    <dgm:pt modelId="{06DCA1A0-9F35-1147-A9F5-A12F6F03E7C7}" type="sibTrans" cxnId="{8478B396-7A41-DD4C-92D5-B08C236C5D9E}">
      <dgm:prSet/>
      <dgm:spPr/>
      <dgm:t>
        <a:bodyPr/>
        <a:lstStyle/>
        <a:p>
          <a:endParaRPr lang="en-US"/>
        </a:p>
      </dgm:t>
    </dgm:pt>
    <dgm:pt modelId="{EA0DFC0F-CE6C-9141-8519-AF564F846D75}">
      <dgm:prSet/>
      <dgm:spPr/>
      <dgm:t>
        <a:bodyPr/>
        <a:lstStyle/>
        <a:p>
          <a:r>
            <a:rPr lang="en-US" dirty="0"/>
            <a:t>Generate Sample-Specific </a:t>
          </a:r>
          <a:r>
            <a:rPr lang="en-US" dirty="0" err="1"/>
            <a:t>pcf</a:t>
          </a:r>
          <a:r>
            <a:rPr lang="en-US" dirty="0"/>
            <a:t> files</a:t>
          </a:r>
        </a:p>
      </dgm:t>
    </dgm:pt>
    <dgm:pt modelId="{BDC770A1-2E70-7648-A791-017923611727}" type="parTrans" cxnId="{D2343273-C404-7C4D-9060-4EC5097F6CE9}">
      <dgm:prSet/>
      <dgm:spPr/>
      <dgm:t>
        <a:bodyPr/>
        <a:lstStyle/>
        <a:p>
          <a:endParaRPr lang="en-US"/>
        </a:p>
      </dgm:t>
    </dgm:pt>
    <dgm:pt modelId="{378754E3-3035-BE42-8883-613E21B136CD}" type="sibTrans" cxnId="{D2343273-C404-7C4D-9060-4EC5097F6CE9}">
      <dgm:prSet/>
      <dgm:spPr/>
      <dgm:t>
        <a:bodyPr/>
        <a:lstStyle/>
        <a:p>
          <a:endParaRPr lang="en-US"/>
        </a:p>
      </dgm:t>
    </dgm:pt>
    <dgm:pt modelId="{8C98DE54-2CE5-8446-A078-E3117C251477}">
      <dgm:prSet/>
      <dgm:spPr/>
      <dgm:t>
        <a:bodyPr/>
        <a:lstStyle/>
        <a:p>
          <a:r>
            <a:rPr lang="en-US" dirty="0"/>
            <a:t>Generate </a:t>
          </a:r>
          <a:r>
            <a:rPr lang="en-US"/>
            <a:t>Project Config file</a:t>
          </a:r>
        </a:p>
      </dgm:t>
    </dgm:pt>
    <dgm:pt modelId="{F48DA9A7-1BF5-3545-8091-2DD7A26EF72B}" type="parTrans" cxnId="{6FE467D7-8750-1D40-8B12-6EE9850C061A}">
      <dgm:prSet/>
      <dgm:spPr/>
      <dgm:t>
        <a:bodyPr/>
        <a:lstStyle/>
        <a:p>
          <a:endParaRPr lang="en-US"/>
        </a:p>
      </dgm:t>
    </dgm:pt>
    <dgm:pt modelId="{5C4EEC76-952E-1D4A-A4DA-060920E17910}" type="sibTrans" cxnId="{6FE467D7-8750-1D40-8B12-6EE9850C061A}">
      <dgm:prSet/>
      <dgm:spPr/>
      <dgm:t>
        <a:bodyPr/>
        <a:lstStyle/>
        <a:p>
          <a:endParaRPr lang="en-US"/>
        </a:p>
      </dgm:t>
    </dgm:pt>
    <dgm:pt modelId="{D1CE9195-342F-904D-AD5F-3DDA4A638B59}" type="pres">
      <dgm:prSet presAssocID="{505D49D4-C5DC-8E4D-ABE4-325E045CE484}" presName="Name0" presStyleCnt="0">
        <dgm:presLayoutVars>
          <dgm:dir/>
          <dgm:resizeHandles val="exact"/>
        </dgm:presLayoutVars>
      </dgm:prSet>
      <dgm:spPr/>
    </dgm:pt>
    <dgm:pt modelId="{E87405A3-C788-664A-BDDD-A378D341F9DA}" type="pres">
      <dgm:prSet presAssocID="{8C98DE54-2CE5-8446-A078-E3117C251477}" presName="node" presStyleLbl="node1" presStyleIdx="0" presStyleCnt="4">
        <dgm:presLayoutVars>
          <dgm:bulletEnabled val="1"/>
        </dgm:presLayoutVars>
      </dgm:prSet>
      <dgm:spPr/>
    </dgm:pt>
    <dgm:pt modelId="{F5C9FC26-6131-D549-AC2C-A0B4D0C843BA}" type="pres">
      <dgm:prSet presAssocID="{5C4EEC76-952E-1D4A-A4DA-060920E17910}" presName="sibTrans" presStyleLbl="sibTrans2D1" presStyleIdx="0" presStyleCnt="3"/>
      <dgm:spPr/>
    </dgm:pt>
    <dgm:pt modelId="{C5BF6DB0-149E-614A-8582-3699993EB89A}" type="pres">
      <dgm:prSet presAssocID="{5C4EEC76-952E-1D4A-A4DA-060920E17910}" presName="connectorText" presStyleLbl="sibTrans2D1" presStyleIdx="0" presStyleCnt="3"/>
      <dgm:spPr/>
    </dgm:pt>
    <dgm:pt modelId="{99271A49-18B6-2842-BCE0-F0557BA6BBAF}" type="pres">
      <dgm:prSet presAssocID="{EA0DFC0F-CE6C-9141-8519-AF564F846D75}" presName="node" presStyleLbl="node1" presStyleIdx="1" presStyleCnt="4">
        <dgm:presLayoutVars>
          <dgm:bulletEnabled val="1"/>
        </dgm:presLayoutVars>
      </dgm:prSet>
      <dgm:spPr/>
    </dgm:pt>
    <dgm:pt modelId="{B112820F-7C2C-6845-BB1E-D9BECCBC9132}" type="pres">
      <dgm:prSet presAssocID="{378754E3-3035-BE42-8883-613E21B136CD}" presName="sibTrans" presStyleLbl="sibTrans2D1" presStyleIdx="1" presStyleCnt="3"/>
      <dgm:spPr/>
    </dgm:pt>
    <dgm:pt modelId="{C746FC61-120C-F940-9502-849A5884DB4D}" type="pres">
      <dgm:prSet presAssocID="{378754E3-3035-BE42-8883-613E21B136CD}" presName="connectorText" presStyleLbl="sibTrans2D1" presStyleIdx="1" presStyleCnt="3"/>
      <dgm:spPr/>
    </dgm:pt>
    <dgm:pt modelId="{4E910904-08DD-724A-8D0F-ED798D7BBDA8}" type="pres">
      <dgm:prSet presAssocID="{81E77B8D-C88A-C347-B443-7CFE240B3C2D}" presName="node" presStyleLbl="node1" presStyleIdx="2" presStyleCnt="4">
        <dgm:presLayoutVars>
          <dgm:bulletEnabled val="1"/>
        </dgm:presLayoutVars>
      </dgm:prSet>
      <dgm:spPr/>
    </dgm:pt>
    <dgm:pt modelId="{66A80E97-0348-0E4A-9EB3-3892974786BA}" type="pres">
      <dgm:prSet presAssocID="{0A656D78-F2B5-AF40-8BF5-7317C2554EF4}" presName="sibTrans" presStyleLbl="sibTrans2D1" presStyleIdx="2" presStyleCnt="3"/>
      <dgm:spPr/>
    </dgm:pt>
    <dgm:pt modelId="{8E9EDEE5-6B85-0D41-8C8B-051A6F0E32F5}" type="pres">
      <dgm:prSet presAssocID="{0A656D78-F2B5-AF40-8BF5-7317C2554EF4}" presName="connectorText" presStyleLbl="sibTrans2D1" presStyleIdx="2" presStyleCnt="3"/>
      <dgm:spPr/>
    </dgm:pt>
    <dgm:pt modelId="{9E2A11E5-EC35-DD43-BDB0-26DECDC6F447}" type="pres">
      <dgm:prSet presAssocID="{5247074E-FA72-B349-AEF5-51EE6BFCA462}" presName="node" presStyleLbl="node1" presStyleIdx="3" presStyleCnt="4">
        <dgm:presLayoutVars>
          <dgm:bulletEnabled val="1"/>
        </dgm:presLayoutVars>
      </dgm:prSet>
      <dgm:spPr/>
    </dgm:pt>
  </dgm:ptLst>
  <dgm:cxnLst>
    <dgm:cxn modelId="{7F348E43-F906-9040-B22B-3ADB25FFC7FE}" type="presOf" srcId="{0A656D78-F2B5-AF40-8BF5-7317C2554EF4}" destId="{66A80E97-0348-0E4A-9EB3-3892974786BA}" srcOrd="0" destOrd="0" presId="urn:microsoft.com/office/officeart/2005/8/layout/process1"/>
    <dgm:cxn modelId="{48CD6747-4748-3647-B492-4A7E29D0825E}" type="presOf" srcId="{5C4EEC76-952E-1D4A-A4DA-060920E17910}" destId="{C5BF6DB0-149E-614A-8582-3699993EB89A}" srcOrd="1" destOrd="0" presId="urn:microsoft.com/office/officeart/2005/8/layout/process1"/>
    <dgm:cxn modelId="{7BDD294C-03E9-6B4E-A1F8-B55520F85206}" type="presOf" srcId="{378754E3-3035-BE42-8883-613E21B136CD}" destId="{C746FC61-120C-F940-9502-849A5884DB4D}" srcOrd="1" destOrd="0" presId="urn:microsoft.com/office/officeart/2005/8/layout/process1"/>
    <dgm:cxn modelId="{D2343273-C404-7C4D-9060-4EC5097F6CE9}" srcId="{505D49D4-C5DC-8E4D-ABE4-325E045CE484}" destId="{EA0DFC0F-CE6C-9141-8519-AF564F846D75}" srcOrd="1" destOrd="0" parTransId="{BDC770A1-2E70-7648-A791-017923611727}" sibTransId="{378754E3-3035-BE42-8883-613E21B136CD}"/>
    <dgm:cxn modelId="{87D2DF87-A6FF-E343-A029-F23E90904066}" type="presOf" srcId="{0A656D78-F2B5-AF40-8BF5-7317C2554EF4}" destId="{8E9EDEE5-6B85-0D41-8C8B-051A6F0E32F5}" srcOrd="1" destOrd="0" presId="urn:microsoft.com/office/officeart/2005/8/layout/process1"/>
    <dgm:cxn modelId="{7B035089-E225-084E-8649-320020BB67C8}" type="presOf" srcId="{81E77B8D-C88A-C347-B443-7CFE240B3C2D}" destId="{4E910904-08DD-724A-8D0F-ED798D7BBDA8}" srcOrd="0" destOrd="0" presId="urn:microsoft.com/office/officeart/2005/8/layout/process1"/>
    <dgm:cxn modelId="{0686168F-8F9B-E845-BD49-6FAAF67FCA3A}" type="presOf" srcId="{378754E3-3035-BE42-8883-613E21B136CD}" destId="{B112820F-7C2C-6845-BB1E-D9BECCBC9132}" srcOrd="0" destOrd="0" presId="urn:microsoft.com/office/officeart/2005/8/layout/process1"/>
    <dgm:cxn modelId="{8478B396-7A41-DD4C-92D5-B08C236C5D9E}" srcId="{505D49D4-C5DC-8E4D-ABE4-325E045CE484}" destId="{5247074E-FA72-B349-AEF5-51EE6BFCA462}" srcOrd="3" destOrd="0" parTransId="{56F4B7E8-03AE-704B-87AF-E6F7F096D510}" sibTransId="{06DCA1A0-9F35-1147-A9F5-A12F6F03E7C7}"/>
    <dgm:cxn modelId="{AC0279AE-ADF4-D143-B78C-11465C1F3CAC}" type="presOf" srcId="{EA0DFC0F-CE6C-9141-8519-AF564F846D75}" destId="{99271A49-18B6-2842-BCE0-F0557BA6BBAF}" srcOrd="0" destOrd="0" presId="urn:microsoft.com/office/officeart/2005/8/layout/process1"/>
    <dgm:cxn modelId="{CD968CB9-040C-DB46-A308-02AF9B202AC9}" srcId="{505D49D4-C5DC-8E4D-ABE4-325E045CE484}" destId="{81E77B8D-C88A-C347-B443-7CFE240B3C2D}" srcOrd="2" destOrd="0" parTransId="{20FA2277-0E8E-AE4D-A0AF-82E8C1CCB293}" sibTransId="{0A656D78-F2B5-AF40-8BF5-7317C2554EF4}"/>
    <dgm:cxn modelId="{4A6CD9BD-71D5-8B42-9DAB-491B882F9B2A}" type="presOf" srcId="{5247074E-FA72-B349-AEF5-51EE6BFCA462}" destId="{9E2A11E5-EC35-DD43-BDB0-26DECDC6F447}" srcOrd="0" destOrd="0" presId="urn:microsoft.com/office/officeart/2005/8/layout/process1"/>
    <dgm:cxn modelId="{055A83C1-505A-1A42-9DFA-619288B08246}" type="presOf" srcId="{8C98DE54-2CE5-8446-A078-E3117C251477}" destId="{E87405A3-C788-664A-BDDD-A378D341F9DA}" srcOrd="0" destOrd="0" presId="urn:microsoft.com/office/officeart/2005/8/layout/process1"/>
    <dgm:cxn modelId="{72CB95D0-73A5-BD47-8BC1-6C2A9B9FF83C}" type="presOf" srcId="{5C4EEC76-952E-1D4A-A4DA-060920E17910}" destId="{F5C9FC26-6131-D549-AC2C-A0B4D0C843BA}" srcOrd="0" destOrd="0" presId="urn:microsoft.com/office/officeart/2005/8/layout/process1"/>
    <dgm:cxn modelId="{6FE467D7-8750-1D40-8B12-6EE9850C061A}" srcId="{505D49D4-C5DC-8E4D-ABE4-325E045CE484}" destId="{8C98DE54-2CE5-8446-A078-E3117C251477}" srcOrd="0" destOrd="0" parTransId="{F48DA9A7-1BF5-3545-8091-2DD7A26EF72B}" sibTransId="{5C4EEC76-952E-1D4A-A4DA-060920E17910}"/>
    <dgm:cxn modelId="{2DBB04EE-8D01-F14E-B271-930E1D778CEE}" type="presOf" srcId="{505D49D4-C5DC-8E4D-ABE4-325E045CE484}" destId="{D1CE9195-342F-904D-AD5F-3DDA4A638B59}" srcOrd="0" destOrd="0" presId="urn:microsoft.com/office/officeart/2005/8/layout/process1"/>
    <dgm:cxn modelId="{1DCD562D-BC99-0744-A8D4-B753E0650E53}" type="presParOf" srcId="{D1CE9195-342F-904D-AD5F-3DDA4A638B59}" destId="{E87405A3-C788-664A-BDDD-A378D341F9DA}" srcOrd="0" destOrd="0" presId="urn:microsoft.com/office/officeart/2005/8/layout/process1"/>
    <dgm:cxn modelId="{47E303B4-C706-9D44-A00E-A4ACAAB9381B}" type="presParOf" srcId="{D1CE9195-342F-904D-AD5F-3DDA4A638B59}" destId="{F5C9FC26-6131-D549-AC2C-A0B4D0C843BA}" srcOrd="1" destOrd="0" presId="urn:microsoft.com/office/officeart/2005/8/layout/process1"/>
    <dgm:cxn modelId="{CBD901B5-B033-904F-9DC7-D5623EA94EA0}" type="presParOf" srcId="{F5C9FC26-6131-D549-AC2C-A0B4D0C843BA}" destId="{C5BF6DB0-149E-614A-8582-3699993EB89A}" srcOrd="0" destOrd="0" presId="urn:microsoft.com/office/officeart/2005/8/layout/process1"/>
    <dgm:cxn modelId="{46F586D3-D8BD-6F4E-A564-AC06688BB2F2}" type="presParOf" srcId="{D1CE9195-342F-904D-AD5F-3DDA4A638B59}" destId="{99271A49-18B6-2842-BCE0-F0557BA6BBAF}" srcOrd="2" destOrd="0" presId="urn:microsoft.com/office/officeart/2005/8/layout/process1"/>
    <dgm:cxn modelId="{672829BF-E20C-1741-AA81-9D39A076876B}" type="presParOf" srcId="{D1CE9195-342F-904D-AD5F-3DDA4A638B59}" destId="{B112820F-7C2C-6845-BB1E-D9BECCBC9132}" srcOrd="3" destOrd="0" presId="urn:microsoft.com/office/officeart/2005/8/layout/process1"/>
    <dgm:cxn modelId="{FD0C8087-8C0B-6744-9C66-CB60088EAB23}" type="presParOf" srcId="{B112820F-7C2C-6845-BB1E-D9BECCBC9132}" destId="{C746FC61-120C-F940-9502-849A5884DB4D}" srcOrd="0" destOrd="0" presId="urn:microsoft.com/office/officeart/2005/8/layout/process1"/>
    <dgm:cxn modelId="{90DA049C-852B-6C44-927B-C0273553CC1F}" type="presParOf" srcId="{D1CE9195-342F-904D-AD5F-3DDA4A638B59}" destId="{4E910904-08DD-724A-8D0F-ED798D7BBDA8}" srcOrd="4" destOrd="0" presId="urn:microsoft.com/office/officeart/2005/8/layout/process1"/>
    <dgm:cxn modelId="{437DC27E-E2E8-C84F-ACEB-17BFDD665BEF}" type="presParOf" srcId="{D1CE9195-342F-904D-AD5F-3DDA4A638B59}" destId="{66A80E97-0348-0E4A-9EB3-3892974786BA}" srcOrd="5" destOrd="0" presId="urn:microsoft.com/office/officeart/2005/8/layout/process1"/>
    <dgm:cxn modelId="{02489BCE-65B5-424F-B10D-3BE37A8B81DA}" type="presParOf" srcId="{66A80E97-0348-0E4A-9EB3-3892974786BA}" destId="{8E9EDEE5-6B85-0D41-8C8B-051A6F0E32F5}" srcOrd="0" destOrd="0" presId="urn:microsoft.com/office/officeart/2005/8/layout/process1"/>
    <dgm:cxn modelId="{B42802D2-EAEB-7A4F-AEAE-36CB598DA02C}" type="presParOf" srcId="{D1CE9195-342F-904D-AD5F-3DDA4A638B59}" destId="{9E2A11E5-EC35-DD43-BDB0-26DECDC6F4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E2834-B71A-B343-9B4F-EF9CDD300FB9}" type="doc">
      <dgm:prSet loTypeId="urn:microsoft.com/office/officeart/2005/8/layout/orgChar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EE50DFC-906D-9249-9AEE-8722021ED95D}">
      <dgm:prSet phldrT="[Text]"/>
      <dgm:spPr/>
      <dgm:t>
        <a:bodyPr/>
        <a:lstStyle/>
        <a:p>
          <a:r>
            <a:rPr lang="en-US" dirty="0"/>
            <a:t>/</a:t>
          </a:r>
          <a:r>
            <a:rPr lang="en-US" b="1" dirty="0"/>
            <a:t>data/internal</a:t>
          </a:r>
          <a:r>
            <a:rPr lang="en-US" dirty="0"/>
            <a:t>/</a:t>
          </a:r>
          <a:r>
            <a:rPr lang="en-US" dirty="0" err="1"/>
            <a:t>teamName</a:t>
          </a:r>
          <a:r>
            <a:rPr lang="en-US" dirty="0"/>
            <a:t>/</a:t>
          </a:r>
          <a:r>
            <a:rPr lang="en-US" dirty="0" err="1"/>
            <a:t>projectName</a:t>
          </a:r>
          <a:endParaRPr lang="en-US" dirty="0"/>
        </a:p>
      </dgm:t>
    </dgm:pt>
    <dgm:pt modelId="{A401C4CD-7EA8-6849-9A87-3345AE933619}" type="parTrans" cxnId="{0D8D0D64-2A56-5649-B1D9-22BDAE65E4C6}">
      <dgm:prSet/>
      <dgm:spPr/>
      <dgm:t>
        <a:bodyPr/>
        <a:lstStyle/>
        <a:p>
          <a:endParaRPr lang="en-US"/>
        </a:p>
      </dgm:t>
    </dgm:pt>
    <dgm:pt modelId="{18CEBC23-22E1-F44F-9403-E846FC241D82}" type="sibTrans" cxnId="{0D8D0D64-2A56-5649-B1D9-22BDAE65E4C6}">
      <dgm:prSet/>
      <dgm:spPr/>
      <dgm:t>
        <a:bodyPr/>
        <a:lstStyle/>
        <a:p>
          <a:endParaRPr lang="en-US"/>
        </a:p>
      </dgm:t>
    </dgm:pt>
    <dgm:pt modelId="{4B89CFF1-C6E5-D147-9262-9682D3048A17}" type="asst">
      <dgm:prSet phldrT="[Text]"/>
      <dgm:spPr/>
      <dgm:t>
        <a:bodyPr/>
        <a:lstStyle/>
        <a:p>
          <a:r>
            <a:rPr lang="en-US" dirty="0"/>
            <a:t>Design File</a:t>
          </a:r>
        </a:p>
      </dgm:t>
    </dgm:pt>
    <dgm:pt modelId="{34E8521B-8EA3-B448-9A9F-75626CEC9680}" type="parTrans" cxnId="{FBA3A4CF-DEA5-D34B-9C04-5D885D40AA9F}">
      <dgm:prSet/>
      <dgm:spPr/>
      <dgm:t>
        <a:bodyPr/>
        <a:lstStyle/>
        <a:p>
          <a:endParaRPr lang="en-US"/>
        </a:p>
      </dgm:t>
    </dgm:pt>
    <dgm:pt modelId="{0478495D-ACCF-4C49-855B-0CF126E17E95}" type="sibTrans" cxnId="{FBA3A4CF-DEA5-D34B-9C04-5D885D40AA9F}">
      <dgm:prSet/>
      <dgm:spPr/>
      <dgm:t>
        <a:bodyPr/>
        <a:lstStyle/>
        <a:p>
          <a:endParaRPr lang="en-US"/>
        </a:p>
      </dgm:t>
    </dgm:pt>
    <dgm:pt modelId="{BCB0A14A-543A-A740-9F99-55D57AA05CB2}">
      <dgm:prSet phldrT="[Text]"/>
      <dgm:spPr/>
      <dgm:t>
        <a:bodyPr/>
        <a:lstStyle/>
        <a:p>
          <a:r>
            <a:rPr lang="en-US" dirty="0"/>
            <a:t>Seq Read zip file</a:t>
          </a:r>
        </a:p>
      </dgm:t>
    </dgm:pt>
    <dgm:pt modelId="{0FAD5F69-9652-8C4B-A4D9-29F6A0E07B5B}" type="parTrans" cxnId="{07DD32C0-61EF-7946-BED5-3459F55BAB7E}">
      <dgm:prSet/>
      <dgm:spPr/>
      <dgm:t>
        <a:bodyPr/>
        <a:lstStyle/>
        <a:p>
          <a:endParaRPr lang="en-US"/>
        </a:p>
      </dgm:t>
    </dgm:pt>
    <dgm:pt modelId="{57B8B4ED-F8E9-7749-9C5D-24C402BA0926}" type="sibTrans" cxnId="{07DD32C0-61EF-7946-BED5-3459F55BAB7E}">
      <dgm:prSet/>
      <dgm:spPr/>
      <dgm:t>
        <a:bodyPr/>
        <a:lstStyle/>
        <a:p>
          <a:endParaRPr lang="en-US"/>
        </a:p>
      </dgm:t>
    </dgm:pt>
    <dgm:pt modelId="{2A858729-1906-B04B-B0F1-A5EF0F6AD597}">
      <dgm:prSet phldrT="[Text]"/>
      <dgm:spPr/>
      <dgm:t>
        <a:bodyPr/>
        <a:lstStyle/>
        <a:p>
          <a:r>
            <a:rPr lang="en-US" dirty="0"/>
            <a:t>Seq Read zip file</a:t>
          </a:r>
        </a:p>
      </dgm:t>
    </dgm:pt>
    <dgm:pt modelId="{7828757B-897B-0442-A400-8C52758F6995}" type="parTrans" cxnId="{85B54526-02E6-1C48-BB1E-C823522C2155}">
      <dgm:prSet/>
      <dgm:spPr/>
      <dgm:t>
        <a:bodyPr/>
        <a:lstStyle/>
        <a:p>
          <a:endParaRPr lang="en-US"/>
        </a:p>
      </dgm:t>
    </dgm:pt>
    <dgm:pt modelId="{8E493AD6-1E93-8E48-8526-C7605781719E}" type="sibTrans" cxnId="{85B54526-02E6-1C48-BB1E-C823522C2155}">
      <dgm:prSet/>
      <dgm:spPr/>
      <dgm:t>
        <a:bodyPr/>
        <a:lstStyle/>
        <a:p>
          <a:endParaRPr lang="en-US"/>
        </a:p>
      </dgm:t>
    </dgm:pt>
    <dgm:pt modelId="{C7305DBB-DA2E-B243-9891-A8BB1CBDC031}">
      <dgm:prSet phldrT="[Text]"/>
      <dgm:spPr/>
      <dgm:t>
        <a:bodyPr/>
        <a:lstStyle/>
        <a:p>
          <a:r>
            <a:rPr lang="en-US" dirty="0"/>
            <a:t>… </a:t>
          </a:r>
        </a:p>
      </dgm:t>
    </dgm:pt>
    <dgm:pt modelId="{61AD6078-069C-8342-ABD9-A26EB47BDB91}" type="parTrans" cxnId="{556A0A29-A989-A949-9652-F995DDE875C0}">
      <dgm:prSet/>
      <dgm:spPr/>
      <dgm:t>
        <a:bodyPr/>
        <a:lstStyle/>
        <a:p>
          <a:endParaRPr lang="en-US"/>
        </a:p>
      </dgm:t>
    </dgm:pt>
    <dgm:pt modelId="{336AEB6C-5781-684E-9CC3-1C9E13E9FC48}" type="sibTrans" cxnId="{556A0A29-A989-A949-9652-F995DDE875C0}">
      <dgm:prSet/>
      <dgm:spPr/>
      <dgm:t>
        <a:bodyPr/>
        <a:lstStyle/>
        <a:p>
          <a:endParaRPr lang="en-US"/>
        </a:p>
      </dgm:t>
    </dgm:pt>
    <dgm:pt modelId="{A6C509CD-EE06-914C-826A-56537D46B9C2}" type="pres">
      <dgm:prSet presAssocID="{48DE2834-B71A-B343-9B4F-EF9CDD300F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E3DE59-B131-EC47-8DB8-1E1B4F13B333}" type="pres">
      <dgm:prSet presAssocID="{9EE50DFC-906D-9249-9AEE-8722021ED95D}" presName="hierRoot1" presStyleCnt="0">
        <dgm:presLayoutVars>
          <dgm:hierBranch val="init"/>
        </dgm:presLayoutVars>
      </dgm:prSet>
      <dgm:spPr/>
    </dgm:pt>
    <dgm:pt modelId="{44F6B54F-51A4-2C4B-A57D-6E6871D8C4D0}" type="pres">
      <dgm:prSet presAssocID="{9EE50DFC-906D-9249-9AEE-8722021ED95D}" presName="rootComposite1" presStyleCnt="0"/>
      <dgm:spPr/>
    </dgm:pt>
    <dgm:pt modelId="{7E89CB8F-8138-0948-AE2E-A2CC05CAD8FE}" type="pres">
      <dgm:prSet presAssocID="{9EE50DFC-906D-9249-9AEE-8722021ED95D}" presName="rootText1" presStyleLbl="node0" presStyleIdx="0" presStyleCnt="1" custScaleX="209800">
        <dgm:presLayoutVars>
          <dgm:chPref val="3"/>
        </dgm:presLayoutVars>
      </dgm:prSet>
      <dgm:spPr/>
    </dgm:pt>
    <dgm:pt modelId="{2F601046-5B0E-444D-95A5-FB726A77B767}" type="pres">
      <dgm:prSet presAssocID="{9EE50DFC-906D-9249-9AEE-8722021ED95D}" presName="rootConnector1" presStyleLbl="node1" presStyleIdx="0" presStyleCnt="0"/>
      <dgm:spPr/>
    </dgm:pt>
    <dgm:pt modelId="{A4408F0C-079D-034B-A1DB-022A34F14424}" type="pres">
      <dgm:prSet presAssocID="{9EE50DFC-906D-9249-9AEE-8722021ED95D}" presName="hierChild2" presStyleCnt="0"/>
      <dgm:spPr/>
    </dgm:pt>
    <dgm:pt modelId="{6E905258-41D5-EE48-95EF-76643788F69E}" type="pres">
      <dgm:prSet presAssocID="{0FAD5F69-9652-8C4B-A4D9-29F6A0E07B5B}" presName="Name37" presStyleLbl="parChTrans1D2" presStyleIdx="0" presStyleCnt="4"/>
      <dgm:spPr/>
    </dgm:pt>
    <dgm:pt modelId="{6914A429-B551-B542-91FC-182DA9608B0C}" type="pres">
      <dgm:prSet presAssocID="{BCB0A14A-543A-A740-9F99-55D57AA05CB2}" presName="hierRoot2" presStyleCnt="0">
        <dgm:presLayoutVars>
          <dgm:hierBranch val="init"/>
        </dgm:presLayoutVars>
      </dgm:prSet>
      <dgm:spPr/>
    </dgm:pt>
    <dgm:pt modelId="{F89CACE8-CFED-674C-BF08-BA1578CC1312}" type="pres">
      <dgm:prSet presAssocID="{BCB0A14A-543A-A740-9F99-55D57AA05CB2}" presName="rootComposite" presStyleCnt="0"/>
      <dgm:spPr/>
    </dgm:pt>
    <dgm:pt modelId="{C1737297-7BB1-484B-AB53-B6A343E09021}" type="pres">
      <dgm:prSet presAssocID="{BCB0A14A-543A-A740-9F99-55D57AA05CB2}" presName="rootText" presStyleLbl="node2" presStyleIdx="0" presStyleCnt="3">
        <dgm:presLayoutVars>
          <dgm:chPref val="3"/>
        </dgm:presLayoutVars>
      </dgm:prSet>
      <dgm:spPr/>
    </dgm:pt>
    <dgm:pt modelId="{634B18F9-2CE7-794A-96AF-2A856DDE4722}" type="pres">
      <dgm:prSet presAssocID="{BCB0A14A-543A-A740-9F99-55D57AA05CB2}" presName="rootConnector" presStyleLbl="node2" presStyleIdx="0" presStyleCnt="3"/>
      <dgm:spPr/>
    </dgm:pt>
    <dgm:pt modelId="{3D158749-B753-3C4D-980D-F16241B462F2}" type="pres">
      <dgm:prSet presAssocID="{BCB0A14A-543A-A740-9F99-55D57AA05CB2}" presName="hierChild4" presStyleCnt="0"/>
      <dgm:spPr/>
    </dgm:pt>
    <dgm:pt modelId="{B09035F1-11F9-E349-B49D-834F0B29C9FB}" type="pres">
      <dgm:prSet presAssocID="{BCB0A14A-543A-A740-9F99-55D57AA05CB2}" presName="hierChild5" presStyleCnt="0"/>
      <dgm:spPr/>
    </dgm:pt>
    <dgm:pt modelId="{2022FFC3-6525-FE43-85C0-81273118D9BF}" type="pres">
      <dgm:prSet presAssocID="{7828757B-897B-0442-A400-8C52758F6995}" presName="Name37" presStyleLbl="parChTrans1D2" presStyleIdx="1" presStyleCnt="4"/>
      <dgm:spPr/>
    </dgm:pt>
    <dgm:pt modelId="{8B340A76-FBDB-E74F-88CA-094349DA136E}" type="pres">
      <dgm:prSet presAssocID="{2A858729-1906-B04B-B0F1-A5EF0F6AD597}" presName="hierRoot2" presStyleCnt="0">
        <dgm:presLayoutVars>
          <dgm:hierBranch val="init"/>
        </dgm:presLayoutVars>
      </dgm:prSet>
      <dgm:spPr/>
    </dgm:pt>
    <dgm:pt modelId="{94C64E6B-AA4C-2F4F-B89C-165246F70782}" type="pres">
      <dgm:prSet presAssocID="{2A858729-1906-B04B-B0F1-A5EF0F6AD597}" presName="rootComposite" presStyleCnt="0"/>
      <dgm:spPr/>
    </dgm:pt>
    <dgm:pt modelId="{7F0998E8-78EB-454B-90C6-A84AC8E966C0}" type="pres">
      <dgm:prSet presAssocID="{2A858729-1906-B04B-B0F1-A5EF0F6AD597}" presName="rootText" presStyleLbl="node2" presStyleIdx="1" presStyleCnt="3">
        <dgm:presLayoutVars>
          <dgm:chPref val="3"/>
        </dgm:presLayoutVars>
      </dgm:prSet>
      <dgm:spPr/>
    </dgm:pt>
    <dgm:pt modelId="{B0940B59-FF2E-BD47-8C8D-A69AE85B8F7D}" type="pres">
      <dgm:prSet presAssocID="{2A858729-1906-B04B-B0F1-A5EF0F6AD597}" presName="rootConnector" presStyleLbl="node2" presStyleIdx="1" presStyleCnt="3"/>
      <dgm:spPr/>
    </dgm:pt>
    <dgm:pt modelId="{E8360A54-3629-0542-BAD3-EFEE8B871385}" type="pres">
      <dgm:prSet presAssocID="{2A858729-1906-B04B-B0F1-A5EF0F6AD597}" presName="hierChild4" presStyleCnt="0"/>
      <dgm:spPr/>
    </dgm:pt>
    <dgm:pt modelId="{DA67B729-422E-2946-8F79-12226F9A3B70}" type="pres">
      <dgm:prSet presAssocID="{2A858729-1906-B04B-B0F1-A5EF0F6AD597}" presName="hierChild5" presStyleCnt="0"/>
      <dgm:spPr/>
    </dgm:pt>
    <dgm:pt modelId="{2CB07D15-35CC-5A44-8146-A244D2F8EF60}" type="pres">
      <dgm:prSet presAssocID="{61AD6078-069C-8342-ABD9-A26EB47BDB91}" presName="Name37" presStyleLbl="parChTrans1D2" presStyleIdx="2" presStyleCnt="4"/>
      <dgm:spPr/>
    </dgm:pt>
    <dgm:pt modelId="{4488E5D3-285D-684B-A42E-AB3CCF0A188C}" type="pres">
      <dgm:prSet presAssocID="{C7305DBB-DA2E-B243-9891-A8BB1CBDC031}" presName="hierRoot2" presStyleCnt="0">
        <dgm:presLayoutVars>
          <dgm:hierBranch val="init"/>
        </dgm:presLayoutVars>
      </dgm:prSet>
      <dgm:spPr/>
    </dgm:pt>
    <dgm:pt modelId="{5A0D2E24-ECB2-ED4B-9858-E4142DDFF1FB}" type="pres">
      <dgm:prSet presAssocID="{C7305DBB-DA2E-B243-9891-A8BB1CBDC031}" presName="rootComposite" presStyleCnt="0"/>
      <dgm:spPr/>
    </dgm:pt>
    <dgm:pt modelId="{226C6FB2-9F67-2642-BC17-4DD4E5E91F78}" type="pres">
      <dgm:prSet presAssocID="{C7305DBB-DA2E-B243-9891-A8BB1CBDC031}" presName="rootText" presStyleLbl="node2" presStyleIdx="2" presStyleCnt="3">
        <dgm:presLayoutVars>
          <dgm:chPref val="3"/>
        </dgm:presLayoutVars>
      </dgm:prSet>
      <dgm:spPr/>
    </dgm:pt>
    <dgm:pt modelId="{EEC38902-E82C-4049-BE30-75669319F9CB}" type="pres">
      <dgm:prSet presAssocID="{C7305DBB-DA2E-B243-9891-A8BB1CBDC031}" presName="rootConnector" presStyleLbl="node2" presStyleIdx="2" presStyleCnt="3"/>
      <dgm:spPr/>
    </dgm:pt>
    <dgm:pt modelId="{7BBE698E-610C-9243-807B-3AC52A37D443}" type="pres">
      <dgm:prSet presAssocID="{C7305DBB-DA2E-B243-9891-A8BB1CBDC031}" presName="hierChild4" presStyleCnt="0"/>
      <dgm:spPr/>
    </dgm:pt>
    <dgm:pt modelId="{0101FA53-CB31-0742-B552-CC003ADD7783}" type="pres">
      <dgm:prSet presAssocID="{C7305DBB-DA2E-B243-9891-A8BB1CBDC031}" presName="hierChild5" presStyleCnt="0"/>
      <dgm:spPr/>
    </dgm:pt>
    <dgm:pt modelId="{97007C53-39C8-9C43-9AF1-FAF98E0CFB29}" type="pres">
      <dgm:prSet presAssocID="{9EE50DFC-906D-9249-9AEE-8722021ED95D}" presName="hierChild3" presStyleCnt="0"/>
      <dgm:spPr/>
    </dgm:pt>
    <dgm:pt modelId="{FDA57E96-11DE-2640-9CF1-D70B336484CF}" type="pres">
      <dgm:prSet presAssocID="{34E8521B-8EA3-B448-9A9F-75626CEC9680}" presName="Name111" presStyleLbl="parChTrans1D2" presStyleIdx="3" presStyleCnt="4"/>
      <dgm:spPr/>
    </dgm:pt>
    <dgm:pt modelId="{DF164BD3-2EEB-5349-95AF-5D725B7FD8D3}" type="pres">
      <dgm:prSet presAssocID="{4B89CFF1-C6E5-D147-9262-9682D3048A17}" presName="hierRoot3" presStyleCnt="0">
        <dgm:presLayoutVars>
          <dgm:hierBranch val="init"/>
        </dgm:presLayoutVars>
      </dgm:prSet>
      <dgm:spPr/>
    </dgm:pt>
    <dgm:pt modelId="{0C9B9474-C095-514B-8534-02521C8393AB}" type="pres">
      <dgm:prSet presAssocID="{4B89CFF1-C6E5-D147-9262-9682D3048A17}" presName="rootComposite3" presStyleCnt="0"/>
      <dgm:spPr/>
    </dgm:pt>
    <dgm:pt modelId="{F6EBCC15-3547-6B48-9012-49D290BF9EEE}" type="pres">
      <dgm:prSet presAssocID="{4B89CFF1-C6E5-D147-9262-9682D3048A17}" presName="rootText3" presStyleLbl="asst1" presStyleIdx="0" presStyleCnt="1">
        <dgm:presLayoutVars>
          <dgm:chPref val="3"/>
        </dgm:presLayoutVars>
      </dgm:prSet>
      <dgm:spPr/>
    </dgm:pt>
    <dgm:pt modelId="{1A77A400-665B-9344-B936-7193FE1F7379}" type="pres">
      <dgm:prSet presAssocID="{4B89CFF1-C6E5-D147-9262-9682D3048A17}" presName="rootConnector3" presStyleLbl="asst1" presStyleIdx="0" presStyleCnt="1"/>
      <dgm:spPr/>
    </dgm:pt>
    <dgm:pt modelId="{2A709072-6D54-C742-BF37-605C19445533}" type="pres">
      <dgm:prSet presAssocID="{4B89CFF1-C6E5-D147-9262-9682D3048A17}" presName="hierChild6" presStyleCnt="0"/>
      <dgm:spPr/>
    </dgm:pt>
    <dgm:pt modelId="{A344FB3E-54A3-8D44-94E3-D6306CE77A48}" type="pres">
      <dgm:prSet presAssocID="{4B89CFF1-C6E5-D147-9262-9682D3048A17}" presName="hierChild7" presStyleCnt="0"/>
      <dgm:spPr/>
    </dgm:pt>
  </dgm:ptLst>
  <dgm:cxnLst>
    <dgm:cxn modelId="{67AB1214-9B4D-B947-8AA6-8E040C2830EF}" type="presOf" srcId="{7828757B-897B-0442-A400-8C52758F6995}" destId="{2022FFC3-6525-FE43-85C0-81273118D9BF}" srcOrd="0" destOrd="0" presId="urn:microsoft.com/office/officeart/2005/8/layout/orgChart1"/>
    <dgm:cxn modelId="{5BB0C618-0791-B94D-A488-1CB549C34EB8}" type="presOf" srcId="{C7305DBB-DA2E-B243-9891-A8BB1CBDC031}" destId="{EEC38902-E82C-4049-BE30-75669319F9CB}" srcOrd="1" destOrd="0" presId="urn:microsoft.com/office/officeart/2005/8/layout/orgChart1"/>
    <dgm:cxn modelId="{85B54526-02E6-1C48-BB1E-C823522C2155}" srcId="{9EE50DFC-906D-9249-9AEE-8722021ED95D}" destId="{2A858729-1906-B04B-B0F1-A5EF0F6AD597}" srcOrd="2" destOrd="0" parTransId="{7828757B-897B-0442-A400-8C52758F6995}" sibTransId="{8E493AD6-1E93-8E48-8526-C7605781719E}"/>
    <dgm:cxn modelId="{556A0A29-A989-A949-9652-F995DDE875C0}" srcId="{9EE50DFC-906D-9249-9AEE-8722021ED95D}" destId="{C7305DBB-DA2E-B243-9891-A8BB1CBDC031}" srcOrd="3" destOrd="0" parTransId="{61AD6078-069C-8342-ABD9-A26EB47BDB91}" sibTransId="{336AEB6C-5781-684E-9CC3-1C9E13E9FC48}"/>
    <dgm:cxn modelId="{725ACC42-AFFD-3848-999F-6BA73AFA327F}" type="presOf" srcId="{9EE50DFC-906D-9249-9AEE-8722021ED95D}" destId="{2F601046-5B0E-444D-95A5-FB726A77B767}" srcOrd="1" destOrd="0" presId="urn:microsoft.com/office/officeart/2005/8/layout/orgChart1"/>
    <dgm:cxn modelId="{DEB0284F-93FA-734F-85D0-5A31AE249E4F}" type="presOf" srcId="{4B89CFF1-C6E5-D147-9262-9682D3048A17}" destId="{1A77A400-665B-9344-B936-7193FE1F7379}" srcOrd="1" destOrd="0" presId="urn:microsoft.com/office/officeart/2005/8/layout/orgChart1"/>
    <dgm:cxn modelId="{1ED83C55-F71A-4A45-93C4-AFB7CB5A82DA}" type="presOf" srcId="{48DE2834-B71A-B343-9B4F-EF9CDD300FB9}" destId="{A6C509CD-EE06-914C-826A-56537D46B9C2}" srcOrd="0" destOrd="0" presId="urn:microsoft.com/office/officeart/2005/8/layout/orgChart1"/>
    <dgm:cxn modelId="{17809E56-E499-F947-A9E3-3F6C28994578}" type="presOf" srcId="{9EE50DFC-906D-9249-9AEE-8722021ED95D}" destId="{7E89CB8F-8138-0948-AE2E-A2CC05CAD8FE}" srcOrd="0" destOrd="0" presId="urn:microsoft.com/office/officeart/2005/8/layout/orgChart1"/>
    <dgm:cxn modelId="{69381B60-8857-4548-8557-E26F031A9217}" type="presOf" srcId="{2A858729-1906-B04B-B0F1-A5EF0F6AD597}" destId="{7F0998E8-78EB-454B-90C6-A84AC8E966C0}" srcOrd="0" destOrd="0" presId="urn:microsoft.com/office/officeart/2005/8/layout/orgChart1"/>
    <dgm:cxn modelId="{0D8D0D64-2A56-5649-B1D9-22BDAE65E4C6}" srcId="{48DE2834-B71A-B343-9B4F-EF9CDD300FB9}" destId="{9EE50DFC-906D-9249-9AEE-8722021ED95D}" srcOrd="0" destOrd="0" parTransId="{A401C4CD-7EA8-6849-9A87-3345AE933619}" sibTransId="{18CEBC23-22E1-F44F-9403-E846FC241D82}"/>
    <dgm:cxn modelId="{F4BFAA68-8C11-8F48-B5F4-5A10DAB806F0}" type="presOf" srcId="{0FAD5F69-9652-8C4B-A4D9-29F6A0E07B5B}" destId="{6E905258-41D5-EE48-95EF-76643788F69E}" srcOrd="0" destOrd="0" presId="urn:microsoft.com/office/officeart/2005/8/layout/orgChart1"/>
    <dgm:cxn modelId="{C79A306C-7D36-914A-A7CE-8939A9AC004B}" type="presOf" srcId="{C7305DBB-DA2E-B243-9891-A8BB1CBDC031}" destId="{226C6FB2-9F67-2642-BC17-4DD4E5E91F78}" srcOrd="0" destOrd="0" presId="urn:microsoft.com/office/officeart/2005/8/layout/orgChart1"/>
    <dgm:cxn modelId="{C3CE3E82-14AC-FC43-9675-B6451D4797A5}" type="presOf" srcId="{2A858729-1906-B04B-B0F1-A5EF0F6AD597}" destId="{B0940B59-FF2E-BD47-8C8D-A69AE85B8F7D}" srcOrd="1" destOrd="0" presId="urn:microsoft.com/office/officeart/2005/8/layout/orgChart1"/>
    <dgm:cxn modelId="{6D827E85-F01D-7041-82B9-C4BA766FD404}" type="presOf" srcId="{BCB0A14A-543A-A740-9F99-55D57AA05CB2}" destId="{C1737297-7BB1-484B-AB53-B6A343E09021}" srcOrd="0" destOrd="0" presId="urn:microsoft.com/office/officeart/2005/8/layout/orgChart1"/>
    <dgm:cxn modelId="{00798086-22B5-F448-BDD4-93412011A267}" type="presOf" srcId="{BCB0A14A-543A-A740-9F99-55D57AA05CB2}" destId="{634B18F9-2CE7-794A-96AF-2A856DDE4722}" srcOrd="1" destOrd="0" presId="urn:microsoft.com/office/officeart/2005/8/layout/orgChart1"/>
    <dgm:cxn modelId="{A1647FA5-5B7B-E248-9731-F86F008D721A}" type="presOf" srcId="{4B89CFF1-C6E5-D147-9262-9682D3048A17}" destId="{F6EBCC15-3547-6B48-9012-49D290BF9EEE}" srcOrd="0" destOrd="0" presId="urn:microsoft.com/office/officeart/2005/8/layout/orgChart1"/>
    <dgm:cxn modelId="{07DD32C0-61EF-7946-BED5-3459F55BAB7E}" srcId="{9EE50DFC-906D-9249-9AEE-8722021ED95D}" destId="{BCB0A14A-543A-A740-9F99-55D57AA05CB2}" srcOrd="1" destOrd="0" parTransId="{0FAD5F69-9652-8C4B-A4D9-29F6A0E07B5B}" sibTransId="{57B8B4ED-F8E9-7749-9C5D-24C402BA0926}"/>
    <dgm:cxn modelId="{C5E94DCB-BB2C-6B41-B4E8-D8762EA201CB}" type="presOf" srcId="{34E8521B-8EA3-B448-9A9F-75626CEC9680}" destId="{FDA57E96-11DE-2640-9CF1-D70B336484CF}" srcOrd="0" destOrd="0" presId="urn:microsoft.com/office/officeart/2005/8/layout/orgChart1"/>
    <dgm:cxn modelId="{FBA3A4CF-DEA5-D34B-9C04-5D885D40AA9F}" srcId="{9EE50DFC-906D-9249-9AEE-8722021ED95D}" destId="{4B89CFF1-C6E5-D147-9262-9682D3048A17}" srcOrd="0" destOrd="0" parTransId="{34E8521B-8EA3-B448-9A9F-75626CEC9680}" sibTransId="{0478495D-ACCF-4C49-855B-0CF126E17E95}"/>
    <dgm:cxn modelId="{A37148D8-6E4D-5B4D-B69D-FF7B5CF59C1B}" type="presOf" srcId="{61AD6078-069C-8342-ABD9-A26EB47BDB91}" destId="{2CB07D15-35CC-5A44-8146-A244D2F8EF60}" srcOrd="0" destOrd="0" presId="urn:microsoft.com/office/officeart/2005/8/layout/orgChart1"/>
    <dgm:cxn modelId="{FBECE837-BE6B-EE4E-8C97-8901E64455B2}" type="presParOf" srcId="{A6C509CD-EE06-914C-826A-56537D46B9C2}" destId="{89E3DE59-B131-EC47-8DB8-1E1B4F13B333}" srcOrd="0" destOrd="0" presId="urn:microsoft.com/office/officeart/2005/8/layout/orgChart1"/>
    <dgm:cxn modelId="{9F27BE9E-CF48-1240-9AC7-F87D5C895271}" type="presParOf" srcId="{89E3DE59-B131-EC47-8DB8-1E1B4F13B333}" destId="{44F6B54F-51A4-2C4B-A57D-6E6871D8C4D0}" srcOrd="0" destOrd="0" presId="urn:microsoft.com/office/officeart/2005/8/layout/orgChart1"/>
    <dgm:cxn modelId="{DF221A42-7E5B-0749-9FC4-4888091802EB}" type="presParOf" srcId="{44F6B54F-51A4-2C4B-A57D-6E6871D8C4D0}" destId="{7E89CB8F-8138-0948-AE2E-A2CC05CAD8FE}" srcOrd="0" destOrd="0" presId="urn:microsoft.com/office/officeart/2005/8/layout/orgChart1"/>
    <dgm:cxn modelId="{9997BF0E-E41F-6B4D-92A9-A4E6B15C73CE}" type="presParOf" srcId="{44F6B54F-51A4-2C4B-A57D-6E6871D8C4D0}" destId="{2F601046-5B0E-444D-95A5-FB726A77B767}" srcOrd="1" destOrd="0" presId="urn:microsoft.com/office/officeart/2005/8/layout/orgChart1"/>
    <dgm:cxn modelId="{A039BD96-EED6-A440-B7AA-7B63047C79A7}" type="presParOf" srcId="{89E3DE59-B131-EC47-8DB8-1E1B4F13B333}" destId="{A4408F0C-079D-034B-A1DB-022A34F14424}" srcOrd="1" destOrd="0" presId="urn:microsoft.com/office/officeart/2005/8/layout/orgChart1"/>
    <dgm:cxn modelId="{15DD1091-36A6-8A4B-A51B-03405D93FE18}" type="presParOf" srcId="{A4408F0C-079D-034B-A1DB-022A34F14424}" destId="{6E905258-41D5-EE48-95EF-76643788F69E}" srcOrd="0" destOrd="0" presId="urn:microsoft.com/office/officeart/2005/8/layout/orgChart1"/>
    <dgm:cxn modelId="{673B35B8-8A60-6C4C-A033-30C00AE77FA1}" type="presParOf" srcId="{A4408F0C-079D-034B-A1DB-022A34F14424}" destId="{6914A429-B551-B542-91FC-182DA9608B0C}" srcOrd="1" destOrd="0" presId="urn:microsoft.com/office/officeart/2005/8/layout/orgChart1"/>
    <dgm:cxn modelId="{730FFDA7-7443-0B4A-9495-CBDE4FDFA834}" type="presParOf" srcId="{6914A429-B551-B542-91FC-182DA9608B0C}" destId="{F89CACE8-CFED-674C-BF08-BA1578CC1312}" srcOrd="0" destOrd="0" presId="urn:microsoft.com/office/officeart/2005/8/layout/orgChart1"/>
    <dgm:cxn modelId="{AE9E6101-E827-804A-A7DA-4812A82C2A78}" type="presParOf" srcId="{F89CACE8-CFED-674C-BF08-BA1578CC1312}" destId="{C1737297-7BB1-484B-AB53-B6A343E09021}" srcOrd="0" destOrd="0" presId="urn:microsoft.com/office/officeart/2005/8/layout/orgChart1"/>
    <dgm:cxn modelId="{E8A5907B-AC41-D146-A20C-CBCBAA860EB9}" type="presParOf" srcId="{F89CACE8-CFED-674C-BF08-BA1578CC1312}" destId="{634B18F9-2CE7-794A-96AF-2A856DDE4722}" srcOrd="1" destOrd="0" presId="urn:microsoft.com/office/officeart/2005/8/layout/orgChart1"/>
    <dgm:cxn modelId="{3F087577-8ADE-2740-908F-A52B388F9B8A}" type="presParOf" srcId="{6914A429-B551-B542-91FC-182DA9608B0C}" destId="{3D158749-B753-3C4D-980D-F16241B462F2}" srcOrd="1" destOrd="0" presId="urn:microsoft.com/office/officeart/2005/8/layout/orgChart1"/>
    <dgm:cxn modelId="{75463D64-1570-AB49-9279-243503C5AACC}" type="presParOf" srcId="{6914A429-B551-B542-91FC-182DA9608B0C}" destId="{B09035F1-11F9-E349-B49D-834F0B29C9FB}" srcOrd="2" destOrd="0" presId="urn:microsoft.com/office/officeart/2005/8/layout/orgChart1"/>
    <dgm:cxn modelId="{48FC77FF-9C39-9F49-9089-C2B6B52007D8}" type="presParOf" srcId="{A4408F0C-079D-034B-A1DB-022A34F14424}" destId="{2022FFC3-6525-FE43-85C0-81273118D9BF}" srcOrd="2" destOrd="0" presId="urn:microsoft.com/office/officeart/2005/8/layout/orgChart1"/>
    <dgm:cxn modelId="{FC3C5865-6086-C749-B29B-BC5651BCC393}" type="presParOf" srcId="{A4408F0C-079D-034B-A1DB-022A34F14424}" destId="{8B340A76-FBDB-E74F-88CA-094349DA136E}" srcOrd="3" destOrd="0" presId="urn:microsoft.com/office/officeart/2005/8/layout/orgChart1"/>
    <dgm:cxn modelId="{3E119480-A171-8B4B-A8BA-E7B110582894}" type="presParOf" srcId="{8B340A76-FBDB-E74F-88CA-094349DA136E}" destId="{94C64E6B-AA4C-2F4F-B89C-165246F70782}" srcOrd="0" destOrd="0" presId="urn:microsoft.com/office/officeart/2005/8/layout/orgChart1"/>
    <dgm:cxn modelId="{7FECA1B5-CEF5-A642-A3C2-E62AC93E7609}" type="presParOf" srcId="{94C64E6B-AA4C-2F4F-B89C-165246F70782}" destId="{7F0998E8-78EB-454B-90C6-A84AC8E966C0}" srcOrd="0" destOrd="0" presId="urn:microsoft.com/office/officeart/2005/8/layout/orgChart1"/>
    <dgm:cxn modelId="{EFB6D7F7-8BDC-EE44-B31E-B17127183068}" type="presParOf" srcId="{94C64E6B-AA4C-2F4F-B89C-165246F70782}" destId="{B0940B59-FF2E-BD47-8C8D-A69AE85B8F7D}" srcOrd="1" destOrd="0" presId="urn:microsoft.com/office/officeart/2005/8/layout/orgChart1"/>
    <dgm:cxn modelId="{BB3C90A1-1B71-F94A-9634-976C1AE0EBDF}" type="presParOf" srcId="{8B340A76-FBDB-E74F-88CA-094349DA136E}" destId="{E8360A54-3629-0542-BAD3-EFEE8B871385}" srcOrd="1" destOrd="0" presId="urn:microsoft.com/office/officeart/2005/8/layout/orgChart1"/>
    <dgm:cxn modelId="{503ADD88-89C6-084B-8EFE-F17067842158}" type="presParOf" srcId="{8B340A76-FBDB-E74F-88CA-094349DA136E}" destId="{DA67B729-422E-2946-8F79-12226F9A3B70}" srcOrd="2" destOrd="0" presId="urn:microsoft.com/office/officeart/2005/8/layout/orgChart1"/>
    <dgm:cxn modelId="{039BA99C-90B3-F944-A2C7-EA3BBE7A468D}" type="presParOf" srcId="{A4408F0C-079D-034B-A1DB-022A34F14424}" destId="{2CB07D15-35CC-5A44-8146-A244D2F8EF60}" srcOrd="4" destOrd="0" presId="urn:microsoft.com/office/officeart/2005/8/layout/orgChart1"/>
    <dgm:cxn modelId="{7F0C29E3-24DA-2844-BA46-A2348B22D16D}" type="presParOf" srcId="{A4408F0C-079D-034B-A1DB-022A34F14424}" destId="{4488E5D3-285D-684B-A42E-AB3CCF0A188C}" srcOrd="5" destOrd="0" presId="urn:microsoft.com/office/officeart/2005/8/layout/orgChart1"/>
    <dgm:cxn modelId="{503EE9E4-DCF0-A04B-AF90-57D72A9BAA1D}" type="presParOf" srcId="{4488E5D3-285D-684B-A42E-AB3CCF0A188C}" destId="{5A0D2E24-ECB2-ED4B-9858-E4142DDFF1FB}" srcOrd="0" destOrd="0" presId="urn:microsoft.com/office/officeart/2005/8/layout/orgChart1"/>
    <dgm:cxn modelId="{B3F450D6-287F-484F-9080-126F3500BA82}" type="presParOf" srcId="{5A0D2E24-ECB2-ED4B-9858-E4142DDFF1FB}" destId="{226C6FB2-9F67-2642-BC17-4DD4E5E91F78}" srcOrd="0" destOrd="0" presId="urn:microsoft.com/office/officeart/2005/8/layout/orgChart1"/>
    <dgm:cxn modelId="{7D08BAFA-0463-4F4C-A8B9-C942A3CCE4FB}" type="presParOf" srcId="{5A0D2E24-ECB2-ED4B-9858-E4142DDFF1FB}" destId="{EEC38902-E82C-4049-BE30-75669319F9CB}" srcOrd="1" destOrd="0" presId="urn:microsoft.com/office/officeart/2005/8/layout/orgChart1"/>
    <dgm:cxn modelId="{898A3A19-691A-6446-BB83-CECC04F0B011}" type="presParOf" srcId="{4488E5D3-285D-684B-A42E-AB3CCF0A188C}" destId="{7BBE698E-610C-9243-807B-3AC52A37D443}" srcOrd="1" destOrd="0" presId="urn:microsoft.com/office/officeart/2005/8/layout/orgChart1"/>
    <dgm:cxn modelId="{D9FDC392-29B6-C942-A4FA-8F9E39A9C428}" type="presParOf" srcId="{4488E5D3-285D-684B-A42E-AB3CCF0A188C}" destId="{0101FA53-CB31-0742-B552-CC003ADD7783}" srcOrd="2" destOrd="0" presId="urn:microsoft.com/office/officeart/2005/8/layout/orgChart1"/>
    <dgm:cxn modelId="{D6950742-7D9B-F94F-8A81-30BF9C95C2FF}" type="presParOf" srcId="{89E3DE59-B131-EC47-8DB8-1E1B4F13B333}" destId="{97007C53-39C8-9C43-9AF1-FAF98E0CFB29}" srcOrd="2" destOrd="0" presId="urn:microsoft.com/office/officeart/2005/8/layout/orgChart1"/>
    <dgm:cxn modelId="{C7AA27F6-A136-5C44-8FC6-562F6C9DC2A7}" type="presParOf" srcId="{97007C53-39C8-9C43-9AF1-FAF98E0CFB29}" destId="{FDA57E96-11DE-2640-9CF1-D70B336484CF}" srcOrd="0" destOrd="0" presId="urn:microsoft.com/office/officeart/2005/8/layout/orgChart1"/>
    <dgm:cxn modelId="{3E189F9D-FB25-1A40-89E2-3230777E3312}" type="presParOf" srcId="{97007C53-39C8-9C43-9AF1-FAF98E0CFB29}" destId="{DF164BD3-2EEB-5349-95AF-5D725B7FD8D3}" srcOrd="1" destOrd="0" presId="urn:microsoft.com/office/officeart/2005/8/layout/orgChart1"/>
    <dgm:cxn modelId="{AE294F86-89C8-F540-8F10-9D3BE1489671}" type="presParOf" srcId="{DF164BD3-2EEB-5349-95AF-5D725B7FD8D3}" destId="{0C9B9474-C095-514B-8534-02521C8393AB}" srcOrd="0" destOrd="0" presId="urn:microsoft.com/office/officeart/2005/8/layout/orgChart1"/>
    <dgm:cxn modelId="{2A585AE1-4DF4-424A-913F-830A0CBE7AED}" type="presParOf" srcId="{0C9B9474-C095-514B-8534-02521C8393AB}" destId="{F6EBCC15-3547-6B48-9012-49D290BF9EEE}" srcOrd="0" destOrd="0" presId="urn:microsoft.com/office/officeart/2005/8/layout/orgChart1"/>
    <dgm:cxn modelId="{5B7B4B92-3433-654E-9D01-7F4A0F44539C}" type="presParOf" srcId="{0C9B9474-C095-514B-8534-02521C8393AB}" destId="{1A77A400-665B-9344-B936-7193FE1F7379}" srcOrd="1" destOrd="0" presId="urn:microsoft.com/office/officeart/2005/8/layout/orgChart1"/>
    <dgm:cxn modelId="{18228D97-6363-B24A-AFE6-2509A4CFC796}" type="presParOf" srcId="{DF164BD3-2EEB-5349-95AF-5D725B7FD8D3}" destId="{2A709072-6D54-C742-BF37-605C19445533}" srcOrd="1" destOrd="0" presId="urn:microsoft.com/office/officeart/2005/8/layout/orgChart1"/>
    <dgm:cxn modelId="{F0432A6A-915B-FC4B-BA54-38EE7AAEF3A4}" type="presParOf" srcId="{DF164BD3-2EEB-5349-95AF-5D725B7FD8D3}" destId="{A344FB3E-54A3-8D44-94E3-D6306CE77A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DE2834-B71A-B343-9B4F-EF9CDD300FB9}" type="doc">
      <dgm:prSet loTypeId="urn:microsoft.com/office/officeart/2005/8/layout/orgChar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EE50DFC-906D-9249-9AEE-8722021ED95D}">
      <dgm:prSet phldrT="[Text]"/>
      <dgm:spPr/>
      <dgm:t>
        <a:bodyPr/>
        <a:lstStyle/>
        <a:p>
          <a:r>
            <a:rPr lang="en-US" dirty="0"/>
            <a:t>/data/scratch/../</a:t>
          </a:r>
          <a:r>
            <a:rPr lang="en-US" dirty="0" err="1"/>
            <a:t>teamName</a:t>
          </a:r>
          <a:r>
            <a:rPr lang="en-US" dirty="0"/>
            <a:t>/</a:t>
          </a:r>
          <a:r>
            <a:rPr lang="en-US" dirty="0" err="1"/>
            <a:t>projectName</a:t>
          </a:r>
          <a:endParaRPr lang="en-US" dirty="0"/>
        </a:p>
      </dgm:t>
    </dgm:pt>
    <dgm:pt modelId="{A401C4CD-7EA8-6849-9A87-3345AE933619}" type="parTrans" cxnId="{0D8D0D64-2A56-5649-B1D9-22BDAE65E4C6}">
      <dgm:prSet/>
      <dgm:spPr/>
      <dgm:t>
        <a:bodyPr/>
        <a:lstStyle/>
        <a:p>
          <a:endParaRPr lang="en-US"/>
        </a:p>
      </dgm:t>
    </dgm:pt>
    <dgm:pt modelId="{18CEBC23-22E1-F44F-9403-E846FC241D82}" type="sibTrans" cxnId="{0D8D0D64-2A56-5649-B1D9-22BDAE65E4C6}">
      <dgm:prSet/>
      <dgm:spPr/>
      <dgm:t>
        <a:bodyPr/>
        <a:lstStyle/>
        <a:p>
          <a:endParaRPr lang="en-US"/>
        </a:p>
      </dgm:t>
    </dgm:pt>
    <dgm:pt modelId="{4B89CFF1-C6E5-D147-9262-9682D3048A17}" type="asst">
      <dgm:prSet phldrT="[Text]"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runID</a:t>
          </a:r>
          <a:endParaRPr lang="en-US" b="1" dirty="0">
            <a:solidFill>
              <a:srgbClr val="FF0000"/>
            </a:solidFill>
          </a:endParaRPr>
        </a:p>
      </dgm:t>
    </dgm:pt>
    <dgm:pt modelId="{34E8521B-8EA3-B448-9A9F-75626CEC9680}" type="parTrans" cxnId="{FBA3A4CF-DEA5-D34B-9C04-5D885D40AA9F}">
      <dgm:prSet/>
      <dgm:spPr/>
      <dgm:t>
        <a:bodyPr/>
        <a:lstStyle/>
        <a:p>
          <a:endParaRPr lang="en-US"/>
        </a:p>
      </dgm:t>
    </dgm:pt>
    <dgm:pt modelId="{0478495D-ACCF-4C49-855B-0CF126E17E95}" type="sibTrans" cxnId="{FBA3A4CF-DEA5-D34B-9C04-5D885D40AA9F}">
      <dgm:prSet/>
      <dgm:spPr/>
      <dgm:t>
        <a:bodyPr/>
        <a:lstStyle/>
        <a:p>
          <a:endParaRPr lang="en-US"/>
        </a:p>
      </dgm:t>
    </dgm:pt>
    <dgm:pt modelId="{BCB0A14A-543A-A740-9F99-55D57AA05CB2}">
      <dgm:prSet phldrT="[Text]"/>
      <dgm:spPr/>
      <dgm:t>
        <a:bodyPr/>
        <a:lstStyle/>
        <a:p>
          <a:r>
            <a:rPr lang="en-US" dirty="0"/>
            <a:t>Seq Read unzipped file</a:t>
          </a:r>
        </a:p>
      </dgm:t>
    </dgm:pt>
    <dgm:pt modelId="{0FAD5F69-9652-8C4B-A4D9-29F6A0E07B5B}" type="parTrans" cxnId="{07DD32C0-61EF-7946-BED5-3459F55BAB7E}">
      <dgm:prSet/>
      <dgm:spPr/>
      <dgm:t>
        <a:bodyPr/>
        <a:lstStyle/>
        <a:p>
          <a:endParaRPr lang="en-US"/>
        </a:p>
      </dgm:t>
    </dgm:pt>
    <dgm:pt modelId="{57B8B4ED-F8E9-7749-9C5D-24C402BA0926}" type="sibTrans" cxnId="{07DD32C0-61EF-7946-BED5-3459F55BAB7E}">
      <dgm:prSet/>
      <dgm:spPr/>
      <dgm:t>
        <a:bodyPr/>
        <a:lstStyle/>
        <a:p>
          <a:endParaRPr lang="en-US"/>
        </a:p>
      </dgm:t>
    </dgm:pt>
    <dgm:pt modelId="{2A858729-1906-B04B-B0F1-A5EF0F6AD597}">
      <dgm:prSet phldrT="[Text]"/>
      <dgm:spPr/>
      <dgm:t>
        <a:bodyPr/>
        <a:lstStyle/>
        <a:p>
          <a:r>
            <a:rPr lang="en-US" dirty="0"/>
            <a:t>Seq Read unzipped file</a:t>
          </a:r>
        </a:p>
      </dgm:t>
    </dgm:pt>
    <dgm:pt modelId="{7828757B-897B-0442-A400-8C52758F6995}" type="parTrans" cxnId="{85B54526-02E6-1C48-BB1E-C823522C2155}">
      <dgm:prSet/>
      <dgm:spPr/>
      <dgm:t>
        <a:bodyPr/>
        <a:lstStyle/>
        <a:p>
          <a:endParaRPr lang="en-US"/>
        </a:p>
      </dgm:t>
    </dgm:pt>
    <dgm:pt modelId="{8E493AD6-1E93-8E48-8526-C7605781719E}" type="sibTrans" cxnId="{85B54526-02E6-1C48-BB1E-C823522C2155}">
      <dgm:prSet/>
      <dgm:spPr/>
      <dgm:t>
        <a:bodyPr/>
        <a:lstStyle/>
        <a:p>
          <a:endParaRPr lang="en-US"/>
        </a:p>
      </dgm:t>
    </dgm:pt>
    <dgm:pt modelId="{C7305DBB-DA2E-B243-9891-A8BB1CBDC031}">
      <dgm:prSet phldrT="[Text]"/>
      <dgm:spPr/>
      <dgm:t>
        <a:bodyPr/>
        <a:lstStyle/>
        <a:p>
          <a:r>
            <a:rPr lang="en-US" dirty="0"/>
            <a:t>… </a:t>
          </a:r>
        </a:p>
      </dgm:t>
    </dgm:pt>
    <dgm:pt modelId="{61AD6078-069C-8342-ABD9-A26EB47BDB91}" type="parTrans" cxnId="{556A0A29-A989-A949-9652-F995DDE875C0}">
      <dgm:prSet/>
      <dgm:spPr/>
      <dgm:t>
        <a:bodyPr/>
        <a:lstStyle/>
        <a:p>
          <a:endParaRPr lang="en-US"/>
        </a:p>
      </dgm:t>
    </dgm:pt>
    <dgm:pt modelId="{336AEB6C-5781-684E-9CC3-1C9E13E9FC48}" type="sibTrans" cxnId="{556A0A29-A989-A949-9652-F995DDE875C0}">
      <dgm:prSet/>
      <dgm:spPr/>
      <dgm:t>
        <a:bodyPr/>
        <a:lstStyle/>
        <a:p>
          <a:endParaRPr lang="en-US"/>
        </a:p>
      </dgm:t>
    </dgm:pt>
    <dgm:pt modelId="{A6C509CD-EE06-914C-826A-56537D46B9C2}" type="pres">
      <dgm:prSet presAssocID="{48DE2834-B71A-B343-9B4F-EF9CDD300F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E3DE59-B131-EC47-8DB8-1E1B4F13B333}" type="pres">
      <dgm:prSet presAssocID="{9EE50DFC-906D-9249-9AEE-8722021ED95D}" presName="hierRoot1" presStyleCnt="0">
        <dgm:presLayoutVars>
          <dgm:hierBranch val="init"/>
        </dgm:presLayoutVars>
      </dgm:prSet>
      <dgm:spPr/>
    </dgm:pt>
    <dgm:pt modelId="{44F6B54F-51A4-2C4B-A57D-6E6871D8C4D0}" type="pres">
      <dgm:prSet presAssocID="{9EE50DFC-906D-9249-9AEE-8722021ED95D}" presName="rootComposite1" presStyleCnt="0"/>
      <dgm:spPr/>
    </dgm:pt>
    <dgm:pt modelId="{7E89CB8F-8138-0948-AE2E-A2CC05CAD8FE}" type="pres">
      <dgm:prSet presAssocID="{9EE50DFC-906D-9249-9AEE-8722021ED95D}" presName="rootText1" presStyleLbl="node0" presStyleIdx="0" presStyleCnt="1" custScaleX="209800">
        <dgm:presLayoutVars>
          <dgm:chPref val="3"/>
        </dgm:presLayoutVars>
      </dgm:prSet>
      <dgm:spPr/>
    </dgm:pt>
    <dgm:pt modelId="{2F601046-5B0E-444D-95A5-FB726A77B767}" type="pres">
      <dgm:prSet presAssocID="{9EE50DFC-906D-9249-9AEE-8722021ED95D}" presName="rootConnector1" presStyleLbl="node1" presStyleIdx="0" presStyleCnt="0"/>
      <dgm:spPr/>
    </dgm:pt>
    <dgm:pt modelId="{A4408F0C-079D-034B-A1DB-022A34F14424}" type="pres">
      <dgm:prSet presAssocID="{9EE50DFC-906D-9249-9AEE-8722021ED95D}" presName="hierChild2" presStyleCnt="0"/>
      <dgm:spPr/>
    </dgm:pt>
    <dgm:pt modelId="{6E905258-41D5-EE48-95EF-76643788F69E}" type="pres">
      <dgm:prSet presAssocID="{0FAD5F69-9652-8C4B-A4D9-29F6A0E07B5B}" presName="Name37" presStyleLbl="parChTrans1D2" presStyleIdx="0" presStyleCnt="4"/>
      <dgm:spPr/>
    </dgm:pt>
    <dgm:pt modelId="{6914A429-B551-B542-91FC-182DA9608B0C}" type="pres">
      <dgm:prSet presAssocID="{BCB0A14A-543A-A740-9F99-55D57AA05CB2}" presName="hierRoot2" presStyleCnt="0">
        <dgm:presLayoutVars>
          <dgm:hierBranch val="init"/>
        </dgm:presLayoutVars>
      </dgm:prSet>
      <dgm:spPr/>
    </dgm:pt>
    <dgm:pt modelId="{F89CACE8-CFED-674C-BF08-BA1578CC1312}" type="pres">
      <dgm:prSet presAssocID="{BCB0A14A-543A-A740-9F99-55D57AA05CB2}" presName="rootComposite" presStyleCnt="0"/>
      <dgm:spPr/>
    </dgm:pt>
    <dgm:pt modelId="{C1737297-7BB1-484B-AB53-B6A343E09021}" type="pres">
      <dgm:prSet presAssocID="{BCB0A14A-543A-A740-9F99-55D57AA05CB2}" presName="rootText" presStyleLbl="node2" presStyleIdx="0" presStyleCnt="3">
        <dgm:presLayoutVars>
          <dgm:chPref val="3"/>
        </dgm:presLayoutVars>
      </dgm:prSet>
      <dgm:spPr/>
    </dgm:pt>
    <dgm:pt modelId="{634B18F9-2CE7-794A-96AF-2A856DDE4722}" type="pres">
      <dgm:prSet presAssocID="{BCB0A14A-543A-A740-9F99-55D57AA05CB2}" presName="rootConnector" presStyleLbl="node2" presStyleIdx="0" presStyleCnt="3"/>
      <dgm:spPr/>
    </dgm:pt>
    <dgm:pt modelId="{3D158749-B753-3C4D-980D-F16241B462F2}" type="pres">
      <dgm:prSet presAssocID="{BCB0A14A-543A-A740-9F99-55D57AA05CB2}" presName="hierChild4" presStyleCnt="0"/>
      <dgm:spPr/>
    </dgm:pt>
    <dgm:pt modelId="{B09035F1-11F9-E349-B49D-834F0B29C9FB}" type="pres">
      <dgm:prSet presAssocID="{BCB0A14A-543A-A740-9F99-55D57AA05CB2}" presName="hierChild5" presStyleCnt="0"/>
      <dgm:spPr/>
    </dgm:pt>
    <dgm:pt modelId="{2022FFC3-6525-FE43-85C0-81273118D9BF}" type="pres">
      <dgm:prSet presAssocID="{7828757B-897B-0442-A400-8C52758F6995}" presName="Name37" presStyleLbl="parChTrans1D2" presStyleIdx="1" presStyleCnt="4"/>
      <dgm:spPr/>
    </dgm:pt>
    <dgm:pt modelId="{8B340A76-FBDB-E74F-88CA-094349DA136E}" type="pres">
      <dgm:prSet presAssocID="{2A858729-1906-B04B-B0F1-A5EF0F6AD597}" presName="hierRoot2" presStyleCnt="0">
        <dgm:presLayoutVars>
          <dgm:hierBranch val="init"/>
        </dgm:presLayoutVars>
      </dgm:prSet>
      <dgm:spPr/>
    </dgm:pt>
    <dgm:pt modelId="{94C64E6B-AA4C-2F4F-B89C-165246F70782}" type="pres">
      <dgm:prSet presAssocID="{2A858729-1906-B04B-B0F1-A5EF0F6AD597}" presName="rootComposite" presStyleCnt="0"/>
      <dgm:spPr/>
    </dgm:pt>
    <dgm:pt modelId="{7F0998E8-78EB-454B-90C6-A84AC8E966C0}" type="pres">
      <dgm:prSet presAssocID="{2A858729-1906-B04B-B0F1-A5EF0F6AD597}" presName="rootText" presStyleLbl="node2" presStyleIdx="1" presStyleCnt="3">
        <dgm:presLayoutVars>
          <dgm:chPref val="3"/>
        </dgm:presLayoutVars>
      </dgm:prSet>
      <dgm:spPr/>
    </dgm:pt>
    <dgm:pt modelId="{B0940B59-FF2E-BD47-8C8D-A69AE85B8F7D}" type="pres">
      <dgm:prSet presAssocID="{2A858729-1906-B04B-B0F1-A5EF0F6AD597}" presName="rootConnector" presStyleLbl="node2" presStyleIdx="1" presStyleCnt="3"/>
      <dgm:spPr/>
    </dgm:pt>
    <dgm:pt modelId="{E8360A54-3629-0542-BAD3-EFEE8B871385}" type="pres">
      <dgm:prSet presAssocID="{2A858729-1906-B04B-B0F1-A5EF0F6AD597}" presName="hierChild4" presStyleCnt="0"/>
      <dgm:spPr/>
    </dgm:pt>
    <dgm:pt modelId="{DA67B729-422E-2946-8F79-12226F9A3B70}" type="pres">
      <dgm:prSet presAssocID="{2A858729-1906-B04B-B0F1-A5EF0F6AD597}" presName="hierChild5" presStyleCnt="0"/>
      <dgm:spPr/>
    </dgm:pt>
    <dgm:pt modelId="{2CB07D15-35CC-5A44-8146-A244D2F8EF60}" type="pres">
      <dgm:prSet presAssocID="{61AD6078-069C-8342-ABD9-A26EB47BDB91}" presName="Name37" presStyleLbl="parChTrans1D2" presStyleIdx="2" presStyleCnt="4"/>
      <dgm:spPr/>
    </dgm:pt>
    <dgm:pt modelId="{4488E5D3-285D-684B-A42E-AB3CCF0A188C}" type="pres">
      <dgm:prSet presAssocID="{C7305DBB-DA2E-B243-9891-A8BB1CBDC031}" presName="hierRoot2" presStyleCnt="0">
        <dgm:presLayoutVars>
          <dgm:hierBranch val="init"/>
        </dgm:presLayoutVars>
      </dgm:prSet>
      <dgm:spPr/>
    </dgm:pt>
    <dgm:pt modelId="{5A0D2E24-ECB2-ED4B-9858-E4142DDFF1FB}" type="pres">
      <dgm:prSet presAssocID="{C7305DBB-DA2E-B243-9891-A8BB1CBDC031}" presName="rootComposite" presStyleCnt="0"/>
      <dgm:spPr/>
    </dgm:pt>
    <dgm:pt modelId="{226C6FB2-9F67-2642-BC17-4DD4E5E91F78}" type="pres">
      <dgm:prSet presAssocID="{C7305DBB-DA2E-B243-9891-A8BB1CBDC031}" presName="rootText" presStyleLbl="node2" presStyleIdx="2" presStyleCnt="3">
        <dgm:presLayoutVars>
          <dgm:chPref val="3"/>
        </dgm:presLayoutVars>
      </dgm:prSet>
      <dgm:spPr/>
    </dgm:pt>
    <dgm:pt modelId="{EEC38902-E82C-4049-BE30-75669319F9CB}" type="pres">
      <dgm:prSet presAssocID="{C7305DBB-DA2E-B243-9891-A8BB1CBDC031}" presName="rootConnector" presStyleLbl="node2" presStyleIdx="2" presStyleCnt="3"/>
      <dgm:spPr/>
    </dgm:pt>
    <dgm:pt modelId="{7BBE698E-610C-9243-807B-3AC52A37D443}" type="pres">
      <dgm:prSet presAssocID="{C7305DBB-DA2E-B243-9891-A8BB1CBDC031}" presName="hierChild4" presStyleCnt="0"/>
      <dgm:spPr/>
    </dgm:pt>
    <dgm:pt modelId="{0101FA53-CB31-0742-B552-CC003ADD7783}" type="pres">
      <dgm:prSet presAssocID="{C7305DBB-DA2E-B243-9891-A8BB1CBDC031}" presName="hierChild5" presStyleCnt="0"/>
      <dgm:spPr/>
    </dgm:pt>
    <dgm:pt modelId="{97007C53-39C8-9C43-9AF1-FAF98E0CFB29}" type="pres">
      <dgm:prSet presAssocID="{9EE50DFC-906D-9249-9AEE-8722021ED95D}" presName="hierChild3" presStyleCnt="0"/>
      <dgm:spPr/>
    </dgm:pt>
    <dgm:pt modelId="{FDA57E96-11DE-2640-9CF1-D70B336484CF}" type="pres">
      <dgm:prSet presAssocID="{34E8521B-8EA3-B448-9A9F-75626CEC9680}" presName="Name111" presStyleLbl="parChTrans1D2" presStyleIdx="3" presStyleCnt="4"/>
      <dgm:spPr/>
    </dgm:pt>
    <dgm:pt modelId="{DF164BD3-2EEB-5349-95AF-5D725B7FD8D3}" type="pres">
      <dgm:prSet presAssocID="{4B89CFF1-C6E5-D147-9262-9682D3048A17}" presName="hierRoot3" presStyleCnt="0">
        <dgm:presLayoutVars>
          <dgm:hierBranch val="init"/>
        </dgm:presLayoutVars>
      </dgm:prSet>
      <dgm:spPr/>
    </dgm:pt>
    <dgm:pt modelId="{0C9B9474-C095-514B-8534-02521C8393AB}" type="pres">
      <dgm:prSet presAssocID="{4B89CFF1-C6E5-D147-9262-9682D3048A17}" presName="rootComposite3" presStyleCnt="0"/>
      <dgm:spPr/>
    </dgm:pt>
    <dgm:pt modelId="{F6EBCC15-3547-6B48-9012-49D290BF9EEE}" type="pres">
      <dgm:prSet presAssocID="{4B89CFF1-C6E5-D147-9262-9682D3048A17}" presName="rootText3" presStyleLbl="asst1" presStyleIdx="0" presStyleCnt="1">
        <dgm:presLayoutVars>
          <dgm:chPref val="3"/>
        </dgm:presLayoutVars>
      </dgm:prSet>
      <dgm:spPr/>
    </dgm:pt>
    <dgm:pt modelId="{1A77A400-665B-9344-B936-7193FE1F7379}" type="pres">
      <dgm:prSet presAssocID="{4B89CFF1-C6E5-D147-9262-9682D3048A17}" presName="rootConnector3" presStyleLbl="asst1" presStyleIdx="0" presStyleCnt="1"/>
      <dgm:spPr/>
    </dgm:pt>
    <dgm:pt modelId="{2A709072-6D54-C742-BF37-605C19445533}" type="pres">
      <dgm:prSet presAssocID="{4B89CFF1-C6E5-D147-9262-9682D3048A17}" presName="hierChild6" presStyleCnt="0"/>
      <dgm:spPr/>
    </dgm:pt>
    <dgm:pt modelId="{A344FB3E-54A3-8D44-94E3-D6306CE77A48}" type="pres">
      <dgm:prSet presAssocID="{4B89CFF1-C6E5-D147-9262-9682D3048A17}" presName="hierChild7" presStyleCnt="0"/>
      <dgm:spPr/>
    </dgm:pt>
  </dgm:ptLst>
  <dgm:cxnLst>
    <dgm:cxn modelId="{67AB1214-9B4D-B947-8AA6-8E040C2830EF}" type="presOf" srcId="{7828757B-897B-0442-A400-8C52758F6995}" destId="{2022FFC3-6525-FE43-85C0-81273118D9BF}" srcOrd="0" destOrd="0" presId="urn:microsoft.com/office/officeart/2005/8/layout/orgChart1"/>
    <dgm:cxn modelId="{5BB0C618-0791-B94D-A488-1CB549C34EB8}" type="presOf" srcId="{C7305DBB-DA2E-B243-9891-A8BB1CBDC031}" destId="{EEC38902-E82C-4049-BE30-75669319F9CB}" srcOrd="1" destOrd="0" presId="urn:microsoft.com/office/officeart/2005/8/layout/orgChart1"/>
    <dgm:cxn modelId="{85B54526-02E6-1C48-BB1E-C823522C2155}" srcId="{9EE50DFC-906D-9249-9AEE-8722021ED95D}" destId="{2A858729-1906-B04B-B0F1-A5EF0F6AD597}" srcOrd="2" destOrd="0" parTransId="{7828757B-897B-0442-A400-8C52758F6995}" sibTransId="{8E493AD6-1E93-8E48-8526-C7605781719E}"/>
    <dgm:cxn modelId="{556A0A29-A989-A949-9652-F995DDE875C0}" srcId="{9EE50DFC-906D-9249-9AEE-8722021ED95D}" destId="{C7305DBB-DA2E-B243-9891-A8BB1CBDC031}" srcOrd="3" destOrd="0" parTransId="{61AD6078-069C-8342-ABD9-A26EB47BDB91}" sibTransId="{336AEB6C-5781-684E-9CC3-1C9E13E9FC48}"/>
    <dgm:cxn modelId="{725ACC42-AFFD-3848-999F-6BA73AFA327F}" type="presOf" srcId="{9EE50DFC-906D-9249-9AEE-8722021ED95D}" destId="{2F601046-5B0E-444D-95A5-FB726A77B767}" srcOrd="1" destOrd="0" presId="urn:microsoft.com/office/officeart/2005/8/layout/orgChart1"/>
    <dgm:cxn modelId="{DEB0284F-93FA-734F-85D0-5A31AE249E4F}" type="presOf" srcId="{4B89CFF1-C6E5-D147-9262-9682D3048A17}" destId="{1A77A400-665B-9344-B936-7193FE1F7379}" srcOrd="1" destOrd="0" presId="urn:microsoft.com/office/officeart/2005/8/layout/orgChart1"/>
    <dgm:cxn modelId="{1ED83C55-F71A-4A45-93C4-AFB7CB5A82DA}" type="presOf" srcId="{48DE2834-B71A-B343-9B4F-EF9CDD300FB9}" destId="{A6C509CD-EE06-914C-826A-56537D46B9C2}" srcOrd="0" destOrd="0" presId="urn:microsoft.com/office/officeart/2005/8/layout/orgChart1"/>
    <dgm:cxn modelId="{17809E56-E499-F947-A9E3-3F6C28994578}" type="presOf" srcId="{9EE50DFC-906D-9249-9AEE-8722021ED95D}" destId="{7E89CB8F-8138-0948-AE2E-A2CC05CAD8FE}" srcOrd="0" destOrd="0" presId="urn:microsoft.com/office/officeart/2005/8/layout/orgChart1"/>
    <dgm:cxn modelId="{69381B60-8857-4548-8557-E26F031A9217}" type="presOf" srcId="{2A858729-1906-B04B-B0F1-A5EF0F6AD597}" destId="{7F0998E8-78EB-454B-90C6-A84AC8E966C0}" srcOrd="0" destOrd="0" presId="urn:microsoft.com/office/officeart/2005/8/layout/orgChart1"/>
    <dgm:cxn modelId="{0D8D0D64-2A56-5649-B1D9-22BDAE65E4C6}" srcId="{48DE2834-B71A-B343-9B4F-EF9CDD300FB9}" destId="{9EE50DFC-906D-9249-9AEE-8722021ED95D}" srcOrd="0" destOrd="0" parTransId="{A401C4CD-7EA8-6849-9A87-3345AE933619}" sibTransId="{18CEBC23-22E1-F44F-9403-E846FC241D82}"/>
    <dgm:cxn modelId="{F4BFAA68-8C11-8F48-B5F4-5A10DAB806F0}" type="presOf" srcId="{0FAD5F69-9652-8C4B-A4D9-29F6A0E07B5B}" destId="{6E905258-41D5-EE48-95EF-76643788F69E}" srcOrd="0" destOrd="0" presId="urn:microsoft.com/office/officeart/2005/8/layout/orgChart1"/>
    <dgm:cxn modelId="{C79A306C-7D36-914A-A7CE-8939A9AC004B}" type="presOf" srcId="{C7305DBB-DA2E-B243-9891-A8BB1CBDC031}" destId="{226C6FB2-9F67-2642-BC17-4DD4E5E91F78}" srcOrd="0" destOrd="0" presId="urn:microsoft.com/office/officeart/2005/8/layout/orgChart1"/>
    <dgm:cxn modelId="{C3CE3E82-14AC-FC43-9675-B6451D4797A5}" type="presOf" srcId="{2A858729-1906-B04B-B0F1-A5EF0F6AD597}" destId="{B0940B59-FF2E-BD47-8C8D-A69AE85B8F7D}" srcOrd="1" destOrd="0" presId="urn:microsoft.com/office/officeart/2005/8/layout/orgChart1"/>
    <dgm:cxn modelId="{6D827E85-F01D-7041-82B9-C4BA766FD404}" type="presOf" srcId="{BCB0A14A-543A-A740-9F99-55D57AA05CB2}" destId="{C1737297-7BB1-484B-AB53-B6A343E09021}" srcOrd="0" destOrd="0" presId="urn:microsoft.com/office/officeart/2005/8/layout/orgChart1"/>
    <dgm:cxn modelId="{00798086-22B5-F448-BDD4-93412011A267}" type="presOf" srcId="{BCB0A14A-543A-A740-9F99-55D57AA05CB2}" destId="{634B18F9-2CE7-794A-96AF-2A856DDE4722}" srcOrd="1" destOrd="0" presId="urn:microsoft.com/office/officeart/2005/8/layout/orgChart1"/>
    <dgm:cxn modelId="{A1647FA5-5B7B-E248-9731-F86F008D721A}" type="presOf" srcId="{4B89CFF1-C6E5-D147-9262-9682D3048A17}" destId="{F6EBCC15-3547-6B48-9012-49D290BF9EEE}" srcOrd="0" destOrd="0" presId="urn:microsoft.com/office/officeart/2005/8/layout/orgChart1"/>
    <dgm:cxn modelId="{07DD32C0-61EF-7946-BED5-3459F55BAB7E}" srcId="{9EE50DFC-906D-9249-9AEE-8722021ED95D}" destId="{BCB0A14A-543A-A740-9F99-55D57AA05CB2}" srcOrd="1" destOrd="0" parTransId="{0FAD5F69-9652-8C4B-A4D9-29F6A0E07B5B}" sibTransId="{57B8B4ED-F8E9-7749-9C5D-24C402BA0926}"/>
    <dgm:cxn modelId="{C5E94DCB-BB2C-6B41-B4E8-D8762EA201CB}" type="presOf" srcId="{34E8521B-8EA3-B448-9A9F-75626CEC9680}" destId="{FDA57E96-11DE-2640-9CF1-D70B336484CF}" srcOrd="0" destOrd="0" presId="urn:microsoft.com/office/officeart/2005/8/layout/orgChart1"/>
    <dgm:cxn modelId="{FBA3A4CF-DEA5-D34B-9C04-5D885D40AA9F}" srcId="{9EE50DFC-906D-9249-9AEE-8722021ED95D}" destId="{4B89CFF1-C6E5-D147-9262-9682D3048A17}" srcOrd="0" destOrd="0" parTransId="{34E8521B-8EA3-B448-9A9F-75626CEC9680}" sibTransId="{0478495D-ACCF-4C49-855B-0CF126E17E95}"/>
    <dgm:cxn modelId="{A37148D8-6E4D-5B4D-B69D-FF7B5CF59C1B}" type="presOf" srcId="{61AD6078-069C-8342-ABD9-A26EB47BDB91}" destId="{2CB07D15-35CC-5A44-8146-A244D2F8EF60}" srcOrd="0" destOrd="0" presId="urn:microsoft.com/office/officeart/2005/8/layout/orgChart1"/>
    <dgm:cxn modelId="{FBECE837-BE6B-EE4E-8C97-8901E64455B2}" type="presParOf" srcId="{A6C509CD-EE06-914C-826A-56537D46B9C2}" destId="{89E3DE59-B131-EC47-8DB8-1E1B4F13B333}" srcOrd="0" destOrd="0" presId="urn:microsoft.com/office/officeart/2005/8/layout/orgChart1"/>
    <dgm:cxn modelId="{9F27BE9E-CF48-1240-9AC7-F87D5C895271}" type="presParOf" srcId="{89E3DE59-B131-EC47-8DB8-1E1B4F13B333}" destId="{44F6B54F-51A4-2C4B-A57D-6E6871D8C4D0}" srcOrd="0" destOrd="0" presId="urn:microsoft.com/office/officeart/2005/8/layout/orgChart1"/>
    <dgm:cxn modelId="{DF221A42-7E5B-0749-9FC4-4888091802EB}" type="presParOf" srcId="{44F6B54F-51A4-2C4B-A57D-6E6871D8C4D0}" destId="{7E89CB8F-8138-0948-AE2E-A2CC05CAD8FE}" srcOrd="0" destOrd="0" presId="urn:microsoft.com/office/officeart/2005/8/layout/orgChart1"/>
    <dgm:cxn modelId="{9997BF0E-E41F-6B4D-92A9-A4E6B15C73CE}" type="presParOf" srcId="{44F6B54F-51A4-2C4B-A57D-6E6871D8C4D0}" destId="{2F601046-5B0E-444D-95A5-FB726A77B767}" srcOrd="1" destOrd="0" presId="urn:microsoft.com/office/officeart/2005/8/layout/orgChart1"/>
    <dgm:cxn modelId="{A039BD96-EED6-A440-B7AA-7B63047C79A7}" type="presParOf" srcId="{89E3DE59-B131-EC47-8DB8-1E1B4F13B333}" destId="{A4408F0C-079D-034B-A1DB-022A34F14424}" srcOrd="1" destOrd="0" presId="urn:microsoft.com/office/officeart/2005/8/layout/orgChart1"/>
    <dgm:cxn modelId="{15DD1091-36A6-8A4B-A51B-03405D93FE18}" type="presParOf" srcId="{A4408F0C-079D-034B-A1DB-022A34F14424}" destId="{6E905258-41D5-EE48-95EF-76643788F69E}" srcOrd="0" destOrd="0" presId="urn:microsoft.com/office/officeart/2005/8/layout/orgChart1"/>
    <dgm:cxn modelId="{673B35B8-8A60-6C4C-A033-30C00AE77FA1}" type="presParOf" srcId="{A4408F0C-079D-034B-A1DB-022A34F14424}" destId="{6914A429-B551-B542-91FC-182DA9608B0C}" srcOrd="1" destOrd="0" presId="urn:microsoft.com/office/officeart/2005/8/layout/orgChart1"/>
    <dgm:cxn modelId="{730FFDA7-7443-0B4A-9495-CBDE4FDFA834}" type="presParOf" srcId="{6914A429-B551-B542-91FC-182DA9608B0C}" destId="{F89CACE8-CFED-674C-BF08-BA1578CC1312}" srcOrd="0" destOrd="0" presId="urn:microsoft.com/office/officeart/2005/8/layout/orgChart1"/>
    <dgm:cxn modelId="{AE9E6101-E827-804A-A7DA-4812A82C2A78}" type="presParOf" srcId="{F89CACE8-CFED-674C-BF08-BA1578CC1312}" destId="{C1737297-7BB1-484B-AB53-B6A343E09021}" srcOrd="0" destOrd="0" presId="urn:microsoft.com/office/officeart/2005/8/layout/orgChart1"/>
    <dgm:cxn modelId="{E8A5907B-AC41-D146-A20C-CBCBAA860EB9}" type="presParOf" srcId="{F89CACE8-CFED-674C-BF08-BA1578CC1312}" destId="{634B18F9-2CE7-794A-96AF-2A856DDE4722}" srcOrd="1" destOrd="0" presId="urn:microsoft.com/office/officeart/2005/8/layout/orgChart1"/>
    <dgm:cxn modelId="{3F087577-8ADE-2740-908F-A52B388F9B8A}" type="presParOf" srcId="{6914A429-B551-B542-91FC-182DA9608B0C}" destId="{3D158749-B753-3C4D-980D-F16241B462F2}" srcOrd="1" destOrd="0" presId="urn:microsoft.com/office/officeart/2005/8/layout/orgChart1"/>
    <dgm:cxn modelId="{75463D64-1570-AB49-9279-243503C5AACC}" type="presParOf" srcId="{6914A429-B551-B542-91FC-182DA9608B0C}" destId="{B09035F1-11F9-E349-B49D-834F0B29C9FB}" srcOrd="2" destOrd="0" presId="urn:microsoft.com/office/officeart/2005/8/layout/orgChart1"/>
    <dgm:cxn modelId="{48FC77FF-9C39-9F49-9089-C2B6B52007D8}" type="presParOf" srcId="{A4408F0C-079D-034B-A1DB-022A34F14424}" destId="{2022FFC3-6525-FE43-85C0-81273118D9BF}" srcOrd="2" destOrd="0" presId="urn:microsoft.com/office/officeart/2005/8/layout/orgChart1"/>
    <dgm:cxn modelId="{FC3C5865-6086-C749-B29B-BC5651BCC393}" type="presParOf" srcId="{A4408F0C-079D-034B-A1DB-022A34F14424}" destId="{8B340A76-FBDB-E74F-88CA-094349DA136E}" srcOrd="3" destOrd="0" presId="urn:microsoft.com/office/officeart/2005/8/layout/orgChart1"/>
    <dgm:cxn modelId="{3E119480-A171-8B4B-A8BA-E7B110582894}" type="presParOf" srcId="{8B340A76-FBDB-E74F-88CA-094349DA136E}" destId="{94C64E6B-AA4C-2F4F-B89C-165246F70782}" srcOrd="0" destOrd="0" presId="urn:microsoft.com/office/officeart/2005/8/layout/orgChart1"/>
    <dgm:cxn modelId="{7FECA1B5-CEF5-A642-A3C2-E62AC93E7609}" type="presParOf" srcId="{94C64E6B-AA4C-2F4F-B89C-165246F70782}" destId="{7F0998E8-78EB-454B-90C6-A84AC8E966C0}" srcOrd="0" destOrd="0" presId="urn:microsoft.com/office/officeart/2005/8/layout/orgChart1"/>
    <dgm:cxn modelId="{EFB6D7F7-8BDC-EE44-B31E-B17127183068}" type="presParOf" srcId="{94C64E6B-AA4C-2F4F-B89C-165246F70782}" destId="{B0940B59-FF2E-BD47-8C8D-A69AE85B8F7D}" srcOrd="1" destOrd="0" presId="urn:microsoft.com/office/officeart/2005/8/layout/orgChart1"/>
    <dgm:cxn modelId="{BB3C90A1-1B71-F94A-9634-976C1AE0EBDF}" type="presParOf" srcId="{8B340A76-FBDB-E74F-88CA-094349DA136E}" destId="{E8360A54-3629-0542-BAD3-EFEE8B871385}" srcOrd="1" destOrd="0" presId="urn:microsoft.com/office/officeart/2005/8/layout/orgChart1"/>
    <dgm:cxn modelId="{503ADD88-89C6-084B-8EFE-F17067842158}" type="presParOf" srcId="{8B340A76-FBDB-E74F-88CA-094349DA136E}" destId="{DA67B729-422E-2946-8F79-12226F9A3B70}" srcOrd="2" destOrd="0" presId="urn:microsoft.com/office/officeart/2005/8/layout/orgChart1"/>
    <dgm:cxn modelId="{039BA99C-90B3-F944-A2C7-EA3BBE7A468D}" type="presParOf" srcId="{A4408F0C-079D-034B-A1DB-022A34F14424}" destId="{2CB07D15-35CC-5A44-8146-A244D2F8EF60}" srcOrd="4" destOrd="0" presId="urn:microsoft.com/office/officeart/2005/8/layout/orgChart1"/>
    <dgm:cxn modelId="{7F0C29E3-24DA-2844-BA46-A2348B22D16D}" type="presParOf" srcId="{A4408F0C-079D-034B-A1DB-022A34F14424}" destId="{4488E5D3-285D-684B-A42E-AB3CCF0A188C}" srcOrd="5" destOrd="0" presId="urn:microsoft.com/office/officeart/2005/8/layout/orgChart1"/>
    <dgm:cxn modelId="{503EE9E4-DCF0-A04B-AF90-57D72A9BAA1D}" type="presParOf" srcId="{4488E5D3-285D-684B-A42E-AB3CCF0A188C}" destId="{5A0D2E24-ECB2-ED4B-9858-E4142DDFF1FB}" srcOrd="0" destOrd="0" presId="urn:microsoft.com/office/officeart/2005/8/layout/orgChart1"/>
    <dgm:cxn modelId="{B3F450D6-287F-484F-9080-126F3500BA82}" type="presParOf" srcId="{5A0D2E24-ECB2-ED4B-9858-E4142DDFF1FB}" destId="{226C6FB2-9F67-2642-BC17-4DD4E5E91F78}" srcOrd="0" destOrd="0" presId="urn:microsoft.com/office/officeart/2005/8/layout/orgChart1"/>
    <dgm:cxn modelId="{7D08BAFA-0463-4F4C-A8B9-C942A3CCE4FB}" type="presParOf" srcId="{5A0D2E24-ECB2-ED4B-9858-E4142DDFF1FB}" destId="{EEC38902-E82C-4049-BE30-75669319F9CB}" srcOrd="1" destOrd="0" presId="urn:microsoft.com/office/officeart/2005/8/layout/orgChart1"/>
    <dgm:cxn modelId="{898A3A19-691A-6446-BB83-CECC04F0B011}" type="presParOf" srcId="{4488E5D3-285D-684B-A42E-AB3CCF0A188C}" destId="{7BBE698E-610C-9243-807B-3AC52A37D443}" srcOrd="1" destOrd="0" presId="urn:microsoft.com/office/officeart/2005/8/layout/orgChart1"/>
    <dgm:cxn modelId="{D9FDC392-29B6-C942-A4FA-8F9E39A9C428}" type="presParOf" srcId="{4488E5D3-285D-684B-A42E-AB3CCF0A188C}" destId="{0101FA53-CB31-0742-B552-CC003ADD7783}" srcOrd="2" destOrd="0" presId="urn:microsoft.com/office/officeart/2005/8/layout/orgChart1"/>
    <dgm:cxn modelId="{D6950742-7D9B-F94F-8A81-30BF9C95C2FF}" type="presParOf" srcId="{89E3DE59-B131-EC47-8DB8-1E1B4F13B333}" destId="{97007C53-39C8-9C43-9AF1-FAF98E0CFB29}" srcOrd="2" destOrd="0" presId="urn:microsoft.com/office/officeart/2005/8/layout/orgChart1"/>
    <dgm:cxn modelId="{C7AA27F6-A136-5C44-8FC6-562F6C9DC2A7}" type="presParOf" srcId="{97007C53-39C8-9C43-9AF1-FAF98E0CFB29}" destId="{FDA57E96-11DE-2640-9CF1-D70B336484CF}" srcOrd="0" destOrd="0" presId="urn:microsoft.com/office/officeart/2005/8/layout/orgChart1"/>
    <dgm:cxn modelId="{3E189F9D-FB25-1A40-89E2-3230777E3312}" type="presParOf" srcId="{97007C53-39C8-9C43-9AF1-FAF98E0CFB29}" destId="{DF164BD3-2EEB-5349-95AF-5D725B7FD8D3}" srcOrd="1" destOrd="0" presId="urn:microsoft.com/office/officeart/2005/8/layout/orgChart1"/>
    <dgm:cxn modelId="{AE294F86-89C8-F540-8F10-9D3BE1489671}" type="presParOf" srcId="{DF164BD3-2EEB-5349-95AF-5D725B7FD8D3}" destId="{0C9B9474-C095-514B-8534-02521C8393AB}" srcOrd="0" destOrd="0" presId="urn:microsoft.com/office/officeart/2005/8/layout/orgChart1"/>
    <dgm:cxn modelId="{2A585AE1-4DF4-424A-913F-830A0CBE7AED}" type="presParOf" srcId="{0C9B9474-C095-514B-8534-02521C8393AB}" destId="{F6EBCC15-3547-6B48-9012-49D290BF9EEE}" srcOrd="0" destOrd="0" presId="urn:microsoft.com/office/officeart/2005/8/layout/orgChart1"/>
    <dgm:cxn modelId="{5B7B4B92-3433-654E-9D01-7F4A0F44539C}" type="presParOf" srcId="{0C9B9474-C095-514B-8534-02521C8393AB}" destId="{1A77A400-665B-9344-B936-7193FE1F7379}" srcOrd="1" destOrd="0" presId="urn:microsoft.com/office/officeart/2005/8/layout/orgChart1"/>
    <dgm:cxn modelId="{18228D97-6363-B24A-AFE6-2509A4CFC796}" type="presParOf" srcId="{DF164BD3-2EEB-5349-95AF-5D725B7FD8D3}" destId="{2A709072-6D54-C742-BF37-605C19445533}" srcOrd="1" destOrd="0" presId="urn:microsoft.com/office/officeart/2005/8/layout/orgChart1"/>
    <dgm:cxn modelId="{F0432A6A-915B-FC4B-BA54-38EE7AAEF3A4}" type="presParOf" srcId="{DF164BD3-2EEB-5349-95AF-5D725B7FD8D3}" destId="{A344FB3E-54A3-8D44-94E3-D6306CE77A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E2834-B71A-B343-9B4F-EF9CDD300FB9}" type="doc">
      <dgm:prSet loTypeId="urn:microsoft.com/office/officeart/2005/8/layout/orgChar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EE50DFC-906D-9249-9AEE-8722021ED95D}">
      <dgm:prSet phldrT="[Text]"/>
      <dgm:spPr/>
      <dgm:t>
        <a:bodyPr/>
        <a:lstStyle/>
        <a:p>
          <a:r>
            <a:rPr lang="en-US" dirty="0"/>
            <a:t>/path2results/</a:t>
          </a:r>
          <a:r>
            <a:rPr lang="en-US" dirty="0" err="1"/>
            <a:t>teamName</a:t>
          </a:r>
          <a:r>
            <a:rPr lang="en-US" dirty="0"/>
            <a:t>/</a:t>
          </a:r>
          <a:r>
            <a:rPr lang="en-US" dirty="0" err="1"/>
            <a:t>projectName</a:t>
          </a:r>
          <a:r>
            <a:rPr lang="en-US" dirty="0"/>
            <a:t>/</a:t>
          </a:r>
          <a:r>
            <a:rPr lang="en-US" b="1" dirty="0" err="1">
              <a:solidFill>
                <a:srgbClr val="FF0000"/>
              </a:solidFill>
            </a:rPr>
            <a:t>runID</a:t>
          </a:r>
          <a:endParaRPr lang="en-US" b="1" dirty="0">
            <a:solidFill>
              <a:srgbClr val="FF0000"/>
            </a:solidFill>
          </a:endParaRPr>
        </a:p>
      </dgm:t>
    </dgm:pt>
    <dgm:pt modelId="{A401C4CD-7EA8-6849-9A87-3345AE933619}" type="parTrans" cxnId="{0D8D0D64-2A56-5649-B1D9-22BDAE65E4C6}">
      <dgm:prSet/>
      <dgm:spPr/>
      <dgm:t>
        <a:bodyPr/>
        <a:lstStyle/>
        <a:p>
          <a:endParaRPr lang="en-US"/>
        </a:p>
      </dgm:t>
    </dgm:pt>
    <dgm:pt modelId="{18CEBC23-22E1-F44F-9403-E846FC241D82}" type="sibTrans" cxnId="{0D8D0D64-2A56-5649-B1D9-22BDAE65E4C6}">
      <dgm:prSet/>
      <dgm:spPr/>
      <dgm:t>
        <a:bodyPr/>
        <a:lstStyle/>
        <a:p>
          <a:endParaRPr lang="en-US"/>
        </a:p>
      </dgm:t>
    </dgm:pt>
    <dgm:pt modelId="{4B89CFF1-C6E5-D147-9262-9682D3048A17}" type="asst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cfgs</a:t>
          </a:r>
          <a:endParaRPr lang="en-US" dirty="0"/>
        </a:p>
      </dgm:t>
    </dgm:pt>
    <dgm:pt modelId="{34E8521B-8EA3-B448-9A9F-75626CEC9680}" type="parTrans" cxnId="{FBA3A4CF-DEA5-D34B-9C04-5D885D40AA9F}">
      <dgm:prSet/>
      <dgm:spPr/>
      <dgm:t>
        <a:bodyPr/>
        <a:lstStyle/>
        <a:p>
          <a:endParaRPr lang="en-US"/>
        </a:p>
      </dgm:t>
    </dgm:pt>
    <dgm:pt modelId="{0478495D-ACCF-4C49-855B-0CF126E17E95}" type="sibTrans" cxnId="{FBA3A4CF-DEA5-D34B-9C04-5D885D40AA9F}">
      <dgm:prSet/>
      <dgm:spPr/>
      <dgm:t>
        <a:bodyPr/>
        <a:lstStyle/>
        <a:p>
          <a:endParaRPr lang="en-US"/>
        </a:p>
      </dgm:t>
    </dgm:pt>
    <dgm:pt modelId="{BCB0A14A-543A-A740-9F99-55D57AA05CB2}">
      <dgm:prSet phldrT="[Text]"/>
      <dgm:spPr/>
      <dgm:t>
        <a:bodyPr/>
        <a:lstStyle/>
        <a:p>
          <a:r>
            <a:rPr lang="en-US" dirty="0"/>
            <a:t>Sample1/</a:t>
          </a:r>
        </a:p>
      </dgm:t>
    </dgm:pt>
    <dgm:pt modelId="{0FAD5F69-9652-8C4B-A4D9-29F6A0E07B5B}" type="parTrans" cxnId="{07DD32C0-61EF-7946-BED5-3459F55BAB7E}">
      <dgm:prSet/>
      <dgm:spPr/>
      <dgm:t>
        <a:bodyPr/>
        <a:lstStyle/>
        <a:p>
          <a:endParaRPr lang="en-US"/>
        </a:p>
      </dgm:t>
    </dgm:pt>
    <dgm:pt modelId="{57B8B4ED-F8E9-7749-9C5D-24C402BA0926}" type="sibTrans" cxnId="{07DD32C0-61EF-7946-BED5-3459F55BAB7E}">
      <dgm:prSet/>
      <dgm:spPr/>
      <dgm:t>
        <a:bodyPr/>
        <a:lstStyle/>
        <a:p>
          <a:endParaRPr lang="en-US"/>
        </a:p>
      </dgm:t>
    </dgm:pt>
    <dgm:pt modelId="{2A858729-1906-B04B-B0F1-A5EF0F6AD597}">
      <dgm:prSet phldrT="[Text]"/>
      <dgm:spPr/>
      <dgm:t>
        <a:bodyPr/>
        <a:lstStyle/>
        <a:p>
          <a:r>
            <a:rPr lang="en-US" dirty="0"/>
            <a:t>Sample2/</a:t>
          </a:r>
        </a:p>
      </dgm:t>
    </dgm:pt>
    <dgm:pt modelId="{7828757B-897B-0442-A400-8C52758F6995}" type="parTrans" cxnId="{85B54526-02E6-1C48-BB1E-C823522C2155}">
      <dgm:prSet/>
      <dgm:spPr/>
      <dgm:t>
        <a:bodyPr/>
        <a:lstStyle/>
        <a:p>
          <a:endParaRPr lang="en-US"/>
        </a:p>
      </dgm:t>
    </dgm:pt>
    <dgm:pt modelId="{8E493AD6-1E93-8E48-8526-C7605781719E}" type="sibTrans" cxnId="{85B54526-02E6-1C48-BB1E-C823522C2155}">
      <dgm:prSet/>
      <dgm:spPr/>
      <dgm:t>
        <a:bodyPr/>
        <a:lstStyle/>
        <a:p>
          <a:endParaRPr lang="en-US"/>
        </a:p>
      </dgm:t>
    </dgm:pt>
    <dgm:pt modelId="{C7305DBB-DA2E-B243-9891-A8BB1CBDC031}">
      <dgm:prSet phldrT="[Text]"/>
      <dgm:spPr/>
      <dgm:t>
        <a:bodyPr/>
        <a:lstStyle/>
        <a:p>
          <a:r>
            <a:rPr lang="en-US"/>
            <a:t>… </a:t>
          </a:r>
          <a:endParaRPr lang="en-US" dirty="0"/>
        </a:p>
      </dgm:t>
    </dgm:pt>
    <dgm:pt modelId="{61AD6078-069C-8342-ABD9-A26EB47BDB91}" type="parTrans" cxnId="{556A0A29-A989-A949-9652-F995DDE875C0}">
      <dgm:prSet/>
      <dgm:spPr/>
      <dgm:t>
        <a:bodyPr/>
        <a:lstStyle/>
        <a:p>
          <a:endParaRPr lang="en-US"/>
        </a:p>
      </dgm:t>
    </dgm:pt>
    <dgm:pt modelId="{336AEB6C-5781-684E-9CC3-1C9E13E9FC48}" type="sibTrans" cxnId="{556A0A29-A989-A949-9652-F995DDE875C0}">
      <dgm:prSet/>
      <dgm:spPr/>
      <dgm:t>
        <a:bodyPr/>
        <a:lstStyle/>
        <a:p>
          <a:endParaRPr lang="en-US"/>
        </a:p>
      </dgm:t>
    </dgm:pt>
    <dgm:pt modelId="{A2C8C8D5-5C51-2F44-A695-43E9DF6DAD47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Logs/</a:t>
          </a:r>
        </a:p>
      </dgm:t>
    </dgm:pt>
    <dgm:pt modelId="{B8B70935-234F-BD4A-90B1-6E729EF09C02}" type="parTrans" cxnId="{2858C2D3-FE25-CD42-8AE7-71B53131C40C}">
      <dgm:prSet/>
      <dgm:spPr/>
      <dgm:t>
        <a:bodyPr/>
        <a:lstStyle/>
        <a:p>
          <a:endParaRPr lang="en-US"/>
        </a:p>
      </dgm:t>
    </dgm:pt>
    <dgm:pt modelId="{E82CCC74-6111-1944-9375-7603465C6A8D}" type="sibTrans" cxnId="{2858C2D3-FE25-CD42-8AE7-71B53131C40C}">
      <dgm:prSet/>
      <dgm:spPr/>
      <dgm:t>
        <a:bodyPr/>
        <a:lstStyle/>
        <a:p>
          <a:endParaRPr lang="en-US"/>
        </a:p>
      </dgm:t>
    </dgm:pt>
    <dgm:pt modelId="{629E0AE5-25E1-264B-8919-CB6011D87B78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Script1.log</a:t>
          </a:r>
        </a:p>
      </dgm:t>
    </dgm:pt>
    <dgm:pt modelId="{2FB9543E-CE47-2C4C-B986-94AF0A77F43A}" type="parTrans" cxnId="{AE2F1D9D-91BE-6642-BDF8-51B080330472}">
      <dgm:prSet/>
      <dgm:spPr/>
      <dgm:t>
        <a:bodyPr/>
        <a:lstStyle/>
        <a:p>
          <a:endParaRPr lang="en-US"/>
        </a:p>
      </dgm:t>
    </dgm:pt>
    <dgm:pt modelId="{C8FC7BB7-4BD7-B44B-9C1F-F46F4F67E1B5}" type="sibTrans" cxnId="{AE2F1D9D-91BE-6642-BDF8-51B080330472}">
      <dgm:prSet/>
      <dgm:spPr/>
      <dgm:t>
        <a:bodyPr/>
        <a:lstStyle/>
        <a:p>
          <a:endParaRPr lang="en-US"/>
        </a:p>
      </dgm:t>
    </dgm:pt>
    <dgm:pt modelId="{9249361A-0D6B-1D41-846C-CD294C6D9707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err="1"/>
            <a:t>Scriptn.log</a:t>
          </a:r>
          <a:endParaRPr lang="en-US" dirty="0"/>
        </a:p>
      </dgm:t>
    </dgm:pt>
    <dgm:pt modelId="{F82690E5-8940-594A-B930-6CEFA068F748}" type="parTrans" cxnId="{7799486A-B40F-2740-81A7-A4E91155E3B4}">
      <dgm:prSet/>
      <dgm:spPr/>
      <dgm:t>
        <a:bodyPr/>
        <a:lstStyle/>
        <a:p>
          <a:endParaRPr lang="en-US"/>
        </a:p>
      </dgm:t>
    </dgm:pt>
    <dgm:pt modelId="{DC03E56B-E06A-FE4C-91FC-19451704C150}" type="sibTrans" cxnId="{7799486A-B40F-2740-81A7-A4E91155E3B4}">
      <dgm:prSet/>
      <dgm:spPr/>
      <dgm:t>
        <a:bodyPr/>
        <a:lstStyle/>
        <a:p>
          <a:endParaRPr lang="en-US"/>
        </a:p>
      </dgm:t>
    </dgm:pt>
    <dgm:pt modelId="{CD58FB2B-779C-9A49-9FD4-6088DA9E2466}" type="asst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project main config file</a:t>
          </a:r>
        </a:p>
      </dgm:t>
    </dgm:pt>
    <dgm:pt modelId="{325C4580-875A-BF47-B839-3F3591283B7E}" type="parTrans" cxnId="{704AD24E-AA0C-0D48-92D2-A08C6FA50E4E}">
      <dgm:prSet/>
      <dgm:spPr/>
      <dgm:t>
        <a:bodyPr/>
        <a:lstStyle/>
        <a:p>
          <a:endParaRPr lang="en-US"/>
        </a:p>
      </dgm:t>
    </dgm:pt>
    <dgm:pt modelId="{A7C187DB-C9DD-8349-9F25-2484076FFD33}" type="sibTrans" cxnId="{704AD24E-AA0C-0D48-92D2-A08C6FA50E4E}">
      <dgm:prSet/>
      <dgm:spPr/>
      <dgm:t>
        <a:bodyPr/>
        <a:lstStyle/>
        <a:p>
          <a:endParaRPr lang="en-US"/>
        </a:p>
      </dgm:t>
    </dgm:pt>
    <dgm:pt modelId="{62336703-BB46-3143-A5EE-825E22CBB4AF}" type="asst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json template</a:t>
          </a:r>
        </a:p>
      </dgm:t>
    </dgm:pt>
    <dgm:pt modelId="{3871C6FB-83E7-E742-9448-3A2976BCB734}" type="parTrans" cxnId="{D2F0EC97-3290-4842-A3CA-35C557710676}">
      <dgm:prSet/>
      <dgm:spPr/>
      <dgm:t>
        <a:bodyPr/>
        <a:lstStyle/>
        <a:p>
          <a:endParaRPr lang="en-US"/>
        </a:p>
      </dgm:t>
    </dgm:pt>
    <dgm:pt modelId="{3FEF8F67-7BE5-494C-83DD-C86FFB0BAE4C}" type="sibTrans" cxnId="{D2F0EC97-3290-4842-A3CA-35C557710676}">
      <dgm:prSet/>
      <dgm:spPr/>
      <dgm:t>
        <a:bodyPr/>
        <a:lstStyle/>
        <a:p>
          <a:endParaRPr lang="en-US"/>
        </a:p>
      </dgm:t>
    </dgm:pt>
    <dgm:pt modelId="{A6C509CD-EE06-914C-826A-56537D46B9C2}" type="pres">
      <dgm:prSet presAssocID="{48DE2834-B71A-B343-9B4F-EF9CDD300F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E3DE59-B131-EC47-8DB8-1E1B4F13B333}" type="pres">
      <dgm:prSet presAssocID="{9EE50DFC-906D-9249-9AEE-8722021ED95D}" presName="hierRoot1" presStyleCnt="0">
        <dgm:presLayoutVars>
          <dgm:hierBranch val="init"/>
        </dgm:presLayoutVars>
      </dgm:prSet>
      <dgm:spPr/>
    </dgm:pt>
    <dgm:pt modelId="{44F6B54F-51A4-2C4B-A57D-6E6871D8C4D0}" type="pres">
      <dgm:prSet presAssocID="{9EE50DFC-906D-9249-9AEE-8722021ED95D}" presName="rootComposite1" presStyleCnt="0"/>
      <dgm:spPr/>
    </dgm:pt>
    <dgm:pt modelId="{7E89CB8F-8138-0948-AE2E-A2CC05CAD8FE}" type="pres">
      <dgm:prSet presAssocID="{9EE50DFC-906D-9249-9AEE-8722021ED95D}" presName="rootText1" presStyleLbl="node0" presStyleIdx="0" presStyleCnt="1" custScaleX="209800">
        <dgm:presLayoutVars>
          <dgm:chPref val="3"/>
        </dgm:presLayoutVars>
      </dgm:prSet>
      <dgm:spPr/>
    </dgm:pt>
    <dgm:pt modelId="{2F601046-5B0E-444D-95A5-FB726A77B767}" type="pres">
      <dgm:prSet presAssocID="{9EE50DFC-906D-9249-9AEE-8722021ED95D}" presName="rootConnector1" presStyleLbl="node1" presStyleIdx="0" presStyleCnt="0"/>
      <dgm:spPr/>
    </dgm:pt>
    <dgm:pt modelId="{A4408F0C-079D-034B-A1DB-022A34F14424}" type="pres">
      <dgm:prSet presAssocID="{9EE50DFC-906D-9249-9AEE-8722021ED95D}" presName="hierChild2" presStyleCnt="0"/>
      <dgm:spPr/>
    </dgm:pt>
    <dgm:pt modelId="{6E905258-41D5-EE48-95EF-76643788F69E}" type="pres">
      <dgm:prSet presAssocID="{0FAD5F69-9652-8C4B-A4D9-29F6A0E07B5B}" presName="Name37" presStyleLbl="parChTrans1D2" presStyleIdx="0" presStyleCnt="5"/>
      <dgm:spPr/>
    </dgm:pt>
    <dgm:pt modelId="{6914A429-B551-B542-91FC-182DA9608B0C}" type="pres">
      <dgm:prSet presAssocID="{BCB0A14A-543A-A740-9F99-55D57AA05CB2}" presName="hierRoot2" presStyleCnt="0">
        <dgm:presLayoutVars>
          <dgm:hierBranch val="init"/>
        </dgm:presLayoutVars>
      </dgm:prSet>
      <dgm:spPr/>
    </dgm:pt>
    <dgm:pt modelId="{F89CACE8-CFED-674C-BF08-BA1578CC1312}" type="pres">
      <dgm:prSet presAssocID="{BCB0A14A-543A-A740-9F99-55D57AA05CB2}" presName="rootComposite" presStyleCnt="0"/>
      <dgm:spPr/>
    </dgm:pt>
    <dgm:pt modelId="{C1737297-7BB1-484B-AB53-B6A343E09021}" type="pres">
      <dgm:prSet presAssocID="{BCB0A14A-543A-A740-9F99-55D57AA05CB2}" presName="rootText" presStyleLbl="node2" presStyleIdx="0" presStyleCnt="3">
        <dgm:presLayoutVars>
          <dgm:chPref val="3"/>
        </dgm:presLayoutVars>
      </dgm:prSet>
      <dgm:spPr/>
    </dgm:pt>
    <dgm:pt modelId="{634B18F9-2CE7-794A-96AF-2A856DDE4722}" type="pres">
      <dgm:prSet presAssocID="{BCB0A14A-543A-A740-9F99-55D57AA05CB2}" presName="rootConnector" presStyleLbl="node2" presStyleIdx="0" presStyleCnt="3"/>
      <dgm:spPr/>
    </dgm:pt>
    <dgm:pt modelId="{3D158749-B753-3C4D-980D-F16241B462F2}" type="pres">
      <dgm:prSet presAssocID="{BCB0A14A-543A-A740-9F99-55D57AA05CB2}" presName="hierChild4" presStyleCnt="0"/>
      <dgm:spPr/>
    </dgm:pt>
    <dgm:pt modelId="{B09035F1-11F9-E349-B49D-834F0B29C9FB}" type="pres">
      <dgm:prSet presAssocID="{BCB0A14A-543A-A740-9F99-55D57AA05CB2}" presName="hierChild5" presStyleCnt="0"/>
      <dgm:spPr/>
    </dgm:pt>
    <dgm:pt modelId="{2022FFC3-6525-FE43-85C0-81273118D9BF}" type="pres">
      <dgm:prSet presAssocID="{7828757B-897B-0442-A400-8C52758F6995}" presName="Name37" presStyleLbl="parChTrans1D2" presStyleIdx="1" presStyleCnt="5"/>
      <dgm:spPr/>
    </dgm:pt>
    <dgm:pt modelId="{8B340A76-FBDB-E74F-88CA-094349DA136E}" type="pres">
      <dgm:prSet presAssocID="{2A858729-1906-B04B-B0F1-A5EF0F6AD597}" presName="hierRoot2" presStyleCnt="0">
        <dgm:presLayoutVars>
          <dgm:hierBranch val="init"/>
        </dgm:presLayoutVars>
      </dgm:prSet>
      <dgm:spPr/>
    </dgm:pt>
    <dgm:pt modelId="{94C64E6B-AA4C-2F4F-B89C-165246F70782}" type="pres">
      <dgm:prSet presAssocID="{2A858729-1906-B04B-B0F1-A5EF0F6AD597}" presName="rootComposite" presStyleCnt="0"/>
      <dgm:spPr/>
    </dgm:pt>
    <dgm:pt modelId="{7F0998E8-78EB-454B-90C6-A84AC8E966C0}" type="pres">
      <dgm:prSet presAssocID="{2A858729-1906-B04B-B0F1-A5EF0F6AD597}" presName="rootText" presStyleLbl="node2" presStyleIdx="1" presStyleCnt="3">
        <dgm:presLayoutVars>
          <dgm:chPref val="3"/>
        </dgm:presLayoutVars>
      </dgm:prSet>
      <dgm:spPr/>
    </dgm:pt>
    <dgm:pt modelId="{B0940B59-FF2E-BD47-8C8D-A69AE85B8F7D}" type="pres">
      <dgm:prSet presAssocID="{2A858729-1906-B04B-B0F1-A5EF0F6AD597}" presName="rootConnector" presStyleLbl="node2" presStyleIdx="1" presStyleCnt="3"/>
      <dgm:spPr/>
    </dgm:pt>
    <dgm:pt modelId="{E8360A54-3629-0542-BAD3-EFEE8B871385}" type="pres">
      <dgm:prSet presAssocID="{2A858729-1906-B04B-B0F1-A5EF0F6AD597}" presName="hierChild4" presStyleCnt="0"/>
      <dgm:spPr/>
    </dgm:pt>
    <dgm:pt modelId="{DA67B729-422E-2946-8F79-12226F9A3B70}" type="pres">
      <dgm:prSet presAssocID="{2A858729-1906-B04B-B0F1-A5EF0F6AD597}" presName="hierChild5" presStyleCnt="0"/>
      <dgm:spPr/>
    </dgm:pt>
    <dgm:pt modelId="{2CB07D15-35CC-5A44-8146-A244D2F8EF60}" type="pres">
      <dgm:prSet presAssocID="{61AD6078-069C-8342-ABD9-A26EB47BDB91}" presName="Name37" presStyleLbl="parChTrans1D2" presStyleIdx="2" presStyleCnt="5"/>
      <dgm:spPr/>
    </dgm:pt>
    <dgm:pt modelId="{4488E5D3-285D-684B-A42E-AB3CCF0A188C}" type="pres">
      <dgm:prSet presAssocID="{C7305DBB-DA2E-B243-9891-A8BB1CBDC031}" presName="hierRoot2" presStyleCnt="0">
        <dgm:presLayoutVars>
          <dgm:hierBranch val="init"/>
        </dgm:presLayoutVars>
      </dgm:prSet>
      <dgm:spPr/>
    </dgm:pt>
    <dgm:pt modelId="{5A0D2E24-ECB2-ED4B-9858-E4142DDFF1FB}" type="pres">
      <dgm:prSet presAssocID="{C7305DBB-DA2E-B243-9891-A8BB1CBDC031}" presName="rootComposite" presStyleCnt="0"/>
      <dgm:spPr/>
    </dgm:pt>
    <dgm:pt modelId="{226C6FB2-9F67-2642-BC17-4DD4E5E91F78}" type="pres">
      <dgm:prSet presAssocID="{C7305DBB-DA2E-B243-9891-A8BB1CBDC031}" presName="rootText" presStyleLbl="node2" presStyleIdx="2" presStyleCnt="3">
        <dgm:presLayoutVars>
          <dgm:chPref val="3"/>
        </dgm:presLayoutVars>
      </dgm:prSet>
      <dgm:spPr/>
    </dgm:pt>
    <dgm:pt modelId="{EEC38902-E82C-4049-BE30-75669319F9CB}" type="pres">
      <dgm:prSet presAssocID="{C7305DBB-DA2E-B243-9891-A8BB1CBDC031}" presName="rootConnector" presStyleLbl="node2" presStyleIdx="2" presStyleCnt="3"/>
      <dgm:spPr/>
    </dgm:pt>
    <dgm:pt modelId="{7BBE698E-610C-9243-807B-3AC52A37D443}" type="pres">
      <dgm:prSet presAssocID="{C7305DBB-DA2E-B243-9891-A8BB1CBDC031}" presName="hierChild4" presStyleCnt="0"/>
      <dgm:spPr/>
    </dgm:pt>
    <dgm:pt modelId="{0101FA53-CB31-0742-B552-CC003ADD7783}" type="pres">
      <dgm:prSet presAssocID="{C7305DBB-DA2E-B243-9891-A8BB1CBDC031}" presName="hierChild5" presStyleCnt="0"/>
      <dgm:spPr/>
    </dgm:pt>
    <dgm:pt modelId="{97007C53-39C8-9C43-9AF1-FAF98E0CFB29}" type="pres">
      <dgm:prSet presAssocID="{9EE50DFC-906D-9249-9AEE-8722021ED95D}" presName="hierChild3" presStyleCnt="0"/>
      <dgm:spPr/>
    </dgm:pt>
    <dgm:pt modelId="{FDA57E96-11DE-2640-9CF1-D70B336484CF}" type="pres">
      <dgm:prSet presAssocID="{34E8521B-8EA3-B448-9A9F-75626CEC9680}" presName="Name111" presStyleLbl="parChTrans1D2" presStyleIdx="3" presStyleCnt="5"/>
      <dgm:spPr/>
    </dgm:pt>
    <dgm:pt modelId="{DF164BD3-2EEB-5349-95AF-5D725B7FD8D3}" type="pres">
      <dgm:prSet presAssocID="{4B89CFF1-C6E5-D147-9262-9682D3048A17}" presName="hierRoot3" presStyleCnt="0">
        <dgm:presLayoutVars>
          <dgm:hierBranch val="init"/>
        </dgm:presLayoutVars>
      </dgm:prSet>
      <dgm:spPr/>
    </dgm:pt>
    <dgm:pt modelId="{0C9B9474-C095-514B-8534-02521C8393AB}" type="pres">
      <dgm:prSet presAssocID="{4B89CFF1-C6E5-D147-9262-9682D3048A17}" presName="rootComposite3" presStyleCnt="0"/>
      <dgm:spPr/>
    </dgm:pt>
    <dgm:pt modelId="{F6EBCC15-3547-6B48-9012-49D290BF9EEE}" type="pres">
      <dgm:prSet presAssocID="{4B89CFF1-C6E5-D147-9262-9682D3048A17}" presName="rootText3" presStyleLbl="asst1" presStyleIdx="0" presStyleCnt="6">
        <dgm:presLayoutVars>
          <dgm:chPref val="3"/>
        </dgm:presLayoutVars>
      </dgm:prSet>
      <dgm:spPr/>
    </dgm:pt>
    <dgm:pt modelId="{1A77A400-665B-9344-B936-7193FE1F7379}" type="pres">
      <dgm:prSet presAssocID="{4B89CFF1-C6E5-D147-9262-9682D3048A17}" presName="rootConnector3" presStyleLbl="asst1" presStyleIdx="0" presStyleCnt="6"/>
      <dgm:spPr/>
    </dgm:pt>
    <dgm:pt modelId="{2A709072-6D54-C742-BF37-605C19445533}" type="pres">
      <dgm:prSet presAssocID="{4B89CFF1-C6E5-D147-9262-9682D3048A17}" presName="hierChild6" presStyleCnt="0"/>
      <dgm:spPr/>
    </dgm:pt>
    <dgm:pt modelId="{A344FB3E-54A3-8D44-94E3-D6306CE77A48}" type="pres">
      <dgm:prSet presAssocID="{4B89CFF1-C6E5-D147-9262-9682D3048A17}" presName="hierChild7" presStyleCnt="0"/>
      <dgm:spPr/>
    </dgm:pt>
    <dgm:pt modelId="{01625DA0-B7BE-8545-AD88-1A946A2FE118}" type="pres">
      <dgm:prSet presAssocID="{3871C6FB-83E7-E742-9448-3A2976BCB734}" presName="Name111" presStyleLbl="parChTrans1D3" presStyleIdx="0" presStyleCnt="4"/>
      <dgm:spPr/>
    </dgm:pt>
    <dgm:pt modelId="{87B2C503-0663-CC40-AE19-928B679960FB}" type="pres">
      <dgm:prSet presAssocID="{62336703-BB46-3143-A5EE-825E22CBB4AF}" presName="hierRoot3" presStyleCnt="0">
        <dgm:presLayoutVars>
          <dgm:hierBranch val="init"/>
        </dgm:presLayoutVars>
      </dgm:prSet>
      <dgm:spPr/>
    </dgm:pt>
    <dgm:pt modelId="{B8CBBDE8-7735-8E42-BEBA-BF1FC23B814D}" type="pres">
      <dgm:prSet presAssocID="{62336703-BB46-3143-A5EE-825E22CBB4AF}" presName="rootComposite3" presStyleCnt="0"/>
      <dgm:spPr/>
    </dgm:pt>
    <dgm:pt modelId="{D3D477EC-03C8-BF43-B23D-216D6245E904}" type="pres">
      <dgm:prSet presAssocID="{62336703-BB46-3143-A5EE-825E22CBB4AF}" presName="rootText3" presStyleLbl="asst1" presStyleIdx="1" presStyleCnt="6">
        <dgm:presLayoutVars>
          <dgm:chPref val="3"/>
        </dgm:presLayoutVars>
      </dgm:prSet>
      <dgm:spPr/>
    </dgm:pt>
    <dgm:pt modelId="{D1AF8003-A162-7D46-8AFF-5DBD2233FBD1}" type="pres">
      <dgm:prSet presAssocID="{62336703-BB46-3143-A5EE-825E22CBB4AF}" presName="rootConnector3" presStyleLbl="asst1" presStyleIdx="1" presStyleCnt="6"/>
      <dgm:spPr/>
    </dgm:pt>
    <dgm:pt modelId="{67B3CBFD-1C52-074D-86E9-73874FB71AEB}" type="pres">
      <dgm:prSet presAssocID="{62336703-BB46-3143-A5EE-825E22CBB4AF}" presName="hierChild6" presStyleCnt="0"/>
      <dgm:spPr/>
    </dgm:pt>
    <dgm:pt modelId="{7742682F-113A-2C43-BC29-EF258472B084}" type="pres">
      <dgm:prSet presAssocID="{62336703-BB46-3143-A5EE-825E22CBB4AF}" presName="hierChild7" presStyleCnt="0"/>
      <dgm:spPr/>
    </dgm:pt>
    <dgm:pt modelId="{83B4A095-8FB4-2446-B417-07EAAF4E0EA7}" type="pres">
      <dgm:prSet presAssocID="{325C4580-875A-BF47-B839-3F3591283B7E}" presName="Name111" presStyleLbl="parChTrans1D3" presStyleIdx="1" presStyleCnt="4"/>
      <dgm:spPr/>
    </dgm:pt>
    <dgm:pt modelId="{DEA2F3D4-AEDA-0C4A-AF8C-3388EED3C130}" type="pres">
      <dgm:prSet presAssocID="{CD58FB2B-779C-9A49-9FD4-6088DA9E2466}" presName="hierRoot3" presStyleCnt="0">
        <dgm:presLayoutVars>
          <dgm:hierBranch val="init"/>
        </dgm:presLayoutVars>
      </dgm:prSet>
      <dgm:spPr/>
    </dgm:pt>
    <dgm:pt modelId="{3C57B6FE-93DE-504F-993C-32EF59BDCC23}" type="pres">
      <dgm:prSet presAssocID="{CD58FB2B-779C-9A49-9FD4-6088DA9E2466}" presName="rootComposite3" presStyleCnt="0"/>
      <dgm:spPr/>
    </dgm:pt>
    <dgm:pt modelId="{80BF7720-6BBE-6841-8FDE-3020874590E8}" type="pres">
      <dgm:prSet presAssocID="{CD58FB2B-779C-9A49-9FD4-6088DA9E2466}" presName="rootText3" presStyleLbl="asst1" presStyleIdx="2" presStyleCnt="6">
        <dgm:presLayoutVars>
          <dgm:chPref val="3"/>
        </dgm:presLayoutVars>
      </dgm:prSet>
      <dgm:spPr/>
    </dgm:pt>
    <dgm:pt modelId="{CF2D77AD-2A21-0D48-A4ED-4D9622657DD3}" type="pres">
      <dgm:prSet presAssocID="{CD58FB2B-779C-9A49-9FD4-6088DA9E2466}" presName="rootConnector3" presStyleLbl="asst1" presStyleIdx="2" presStyleCnt="6"/>
      <dgm:spPr/>
    </dgm:pt>
    <dgm:pt modelId="{C487F952-FEDD-FE4E-A6C4-F827A7589544}" type="pres">
      <dgm:prSet presAssocID="{CD58FB2B-779C-9A49-9FD4-6088DA9E2466}" presName="hierChild6" presStyleCnt="0"/>
      <dgm:spPr/>
    </dgm:pt>
    <dgm:pt modelId="{B9FFC770-9664-A941-8E0C-EF51FD35F8DB}" type="pres">
      <dgm:prSet presAssocID="{CD58FB2B-779C-9A49-9FD4-6088DA9E2466}" presName="hierChild7" presStyleCnt="0"/>
      <dgm:spPr/>
    </dgm:pt>
    <dgm:pt modelId="{22BBEF72-4121-1445-9774-D6FD5F838EFB}" type="pres">
      <dgm:prSet presAssocID="{B8B70935-234F-BD4A-90B1-6E729EF09C02}" presName="Name111" presStyleLbl="parChTrans1D2" presStyleIdx="4" presStyleCnt="5"/>
      <dgm:spPr/>
    </dgm:pt>
    <dgm:pt modelId="{B1C3B133-14EA-E141-8FE4-268ABE750BED}" type="pres">
      <dgm:prSet presAssocID="{A2C8C8D5-5C51-2F44-A695-43E9DF6DAD47}" presName="hierRoot3" presStyleCnt="0">
        <dgm:presLayoutVars>
          <dgm:hierBranch val="init"/>
        </dgm:presLayoutVars>
      </dgm:prSet>
      <dgm:spPr/>
    </dgm:pt>
    <dgm:pt modelId="{DD964289-0001-C14B-9327-CC400DE73B76}" type="pres">
      <dgm:prSet presAssocID="{A2C8C8D5-5C51-2F44-A695-43E9DF6DAD47}" presName="rootComposite3" presStyleCnt="0"/>
      <dgm:spPr/>
    </dgm:pt>
    <dgm:pt modelId="{66A33961-6F9F-034A-B96D-C65BFD9A03A0}" type="pres">
      <dgm:prSet presAssocID="{A2C8C8D5-5C51-2F44-A695-43E9DF6DAD47}" presName="rootText3" presStyleLbl="asst1" presStyleIdx="3" presStyleCnt="6">
        <dgm:presLayoutVars>
          <dgm:chPref val="3"/>
        </dgm:presLayoutVars>
      </dgm:prSet>
      <dgm:spPr/>
    </dgm:pt>
    <dgm:pt modelId="{09C04029-0168-444F-B219-3275965D2867}" type="pres">
      <dgm:prSet presAssocID="{A2C8C8D5-5C51-2F44-A695-43E9DF6DAD47}" presName="rootConnector3" presStyleLbl="asst1" presStyleIdx="3" presStyleCnt="6"/>
      <dgm:spPr/>
    </dgm:pt>
    <dgm:pt modelId="{D084472A-DE44-5945-BE67-C90F46564AA6}" type="pres">
      <dgm:prSet presAssocID="{A2C8C8D5-5C51-2F44-A695-43E9DF6DAD47}" presName="hierChild6" presStyleCnt="0"/>
      <dgm:spPr/>
    </dgm:pt>
    <dgm:pt modelId="{79A4BFD6-501B-6D41-B424-C653B4CB68FA}" type="pres">
      <dgm:prSet presAssocID="{A2C8C8D5-5C51-2F44-A695-43E9DF6DAD47}" presName="hierChild7" presStyleCnt="0"/>
      <dgm:spPr/>
    </dgm:pt>
    <dgm:pt modelId="{10D1C3C2-E38E-5740-A978-89E69AE2582B}" type="pres">
      <dgm:prSet presAssocID="{2FB9543E-CE47-2C4C-B986-94AF0A77F43A}" presName="Name111" presStyleLbl="parChTrans1D3" presStyleIdx="2" presStyleCnt="4"/>
      <dgm:spPr/>
    </dgm:pt>
    <dgm:pt modelId="{416123C2-AF6D-1344-A9CE-4C8652FC5208}" type="pres">
      <dgm:prSet presAssocID="{629E0AE5-25E1-264B-8919-CB6011D87B78}" presName="hierRoot3" presStyleCnt="0">
        <dgm:presLayoutVars>
          <dgm:hierBranch val="init"/>
        </dgm:presLayoutVars>
      </dgm:prSet>
      <dgm:spPr/>
    </dgm:pt>
    <dgm:pt modelId="{13BC4D78-ECC6-0F4F-8CEE-39156E615A03}" type="pres">
      <dgm:prSet presAssocID="{629E0AE5-25E1-264B-8919-CB6011D87B78}" presName="rootComposite3" presStyleCnt="0"/>
      <dgm:spPr/>
    </dgm:pt>
    <dgm:pt modelId="{87A024CC-D8DE-B942-840E-C630E5D6E01F}" type="pres">
      <dgm:prSet presAssocID="{629E0AE5-25E1-264B-8919-CB6011D87B78}" presName="rootText3" presStyleLbl="asst1" presStyleIdx="4" presStyleCnt="6">
        <dgm:presLayoutVars>
          <dgm:chPref val="3"/>
        </dgm:presLayoutVars>
      </dgm:prSet>
      <dgm:spPr/>
    </dgm:pt>
    <dgm:pt modelId="{4620AD32-E9C2-DC45-BFA1-881C5A31AB53}" type="pres">
      <dgm:prSet presAssocID="{629E0AE5-25E1-264B-8919-CB6011D87B78}" presName="rootConnector3" presStyleLbl="asst1" presStyleIdx="4" presStyleCnt="6"/>
      <dgm:spPr/>
    </dgm:pt>
    <dgm:pt modelId="{0B3C4E79-8995-ED48-8B88-BC6C1B754455}" type="pres">
      <dgm:prSet presAssocID="{629E0AE5-25E1-264B-8919-CB6011D87B78}" presName="hierChild6" presStyleCnt="0"/>
      <dgm:spPr/>
    </dgm:pt>
    <dgm:pt modelId="{AD7CFDA6-496D-464B-8235-3E71B88FBB81}" type="pres">
      <dgm:prSet presAssocID="{629E0AE5-25E1-264B-8919-CB6011D87B78}" presName="hierChild7" presStyleCnt="0"/>
      <dgm:spPr/>
    </dgm:pt>
    <dgm:pt modelId="{9F101839-093D-B14E-A2BF-8A4B52365110}" type="pres">
      <dgm:prSet presAssocID="{F82690E5-8940-594A-B930-6CEFA068F748}" presName="Name111" presStyleLbl="parChTrans1D3" presStyleIdx="3" presStyleCnt="4"/>
      <dgm:spPr/>
    </dgm:pt>
    <dgm:pt modelId="{EAAD46B9-B3E3-EC43-A786-6C8B44F89D16}" type="pres">
      <dgm:prSet presAssocID="{9249361A-0D6B-1D41-846C-CD294C6D9707}" presName="hierRoot3" presStyleCnt="0">
        <dgm:presLayoutVars>
          <dgm:hierBranch val="init"/>
        </dgm:presLayoutVars>
      </dgm:prSet>
      <dgm:spPr/>
    </dgm:pt>
    <dgm:pt modelId="{7BF57E43-1FB8-064D-8128-B7384577A46F}" type="pres">
      <dgm:prSet presAssocID="{9249361A-0D6B-1D41-846C-CD294C6D9707}" presName="rootComposite3" presStyleCnt="0"/>
      <dgm:spPr/>
    </dgm:pt>
    <dgm:pt modelId="{FF2A831A-F927-544F-AA67-D9E0C7619BC6}" type="pres">
      <dgm:prSet presAssocID="{9249361A-0D6B-1D41-846C-CD294C6D9707}" presName="rootText3" presStyleLbl="asst1" presStyleIdx="5" presStyleCnt="6">
        <dgm:presLayoutVars>
          <dgm:chPref val="3"/>
        </dgm:presLayoutVars>
      </dgm:prSet>
      <dgm:spPr/>
    </dgm:pt>
    <dgm:pt modelId="{129F2CD3-98F6-1540-A3E9-92D68DBB4C2F}" type="pres">
      <dgm:prSet presAssocID="{9249361A-0D6B-1D41-846C-CD294C6D9707}" presName="rootConnector3" presStyleLbl="asst1" presStyleIdx="5" presStyleCnt="6"/>
      <dgm:spPr/>
    </dgm:pt>
    <dgm:pt modelId="{2CA8773A-798F-9943-A9D2-58B0401AC8F5}" type="pres">
      <dgm:prSet presAssocID="{9249361A-0D6B-1D41-846C-CD294C6D9707}" presName="hierChild6" presStyleCnt="0"/>
      <dgm:spPr/>
    </dgm:pt>
    <dgm:pt modelId="{5D62542E-64E7-4E47-85F3-25018F50BF5A}" type="pres">
      <dgm:prSet presAssocID="{9249361A-0D6B-1D41-846C-CD294C6D9707}" presName="hierChild7" presStyleCnt="0"/>
      <dgm:spPr/>
    </dgm:pt>
  </dgm:ptLst>
  <dgm:cxnLst>
    <dgm:cxn modelId="{3A1FEB0F-0F37-2847-8989-1DF7C32F513B}" type="presOf" srcId="{CD58FB2B-779C-9A49-9FD4-6088DA9E2466}" destId="{CF2D77AD-2A21-0D48-A4ED-4D9622657DD3}" srcOrd="1" destOrd="0" presId="urn:microsoft.com/office/officeart/2005/8/layout/orgChart1"/>
    <dgm:cxn modelId="{67AB1214-9B4D-B947-8AA6-8E040C2830EF}" type="presOf" srcId="{7828757B-897B-0442-A400-8C52758F6995}" destId="{2022FFC3-6525-FE43-85C0-81273118D9BF}" srcOrd="0" destOrd="0" presId="urn:microsoft.com/office/officeart/2005/8/layout/orgChart1"/>
    <dgm:cxn modelId="{5BB0C618-0791-B94D-A488-1CB549C34EB8}" type="presOf" srcId="{C7305DBB-DA2E-B243-9891-A8BB1CBDC031}" destId="{EEC38902-E82C-4049-BE30-75669319F9CB}" srcOrd="1" destOrd="0" presId="urn:microsoft.com/office/officeart/2005/8/layout/orgChart1"/>
    <dgm:cxn modelId="{85B54526-02E6-1C48-BB1E-C823522C2155}" srcId="{9EE50DFC-906D-9249-9AEE-8722021ED95D}" destId="{2A858729-1906-B04B-B0F1-A5EF0F6AD597}" srcOrd="3" destOrd="0" parTransId="{7828757B-897B-0442-A400-8C52758F6995}" sibTransId="{8E493AD6-1E93-8E48-8526-C7605781719E}"/>
    <dgm:cxn modelId="{556A0A29-A989-A949-9652-F995DDE875C0}" srcId="{9EE50DFC-906D-9249-9AEE-8722021ED95D}" destId="{C7305DBB-DA2E-B243-9891-A8BB1CBDC031}" srcOrd="4" destOrd="0" parTransId="{61AD6078-069C-8342-ABD9-A26EB47BDB91}" sibTransId="{336AEB6C-5781-684E-9CC3-1C9E13E9FC48}"/>
    <dgm:cxn modelId="{14D2C539-591C-0948-A000-588E4B9C1649}" type="presOf" srcId="{325C4580-875A-BF47-B839-3F3591283B7E}" destId="{83B4A095-8FB4-2446-B417-07EAAF4E0EA7}" srcOrd="0" destOrd="0" presId="urn:microsoft.com/office/officeart/2005/8/layout/orgChart1"/>
    <dgm:cxn modelId="{211D103A-02CD-E740-8071-DA1C3094F07F}" type="presOf" srcId="{9249361A-0D6B-1D41-846C-CD294C6D9707}" destId="{129F2CD3-98F6-1540-A3E9-92D68DBB4C2F}" srcOrd="1" destOrd="0" presId="urn:microsoft.com/office/officeart/2005/8/layout/orgChart1"/>
    <dgm:cxn modelId="{04F80F42-EE5E-004E-9210-CBA9EB572898}" type="presOf" srcId="{2FB9543E-CE47-2C4C-B986-94AF0A77F43A}" destId="{10D1C3C2-E38E-5740-A978-89E69AE2582B}" srcOrd="0" destOrd="0" presId="urn:microsoft.com/office/officeart/2005/8/layout/orgChart1"/>
    <dgm:cxn modelId="{725ACC42-AFFD-3848-999F-6BA73AFA327F}" type="presOf" srcId="{9EE50DFC-906D-9249-9AEE-8722021ED95D}" destId="{2F601046-5B0E-444D-95A5-FB726A77B767}" srcOrd="1" destOrd="0" presId="urn:microsoft.com/office/officeart/2005/8/layout/orgChart1"/>
    <dgm:cxn modelId="{704AD24E-AA0C-0D48-92D2-A08C6FA50E4E}" srcId="{4B89CFF1-C6E5-D147-9262-9682D3048A17}" destId="{CD58FB2B-779C-9A49-9FD4-6088DA9E2466}" srcOrd="1" destOrd="0" parTransId="{325C4580-875A-BF47-B839-3F3591283B7E}" sibTransId="{A7C187DB-C9DD-8349-9F25-2484076FFD33}"/>
    <dgm:cxn modelId="{DEB0284F-93FA-734F-85D0-5A31AE249E4F}" type="presOf" srcId="{4B89CFF1-C6E5-D147-9262-9682D3048A17}" destId="{1A77A400-665B-9344-B936-7193FE1F7379}" srcOrd="1" destOrd="0" presId="urn:microsoft.com/office/officeart/2005/8/layout/orgChart1"/>
    <dgm:cxn modelId="{1ED83C55-F71A-4A45-93C4-AFB7CB5A82DA}" type="presOf" srcId="{48DE2834-B71A-B343-9B4F-EF9CDD300FB9}" destId="{A6C509CD-EE06-914C-826A-56537D46B9C2}" srcOrd="0" destOrd="0" presId="urn:microsoft.com/office/officeart/2005/8/layout/orgChart1"/>
    <dgm:cxn modelId="{17809E56-E499-F947-A9E3-3F6C28994578}" type="presOf" srcId="{9EE50DFC-906D-9249-9AEE-8722021ED95D}" destId="{7E89CB8F-8138-0948-AE2E-A2CC05CAD8FE}" srcOrd="0" destOrd="0" presId="urn:microsoft.com/office/officeart/2005/8/layout/orgChart1"/>
    <dgm:cxn modelId="{69381B60-8857-4548-8557-E26F031A9217}" type="presOf" srcId="{2A858729-1906-B04B-B0F1-A5EF0F6AD597}" destId="{7F0998E8-78EB-454B-90C6-A84AC8E966C0}" srcOrd="0" destOrd="0" presId="urn:microsoft.com/office/officeart/2005/8/layout/orgChart1"/>
    <dgm:cxn modelId="{6E10B461-0FF1-DC40-BCB4-2C400B5BC53D}" type="presOf" srcId="{9249361A-0D6B-1D41-846C-CD294C6D9707}" destId="{FF2A831A-F927-544F-AA67-D9E0C7619BC6}" srcOrd="0" destOrd="0" presId="urn:microsoft.com/office/officeart/2005/8/layout/orgChart1"/>
    <dgm:cxn modelId="{0D8D0D64-2A56-5649-B1D9-22BDAE65E4C6}" srcId="{48DE2834-B71A-B343-9B4F-EF9CDD300FB9}" destId="{9EE50DFC-906D-9249-9AEE-8722021ED95D}" srcOrd="0" destOrd="0" parTransId="{A401C4CD-7EA8-6849-9A87-3345AE933619}" sibTransId="{18CEBC23-22E1-F44F-9403-E846FC241D82}"/>
    <dgm:cxn modelId="{D4996868-72F4-464F-A255-EEBA05DF7644}" type="presOf" srcId="{3871C6FB-83E7-E742-9448-3A2976BCB734}" destId="{01625DA0-B7BE-8545-AD88-1A946A2FE118}" srcOrd="0" destOrd="0" presId="urn:microsoft.com/office/officeart/2005/8/layout/orgChart1"/>
    <dgm:cxn modelId="{F4BFAA68-8C11-8F48-B5F4-5A10DAB806F0}" type="presOf" srcId="{0FAD5F69-9652-8C4B-A4D9-29F6A0E07B5B}" destId="{6E905258-41D5-EE48-95EF-76643788F69E}" srcOrd="0" destOrd="0" presId="urn:microsoft.com/office/officeart/2005/8/layout/orgChart1"/>
    <dgm:cxn modelId="{CB73FA68-18C5-614F-BE7C-41E83A38BF7F}" type="presOf" srcId="{62336703-BB46-3143-A5EE-825E22CBB4AF}" destId="{D3D477EC-03C8-BF43-B23D-216D6245E904}" srcOrd="0" destOrd="0" presId="urn:microsoft.com/office/officeart/2005/8/layout/orgChart1"/>
    <dgm:cxn modelId="{7799486A-B40F-2740-81A7-A4E91155E3B4}" srcId="{A2C8C8D5-5C51-2F44-A695-43E9DF6DAD47}" destId="{9249361A-0D6B-1D41-846C-CD294C6D9707}" srcOrd="1" destOrd="0" parTransId="{F82690E5-8940-594A-B930-6CEFA068F748}" sibTransId="{DC03E56B-E06A-FE4C-91FC-19451704C150}"/>
    <dgm:cxn modelId="{17080E6B-457E-9746-AF60-92A12A3BCB40}" type="presOf" srcId="{F82690E5-8940-594A-B930-6CEFA068F748}" destId="{9F101839-093D-B14E-A2BF-8A4B52365110}" srcOrd="0" destOrd="0" presId="urn:microsoft.com/office/officeart/2005/8/layout/orgChart1"/>
    <dgm:cxn modelId="{C79A306C-7D36-914A-A7CE-8939A9AC004B}" type="presOf" srcId="{C7305DBB-DA2E-B243-9891-A8BB1CBDC031}" destId="{226C6FB2-9F67-2642-BC17-4DD4E5E91F78}" srcOrd="0" destOrd="0" presId="urn:microsoft.com/office/officeart/2005/8/layout/orgChart1"/>
    <dgm:cxn modelId="{C3CE3E82-14AC-FC43-9675-B6451D4797A5}" type="presOf" srcId="{2A858729-1906-B04B-B0F1-A5EF0F6AD597}" destId="{B0940B59-FF2E-BD47-8C8D-A69AE85B8F7D}" srcOrd="1" destOrd="0" presId="urn:microsoft.com/office/officeart/2005/8/layout/orgChart1"/>
    <dgm:cxn modelId="{6D827E85-F01D-7041-82B9-C4BA766FD404}" type="presOf" srcId="{BCB0A14A-543A-A740-9F99-55D57AA05CB2}" destId="{C1737297-7BB1-484B-AB53-B6A343E09021}" srcOrd="0" destOrd="0" presId="urn:microsoft.com/office/officeart/2005/8/layout/orgChart1"/>
    <dgm:cxn modelId="{00798086-22B5-F448-BDD4-93412011A267}" type="presOf" srcId="{BCB0A14A-543A-A740-9F99-55D57AA05CB2}" destId="{634B18F9-2CE7-794A-96AF-2A856DDE4722}" srcOrd="1" destOrd="0" presId="urn:microsoft.com/office/officeart/2005/8/layout/orgChart1"/>
    <dgm:cxn modelId="{D2F0EC97-3290-4842-A3CA-35C557710676}" srcId="{4B89CFF1-C6E5-D147-9262-9682D3048A17}" destId="{62336703-BB46-3143-A5EE-825E22CBB4AF}" srcOrd="0" destOrd="0" parTransId="{3871C6FB-83E7-E742-9448-3A2976BCB734}" sibTransId="{3FEF8F67-7BE5-494C-83DD-C86FFB0BAE4C}"/>
    <dgm:cxn modelId="{AE2F1D9D-91BE-6642-BDF8-51B080330472}" srcId="{A2C8C8D5-5C51-2F44-A695-43E9DF6DAD47}" destId="{629E0AE5-25E1-264B-8919-CB6011D87B78}" srcOrd="0" destOrd="0" parTransId="{2FB9543E-CE47-2C4C-B986-94AF0A77F43A}" sibTransId="{C8FC7BB7-4BD7-B44B-9C1F-F46F4F67E1B5}"/>
    <dgm:cxn modelId="{A1647FA5-5B7B-E248-9731-F86F008D721A}" type="presOf" srcId="{4B89CFF1-C6E5-D147-9262-9682D3048A17}" destId="{F6EBCC15-3547-6B48-9012-49D290BF9EEE}" srcOrd="0" destOrd="0" presId="urn:microsoft.com/office/officeart/2005/8/layout/orgChart1"/>
    <dgm:cxn modelId="{1F66BBB8-0E2A-A747-813C-94C753EF340C}" type="presOf" srcId="{A2C8C8D5-5C51-2F44-A695-43E9DF6DAD47}" destId="{66A33961-6F9F-034A-B96D-C65BFD9A03A0}" srcOrd="0" destOrd="0" presId="urn:microsoft.com/office/officeart/2005/8/layout/orgChart1"/>
    <dgm:cxn modelId="{07DD32C0-61EF-7946-BED5-3459F55BAB7E}" srcId="{9EE50DFC-906D-9249-9AEE-8722021ED95D}" destId="{BCB0A14A-543A-A740-9F99-55D57AA05CB2}" srcOrd="2" destOrd="0" parTransId="{0FAD5F69-9652-8C4B-A4D9-29F6A0E07B5B}" sibTransId="{57B8B4ED-F8E9-7749-9C5D-24C402BA0926}"/>
    <dgm:cxn modelId="{79948BC7-430A-2B4E-BC37-38E9BE1B4F5C}" type="presOf" srcId="{629E0AE5-25E1-264B-8919-CB6011D87B78}" destId="{4620AD32-E9C2-DC45-BFA1-881C5A31AB53}" srcOrd="1" destOrd="0" presId="urn:microsoft.com/office/officeart/2005/8/layout/orgChart1"/>
    <dgm:cxn modelId="{C5E94DCB-BB2C-6B41-B4E8-D8762EA201CB}" type="presOf" srcId="{34E8521B-8EA3-B448-9A9F-75626CEC9680}" destId="{FDA57E96-11DE-2640-9CF1-D70B336484CF}" srcOrd="0" destOrd="0" presId="urn:microsoft.com/office/officeart/2005/8/layout/orgChart1"/>
    <dgm:cxn modelId="{FBA3A4CF-DEA5-D34B-9C04-5D885D40AA9F}" srcId="{9EE50DFC-906D-9249-9AEE-8722021ED95D}" destId="{4B89CFF1-C6E5-D147-9262-9682D3048A17}" srcOrd="0" destOrd="0" parTransId="{34E8521B-8EA3-B448-9A9F-75626CEC9680}" sibTransId="{0478495D-ACCF-4C49-855B-0CF126E17E95}"/>
    <dgm:cxn modelId="{415670D2-705C-E54D-9627-C368329AA735}" type="presOf" srcId="{629E0AE5-25E1-264B-8919-CB6011D87B78}" destId="{87A024CC-D8DE-B942-840E-C630E5D6E01F}" srcOrd="0" destOrd="0" presId="urn:microsoft.com/office/officeart/2005/8/layout/orgChart1"/>
    <dgm:cxn modelId="{2858C2D3-FE25-CD42-8AE7-71B53131C40C}" srcId="{9EE50DFC-906D-9249-9AEE-8722021ED95D}" destId="{A2C8C8D5-5C51-2F44-A695-43E9DF6DAD47}" srcOrd="1" destOrd="0" parTransId="{B8B70935-234F-BD4A-90B1-6E729EF09C02}" sibTransId="{E82CCC74-6111-1944-9375-7603465C6A8D}"/>
    <dgm:cxn modelId="{A37148D8-6E4D-5B4D-B69D-FF7B5CF59C1B}" type="presOf" srcId="{61AD6078-069C-8342-ABD9-A26EB47BDB91}" destId="{2CB07D15-35CC-5A44-8146-A244D2F8EF60}" srcOrd="0" destOrd="0" presId="urn:microsoft.com/office/officeart/2005/8/layout/orgChart1"/>
    <dgm:cxn modelId="{BFC9F8E1-029E-5D46-9A06-BD802FE08533}" type="presOf" srcId="{B8B70935-234F-BD4A-90B1-6E729EF09C02}" destId="{22BBEF72-4121-1445-9774-D6FD5F838EFB}" srcOrd="0" destOrd="0" presId="urn:microsoft.com/office/officeart/2005/8/layout/orgChart1"/>
    <dgm:cxn modelId="{5D930FE2-E3BD-B040-8DF6-105E2E14F290}" type="presOf" srcId="{62336703-BB46-3143-A5EE-825E22CBB4AF}" destId="{D1AF8003-A162-7D46-8AFF-5DBD2233FBD1}" srcOrd="1" destOrd="0" presId="urn:microsoft.com/office/officeart/2005/8/layout/orgChart1"/>
    <dgm:cxn modelId="{D7ECE6E5-555F-F54E-A9DD-DCBBE28E9023}" type="presOf" srcId="{A2C8C8D5-5C51-2F44-A695-43E9DF6DAD47}" destId="{09C04029-0168-444F-B219-3275965D2867}" srcOrd="1" destOrd="0" presId="urn:microsoft.com/office/officeart/2005/8/layout/orgChart1"/>
    <dgm:cxn modelId="{4BFEA6F3-7DF1-054D-9F82-844C94747D7E}" type="presOf" srcId="{CD58FB2B-779C-9A49-9FD4-6088DA9E2466}" destId="{80BF7720-6BBE-6841-8FDE-3020874590E8}" srcOrd="0" destOrd="0" presId="urn:microsoft.com/office/officeart/2005/8/layout/orgChart1"/>
    <dgm:cxn modelId="{FBECE837-BE6B-EE4E-8C97-8901E64455B2}" type="presParOf" srcId="{A6C509CD-EE06-914C-826A-56537D46B9C2}" destId="{89E3DE59-B131-EC47-8DB8-1E1B4F13B333}" srcOrd="0" destOrd="0" presId="urn:microsoft.com/office/officeart/2005/8/layout/orgChart1"/>
    <dgm:cxn modelId="{9F27BE9E-CF48-1240-9AC7-F87D5C895271}" type="presParOf" srcId="{89E3DE59-B131-EC47-8DB8-1E1B4F13B333}" destId="{44F6B54F-51A4-2C4B-A57D-6E6871D8C4D0}" srcOrd="0" destOrd="0" presId="urn:microsoft.com/office/officeart/2005/8/layout/orgChart1"/>
    <dgm:cxn modelId="{DF221A42-7E5B-0749-9FC4-4888091802EB}" type="presParOf" srcId="{44F6B54F-51A4-2C4B-A57D-6E6871D8C4D0}" destId="{7E89CB8F-8138-0948-AE2E-A2CC05CAD8FE}" srcOrd="0" destOrd="0" presId="urn:microsoft.com/office/officeart/2005/8/layout/orgChart1"/>
    <dgm:cxn modelId="{9997BF0E-E41F-6B4D-92A9-A4E6B15C73CE}" type="presParOf" srcId="{44F6B54F-51A4-2C4B-A57D-6E6871D8C4D0}" destId="{2F601046-5B0E-444D-95A5-FB726A77B767}" srcOrd="1" destOrd="0" presId="urn:microsoft.com/office/officeart/2005/8/layout/orgChart1"/>
    <dgm:cxn modelId="{A039BD96-EED6-A440-B7AA-7B63047C79A7}" type="presParOf" srcId="{89E3DE59-B131-EC47-8DB8-1E1B4F13B333}" destId="{A4408F0C-079D-034B-A1DB-022A34F14424}" srcOrd="1" destOrd="0" presId="urn:microsoft.com/office/officeart/2005/8/layout/orgChart1"/>
    <dgm:cxn modelId="{15DD1091-36A6-8A4B-A51B-03405D93FE18}" type="presParOf" srcId="{A4408F0C-079D-034B-A1DB-022A34F14424}" destId="{6E905258-41D5-EE48-95EF-76643788F69E}" srcOrd="0" destOrd="0" presId="urn:microsoft.com/office/officeart/2005/8/layout/orgChart1"/>
    <dgm:cxn modelId="{673B35B8-8A60-6C4C-A033-30C00AE77FA1}" type="presParOf" srcId="{A4408F0C-079D-034B-A1DB-022A34F14424}" destId="{6914A429-B551-B542-91FC-182DA9608B0C}" srcOrd="1" destOrd="0" presId="urn:microsoft.com/office/officeart/2005/8/layout/orgChart1"/>
    <dgm:cxn modelId="{730FFDA7-7443-0B4A-9495-CBDE4FDFA834}" type="presParOf" srcId="{6914A429-B551-B542-91FC-182DA9608B0C}" destId="{F89CACE8-CFED-674C-BF08-BA1578CC1312}" srcOrd="0" destOrd="0" presId="urn:microsoft.com/office/officeart/2005/8/layout/orgChart1"/>
    <dgm:cxn modelId="{AE9E6101-E827-804A-A7DA-4812A82C2A78}" type="presParOf" srcId="{F89CACE8-CFED-674C-BF08-BA1578CC1312}" destId="{C1737297-7BB1-484B-AB53-B6A343E09021}" srcOrd="0" destOrd="0" presId="urn:microsoft.com/office/officeart/2005/8/layout/orgChart1"/>
    <dgm:cxn modelId="{E8A5907B-AC41-D146-A20C-CBCBAA860EB9}" type="presParOf" srcId="{F89CACE8-CFED-674C-BF08-BA1578CC1312}" destId="{634B18F9-2CE7-794A-96AF-2A856DDE4722}" srcOrd="1" destOrd="0" presId="urn:microsoft.com/office/officeart/2005/8/layout/orgChart1"/>
    <dgm:cxn modelId="{3F087577-8ADE-2740-908F-A52B388F9B8A}" type="presParOf" srcId="{6914A429-B551-B542-91FC-182DA9608B0C}" destId="{3D158749-B753-3C4D-980D-F16241B462F2}" srcOrd="1" destOrd="0" presId="urn:microsoft.com/office/officeart/2005/8/layout/orgChart1"/>
    <dgm:cxn modelId="{75463D64-1570-AB49-9279-243503C5AACC}" type="presParOf" srcId="{6914A429-B551-B542-91FC-182DA9608B0C}" destId="{B09035F1-11F9-E349-B49D-834F0B29C9FB}" srcOrd="2" destOrd="0" presId="urn:microsoft.com/office/officeart/2005/8/layout/orgChart1"/>
    <dgm:cxn modelId="{48FC77FF-9C39-9F49-9089-C2B6B52007D8}" type="presParOf" srcId="{A4408F0C-079D-034B-A1DB-022A34F14424}" destId="{2022FFC3-6525-FE43-85C0-81273118D9BF}" srcOrd="2" destOrd="0" presId="urn:microsoft.com/office/officeart/2005/8/layout/orgChart1"/>
    <dgm:cxn modelId="{FC3C5865-6086-C749-B29B-BC5651BCC393}" type="presParOf" srcId="{A4408F0C-079D-034B-A1DB-022A34F14424}" destId="{8B340A76-FBDB-E74F-88CA-094349DA136E}" srcOrd="3" destOrd="0" presId="urn:microsoft.com/office/officeart/2005/8/layout/orgChart1"/>
    <dgm:cxn modelId="{3E119480-A171-8B4B-A8BA-E7B110582894}" type="presParOf" srcId="{8B340A76-FBDB-E74F-88CA-094349DA136E}" destId="{94C64E6B-AA4C-2F4F-B89C-165246F70782}" srcOrd="0" destOrd="0" presId="urn:microsoft.com/office/officeart/2005/8/layout/orgChart1"/>
    <dgm:cxn modelId="{7FECA1B5-CEF5-A642-A3C2-E62AC93E7609}" type="presParOf" srcId="{94C64E6B-AA4C-2F4F-B89C-165246F70782}" destId="{7F0998E8-78EB-454B-90C6-A84AC8E966C0}" srcOrd="0" destOrd="0" presId="urn:microsoft.com/office/officeart/2005/8/layout/orgChart1"/>
    <dgm:cxn modelId="{EFB6D7F7-8BDC-EE44-B31E-B17127183068}" type="presParOf" srcId="{94C64E6B-AA4C-2F4F-B89C-165246F70782}" destId="{B0940B59-FF2E-BD47-8C8D-A69AE85B8F7D}" srcOrd="1" destOrd="0" presId="urn:microsoft.com/office/officeart/2005/8/layout/orgChart1"/>
    <dgm:cxn modelId="{BB3C90A1-1B71-F94A-9634-976C1AE0EBDF}" type="presParOf" srcId="{8B340A76-FBDB-E74F-88CA-094349DA136E}" destId="{E8360A54-3629-0542-BAD3-EFEE8B871385}" srcOrd="1" destOrd="0" presId="urn:microsoft.com/office/officeart/2005/8/layout/orgChart1"/>
    <dgm:cxn modelId="{503ADD88-89C6-084B-8EFE-F17067842158}" type="presParOf" srcId="{8B340A76-FBDB-E74F-88CA-094349DA136E}" destId="{DA67B729-422E-2946-8F79-12226F9A3B70}" srcOrd="2" destOrd="0" presId="urn:microsoft.com/office/officeart/2005/8/layout/orgChart1"/>
    <dgm:cxn modelId="{039BA99C-90B3-F944-A2C7-EA3BBE7A468D}" type="presParOf" srcId="{A4408F0C-079D-034B-A1DB-022A34F14424}" destId="{2CB07D15-35CC-5A44-8146-A244D2F8EF60}" srcOrd="4" destOrd="0" presId="urn:microsoft.com/office/officeart/2005/8/layout/orgChart1"/>
    <dgm:cxn modelId="{7F0C29E3-24DA-2844-BA46-A2348B22D16D}" type="presParOf" srcId="{A4408F0C-079D-034B-A1DB-022A34F14424}" destId="{4488E5D3-285D-684B-A42E-AB3CCF0A188C}" srcOrd="5" destOrd="0" presId="urn:microsoft.com/office/officeart/2005/8/layout/orgChart1"/>
    <dgm:cxn modelId="{503EE9E4-DCF0-A04B-AF90-57D72A9BAA1D}" type="presParOf" srcId="{4488E5D3-285D-684B-A42E-AB3CCF0A188C}" destId="{5A0D2E24-ECB2-ED4B-9858-E4142DDFF1FB}" srcOrd="0" destOrd="0" presId="urn:microsoft.com/office/officeart/2005/8/layout/orgChart1"/>
    <dgm:cxn modelId="{B3F450D6-287F-484F-9080-126F3500BA82}" type="presParOf" srcId="{5A0D2E24-ECB2-ED4B-9858-E4142DDFF1FB}" destId="{226C6FB2-9F67-2642-BC17-4DD4E5E91F78}" srcOrd="0" destOrd="0" presId="urn:microsoft.com/office/officeart/2005/8/layout/orgChart1"/>
    <dgm:cxn modelId="{7D08BAFA-0463-4F4C-A8B9-C942A3CCE4FB}" type="presParOf" srcId="{5A0D2E24-ECB2-ED4B-9858-E4142DDFF1FB}" destId="{EEC38902-E82C-4049-BE30-75669319F9CB}" srcOrd="1" destOrd="0" presId="urn:microsoft.com/office/officeart/2005/8/layout/orgChart1"/>
    <dgm:cxn modelId="{898A3A19-691A-6446-BB83-CECC04F0B011}" type="presParOf" srcId="{4488E5D3-285D-684B-A42E-AB3CCF0A188C}" destId="{7BBE698E-610C-9243-807B-3AC52A37D443}" srcOrd="1" destOrd="0" presId="urn:microsoft.com/office/officeart/2005/8/layout/orgChart1"/>
    <dgm:cxn modelId="{D9FDC392-29B6-C942-A4FA-8F9E39A9C428}" type="presParOf" srcId="{4488E5D3-285D-684B-A42E-AB3CCF0A188C}" destId="{0101FA53-CB31-0742-B552-CC003ADD7783}" srcOrd="2" destOrd="0" presId="urn:microsoft.com/office/officeart/2005/8/layout/orgChart1"/>
    <dgm:cxn modelId="{D6950742-7D9B-F94F-8A81-30BF9C95C2FF}" type="presParOf" srcId="{89E3DE59-B131-EC47-8DB8-1E1B4F13B333}" destId="{97007C53-39C8-9C43-9AF1-FAF98E0CFB29}" srcOrd="2" destOrd="0" presId="urn:microsoft.com/office/officeart/2005/8/layout/orgChart1"/>
    <dgm:cxn modelId="{C7AA27F6-A136-5C44-8FC6-562F6C9DC2A7}" type="presParOf" srcId="{97007C53-39C8-9C43-9AF1-FAF98E0CFB29}" destId="{FDA57E96-11DE-2640-9CF1-D70B336484CF}" srcOrd="0" destOrd="0" presId="urn:microsoft.com/office/officeart/2005/8/layout/orgChart1"/>
    <dgm:cxn modelId="{3E189F9D-FB25-1A40-89E2-3230777E3312}" type="presParOf" srcId="{97007C53-39C8-9C43-9AF1-FAF98E0CFB29}" destId="{DF164BD3-2EEB-5349-95AF-5D725B7FD8D3}" srcOrd="1" destOrd="0" presId="urn:microsoft.com/office/officeart/2005/8/layout/orgChart1"/>
    <dgm:cxn modelId="{AE294F86-89C8-F540-8F10-9D3BE1489671}" type="presParOf" srcId="{DF164BD3-2EEB-5349-95AF-5D725B7FD8D3}" destId="{0C9B9474-C095-514B-8534-02521C8393AB}" srcOrd="0" destOrd="0" presId="urn:microsoft.com/office/officeart/2005/8/layout/orgChart1"/>
    <dgm:cxn modelId="{2A585AE1-4DF4-424A-913F-830A0CBE7AED}" type="presParOf" srcId="{0C9B9474-C095-514B-8534-02521C8393AB}" destId="{F6EBCC15-3547-6B48-9012-49D290BF9EEE}" srcOrd="0" destOrd="0" presId="urn:microsoft.com/office/officeart/2005/8/layout/orgChart1"/>
    <dgm:cxn modelId="{5B7B4B92-3433-654E-9D01-7F4A0F44539C}" type="presParOf" srcId="{0C9B9474-C095-514B-8534-02521C8393AB}" destId="{1A77A400-665B-9344-B936-7193FE1F7379}" srcOrd="1" destOrd="0" presId="urn:microsoft.com/office/officeart/2005/8/layout/orgChart1"/>
    <dgm:cxn modelId="{18228D97-6363-B24A-AFE6-2509A4CFC796}" type="presParOf" srcId="{DF164BD3-2EEB-5349-95AF-5D725B7FD8D3}" destId="{2A709072-6D54-C742-BF37-605C19445533}" srcOrd="1" destOrd="0" presId="urn:microsoft.com/office/officeart/2005/8/layout/orgChart1"/>
    <dgm:cxn modelId="{F0432A6A-915B-FC4B-BA54-38EE7AAEF3A4}" type="presParOf" srcId="{DF164BD3-2EEB-5349-95AF-5D725B7FD8D3}" destId="{A344FB3E-54A3-8D44-94E3-D6306CE77A48}" srcOrd="2" destOrd="0" presId="urn:microsoft.com/office/officeart/2005/8/layout/orgChart1"/>
    <dgm:cxn modelId="{D59A4E30-F801-3D4A-99BC-F35B43B44BF2}" type="presParOf" srcId="{A344FB3E-54A3-8D44-94E3-D6306CE77A48}" destId="{01625DA0-B7BE-8545-AD88-1A946A2FE118}" srcOrd="0" destOrd="0" presId="urn:microsoft.com/office/officeart/2005/8/layout/orgChart1"/>
    <dgm:cxn modelId="{1B3D83FB-0A7F-F548-9F6F-35708FC351FF}" type="presParOf" srcId="{A344FB3E-54A3-8D44-94E3-D6306CE77A48}" destId="{87B2C503-0663-CC40-AE19-928B679960FB}" srcOrd="1" destOrd="0" presId="urn:microsoft.com/office/officeart/2005/8/layout/orgChart1"/>
    <dgm:cxn modelId="{727029D6-F590-EF40-A1EB-6635AECBDA4A}" type="presParOf" srcId="{87B2C503-0663-CC40-AE19-928B679960FB}" destId="{B8CBBDE8-7735-8E42-BEBA-BF1FC23B814D}" srcOrd="0" destOrd="0" presId="urn:microsoft.com/office/officeart/2005/8/layout/orgChart1"/>
    <dgm:cxn modelId="{B60C2D9D-4572-1F49-A94E-AEE59D5A5488}" type="presParOf" srcId="{B8CBBDE8-7735-8E42-BEBA-BF1FC23B814D}" destId="{D3D477EC-03C8-BF43-B23D-216D6245E904}" srcOrd="0" destOrd="0" presId="urn:microsoft.com/office/officeart/2005/8/layout/orgChart1"/>
    <dgm:cxn modelId="{63B5C46D-DF1E-6B4D-A0E5-8B2D9AB31283}" type="presParOf" srcId="{B8CBBDE8-7735-8E42-BEBA-BF1FC23B814D}" destId="{D1AF8003-A162-7D46-8AFF-5DBD2233FBD1}" srcOrd="1" destOrd="0" presId="urn:microsoft.com/office/officeart/2005/8/layout/orgChart1"/>
    <dgm:cxn modelId="{47D36431-1BAD-A446-80F9-3770A7D4FBB9}" type="presParOf" srcId="{87B2C503-0663-CC40-AE19-928B679960FB}" destId="{67B3CBFD-1C52-074D-86E9-73874FB71AEB}" srcOrd="1" destOrd="0" presId="urn:microsoft.com/office/officeart/2005/8/layout/orgChart1"/>
    <dgm:cxn modelId="{F1025286-FCD8-544D-85A9-83262703F39D}" type="presParOf" srcId="{87B2C503-0663-CC40-AE19-928B679960FB}" destId="{7742682F-113A-2C43-BC29-EF258472B084}" srcOrd="2" destOrd="0" presId="urn:microsoft.com/office/officeart/2005/8/layout/orgChart1"/>
    <dgm:cxn modelId="{395D51A1-7D81-DC4E-87F5-2012130BEF4A}" type="presParOf" srcId="{A344FB3E-54A3-8D44-94E3-D6306CE77A48}" destId="{83B4A095-8FB4-2446-B417-07EAAF4E0EA7}" srcOrd="2" destOrd="0" presId="urn:microsoft.com/office/officeart/2005/8/layout/orgChart1"/>
    <dgm:cxn modelId="{7B4C4083-2E27-EE49-B830-92ADDDEC69CD}" type="presParOf" srcId="{A344FB3E-54A3-8D44-94E3-D6306CE77A48}" destId="{DEA2F3D4-AEDA-0C4A-AF8C-3388EED3C130}" srcOrd="3" destOrd="0" presId="urn:microsoft.com/office/officeart/2005/8/layout/orgChart1"/>
    <dgm:cxn modelId="{ED8AD184-E30B-F34E-8E37-500DA695540F}" type="presParOf" srcId="{DEA2F3D4-AEDA-0C4A-AF8C-3388EED3C130}" destId="{3C57B6FE-93DE-504F-993C-32EF59BDCC23}" srcOrd="0" destOrd="0" presId="urn:microsoft.com/office/officeart/2005/8/layout/orgChart1"/>
    <dgm:cxn modelId="{F7761C7B-4680-3347-B0BE-1F513D31EC34}" type="presParOf" srcId="{3C57B6FE-93DE-504F-993C-32EF59BDCC23}" destId="{80BF7720-6BBE-6841-8FDE-3020874590E8}" srcOrd="0" destOrd="0" presId="urn:microsoft.com/office/officeart/2005/8/layout/orgChart1"/>
    <dgm:cxn modelId="{7DA0EFFF-6F3B-BD48-889B-95017BEBDAB7}" type="presParOf" srcId="{3C57B6FE-93DE-504F-993C-32EF59BDCC23}" destId="{CF2D77AD-2A21-0D48-A4ED-4D9622657DD3}" srcOrd="1" destOrd="0" presId="urn:microsoft.com/office/officeart/2005/8/layout/orgChart1"/>
    <dgm:cxn modelId="{C54357E0-6CA7-5C44-9A4C-8548B035FFDF}" type="presParOf" srcId="{DEA2F3D4-AEDA-0C4A-AF8C-3388EED3C130}" destId="{C487F952-FEDD-FE4E-A6C4-F827A7589544}" srcOrd="1" destOrd="0" presId="urn:microsoft.com/office/officeart/2005/8/layout/orgChart1"/>
    <dgm:cxn modelId="{92FCFC87-C1C9-0640-999E-81989E276AE8}" type="presParOf" srcId="{DEA2F3D4-AEDA-0C4A-AF8C-3388EED3C130}" destId="{B9FFC770-9664-A941-8E0C-EF51FD35F8DB}" srcOrd="2" destOrd="0" presId="urn:microsoft.com/office/officeart/2005/8/layout/orgChart1"/>
    <dgm:cxn modelId="{83DCA892-49F9-6740-9AB1-C818387C3951}" type="presParOf" srcId="{97007C53-39C8-9C43-9AF1-FAF98E0CFB29}" destId="{22BBEF72-4121-1445-9774-D6FD5F838EFB}" srcOrd="2" destOrd="0" presId="urn:microsoft.com/office/officeart/2005/8/layout/orgChart1"/>
    <dgm:cxn modelId="{53D8A033-7AA3-1541-9373-88370053499B}" type="presParOf" srcId="{97007C53-39C8-9C43-9AF1-FAF98E0CFB29}" destId="{B1C3B133-14EA-E141-8FE4-268ABE750BED}" srcOrd="3" destOrd="0" presId="urn:microsoft.com/office/officeart/2005/8/layout/orgChart1"/>
    <dgm:cxn modelId="{7F8815E7-FF7A-6D48-84B1-7A6AE319F2D9}" type="presParOf" srcId="{B1C3B133-14EA-E141-8FE4-268ABE750BED}" destId="{DD964289-0001-C14B-9327-CC400DE73B76}" srcOrd="0" destOrd="0" presId="urn:microsoft.com/office/officeart/2005/8/layout/orgChart1"/>
    <dgm:cxn modelId="{3CCD1023-0C8A-2648-AB88-3F95C713827A}" type="presParOf" srcId="{DD964289-0001-C14B-9327-CC400DE73B76}" destId="{66A33961-6F9F-034A-B96D-C65BFD9A03A0}" srcOrd="0" destOrd="0" presId="urn:microsoft.com/office/officeart/2005/8/layout/orgChart1"/>
    <dgm:cxn modelId="{D0A96DF7-56EF-484B-A1D1-4E53F305D2EA}" type="presParOf" srcId="{DD964289-0001-C14B-9327-CC400DE73B76}" destId="{09C04029-0168-444F-B219-3275965D2867}" srcOrd="1" destOrd="0" presId="urn:microsoft.com/office/officeart/2005/8/layout/orgChart1"/>
    <dgm:cxn modelId="{CE555FA1-BB6C-C54A-ADB5-0806BFE0BA82}" type="presParOf" srcId="{B1C3B133-14EA-E141-8FE4-268ABE750BED}" destId="{D084472A-DE44-5945-BE67-C90F46564AA6}" srcOrd="1" destOrd="0" presId="urn:microsoft.com/office/officeart/2005/8/layout/orgChart1"/>
    <dgm:cxn modelId="{53AB3352-D3A4-3B45-917A-9E364AEF7446}" type="presParOf" srcId="{B1C3B133-14EA-E141-8FE4-268ABE750BED}" destId="{79A4BFD6-501B-6D41-B424-C653B4CB68FA}" srcOrd="2" destOrd="0" presId="urn:microsoft.com/office/officeart/2005/8/layout/orgChart1"/>
    <dgm:cxn modelId="{57D653C8-C8FF-E349-BD69-FA6B5DA36C9C}" type="presParOf" srcId="{79A4BFD6-501B-6D41-B424-C653B4CB68FA}" destId="{10D1C3C2-E38E-5740-A978-89E69AE2582B}" srcOrd="0" destOrd="0" presId="urn:microsoft.com/office/officeart/2005/8/layout/orgChart1"/>
    <dgm:cxn modelId="{8B66E672-BA9C-BB40-BC51-218692CFB6DD}" type="presParOf" srcId="{79A4BFD6-501B-6D41-B424-C653B4CB68FA}" destId="{416123C2-AF6D-1344-A9CE-4C8652FC5208}" srcOrd="1" destOrd="0" presId="urn:microsoft.com/office/officeart/2005/8/layout/orgChart1"/>
    <dgm:cxn modelId="{21F9F1F0-DA6A-8541-8210-FB519C39EFAB}" type="presParOf" srcId="{416123C2-AF6D-1344-A9CE-4C8652FC5208}" destId="{13BC4D78-ECC6-0F4F-8CEE-39156E615A03}" srcOrd="0" destOrd="0" presId="urn:microsoft.com/office/officeart/2005/8/layout/orgChart1"/>
    <dgm:cxn modelId="{A1524A7E-BD00-904C-8B62-C26C81AD3A9E}" type="presParOf" srcId="{13BC4D78-ECC6-0F4F-8CEE-39156E615A03}" destId="{87A024CC-D8DE-B942-840E-C630E5D6E01F}" srcOrd="0" destOrd="0" presId="urn:microsoft.com/office/officeart/2005/8/layout/orgChart1"/>
    <dgm:cxn modelId="{3B766C33-DBC6-4940-A5E2-248371B30B23}" type="presParOf" srcId="{13BC4D78-ECC6-0F4F-8CEE-39156E615A03}" destId="{4620AD32-E9C2-DC45-BFA1-881C5A31AB53}" srcOrd="1" destOrd="0" presId="urn:microsoft.com/office/officeart/2005/8/layout/orgChart1"/>
    <dgm:cxn modelId="{3EC5298A-5EA7-9F43-AA50-7265AE9EC3B7}" type="presParOf" srcId="{416123C2-AF6D-1344-A9CE-4C8652FC5208}" destId="{0B3C4E79-8995-ED48-8B88-BC6C1B754455}" srcOrd="1" destOrd="0" presId="urn:microsoft.com/office/officeart/2005/8/layout/orgChart1"/>
    <dgm:cxn modelId="{7F4EAD75-3AB3-914C-801D-7801C4B3B3F2}" type="presParOf" srcId="{416123C2-AF6D-1344-A9CE-4C8652FC5208}" destId="{AD7CFDA6-496D-464B-8235-3E71B88FBB81}" srcOrd="2" destOrd="0" presId="urn:microsoft.com/office/officeart/2005/8/layout/orgChart1"/>
    <dgm:cxn modelId="{8CEBA376-B20E-6443-A3F4-9AACE6B7D94E}" type="presParOf" srcId="{79A4BFD6-501B-6D41-B424-C653B4CB68FA}" destId="{9F101839-093D-B14E-A2BF-8A4B52365110}" srcOrd="2" destOrd="0" presId="urn:microsoft.com/office/officeart/2005/8/layout/orgChart1"/>
    <dgm:cxn modelId="{565BDC42-F28A-ED48-9C2F-CF77D5747314}" type="presParOf" srcId="{79A4BFD6-501B-6D41-B424-C653B4CB68FA}" destId="{EAAD46B9-B3E3-EC43-A786-6C8B44F89D16}" srcOrd="3" destOrd="0" presId="urn:microsoft.com/office/officeart/2005/8/layout/orgChart1"/>
    <dgm:cxn modelId="{93EBB54D-2907-8048-9160-93C19BB52A6C}" type="presParOf" srcId="{EAAD46B9-B3E3-EC43-A786-6C8B44F89D16}" destId="{7BF57E43-1FB8-064D-8128-B7384577A46F}" srcOrd="0" destOrd="0" presId="urn:microsoft.com/office/officeart/2005/8/layout/orgChart1"/>
    <dgm:cxn modelId="{7172E928-8001-3844-9C0A-EFE336772214}" type="presParOf" srcId="{7BF57E43-1FB8-064D-8128-B7384577A46F}" destId="{FF2A831A-F927-544F-AA67-D9E0C7619BC6}" srcOrd="0" destOrd="0" presId="urn:microsoft.com/office/officeart/2005/8/layout/orgChart1"/>
    <dgm:cxn modelId="{503753A0-136E-E140-81DC-960E2FE3DC82}" type="presParOf" srcId="{7BF57E43-1FB8-064D-8128-B7384577A46F}" destId="{129F2CD3-98F6-1540-A3E9-92D68DBB4C2F}" srcOrd="1" destOrd="0" presId="urn:microsoft.com/office/officeart/2005/8/layout/orgChart1"/>
    <dgm:cxn modelId="{B176A802-F05A-F447-963A-F39972E405CA}" type="presParOf" srcId="{EAAD46B9-B3E3-EC43-A786-6C8B44F89D16}" destId="{2CA8773A-798F-9943-A9D2-58B0401AC8F5}" srcOrd="1" destOrd="0" presId="urn:microsoft.com/office/officeart/2005/8/layout/orgChart1"/>
    <dgm:cxn modelId="{B10FF853-F9A0-C841-88F9-0F3385D5B8B1}" type="presParOf" srcId="{EAAD46B9-B3E3-EC43-A786-6C8B44F89D16}" destId="{5D62542E-64E7-4E47-85F3-25018F50BF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DE2834-B71A-B343-9B4F-EF9CDD300FB9}" type="doc">
      <dgm:prSet loTypeId="urn:microsoft.com/office/officeart/2005/8/layout/orgChar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EE50DFC-906D-9249-9AEE-8722021ED95D}">
      <dgm:prSet phldrT="[Text]"/>
      <dgm:spPr/>
      <dgm:t>
        <a:bodyPr/>
        <a:lstStyle/>
        <a:p>
          <a:r>
            <a:rPr lang="en-US" dirty="0"/>
            <a:t>/path2biocore_repos/</a:t>
          </a:r>
          <a:r>
            <a:rPr lang="en-US" b="1" dirty="0" err="1">
              <a:solidFill>
                <a:srgbClr val="002060"/>
              </a:solidFill>
            </a:rPr>
            <a:t>json_files_base</a:t>
          </a:r>
          <a:r>
            <a:rPr lang="en-US" dirty="0"/>
            <a:t>/</a:t>
          </a:r>
          <a:r>
            <a:rPr lang="en-US" dirty="0" err="1"/>
            <a:t>teamName</a:t>
          </a:r>
          <a:r>
            <a:rPr lang="en-US" dirty="0"/>
            <a:t>/</a:t>
          </a:r>
          <a:r>
            <a:rPr lang="en-US" dirty="0" err="1"/>
            <a:t>projectName</a:t>
          </a:r>
          <a:r>
            <a:rPr lang="en-US" dirty="0"/>
            <a:t>/</a:t>
          </a:r>
          <a:r>
            <a:rPr lang="en-US" b="1" dirty="0" err="1">
              <a:solidFill>
                <a:srgbClr val="FF0000"/>
              </a:solidFill>
            </a:rPr>
            <a:t>runID</a:t>
          </a:r>
          <a:endParaRPr lang="en-US" b="1" dirty="0">
            <a:solidFill>
              <a:srgbClr val="FF0000"/>
            </a:solidFill>
          </a:endParaRPr>
        </a:p>
      </dgm:t>
    </dgm:pt>
    <dgm:pt modelId="{A401C4CD-7EA8-6849-9A87-3345AE933619}" type="parTrans" cxnId="{0D8D0D64-2A56-5649-B1D9-22BDAE65E4C6}">
      <dgm:prSet/>
      <dgm:spPr/>
      <dgm:t>
        <a:bodyPr/>
        <a:lstStyle/>
        <a:p>
          <a:endParaRPr lang="en-US"/>
        </a:p>
      </dgm:t>
    </dgm:pt>
    <dgm:pt modelId="{18CEBC23-22E1-F44F-9403-E846FC241D82}" type="sibTrans" cxnId="{0D8D0D64-2A56-5649-B1D9-22BDAE65E4C6}">
      <dgm:prSet/>
      <dgm:spPr/>
      <dgm:t>
        <a:bodyPr/>
        <a:lstStyle/>
        <a:p>
          <a:endParaRPr lang="en-US"/>
        </a:p>
      </dgm:t>
    </dgm:pt>
    <dgm:pt modelId="{BCB0A14A-543A-A740-9F99-55D57AA05CB2}">
      <dgm:prSet phldrT="[Text]"/>
      <dgm:spPr/>
      <dgm:t>
        <a:bodyPr/>
        <a:lstStyle/>
        <a:p>
          <a:r>
            <a:rPr lang="en-US" dirty="0"/>
            <a:t>Sample1 json file</a:t>
          </a:r>
        </a:p>
      </dgm:t>
    </dgm:pt>
    <dgm:pt modelId="{0FAD5F69-9652-8C4B-A4D9-29F6A0E07B5B}" type="parTrans" cxnId="{07DD32C0-61EF-7946-BED5-3459F55BAB7E}">
      <dgm:prSet/>
      <dgm:spPr/>
      <dgm:t>
        <a:bodyPr/>
        <a:lstStyle/>
        <a:p>
          <a:endParaRPr lang="en-US"/>
        </a:p>
      </dgm:t>
    </dgm:pt>
    <dgm:pt modelId="{57B8B4ED-F8E9-7749-9C5D-24C402BA0926}" type="sibTrans" cxnId="{07DD32C0-61EF-7946-BED5-3459F55BAB7E}">
      <dgm:prSet/>
      <dgm:spPr/>
      <dgm:t>
        <a:bodyPr/>
        <a:lstStyle/>
        <a:p>
          <a:endParaRPr lang="en-US"/>
        </a:p>
      </dgm:t>
    </dgm:pt>
    <dgm:pt modelId="{2A858729-1906-B04B-B0F1-A5EF0F6AD597}">
      <dgm:prSet phldrT="[Text]"/>
      <dgm:spPr/>
      <dgm:t>
        <a:bodyPr/>
        <a:lstStyle/>
        <a:p>
          <a:r>
            <a:rPr lang="en-US" dirty="0"/>
            <a:t>Sample 2 json file</a:t>
          </a:r>
        </a:p>
      </dgm:t>
    </dgm:pt>
    <dgm:pt modelId="{7828757B-897B-0442-A400-8C52758F6995}" type="parTrans" cxnId="{85B54526-02E6-1C48-BB1E-C823522C2155}">
      <dgm:prSet/>
      <dgm:spPr/>
      <dgm:t>
        <a:bodyPr/>
        <a:lstStyle/>
        <a:p>
          <a:endParaRPr lang="en-US"/>
        </a:p>
      </dgm:t>
    </dgm:pt>
    <dgm:pt modelId="{8E493AD6-1E93-8E48-8526-C7605781719E}" type="sibTrans" cxnId="{85B54526-02E6-1C48-BB1E-C823522C2155}">
      <dgm:prSet/>
      <dgm:spPr/>
      <dgm:t>
        <a:bodyPr/>
        <a:lstStyle/>
        <a:p>
          <a:endParaRPr lang="en-US"/>
        </a:p>
      </dgm:t>
    </dgm:pt>
    <dgm:pt modelId="{C7305DBB-DA2E-B243-9891-A8BB1CBDC031}">
      <dgm:prSet phldrT="[Text]"/>
      <dgm:spPr/>
      <dgm:t>
        <a:bodyPr/>
        <a:lstStyle/>
        <a:p>
          <a:r>
            <a:rPr lang="en-US" dirty="0"/>
            <a:t>… </a:t>
          </a:r>
        </a:p>
      </dgm:t>
    </dgm:pt>
    <dgm:pt modelId="{61AD6078-069C-8342-ABD9-A26EB47BDB91}" type="parTrans" cxnId="{556A0A29-A989-A949-9652-F995DDE875C0}">
      <dgm:prSet/>
      <dgm:spPr/>
      <dgm:t>
        <a:bodyPr/>
        <a:lstStyle/>
        <a:p>
          <a:endParaRPr lang="en-US"/>
        </a:p>
      </dgm:t>
    </dgm:pt>
    <dgm:pt modelId="{336AEB6C-5781-684E-9CC3-1C9E13E9FC48}" type="sibTrans" cxnId="{556A0A29-A989-A949-9652-F995DDE875C0}">
      <dgm:prSet/>
      <dgm:spPr/>
      <dgm:t>
        <a:bodyPr/>
        <a:lstStyle/>
        <a:p>
          <a:endParaRPr lang="en-US"/>
        </a:p>
      </dgm:t>
    </dgm:pt>
    <dgm:pt modelId="{A6C509CD-EE06-914C-826A-56537D46B9C2}" type="pres">
      <dgm:prSet presAssocID="{48DE2834-B71A-B343-9B4F-EF9CDD300F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E3DE59-B131-EC47-8DB8-1E1B4F13B333}" type="pres">
      <dgm:prSet presAssocID="{9EE50DFC-906D-9249-9AEE-8722021ED95D}" presName="hierRoot1" presStyleCnt="0">
        <dgm:presLayoutVars>
          <dgm:hierBranch val="init"/>
        </dgm:presLayoutVars>
      </dgm:prSet>
      <dgm:spPr/>
    </dgm:pt>
    <dgm:pt modelId="{44F6B54F-51A4-2C4B-A57D-6E6871D8C4D0}" type="pres">
      <dgm:prSet presAssocID="{9EE50DFC-906D-9249-9AEE-8722021ED95D}" presName="rootComposite1" presStyleCnt="0"/>
      <dgm:spPr/>
    </dgm:pt>
    <dgm:pt modelId="{7E89CB8F-8138-0948-AE2E-A2CC05CAD8FE}" type="pres">
      <dgm:prSet presAssocID="{9EE50DFC-906D-9249-9AEE-8722021ED95D}" presName="rootText1" presStyleLbl="node0" presStyleIdx="0" presStyleCnt="1" custScaleX="209800">
        <dgm:presLayoutVars>
          <dgm:chPref val="3"/>
        </dgm:presLayoutVars>
      </dgm:prSet>
      <dgm:spPr/>
    </dgm:pt>
    <dgm:pt modelId="{2F601046-5B0E-444D-95A5-FB726A77B767}" type="pres">
      <dgm:prSet presAssocID="{9EE50DFC-906D-9249-9AEE-8722021ED95D}" presName="rootConnector1" presStyleLbl="node1" presStyleIdx="0" presStyleCnt="0"/>
      <dgm:spPr/>
    </dgm:pt>
    <dgm:pt modelId="{A4408F0C-079D-034B-A1DB-022A34F14424}" type="pres">
      <dgm:prSet presAssocID="{9EE50DFC-906D-9249-9AEE-8722021ED95D}" presName="hierChild2" presStyleCnt="0"/>
      <dgm:spPr/>
    </dgm:pt>
    <dgm:pt modelId="{6E905258-41D5-EE48-95EF-76643788F69E}" type="pres">
      <dgm:prSet presAssocID="{0FAD5F69-9652-8C4B-A4D9-29F6A0E07B5B}" presName="Name37" presStyleLbl="parChTrans1D2" presStyleIdx="0" presStyleCnt="3"/>
      <dgm:spPr/>
    </dgm:pt>
    <dgm:pt modelId="{6914A429-B551-B542-91FC-182DA9608B0C}" type="pres">
      <dgm:prSet presAssocID="{BCB0A14A-543A-A740-9F99-55D57AA05CB2}" presName="hierRoot2" presStyleCnt="0">
        <dgm:presLayoutVars>
          <dgm:hierBranch val="init"/>
        </dgm:presLayoutVars>
      </dgm:prSet>
      <dgm:spPr/>
    </dgm:pt>
    <dgm:pt modelId="{F89CACE8-CFED-674C-BF08-BA1578CC1312}" type="pres">
      <dgm:prSet presAssocID="{BCB0A14A-543A-A740-9F99-55D57AA05CB2}" presName="rootComposite" presStyleCnt="0"/>
      <dgm:spPr/>
    </dgm:pt>
    <dgm:pt modelId="{C1737297-7BB1-484B-AB53-B6A343E09021}" type="pres">
      <dgm:prSet presAssocID="{BCB0A14A-543A-A740-9F99-55D57AA05CB2}" presName="rootText" presStyleLbl="node2" presStyleIdx="0" presStyleCnt="3">
        <dgm:presLayoutVars>
          <dgm:chPref val="3"/>
        </dgm:presLayoutVars>
      </dgm:prSet>
      <dgm:spPr/>
    </dgm:pt>
    <dgm:pt modelId="{634B18F9-2CE7-794A-96AF-2A856DDE4722}" type="pres">
      <dgm:prSet presAssocID="{BCB0A14A-543A-A740-9F99-55D57AA05CB2}" presName="rootConnector" presStyleLbl="node2" presStyleIdx="0" presStyleCnt="3"/>
      <dgm:spPr/>
    </dgm:pt>
    <dgm:pt modelId="{3D158749-B753-3C4D-980D-F16241B462F2}" type="pres">
      <dgm:prSet presAssocID="{BCB0A14A-543A-A740-9F99-55D57AA05CB2}" presName="hierChild4" presStyleCnt="0"/>
      <dgm:spPr/>
    </dgm:pt>
    <dgm:pt modelId="{B09035F1-11F9-E349-B49D-834F0B29C9FB}" type="pres">
      <dgm:prSet presAssocID="{BCB0A14A-543A-A740-9F99-55D57AA05CB2}" presName="hierChild5" presStyleCnt="0"/>
      <dgm:spPr/>
    </dgm:pt>
    <dgm:pt modelId="{2022FFC3-6525-FE43-85C0-81273118D9BF}" type="pres">
      <dgm:prSet presAssocID="{7828757B-897B-0442-A400-8C52758F6995}" presName="Name37" presStyleLbl="parChTrans1D2" presStyleIdx="1" presStyleCnt="3"/>
      <dgm:spPr/>
    </dgm:pt>
    <dgm:pt modelId="{8B340A76-FBDB-E74F-88CA-094349DA136E}" type="pres">
      <dgm:prSet presAssocID="{2A858729-1906-B04B-B0F1-A5EF0F6AD597}" presName="hierRoot2" presStyleCnt="0">
        <dgm:presLayoutVars>
          <dgm:hierBranch val="init"/>
        </dgm:presLayoutVars>
      </dgm:prSet>
      <dgm:spPr/>
    </dgm:pt>
    <dgm:pt modelId="{94C64E6B-AA4C-2F4F-B89C-165246F70782}" type="pres">
      <dgm:prSet presAssocID="{2A858729-1906-B04B-B0F1-A5EF0F6AD597}" presName="rootComposite" presStyleCnt="0"/>
      <dgm:spPr/>
    </dgm:pt>
    <dgm:pt modelId="{7F0998E8-78EB-454B-90C6-A84AC8E966C0}" type="pres">
      <dgm:prSet presAssocID="{2A858729-1906-B04B-B0F1-A5EF0F6AD597}" presName="rootText" presStyleLbl="node2" presStyleIdx="1" presStyleCnt="3">
        <dgm:presLayoutVars>
          <dgm:chPref val="3"/>
        </dgm:presLayoutVars>
      </dgm:prSet>
      <dgm:spPr/>
    </dgm:pt>
    <dgm:pt modelId="{B0940B59-FF2E-BD47-8C8D-A69AE85B8F7D}" type="pres">
      <dgm:prSet presAssocID="{2A858729-1906-B04B-B0F1-A5EF0F6AD597}" presName="rootConnector" presStyleLbl="node2" presStyleIdx="1" presStyleCnt="3"/>
      <dgm:spPr/>
    </dgm:pt>
    <dgm:pt modelId="{E8360A54-3629-0542-BAD3-EFEE8B871385}" type="pres">
      <dgm:prSet presAssocID="{2A858729-1906-B04B-B0F1-A5EF0F6AD597}" presName="hierChild4" presStyleCnt="0"/>
      <dgm:spPr/>
    </dgm:pt>
    <dgm:pt modelId="{DA67B729-422E-2946-8F79-12226F9A3B70}" type="pres">
      <dgm:prSet presAssocID="{2A858729-1906-B04B-B0F1-A5EF0F6AD597}" presName="hierChild5" presStyleCnt="0"/>
      <dgm:spPr/>
    </dgm:pt>
    <dgm:pt modelId="{2CB07D15-35CC-5A44-8146-A244D2F8EF60}" type="pres">
      <dgm:prSet presAssocID="{61AD6078-069C-8342-ABD9-A26EB47BDB91}" presName="Name37" presStyleLbl="parChTrans1D2" presStyleIdx="2" presStyleCnt="3"/>
      <dgm:spPr/>
    </dgm:pt>
    <dgm:pt modelId="{4488E5D3-285D-684B-A42E-AB3CCF0A188C}" type="pres">
      <dgm:prSet presAssocID="{C7305DBB-DA2E-B243-9891-A8BB1CBDC031}" presName="hierRoot2" presStyleCnt="0">
        <dgm:presLayoutVars>
          <dgm:hierBranch val="init"/>
        </dgm:presLayoutVars>
      </dgm:prSet>
      <dgm:spPr/>
    </dgm:pt>
    <dgm:pt modelId="{5A0D2E24-ECB2-ED4B-9858-E4142DDFF1FB}" type="pres">
      <dgm:prSet presAssocID="{C7305DBB-DA2E-B243-9891-A8BB1CBDC031}" presName="rootComposite" presStyleCnt="0"/>
      <dgm:spPr/>
    </dgm:pt>
    <dgm:pt modelId="{226C6FB2-9F67-2642-BC17-4DD4E5E91F78}" type="pres">
      <dgm:prSet presAssocID="{C7305DBB-DA2E-B243-9891-A8BB1CBDC031}" presName="rootText" presStyleLbl="node2" presStyleIdx="2" presStyleCnt="3">
        <dgm:presLayoutVars>
          <dgm:chPref val="3"/>
        </dgm:presLayoutVars>
      </dgm:prSet>
      <dgm:spPr/>
    </dgm:pt>
    <dgm:pt modelId="{EEC38902-E82C-4049-BE30-75669319F9CB}" type="pres">
      <dgm:prSet presAssocID="{C7305DBB-DA2E-B243-9891-A8BB1CBDC031}" presName="rootConnector" presStyleLbl="node2" presStyleIdx="2" presStyleCnt="3"/>
      <dgm:spPr/>
    </dgm:pt>
    <dgm:pt modelId="{7BBE698E-610C-9243-807B-3AC52A37D443}" type="pres">
      <dgm:prSet presAssocID="{C7305DBB-DA2E-B243-9891-A8BB1CBDC031}" presName="hierChild4" presStyleCnt="0"/>
      <dgm:spPr/>
    </dgm:pt>
    <dgm:pt modelId="{0101FA53-CB31-0742-B552-CC003ADD7783}" type="pres">
      <dgm:prSet presAssocID="{C7305DBB-DA2E-B243-9891-A8BB1CBDC031}" presName="hierChild5" presStyleCnt="0"/>
      <dgm:spPr/>
    </dgm:pt>
    <dgm:pt modelId="{97007C53-39C8-9C43-9AF1-FAF98E0CFB29}" type="pres">
      <dgm:prSet presAssocID="{9EE50DFC-906D-9249-9AEE-8722021ED95D}" presName="hierChild3" presStyleCnt="0"/>
      <dgm:spPr/>
    </dgm:pt>
  </dgm:ptLst>
  <dgm:cxnLst>
    <dgm:cxn modelId="{67AB1214-9B4D-B947-8AA6-8E040C2830EF}" type="presOf" srcId="{7828757B-897B-0442-A400-8C52758F6995}" destId="{2022FFC3-6525-FE43-85C0-81273118D9BF}" srcOrd="0" destOrd="0" presId="urn:microsoft.com/office/officeart/2005/8/layout/orgChart1"/>
    <dgm:cxn modelId="{5BB0C618-0791-B94D-A488-1CB549C34EB8}" type="presOf" srcId="{C7305DBB-DA2E-B243-9891-A8BB1CBDC031}" destId="{EEC38902-E82C-4049-BE30-75669319F9CB}" srcOrd="1" destOrd="0" presId="urn:microsoft.com/office/officeart/2005/8/layout/orgChart1"/>
    <dgm:cxn modelId="{85B54526-02E6-1C48-BB1E-C823522C2155}" srcId="{9EE50DFC-906D-9249-9AEE-8722021ED95D}" destId="{2A858729-1906-B04B-B0F1-A5EF0F6AD597}" srcOrd="1" destOrd="0" parTransId="{7828757B-897B-0442-A400-8C52758F6995}" sibTransId="{8E493AD6-1E93-8E48-8526-C7605781719E}"/>
    <dgm:cxn modelId="{556A0A29-A989-A949-9652-F995DDE875C0}" srcId="{9EE50DFC-906D-9249-9AEE-8722021ED95D}" destId="{C7305DBB-DA2E-B243-9891-A8BB1CBDC031}" srcOrd="2" destOrd="0" parTransId="{61AD6078-069C-8342-ABD9-A26EB47BDB91}" sibTransId="{336AEB6C-5781-684E-9CC3-1C9E13E9FC48}"/>
    <dgm:cxn modelId="{725ACC42-AFFD-3848-999F-6BA73AFA327F}" type="presOf" srcId="{9EE50DFC-906D-9249-9AEE-8722021ED95D}" destId="{2F601046-5B0E-444D-95A5-FB726A77B767}" srcOrd="1" destOrd="0" presId="urn:microsoft.com/office/officeart/2005/8/layout/orgChart1"/>
    <dgm:cxn modelId="{1ED83C55-F71A-4A45-93C4-AFB7CB5A82DA}" type="presOf" srcId="{48DE2834-B71A-B343-9B4F-EF9CDD300FB9}" destId="{A6C509CD-EE06-914C-826A-56537D46B9C2}" srcOrd="0" destOrd="0" presId="urn:microsoft.com/office/officeart/2005/8/layout/orgChart1"/>
    <dgm:cxn modelId="{17809E56-E499-F947-A9E3-3F6C28994578}" type="presOf" srcId="{9EE50DFC-906D-9249-9AEE-8722021ED95D}" destId="{7E89CB8F-8138-0948-AE2E-A2CC05CAD8FE}" srcOrd="0" destOrd="0" presId="urn:microsoft.com/office/officeart/2005/8/layout/orgChart1"/>
    <dgm:cxn modelId="{69381B60-8857-4548-8557-E26F031A9217}" type="presOf" srcId="{2A858729-1906-B04B-B0F1-A5EF0F6AD597}" destId="{7F0998E8-78EB-454B-90C6-A84AC8E966C0}" srcOrd="0" destOrd="0" presId="urn:microsoft.com/office/officeart/2005/8/layout/orgChart1"/>
    <dgm:cxn modelId="{0D8D0D64-2A56-5649-B1D9-22BDAE65E4C6}" srcId="{48DE2834-B71A-B343-9B4F-EF9CDD300FB9}" destId="{9EE50DFC-906D-9249-9AEE-8722021ED95D}" srcOrd="0" destOrd="0" parTransId="{A401C4CD-7EA8-6849-9A87-3345AE933619}" sibTransId="{18CEBC23-22E1-F44F-9403-E846FC241D82}"/>
    <dgm:cxn modelId="{F4BFAA68-8C11-8F48-B5F4-5A10DAB806F0}" type="presOf" srcId="{0FAD5F69-9652-8C4B-A4D9-29F6A0E07B5B}" destId="{6E905258-41D5-EE48-95EF-76643788F69E}" srcOrd="0" destOrd="0" presId="urn:microsoft.com/office/officeart/2005/8/layout/orgChart1"/>
    <dgm:cxn modelId="{C79A306C-7D36-914A-A7CE-8939A9AC004B}" type="presOf" srcId="{C7305DBB-DA2E-B243-9891-A8BB1CBDC031}" destId="{226C6FB2-9F67-2642-BC17-4DD4E5E91F78}" srcOrd="0" destOrd="0" presId="urn:microsoft.com/office/officeart/2005/8/layout/orgChart1"/>
    <dgm:cxn modelId="{C3CE3E82-14AC-FC43-9675-B6451D4797A5}" type="presOf" srcId="{2A858729-1906-B04B-B0F1-A5EF0F6AD597}" destId="{B0940B59-FF2E-BD47-8C8D-A69AE85B8F7D}" srcOrd="1" destOrd="0" presId="urn:microsoft.com/office/officeart/2005/8/layout/orgChart1"/>
    <dgm:cxn modelId="{6D827E85-F01D-7041-82B9-C4BA766FD404}" type="presOf" srcId="{BCB0A14A-543A-A740-9F99-55D57AA05CB2}" destId="{C1737297-7BB1-484B-AB53-B6A343E09021}" srcOrd="0" destOrd="0" presId="urn:microsoft.com/office/officeart/2005/8/layout/orgChart1"/>
    <dgm:cxn modelId="{00798086-22B5-F448-BDD4-93412011A267}" type="presOf" srcId="{BCB0A14A-543A-A740-9F99-55D57AA05CB2}" destId="{634B18F9-2CE7-794A-96AF-2A856DDE4722}" srcOrd="1" destOrd="0" presId="urn:microsoft.com/office/officeart/2005/8/layout/orgChart1"/>
    <dgm:cxn modelId="{07DD32C0-61EF-7946-BED5-3459F55BAB7E}" srcId="{9EE50DFC-906D-9249-9AEE-8722021ED95D}" destId="{BCB0A14A-543A-A740-9F99-55D57AA05CB2}" srcOrd="0" destOrd="0" parTransId="{0FAD5F69-9652-8C4B-A4D9-29F6A0E07B5B}" sibTransId="{57B8B4ED-F8E9-7749-9C5D-24C402BA0926}"/>
    <dgm:cxn modelId="{A37148D8-6E4D-5B4D-B69D-FF7B5CF59C1B}" type="presOf" srcId="{61AD6078-069C-8342-ABD9-A26EB47BDB91}" destId="{2CB07D15-35CC-5A44-8146-A244D2F8EF60}" srcOrd="0" destOrd="0" presId="urn:microsoft.com/office/officeart/2005/8/layout/orgChart1"/>
    <dgm:cxn modelId="{FBECE837-BE6B-EE4E-8C97-8901E64455B2}" type="presParOf" srcId="{A6C509CD-EE06-914C-826A-56537D46B9C2}" destId="{89E3DE59-B131-EC47-8DB8-1E1B4F13B333}" srcOrd="0" destOrd="0" presId="urn:microsoft.com/office/officeart/2005/8/layout/orgChart1"/>
    <dgm:cxn modelId="{9F27BE9E-CF48-1240-9AC7-F87D5C895271}" type="presParOf" srcId="{89E3DE59-B131-EC47-8DB8-1E1B4F13B333}" destId="{44F6B54F-51A4-2C4B-A57D-6E6871D8C4D0}" srcOrd="0" destOrd="0" presId="urn:microsoft.com/office/officeart/2005/8/layout/orgChart1"/>
    <dgm:cxn modelId="{DF221A42-7E5B-0749-9FC4-4888091802EB}" type="presParOf" srcId="{44F6B54F-51A4-2C4B-A57D-6E6871D8C4D0}" destId="{7E89CB8F-8138-0948-AE2E-A2CC05CAD8FE}" srcOrd="0" destOrd="0" presId="urn:microsoft.com/office/officeart/2005/8/layout/orgChart1"/>
    <dgm:cxn modelId="{9997BF0E-E41F-6B4D-92A9-A4E6B15C73CE}" type="presParOf" srcId="{44F6B54F-51A4-2C4B-A57D-6E6871D8C4D0}" destId="{2F601046-5B0E-444D-95A5-FB726A77B767}" srcOrd="1" destOrd="0" presId="urn:microsoft.com/office/officeart/2005/8/layout/orgChart1"/>
    <dgm:cxn modelId="{A039BD96-EED6-A440-B7AA-7B63047C79A7}" type="presParOf" srcId="{89E3DE59-B131-EC47-8DB8-1E1B4F13B333}" destId="{A4408F0C-079D-034B-A1DB-022A34F14424}" srcOrd="1" destOrd="0" presId="urn:microsoft.com/office/officeart/2005/8/layout/orgChart1"/>
    <dgm:cxn modelId="{15DD1091-36A6-8A4B-A51B-03405D93FE18}" type="presParOf" srcId="{A4408F0C-079D-034B-A1DB-022A34F14424}" destId="{6E905258-41D5-EE48-95EF-76643788F69E}" srcOrd="0" destOrd="0" presId="urn:microsoft.com/office/officeart/2005/8/layout/orgChart1"/>
    <dgm:cxn modelId="{673B35B8-8A60-6C4C-A033-30C00AE77FA1}" type="presParOf" srcId="{A4408F0C-079D-034B-A1DB-022A34F14424}" destId="{6914A429-B551-B542-91FC-182DA9608B0C}" srcOrd="1" destOrd="0" presId="urn:microsoft.com/office/officeart/2005/8/layout/orgChart1"/>
    <dgm:cxn modelId="{730FFDA7-7443-0B4A-9495-CBDE4FDFA834}" type="presParOf" srcId="{6914A429-B551-B542-91FC-182DA9608B0C}" destId="{F89CACE8-CFED-674C-BF08-BA1578CC1312}" srcOrd="0" destOrd="0" presId="urn:microsoft.com/office/officeart/2005/8/layout/orgChart1"/>
    <dgm:cxn modelId="{AE9E6101-E827-804A-A7DA-4812A82C2A78}" type="presParOf" srcId="{F89CACE8-CFED-674C-BF08-BA1578CC1312}" destId="{C1737297-7BB1-484B-AB53-B6A343E09021}" srcOrd="0" destOrd="0" presId="urn:microsoft.com/office/officeart/2005/8/layout/orgChart1"/>
    <dgm:cxn modelId="{E8A5907B-AC41-D146-A20C-CBCBAA860EB9}" type="presParOf" srcId="{F89CACE8-CFED-674C-BF08-BA1578CC1312}" destId="{634B18F9-2CE7-794A-96AF-2A856DDE4722}" srcOrd="1" destOrd="0" presId="urn:microsoft.com/office/officeart/2005/8/layout/orgChart1"/>
    <dgm:cxn modelId="{3F087577-8ADE-2740-908F-A52B388F9B8A}" type="presParOf" srcId="{6914A429-B551-B542-91FC-182DA9608B0C}" destId="{3D158749-B753-3C4D-980D-F16241B462F2}" srcOrd="1" destOrd="0" presId="urn:microsoft.com/office/officeart/2005/8/layout/orgChart1"/>
    <dgm:cxn modelId="{75463D64-1570-AB49-9279-243503C5AACC}" type="presParOf" srcId="{6914A429-B551-B542-91FC-182DA9608B0C}" destId="{B09035F1-11F9-E349-B49D-834F0B29C9FB}" srcOrd="2" destOrd="0" presId="urn:microsoft.com/office/officeart/2005/8/layout/orgChart1"/>
    <dgm:cxn modelId="{48FC77FF-9C39-9F49-9089-C2B6B52007D8}" type="presParOf" srcId="{A4408F0C-079D-034B-A1DB-022A34F14424}" destId="{2022FFC3-6525-FE43-85C0-81273118D9BF}" srcOrd="2" destOrd="0" presId="urn:microsoft.com/office/officeart/2005/8/layout/orgChart1"/>
    <dgm:cxn modelId="{FC3C5865-6086-C749-B29B-BC5651BCC393}" type="presParOf" srcId="{A4408F0C-079D-034B-A1DB-022A34F14424}" destId="{8B340A76-FBDB-E74F-88CA-094349DA136E}" srcOrd="3" destOrd="0" presId="urn:microsoft.com/office/officeart/2005/8/layout/orgChart1"/>
    <dgm:cxn modelId="{3E119480-A171-8B4B-A8BA-E7B110582894}" type="presParOf" srcId="{8B340A76-FBDB-E74F-88CA-094349DA136E}" destId="{94C64E6B-AA4C-2F4F-B89C-165246F70782}" srcOrd="0" destOrd="0" presId="urn:microsoft.com/office/officeart/2005/8/layout/orgChart1"/>
    <dgm:cxn modelId="{7FECA1B5-CEF5-A642-A3C2-E62AC93E7609}" type="presParOf" srcId="{94C64E6B-AA4C-2F4F-B89C-165246F70782}" destId="{7F0998E8-78EB-454B-90C6-A84AC8E966C0}" srcOrd="0" destOrd="0" presId="urn:microsoft.com/office/officeart/2005/8/layout/orgChart1"/>
    <dgm:cxn modelId="{EFB6D7F7-8BDC-EE44-B31E-B17127183068}" type="presParOf" srcId="{94C64E6B-AA4C-2F4F-B89C-165246F70782}" destId="{B0940B59-FF2E-BD47-8C8D-A69AE85B8F7D}" srcOrd="1" destOrd="0" presId="urn:microsoft.com/office/officeart/2005/8/layout/orgChart1"/>
    <dgm:cxn modelId="{BB3C90A1-1B71-F94A-9634-976C1AE0EBDF}" type="presParOf" srcId="{8B340A76-FBDB-E74F-88CA-094349DA136E}" destId="{E8360A54-3629-0542-BAD3-EFEE8B871385}" srcOrd="1" destOrd="0" presId="urn:microsoft.com/office/officeart/2005/8/layout/orgChart1"/>
    <dgm:cxn modelId="{503ADD88-89C6-084B-8EFE-F17067842158}" type="presParOf" srcId="{8B340A76-FBDB-E74F-88CA-094349DA136E}" destId="{DA67B729-422E-2946-8F79-12226F9A3B70}" srcOrd="2" destOrd="0" presId="urn:microsoft.com/office/officeart/2005/8/layout/orgChart1"/>
    <dgm:cxn modelId="{039BA99C-90B3-F944-A2C7-EA3BBE7A468D}" type="presParOf" srcId="{A4408F0C-079D-034B-A1DB-022A34F14424}" destId="{2CB07D15-35CC-5A44-8146-A244D2F8EF60}" srcOrd="4" destOrd="0" presId="urn:microsoft.com/office/officeart/2005/8/layout/orgChart1"/>
    <dgm:cxn modelId="{7F0C29E3-24DA-2844-BA46-A2348B22D16D}" type="presParOf" srcId="{A4408F0C-079D-034B-A1DB-022A34F14424}" destId="{4488E5D3-285D-684B-A42E-AB3CCF0A188C}" srcOrd="5" destOrd="0" presId="urn:microsoft.com/office/officeart/2005/8/layout/orgChart1"/>
    <dgm:cxn modelId="{503EE9E4-DCF0-A04B-AF90-57D72A9BAA1D}" type="presParOf" srcId="{4488E5D3-285D-684B-A42E-AB3CCF0A188C}" destId="{5A0D2E24-ECB2-ED4B-9858-E4142DDFF1FB}" srcOrd="0" destOrd="0" presId="urn:microsoft.com/office/officeart/2005/8/layout/orgChart1"/>
    <dgm:cxn modelId="{B3F450D6-287F-484F-9080-126F3500BA82}" type="presParOf" srcId="{5A0D2E24-ECB2-ED4B-9858-E4142DDFF1FB}" destId="{226C6FB2-9F67-2642-BC17-4DD4E5E91F78}" srcOrd="0" destOrd="0" presId="urn:microsoft.com/office/officeart/2005/8/layout/orgChart1"/>
    <dgm:cxn modelId="{7D08BAFA-0463-4F4C-A8B9-C942A3CCE4FB}" type="presParOf" srcId="{5A0D2E24-ECB2-ED4B-9858-E4142DDFF1FB}" destId="{EEC38902-E82C-4049-BE30-75669319F9CB}" srcOrd="1" destOrd="0" presId="urn:microsoft.com/office/officeart/2005/8/layout/orgChart1"/>
    <dgm:cxn modelId="{898A3A19-691A-6446-BB83-CECC04F0B011}" type="presParOf" srcId="{4488E5D3-285D-684B-A42E-AB3CCF0A188C}" destId="{7BBE698E-610C-9243-807B-3AC52A37D443}" srcOrd="1" destOrd="0" presId="urn:microsoft.com/office/officeart/2005/8/layout/orgChart1"/>
    <dgm:cxn modelId="{D9FDC392-29B6-C942-A4FA-8F9E39A9C428}" type="presParOf" srcId="{4488E5D3-285D-684B-A42E-AB3CCF0A188C}" destId="{0101FA53-CB31-0742-B552-CC003ADD7783}" srcOrd="2" destOrd="0" presId="urn:microsoft.com/office/officeart/2005/8/layout/orgChart1"/>
    <dgm:cxn modelId="{D6950742-7D9B-F94F-8A81-30BF9C95C2FF}" type="presParOf" srcId="{89E3DE59-B131-EC47-8DB8-1E1B4F13B333}" destId="{97007C53-39C8-9C43-9AF1-FAF98E0CFB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DE2834-B71A-B343-9B4F-EF9CDD300FB9}" type="doc">
      <dgm:prSet loTypeId="urn:microsoft.com/office/officeart/2005/8/layout/orgChar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EE50DFC-906D-9249-9AEE-8722021ED95D}">
      <dgm:prSet phldrT="[Text]"/>
      <dgm:spPr/>
      <dgm:t>
        <a:bodyPr/>
        <a:lstStyle/>
        <a:p>
          <a:r>
            <a:rPr lang="en-US" dirty="0"/>
            <a:t>/path2biocore_repos/</a:t>
          </a:r>
          <a:r>
            <a:rPr lang="en-US" b="1" dirty="0" err="1"/>
            <a:t>pcf</a:t>
          </a:r>
          <a:r>
            <a:rPr lang="en-US" b="1" dirty="0" err="1">
              <a:solidFill>
                <a:srgbClr val="002060"/>
              </a:solidFill>
            </a:rPr>
            <a:t>_files_base</a:t>
          </a:r>
          <a:r>
            <a:rPr lang="en-US" dirty="0"/>
            <a:t>/</a:t>
          </a:r>
          <a:r>
            <a:rPr lang="en-US" dirty="0" err="1"/>
            <a:t>teamName</a:t>
          </a:r>
          <a:r>
            <a:rPr lang="en-US" dirty="0"/>
            <a:t>/</a:t>
          </a:r>
          <a:r>
            <a:rPr lang="en-US" dirty="0" err="1"/>
            <a:t>projectName</a:t>
          </a:r>
          <a:r>
            <a:rPr lang="en-US" dirty="0"/>
            <a:t>/</a:t>
          </a:r>
          <a:r>
            <a:rPr lang="en-US" b="1" dirty="0" err="1">
              <a:solidFill>
                <a:srgbClr val="FF0000"/>
              </a:solidFill>
            </a:rPr>
            <a:t>runID</a:t>
          </a:r>
          <a:endParaRPr lang="en-US" b="1" dirty="0">
            <a:solidFill>
              <a:srgbClr val="FF0000"/>
            </a:solidFill>
          </a:endParaRPr>
        </a:p>
      </dgm:t>
    </dgm:pt>
    <dgm:pt modelId="{A401C4CD-7EA8-6849-9A87-3345AE933619}" type="parTrans" cxnId="{0D8D0D64-2A56-5649-B1D9-22BDAE65E4C6}">
      <dgm:prSet/>
      <dgm:spPr/>
      <dgm:t>
        <a:bodyPr/>
        <a:lstStyle/>
        <a:p>
          <a:endParaRPr lang="en-US"/>
        </a:p>
      </dgm:t>
    </dgm:pt>
    <dgm:pt modelId="{18CEBC23-22E1-F44F-9403-E846FC241D82}" type="sibTrans" cxnId="{0D8D0D64-2A56-5649-B1D9-22BDAE65E4C6}">
      <dgm:prSet/>
      <dgm:spPr/>
      <dgm:t>
        <a:bodyPr/>
        <a:lstStyle/>
        <a:p>
          <a:endParaRPr lang="en-US"/>
        </a:p>
      </dgm:t>
    </dgm:pt>
    <dgm:pt modelId="{BCB0A14A-543A-A740-9F99-55D57AA05CB2}">
      <dgm:prSet phldrT="[Text]"/>
      <dgm:spPr/>
      <dgm:t>
        <a:bodyPr/>
        <a:lstStyle/>
        <a:p>
          <a:r>
            <a:rPr lang="en-US" dirty="0"/>
            <a:t>Sample1 </a:t>
          </a:r>
          <a:r>
            <a:rPr lang="en-US" dirty="0" err="1"/>
            <a:t>pcf</a:t>
          </a:r>
          <a:r>
            <a:rPr lang="en-US" dirty="0"/>
            <a:t> file</a:t>
          </a:r>
        </a:p>
      </dgm:t>
    </dgm:pt>
    <dgm:pt modelId="{0FAD5F69-9652-8C4B-A4D9-29F6A0E07B5B}" type="parTrans" cxnId="{07DD32C0-61EF-7946-BED5-3459F55BAB7E}">
      <dgm:prSet/>
      <dgm:spPr/>
      <dgm:t>
        <a:bodyPr/>
        <a:lstStyle/>
        <a:p>
          <a:endParaRPr lang="en-US"/>
        </a:p>
      </dgm:t>
    </dgm:pt>
    <dgm:pt modelId="{57B8B4ED-F8E9-7749-9C5D-24C402BA0926}" type="sibTrans" cxnId="{07DD32C0-61EF-7946-BED5-3459F55BAB7E}">
      <dgm:prSet/>
      <dgm:spPr/>
      <dgm:t>
        <a:bodyPr/>
        <a:lstStyle/>
        <a:p>
          <a:endParaRPr lang="en-US"/>
        </a:p>
      </dgm:t>
    </dgm:pt>
    <dgm:pt modelId="{2A858729-1906-B04B-B0F1-A5EF0F6AD597}">
      <dgm:prSet phldrT="[Text]"/>
      <dgm:spPr/>
      <dgm:t>
        <a:bodyPr/>
        <a:lstStyle/>
        <a:p>
          <a:r>
            <a:rPr lang="en-US" dirty="0"/>
            <a:t>Sample 2 </a:t>
          </a:r>
          <a:r>
            <a:rPr lang="en-US" dirty="0" err="1"/>
            <a:t>pcf</a:t>
          </a:r>
          <a:r>
            <a:rPr lang="en-US" dirty="0"/>
            <a:t> file</a:t>
          </a:r>
        </a:p>
      </dgm:t>
    </dgm:pt>
    <dgm:pt modelId="{7828757B-897B-0442-A400-8C52758F6995}" type="parTrans" cxnId="{85B54526-02E6-1C48-BB1E-C823522C2155}">
      <dgm:prSet/>
      <dgm:spPr/>
      <dgm:t>
        <a:bodyPr/>
        <a:lstStyle/>
        <a:p>
          <a:endParaRPr lang="en-US"/>
        </a:p>
      </dgm:t>
    </dgm:pt>
    <dgm:pt modelId="{8E493AD6-1E93-8E48-8526-C7605781719E}" type="sibTrans" cxnId="{85B54526-02E6-1C48-BB1E-C823522C2155}">
      <dgm:prSet/>
      <dgm:spPr/>
      <dgm:t>
        <a:bodyPr/>
        <a:lstStyle/>
        <a:p>
          <a:endParaRPr lang="en-US"/>
        </a:p>
      </dgm:t>
    </dgm:pt>
    <dgm:pt modelId="{C7305DBB-DA2E-B243-9891-A8BB1CBDC031}">
      <dgm:prSet phldrT="[Text]"/>
      <dgm:spPr/>
      <dgm:t>
        <a:bodyPr/>
        <a:lstStyle/>
        <a:p>
          <a:r>
            <a:rPr lang="en-US" dirty="0"/>
            <a:t>… </a:t>
          </a:r>
        </a:p>
      </dgm:t>
    </dgm:pt>
    <dgm:pt modelId="{61AD6078-069C-8342-ABD9-A26EB47BDB91}" type="parTrans" cxnId="{556A0A29-A989-A949-9652-F995DDE875C0}">
      <dgm:prSet/>
      <dgm:spPr/>
      <dgm:t>
        <a:bodyPr/>
        <a:lstStyle/>
        <a:p>
          <a:endParaRPr lang="en-US"/>
        </a:p>
      </dgm:t>
    </dgm:pt>
    <dgm:pt modelId="{336AEB6C-5781-684E-9CC3-1C9E13E9FC48}" type="sibTrans" cxnId="{556A0A29-A989-A949-9652-F995DDE875C0}">
      <dgm:prSet/>
      <dgm:spPr/>
      <dgm:t>
        <a:bodyPr/>
        <a:lstStyle/>
        <a:p>
          <a:endParaRPr lang="en-US"/>
        </a:p>
      </dgm:t>
    </dgm:pt>
    <dgm:pt modelId="{A6C509CD-EE06-914C-826A-56537D46B9C2}" type="pres">
      <dgm:prSet presAssocID="{48DE2834-B71A-B343-9B4F-EF9CDD300F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E3DE59-B131-EC47-8DB8-1E1B4F13B333}" type="pres">
      <dgm:prSet presAssocID="{9EE50DFC-906D-9249-9AEE-8722021ED95D}" presName="hierRoot1" presStyleCnt="0">
        <dgm:presLayoutVars>
          <dgm:hierBranch val="init"/>
        </dgm:presLayoutVars>
      </dgm:prSet>
      <dgm:spPr/>
    </dgm:pt>
    <dgm:pt modelId="{44F6B54F-51A4-2C4B-A57D-6E6871D8C4D0}" type="pres">
      <dgm:prSet presAssocID="{9EE50DFC-906D-9249-9AEE-8722021ED95D}" presName="rootComposite1" presStyleCnt="0"/>
      <dgm:spPr/>
    </dgm:pt>
    <dgm:pt modelId="{7E89CB8F-8138-0948-AE2E-A2CC05CAD8FE}" type="pres">
      <dgm:prSet presAssocID="{9EE50DFC-906D-9249-9AEE-8722021ED95D}" presName="rootText1" presStyleLbl="node0" presStyleIdx="0" presStyleCnt="1" custScaleX="209800">
        <dgm:presLayoutVars>
          <dgm:chPref val="3"/>
        </dgm:presLayoutVars>
      </dgm:prSet>
      <dgm:spPr/>
    </dgm:pt>
    <dgm:pt modelId="{2F601046-5B0E-444D-95A5-FB726A77B767}" type="pres">
      <dgm:prSet presAssocID="{9EE50DFC-906D-9249-9AEE-8722021ED95D}" presName="rootConnector1" presStyleLbl="node1" presStyleIdx="0" presStyleCnt="0"/>
      <dgm:spPr/>
    </dgm:pt>
    <dgm:pt modelId="{A4408F0C-079D-034B-A1DB-022A34F14424}" type="pres">
      <dgm:prSet presAssocID="{9EE50DFC-906D-9249-9AEE-8722021ED95D}" presName="hierChild2" presStyleCnt="0"/>
      <dgm:spPr/>
    </dgm:pt>
    <dgm:pt modelId="{6E905258-41D5-EE48-95EF-76643788F69E}" type="pres">
      <dgm:prSet presAssocID="{0FAD5F69-9652-8C4B-A4D9-29F6A0E07B5B}" presName="Name37" presStyleLbl="parChTrans1D2" presStyleIdx="0" presStyleCnt="3"/>
      <dgm:spPr/>
    </dgm:pt>
    <dgm:pt modelId="{6914A429-B551-B542-91FC-182DA9608B0C}" type="pres">
      <dgm:prSet presAssocID="{BCB0A14A-543A-A740-9F99-55D57AA05CB2}" presName="hierRoot2" presStyleCnt="0">
        <dgm:presLayoutVars>
          <dgm:hierBranch val="init"/>
        </dgm:presLayoutVars>
      </dgm:prSet>
      <dgm:spPr/>
    </dgm:pt>
    <dgm:pt modelId="{F89CACE8-CFED-674C-BF08-BA1578CC1312}" type="pres">
      <dgm:prSet presAssocID="{BCB0A14A-543A-A740-9F99-55D57AA05CB2}" presName="rootComposite" presStyleCnt="0"/>
      <dgm:spPr/>
    </dgm:pt>
    <dgm:pt modelId="{C1737297-7BB1-484B-AB53-B6A343E09021}" type="pres">
      <dgm:prSet presAssocID="{BCB0A14A-543A-A740-9F99-55D57AA05CB2}" presName="rootText" presStyleLbl="node2" presStyleIdx="0" presStyleCnt="3">
        <dgm:presLayoutVars>
          <dgm:chPref val="3"/>
        </dgm:presLayoutVars>
      </dgm:prSet>
      <dgm:spPr/>
    </dgm:pt>
    <dgm:pt modelId="{634B18F9-2CE7-794A-96AF-2A856DDE4722}" type="pres">
      <dgm:prSet presAssocID="{BCB0A14A-543A-A740-9F99-55D57AA05CB2}" presName="rootConnector" presStyleLbl="node2" presStyleIdx="0" presStyleCnt="3"/>
      <dgm:spPr/>
    </dgm:pt>
    <dgm:pt modelId="{3D158749-B753-3C4D-980D-F16241B462F2}" type="pres">
      <dgm:prSet presAssocID="{BCB0A14A-543A-A740-9F99-55D57AA05CB2}" presName="hierChild4" presStyleCnt="0"/>
      <dgm:spPr/>
    </dgm:pt>
    <dgm:pt modelId="{B09035F1-11F9-E349-B49D-834F0B29C9FB}" type="pres">
      <dgm:prSet presAssocID="{BCB0A14A-543A-A740-9F99-55D57AA05CB2}" presName="hierChild5" presStyleCnt="0"/>
      <dgm:spPr/>
    </dgm:pt>
    <dgm:pt modelId="{2022FFC3-6525-FE43-85C0-81273118D9BF}" type="pres">
      <dgm:prSet presAssocID="{7828757B-897B-0442-A400-8C52758F6995}" presName="Name37" presStyleLbl="parChTrans1D2" presStyleIdx="1" presStyleCnt="3"/>
      <dgm:spPr/>
    </dgm:pt>
    <dgm:pt modelId="{8B340A76-FBDB-E74F-88CA-094349DA136E}" type="pres">
      <dgm:prSet presAssocID="{2A858729-1906-B04B-B0F1-A5EF0F6AD597}" presName="hierRoot2" presStyleCnt="0">
        <dgm:presLayoutVars>
          <dgm:hierBranch val="init"/>
        </dgm:presLayoutVars>
      </dgm:prSet>
      <dgm:spPr/>
    </dgm:pt>
    <dgm:pt modelId="{94C64E6B-AA4C-2F4F-B89C-165246F70782}" type="pres">
      <dgm:prSet presAssocID="{2A858729-1906-B04B-B0F1-A5EF0F6AD597}" presName="rootComposite" presStyleCnt="0"/>
      <dgm:spPr/>
    </dgm:pt>
    <dgm:pt modelId="{7F0998E8-78EB-454B-90C6-A84AC8E966C0}" type="pres">
      <dgm:prSet presAssocID="{2A858729-1906-B04B-B0F1-A5EF0F6AD597}" presName="rootText" presStyleLbl="node2" presStyleIdx="1" presStyleCnt="3">
        <dgm:presLayoutVars>
          <dgm:chPref val="3"/>
        </dgm:presLayoutVars>
      </dgm:prSet>
      <dgm:spPr/>
    </dgm:pt>
    <dgm:pt modelId="{B0940B59-FF2E-BD47-8C8D-A69AE85B8F7D}" type="pres">
      <dgm:prSet presAssocID="{2A858729-1906-B04B-B0F1-A5EF0F6AD597}" presName="rootConnector" presStyleLbl="node2" presStyleIdx="1" presStyleCnt="3"/>
      <dgm:spPr/>
    </dgm:pt>
    <dgm:pt modelId="{E8360A54-3629-0542-BAD3-EFEE8B871385}" type="pres">
      <dgm:prSet presAssocID="{2A858729-1906-B04B-B0F1-A5EF0F6AD597}" presName="hierChild4" presStyleCnt="0"/>
      <dgm:spPr/>
    </dgm:pt>
    <dgm:pt modelId="{DA67B729-422E-2946-8F79-12226F9A3B70}" type="pres">
      <dgm:prSet presAssocID="{2A858729-1906-B04B-B0F1-A5EF0F6AD597}" presName="hierChild5" presStyleCnt="0"/>
      <dgm:spPr/>
    </dgm:pt>
    <dgm:pt modelId="{2CB07D15-35CC-5A44-8146-A244D2F8EF60}" type="pres">
      <dgm:prSet presAssocID="{61AD6078-069C-8342-ABD9-A26EB47BDB91}" presName="Name37" presStyleLbl="parChTrans1D2" presStyleIdx="2" presStyleCnt="3"/>
      <dgm:spPr/>
    </dgm:pt>
    <dgm:pt modelId="{4488E5D3-285D-684B-A42E-AB3CCF0A188C}" type="pres">
      <dgm:prSet presAssocID="{C7305DBB-DA2E-B243-9891-A8BB1CBDC031}" presName="hierRoot2" presStyleCnt="0">
        <dgm:presLayoutVars>
          <dgm:hierBranch val="init"/>
        </dgm:presLayoutVars>
      </dgm:prSet>
      <dgm:spPr/>
    </dgm:pt>
    <dgm:pt modelId="{5A0D2E24-ECB2-ED4B-9858-E4142DDFF1FB}" type="pres">
      <dgm:prSet presAssocID="{C7305DBB-DA2E-B243-9891-A8BB1CBDC031}" presName="rootComposite" presStyleCnt="0"/>
      <dgm:spPr/>
    </dgm:pt>
    <dgm:pt modelId="{226C6FB2-9F67-2642-BC17-4DD4E5E91F78}" type="pres">
      <dgm:prSet presAssocID="{C7305DBB-DA2E-B243-9891-A8BB1CBDC031}" presName="rootText" presStyleLbl="node2" presStyleIdx="2" presStyleCnt="3">
        <dgm:presLayoutVars>
          <dgm:chPref val="3"/>
        </dgm:presLayoutVars>
      </dgm:prSet>
      <dgm:spPr/>
    </dgm:pt>
    <dgm:pt modelId="{EEC38902-E82C-4049-BE30-75669319F9CB}" type="pres">
      <dgm:prSet presAssocID="{C7305DBB-DA2E-B243-9891-A8BB1CBDC031}" presName="rootConnector" presStyleLbl="node2" presStyleIdx="2" presStyleCnt="3"/>
      <dgm:spPr/>
    </dgm:pt>
    <dgm:pt modelId="{7BBE698E-610C-9243-807B-3AC52A37D443}" type="pres">
      <dgm:prSet presAssocID="{C7305DBB-DA2E-B243-9891-A8BB1CBDC031}" presName="hierChild4" presStyleCnt="0"/>
      <dgm:spPr/>
    </dgm:pt>
    <dgm:pt modelId="{0101FA53-CB31-0742-B552-CC003ADD7783}" type="pres">
      <dgm:prSet presAssocID="{C7305DBB-DA2E-B243-9891-A8BB1CBDC031}" presName="hierChild5" presStyleCnt="0"/>
      <dgm:spPr/>
    </dgm:pt>
    <dgm:pt modelId="{97007C53-39C8-9C43-9AF1-FAF98E0CFB29}" type="pres">
      <dgm:prSet presAssocID="{9EE50DFC-906D-9249-9AEE-8722021ED95D}" presName="hierChild3" presStyleCnt="0"/>
      <dgm:spPr/>
    </dgm:pt>
  </dgm:ptLst>
  <dgm:cxnLst>
    <dgm:cxn modelId="{67AB1214-9B4D-B947-8AA6-8E040C2830EF}" type="presOf" srcId="{7828757B-897B-0442-A400-8C52758F6995}" destId="{2022FFC3-6525-FE43-85C0-81273118D9BF}" srcOrd="0" destOrd="0" presId="urn:microsoft.com/office/officeart/2005/8/layout/orgChart1"/>
    <dgm:cxn modelId="{5BB0C618-0791-B94D-A488-1CB549C34EB8}" type="presOf" srcId="{C7305DBB-DA2E-B243-9891-A8BB1CBDC031}" destId="{EEC38902-E82C-4049-BE30-75669319F9CB}" srcOrd="1" destOrd="0" presId="urn:microsoft.com/office/officeart/2005/8/layout/orgChart1"/>
    <dgm:cxn modelId="{85B54526-02E6-1C48-BB1E-C823522C2155}" srcId="{9EE50DFC-906D-9249-9AEE-8722021ED95D}" destId="{2A858729-1906-B04B-B0F1-A5EF0F6AD597}" srcOrd="1" destOrd="0" parTransId="{7828757B-897B-0442-A400-8C52758F6995}" sibTransId="{8E493AD6-1E93-8E48-8526-C7605781719E}"/>
    <dgm:cxn modelId="{556A0A29-A989-A949-9652-F995DDE875C0}" srcId="{9EE50DFC-906D-9249-9AEE-8722021ED95D}" destId="{C7305DBB-DA2E-B243-9891-A8BB1CBDC031}" srcOrd="2" destOrd="0" parTransId="{61AD6078-069C-8342-ABD9-A26EB47BDB91}" sibTransId="{336AEB6C-5781-684E-9CC3-1C9E13E9FC48}"/>
    <dgm:cxn modelId="{725ACC42-AFFD-3848-999F-6BA73AFA327F}" type="presOf" srcId="{9EE50DFC-906D-9249-9AEE-8722021ED95D}" destId="{2F601046-5B0E-444D-95A5-FB726A77B767}" srcOrd="1" destOrd="0" presId="urn:microsoft.com/office/officeart/2005/8/layout/orgChart1"/>
    <dgm:cxn modelId="{1ED83C55-F71A-4A45-93C4-AFB7CB5A82DA}" type="presOf" srcId="{48DE2834-B71A-B343-9B4F-EF9CDD300FB9}" destId="{A6C509CD-EE06-914C-826A-56537D46B9C2}" srcOrd="0" destOrd="0" presId="urn:microsoft.com/office/officeart/2005/8/layout/orgChart1"/>
    <dgm:cxn modelId="{17809E56-E499-F947-A9E3-3F6C28994578}" type="presOf" srcId="{9EE50DFC-906D-9249-9AEE-8722021ED95D}" destId="{7E89CB8F-8138-0948-AE2E-A2CC05CAD8FE}" srcOrd="0" destOrd="0" presId="urn:microsoft.com/office/officeart/2005/8/layout/orgChart1"/>
    <dgm:cxn modelId="{69381B60-8857-4548-8557-E26F031A9217}" type="presOf" srcId="{2A858729-1906-B04B-B0F1-A5EF0F6AD597}" destId="{7F0998E8-78EB-454B-90C6-A84AC8E966C0}" srcOrd="0" destOrd="0" presId="urn:microsoft.com/office/officeart/2005/8/layout/orgChart1"/>
    <dgm:cxn modelId="{0D8D0D64-2A56-5649-B1D9-22BDAE65E4C6}" srcId="{48DE2834-B71A-B343-9B4F-EF9CDD300FB9}" destId="{9EE50DFC-906D-9249-9AEE-8722021ED95D}" srcOrd="0" destOrd="0" parTransId="{A401C4CD-7EA8-6849-9A87-3345AE933619}" sibTransId="{18CEBC23-22E1-F44F-9403-E846FC241D82}"/>
    <dgm:cxn modelId="{F4BFAA68-8C11-8F48-B5F4-5A10DAB806F0}" type="presOf" srcId="{0FAD5F69-9652-8C4B-A4D9-29F6A0E07B5B}" destId="{6E905258-41D5-EE48-95EF-76643788F69E}" srcOrd="0" destOrd="0" presId="urn:microsoft.com/office/officeart/2005/8/layout/orgChart1"/>
    <dgm:cxn modelId="{C79A306C-7D36-914A-A7CE-8939A9AC004B}" type="presOf" srcId="{C7305DBB-DA2E-B243-9891-A8BB1CBDC031}" destId="{226C6FB2-9F67-2642-BC17-4DD4E5E91F78}" srcOrd="0" destOrd="0" presId="urn:microsoft.com/office/officeart/2005/8/layout/orgChart1"/>
    <dgm:cxn modelId="{C3CE3E82-14AC-FC43-9675-B6451D4797A5}" type="presOf" srcId="{2A858729-1906-B04B-B0F1-A5EF0F6AD597}" destId="{B0940B59-FF2E-BD47-8C8D-A69AE85B8F7D}" srcOrd="1" destOrd="0" presId="urn:microsoft.com/office/officeart/2005/8/layout/orgChart1"/>
    <dgm:cxn modelId="{6D827E85-F01D-7041-82B9-C4BA766FD404}" type="presOf" srcId="{BCB0A14A-543A-A740-9F99-55D57AA05CB2}" destId="{C1737297-7BB1-484B-AB53-B6A343E09021}" srcOrd="0" destOrd="0" presId="urn:microsoft.com/office/officeart/2005/8/layout/orgChart1"/>
    <dgm:cxn modelId="{00798086-22B5-F448-BDD4-93412011A267}" type="presOf" srcId="{BCB0A14A-543A-A740-9F99-55D57AA05CB2}" destId="{634B18F9-2CE7-794A-96AF-2A856DDE4722}" srcOrd="1" destOrd="0" presId="urn:microsoft.com/office/officeart/2005/8/layout/orgChart1"/>
    <dgm:cxn modelId="{07DD32C0-61EF-7946-BED5-3459F55BAB7E}" srcId="{9EE50DFC-906D-9249-9AEE-8722021ED95D}" destId="{BCB0A14A-543A-A740-9F99-55D57AA05CB2}" srcOrd="0" destOrd="0" parTransId="{0FAD5F69-9652-8C4B-A4D9-29F6A0E07B5B}" sibTransId="{57B8B4ED-F8E9-7749-9C5D-24C402BA0926}"/>
    <dgm:cxn modelId="{A37148D8-6E4D-5B4D-B69D-FF7B5CF59C1B}" type="presOf" srcId="{61AD6078-069C-8342-ABD9-A26EB47BDB91}" destId="{2CB07D15-35CC-5A44-8146-A244D2F8EF60}" srcOrd="0" destOrd="0" presId="urn:microsoft.com/office/officeart/2005/8/layout/orgChart1"/>
    <dgm:cxn modelId="{FBECE837-BE6B-EE4E-8C97-8901E64455B2}" type="presParOf" srcId="{A6C509CD-EE06-914C-826A-56537D46B9C2}" destId="{89E3DE59-B131-EC47-8DB8-1E1B4F13B333}" srcOrd="0" destOrd="0" presId="urn:microsoft.com/office/officeart/2005/8/layout/orgChart1"/>
    <dgm:cxn modelId="{9F27BE9E-CF48-1240-9AC7-F87D5C895271}" type="presParOf" srcId="{89E3DE59-B131-EC47-8DB8-1E1B4F13B333}" destId="{44F6B54F-51A4-2C4B-A57D-6E6871D8C4D0}" srcOrd="0" destOrd="0" presId="urn:microsoft.com/office/officeart/2005/8/layout/orgChart1"/>
    <dgm:cxn modelId="{DF221A42-7E5B-0749-9FC4-4888091802EB}" type="presParOf" srcId="{44F6B54F-51A4-2C4B-A57D-6E6871D8C4D0}" destId="{7E89CB8F-8138-0948-AE2E-A2CC05CAD8FE}" srcOrd="0" destOrd="0" presId="urn:microsoft.com/office/officeart/2005/8/layout/orgChart1"/>
    <dgm:cxn modelId="{9997BF0E-E41F-6B4D-92A9-A4E6B15C73CE}" type="presParOf" srcId="{44F6B54F-51A4-2C4B-A57D-6E6871D8C4D0}" destId="{2F601046-5B0E-444D-95A5-FB726A77B767}" srcOrd="1" destOrd="0" presId="urn:microsoft.com/office/officeart/2005/8/layout/orgChart1"/>
    <dgm:cxn modelId="{A039BD96-EED6-A440-B7AA-7B63047C79A7}" type="presParOf" srcId="{89E3DE59-B131-EC47-8DB8-1E1B4F13B333}" destId="{A4408F0C-079D-034B-A1DB-022A34F14424}" srcOrd="1" destOrd="0" presId="urn:microsoft.com/office/officeart/2005/8/layout/orgChart1"/>
    <dgm:cxn modelId="{15DD1091-36A6-8A4B-A51B-03405D93FE18}" type="presParOf" srcId="{A4408F0C-079D-034B-A1DB-022A34F14424}" destId="{6E905258-41D5-EE48-95EF-76643788F69E}" srcOrd="0" destOrd="0" presId="urn:microsoft.com/office/officeart/2005/8/layout/orgChart1"/>
    <dgm:cxn modelId="{673B35B8-8A60-6C4C-A033-30C00AE77FA1}" type="presParOf" srcId="{A4408F0C-079D-034B-A1DB-022A34F14424}" destId="{6914A429-B551-B542-91FC-182DA9608B0C}" srcOrd="1" destOrd="0" presId="urn:microsoft.com/office/officeart/2005/8/layout/orgChart1"/>
    <dgm:cxn modelId="{730FFDA7-7443-0B4A-9495-CBDE4FDFA834}" type="presParOf" srcId="{6914A429-B551-B542-91FC-182DA9608B0C}" destId="{F89CACE8-CFED-674C-BF08-BA1578CC1312}" srcOrd="0" destOrd="0" presId="urn:microsoft.com/office/officeart/2005/8/layout/orgChart1"/>
    <dgm:cxn modelId="{AE9E6101-E827-804A-A7DA-4812A82C2A78}" type="presParOf" srcId="{F89CACE8-CFED-674C-BF08-BA1578CC1312}" destId="{C1737297-7BB1-484B-AB53-B6A343E09021}" srcOrd="0" destOrd="0" presId="urn:microsoft.com/office/officeart/2005/8/layout/orgChart1"/>
    <dgm:cxn modelId="{E8A5907B-AC41-D146-A20C-CBCBAA860EB9}" type="presParOf" srcId="{F89CACE8-CFED-674C-BF08-BA1578CC1312}" destId="{634B18F9-2CE7-794A-96AF-2A856DDE4722}" srcOrd="1" destOrd="0" presId="urn:microsoft.com/office/officeart/2005/8/layout/orgChart1"/>
    <dgm:cxn modelId="{3F087577-8ADE-2740-908F-A52B388F9B8A}" type="presParOf" srcId="{6914A429-B551-B542-91FC-182DA9608B0C}" destId="{3D158749-B753-3C4D-980D-F16241B462F2}" srcOrd="1" destOrd="0" presId="urn:microsoft.com/office/officeart/2005/8/layout/orgChart1"/>
    <dgm:cxn modelId="{75463D64-1570-AB49-9279-243503C5AACC}" type="presParOf" srcId="{6914A429-B551-B542-91FC-182DA9608B0C}" destId="{B09035F1-11F9-E349-B49D-834F0B29C9FB}" srcOrd="2" destOrd="0" presId="urn:microsoft.com/office/officeart/2005/8/layout/orgChart1"/>
    <dgm:cxn modelId="{48FC77FF-9C39-9F49-9089-C2B6B52007D8}" type="presParOf" srcId="{A4408F0C-079D-034B-A1DB-022A34F14424}" destId="{2022FFC3-6525-FE43-85C0-81273118D9BF}" srcOrd="2" destOrd="0" presId="urn:microsoft.com/office/officeart/2005/8/layout/orgChart1"/>
    <dgm:cxn modelId="{FC3C5865-6086-C749-B29B-BC5651BCC393}" type="presParOf" srcId="{A4408F0C-079D-034B-A1DB-022A34F14424}" destId="{8B340A76-FBDB-E74F-88CA-094349DA136E}" srcOrd="3" destOrd="0" presId="urn:microsoft.com/office/officeart/2005/8/layout/orgChart1"/>
    <dgm:cxn modelId="{3E119480-A171-8B4B-A8BA-E7B110582894}" type="presParOf" srcId="{8B340A76-FBDB-E74F-88CA-094349DA136E}" destId="{94C64E6B-AA4C-2F4F-B89C-165246F70782}" srcOrd="0" destOrd="0" presId="urn:microsoft.com/office/officeart/2005/8/layout/orgChart1"/>
    <dgm:cxn modelId="{7FECA1B5-CEF5-A642-A3C2-E62AC93E7609}" type="presParOf" srcId="{94C64E6B-AA4C-2F4F-B89C-165246F70782}" destId="{7F0998E8-78EB-454B-90C6-A84AC8E966C0}" srcOrd="0" destOrd="0" presId="urn:microsoft.com/office/officeart/2005/8/layout/orgChart1"/>
    <dgm:cxn modelId="{EFB6D7F7-8BDC-EE44-B31E-B17127183068}" type="presParOf" srcId="{94C64E6B-AA4C-2F4F-B89C-165246F70782}" destId="{B0940B59-FF2E-BD47-8C8D-A69AE85B8F7D}" srcOrd="1" destOrd="0" presId="urn:microsoft.com/office/officeart/2005/8/layout/orgChart1"/>
    <dgm:cxn modelId="{BB3C90A1-1B71-F94A-9634-976C1AE0EBDF}" type="presParOf" srcId="{8B340A76-FBDB-E74F-88CA-094349DA136E}" destId="{E8360A54-3629-0542-BAD3-EFEE8B871385}" srcOrd="1" destOrd="0" presId="urn:microsoft.com/office/officeart/2005/8/layout/orgChart1"/>
    <dgm:cxn modelId="{503ADD88-89C6-084B-8EFE-F17067842158}" type="presParOf" srcId="{8B340A76-FBDB-E74F-88CA-094349DA136E}" destId="{DA67B729-422E-2946-8F79-12226F9A3B70}" srcOrd="2" destOrd="0" presId="urn:microsoft.com/office/officeart/2005/8/layout/orgChart1"/>
    <dgm:cxn modelId="{039BA99C-90B3-F944-A2C7-EA3BBE7A468D}" type="presParOf" srcId="{A4408F0C-079D-034B-A1DB-022A34F14424}" destId="{2CB07D15-35CC-5A44-8146-A244D2F8EF60}" srcOrd="4" destOrd="0" presId="urn:microsoft.com/office/officeart/2005/8/layout/orgChart1"/>
    <dgm:cxn modelId="{7F0C29E3-24DA-2844-BA46-A2348B22D16D}" type="presParOf" srcId="{A4408F0C-079D-034B-A1DB-022A34F14424}" destId="{4488E5D3-285D-684B-A42E-AB3CCF0A188C}" srcOrd="5" destOrd="0" presId="urn:microsoft.com/office/officeart/2005/8/layout/orgChart1"/>
    <dgm:cxn modelId="{503EE9E4-DCF0-A04B-AF90-57D72A9BAA1D}" type="presParOf" srcId="{4488E5D3-285D-684B-A42E-AB3CCF0A188C}" destId="{5A0D2E24-ECB2-ED4B-9858-E4142DDFF1FB}" srcOrd="0" destOrd="0" presId="urn:microsoft.com/office/officeart/2005/8/layout/orgChart1"/>
    <dgm:cxn modelId="{B3F450D6-287F-484F-9080-126F3500BA82}" type="presParOf" srcId="{5A0D2E24-ECB2-ED4B-9858-E4142DDFF1FB}" destId="{226C6FB2-9F67-2642-BC17-4DD4E5E91F78}" srcOrd="0" destOrd="0" presId="urn:microsoft.com/office/officeart/2005/8/layout/orgChart1"/>
    <dgm:cxn modelId="{7D08BAFA-0463-4F4C-A8B9-C942A3CCE4FB}" type="presParOf" srcId="{5A0D2E24-ECB2-ED4B-9858-E4142DDFF1FB}" destId="{EEC38902-E82C-4049-BE30-75669319F9CB}" srcOrd="1" destOrd="0" presId="urn:microsoft.com/office/officeart/2005/8/layout/orgChart1"/>
    <dgm:cxn modelId="{898A3A19-691A-6446-BB83-CECC04F0B011}" type="presParOf" srcId="{4488E5D3-285D-684B-A42E-AB3CCF0A188C}" destId="{7BBE698E-610C-9243-807B-3AC52A37D443}" srcOrd="1" destOrd="0" presId="urn:microsoft.com/office/officeart/2005/8/layout/orgChart1"/>
    <dgm:cxn modelId="{D9FDC392-29B6-C942-A4FA-8F9E39A9C428}" type="presParOf" srcId="{4488E5D3-285D-684B-A42E-AB3CCF0A188C}" destId="{0101FA53-CB31-0742-B552-CC003ADD7783}" srcOrd="2" destOrd="0" presId="urn:microsoft.com/office/officeart/2005/8/layout/orgChart1"/>
    <dgm:cxn modelId="{D6950742-7D9B-F94F-8A81-30BF9C95C2FF}" type="presParOf" srcId="{89E3DE59-B131-EC47-8DB8-1E1B4F13B333}" destId="{97007C53-39C8-9C43-9AF1-FAF98E0CFB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61D78-E8EA-DF47-A5CE-263A8D7D0996}">
      <dsp:nvSpPr>
        <dsp:cNvPr id="0" name=""/>
        <dsp:cNvSpPr/>
      </dsp:nvSpPr>
      <dsp:spPr>
        <a:xfrm>
          <a:off x="2195222" y="1265123"/>
          <a:ext cx="656204" cy="2689704"/>
        </a:xfrm>
        <a:custGeom>
          <a:avLst/>
          <a:gdLst/>
          <a:ahLst/>
          <a:cxnLst/>
          <a:rect l="0" t="0" r="0" b="0"/>
          <a:pathLst>
            <a:path>
              <a:moveTo>
                <a:pt x="656204" y="0"/>
              </a:moveTo>
              <a:lnTo>
                <a:pt x="656204" y="2689704"/>
              </a:lnTo>
              <a:lnTo>
                <a:pt x="0" y="2689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EA708-BB8E-2A48-8F13-5EA71915F220}">
      <dsp:nvSpPr>
        <dsp:cNvPr id="0" name=""/>
        <dsp:cNvSpPr/>
      </dsp:nvSpPr>
      <dsp:spPr>
        <a:xfrm>
          <a:off x="2851427" y="1265123"/>
          <a:ext cx="395265" cy="183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746"/>
              </a:lnTo>
              <a:lnTo>
                <a:pt x="395265" y="18317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C15BA-66D4-A24C-A4BE-60359ADCCEAD}">
      <dsp:nvSpPr>
        <dsp:cNvPr id="0" name=""/>
        <dsp:cNvSpPr/>
      </dsp:nvSpPr>
      <dsp:spPr>
        <a:xfrm>
          <a:off x="2364021" y="1265123"/>
          <a:ext cx="487405" cy="1903413"/>
        </a:xfrm>
        <a:custGeom>
          <a:avLst/>
          <a:gdLst/>
          <a:ahLst/>
          <a:cxnLst/>
          <a:rect l="0" t="0" r="0" b="0"/>
          <a:pathLst>
            <a:path>
              <a:moveTo>
                <a:pt x="487405" y="0"/>
              </a:moveTo>
              <a:lnTo>
                <a:pt x="487405" y="1903413"/>
              </a:lnTo>
              <a:lnTo>
                <a:pt x="0" y="1903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73E7A-B96E-3F48-BD6E-4421BF568EDD}">
      <dsp:nvSpPr>
        <dsp:cNvPr id="0" name=""/>
        <dsp:cNvSpPr/>
      </dsp:nvSpPr>
      <dsp:spPr>
        <a:xfrm>
          <a:off x="2851427" y="1265123"/>
          <a:ext cx="425982" cy="1189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81"/>
              </a:lnTo>
              <a:lnTo>
                <a:pt x="425982" y="11895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846CB-4C26-D54A-917F-92D57B5B92F7}">
      <dsp:nvSpPr>
        <dsp:cNvPr id="0" name=""/>
        <dsp:cNvSpPr/>
      </dsp:nvSpPr>
      <dsp:spPr>
        <a:xfrm>
          <a:off x="2339002" y="1265123"/>
          <a:ext cx="512424" cy="1230532"/>
        </a:xfrm>
        <a:custGeom>
          <a:avLst/>
          <a:gdLst/>
          <a:ahLst/>
          <a:cxnLst/>
          <a:rect l="0" t="0" r="0" b="0"/>
          <a:pathLst>
            <a:path>
              <a:moveTo>
                <a:pt x="512424" y="0"/>
              </a:moveTo>
              <a:lnTo>
                <a:pt x="512424" y="1230532"/>
              </a:lnTo>
              <a:lnTo>
                <a:pt x="0" y="123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1E8CC-B785-C14F-AC95-D3DFBC1C4EBA}">
      <dsp:nvSpPr>
        <dsp:cNvPr id="0" name=""/>
        <dsp:cNvSpPr/>
      </dsp:nvSpPr>
      <dsp:spPr>
        <a:xfrm>
          <a:off x="2851427" y="1265123"/>
          <a:ext cx="446460" cy="54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157"/>
              </a:lnTo>
              <a:lnTo>
                <a:pt x="446460" y="540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EF1EF-82E8-BA46-9CD5-11D096A36204}">
      <dsp:nvSpPr>
        <dsp:cNvPr id="0" name=""/>
        <dsp:cNvSpPr/>
      </dsp:nvSpPr>
      <dsp:spPr>
        <a:xfrm>
          <a:off x="2305741" y="1265123"/>
          <a:ext cx="545685" cy="540157"/>
        </a:xfrm>
        <a:custGeom>
          <a:avLst/>
          <a:gdLst/>
          <a:ahLst/>
          <a:cxnLst/>
          <a:rect l="0" t="0" r="0" b="0"/>
          <a:pathLst>
            <a:path>
              <a:moveTo>
                <a:pt x="545685" y="0"/>
              </a:moveTo>
              <a:lnTo>
                <a:pt x="545685" y="540157"/>
              </a:lnTo>
              <a:lnTo>
                <a:pt x="0" y="540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52EA9-F867-8849-A83F-2D8AD179947D}">
      <dsp:nvSpPr>
        <dsp:cNvPr id="0" name=""/>
        <dsp:cNvSpPr/>
      </dsp:nvSpPr>
      <dsp:spPr>
        <a:xfrm>
          <a:off x="3596818" y="520574"/>
          <a:ext cx="1423914" cy="485989"/>
        </a:xfrm>
        <a:custGeom>
          <a:avLst/>
          <a:gdLst/>
          <a:ahLst/>
          <a:cxnLst/>
          <a:rect l="0" t="0" r="0" b="0"/>
          <a:pathLst>
            <a:path>
              <a:moveTo>
                <a:pt x="1423914" y="0"/>
              </a:moveTo>
              <a:lnTo>
                <a:pt x="1423914" y="485989"/>
              </a:lnTo>
              <a:lnTo>
                <a:pt x="0" y="485989"/>
              </a:lnTo>
            </a:path>
          </a:pathLst>
        </a:custGeom>
        <a:noFill/>
        <a:ln w="5715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DB2-3259-EC48-B4B4-6C86C62850B7}">
      <dsp:nvSpPr>
        <dsp:cNvPr id="0" name=""/>
        <dsp:cNvSpPr/>
      </dsp:nvSpPr>
      <dsp:spPr>
        <a:xfrm>
          <a:off x="5020733" y="520574"/>
          <a:ext cx="3088724" cy="71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648"/>
              </a:lnTo>
              <a:lnTo>
                <a:pt x="3088724" y="606648"/>
              </a:lnTo>
              <a:lnTo>
                <a:pt x="3088724" y="715243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23627-6D19-4B4B-8BD2-AE1E54736FFF}">
      <dsp:nvSpPr>
        <dsp:cNvPr id="0" name=""/>
        <dsp:cNvSpPr/>
      </dsp:nvSpPr>
      <dsp:spPr>
        <a:xfrm>
          <a:off x="5020733" y="520574"/>
          <a:ext cx="704549" cy="3888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144"/>
              </a:lnTo>
              <a:lnTo>
                <a:pt x="704549" y="3780144"/>
              </a:lnTo>
              <a:lnTo>
                <a:pt x="704549" y="3888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410A-5F52-FD48-8E06-0D4758482282}">
      <dsp:nvSpPr>
        <dsp:cNvPr id="0" name=""/>
        <dsp:cNvSpPr/>
      </dsp:nvSpPr>
      <dsp:spPr>
        <a:xfrm>
          <a:off x="4473853" y="520574"/>
          <a:ext cx="546879" cy="3888739"/>
        </a:xfrm>
        <a:custGeom>
          <a:avLst/>
          <a:gdLst/>
          <a:ahLst/>
          <a:cxnLst/>
          <a:rect l="0" t="0" r="0" b="0"/>
          <a:pathLst>
            <a:path>
              <a:moveTo>
                <a:pt x="546879" y="0"/>
              </a:moveTo>
              <a:lnTo>
                <a:pt x="546879" y="3780144"/>
              </a:lnTo>
              <a:lnTo>
                <a:pt x="0" y="3780144"/>
              </a:lnTo>
              <a:lnTo>
                <a:pt x="0" y="3888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BE254-2852-C24A-B1AF-4A42B14AF279}">
      <dsp:nvSpPr>
        <dsp:cNvPr id="0" name=""/>
        <dsp:cNvSpPr/>
      </dsp:nvSpPr>
      <dsp:spPr>
        <a:xfrm>
          <a:off x="3222424" y="520574"/>
          <a:ext cx="1798309" cy="3888739"/>
        </a:xfrm>
        <a:custGeom>
          <a:avLst/>
          <a:gdLst/>
          <a:ahLst/>
          <a:cxnLst/>
          <a:rect l="0" t="0" r="0" b="0"/>
          <a:pathLst>
            <a:path>
              <a:moveTo>
                <a:pt x="1798309" y="0"/>
              </a:moveTo>
              <a:lnTo>
                <a:pt x="1798309" y="3780144"/>
              </a:lnTo>
              <a:lnTo>
                <a:pt x="0" y="3780144"/>
              </a:lnTo>
              <a:lnTo>
                <a:pt x="0" y="3888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E40A9-4A83-FB4D-82BC-42B397C8A812}">
      <dsp:nvSpPr>
        <dsp:cNvPr id="0" name=""/>
        <dsp:cNvSpPr/>
      </dsp:nvSpPr>
      <dsp:spPr>
        <a:xfrm>
          <a:off x="1970994" y="520574"/>
          <a:ext cx="3049738" cy="3888739"/>
        </a:xfrm>
        <a:custGeom>
          <a:avLst/>
          <a:gdLst/>
          <a:ahLst/>
          <a:cxnLst/>
          <a:rect l="0" t="0" r="0" b="0"/>
          <a:pathLst>
            <a:path>
              <a:moveTo>
                <a:pt x="3049738" y="0"/>
              </a:moveTo>
              <a:lnTo>
                <a:pt x="3049738" y="3780144"/>
              </a:lnTo>
              <a:lnTo>
                <a:pt x="0" y="3780144"/>
              </a:lnTo>
              <a:lnTo>
                <a:pt x="0" y="3888739"/>
              </a:lnTo>
            </a:path>
          </a:pathLst>
        </a:custGeom>
        <a:noFill/>
        <a:ln w="571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5D92E-F209-7F47-8649-FDA599BB4A96}">
      <dsp:nvSpPr>
        <dsp:cNvPr id="0" name=""/>
        <dsp:cNvSpPr/>
      </dsp:nvSpPr>
      <dsp:spPr>
        <a:xfrm>
          <a:off x="3751577" y="3455"/>
          <a:ext cx="2538312" cy="517119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Biocore</a:t>
          </a:r>
          <a:r>
            <a:rPr lang="en-US" sz="1400" kern="1200" dirty="0"/>
            <a:t> Jenkins Master</a:t>
          </a:r>
        </a:p>
      </dsp:txBody>
      <dsp:txXfrm>
        <a:off x="3751577" y="3455"/>
        <a:ext cx="2538312" cy="517119"/>
      </dsp:txXfrm>
    </dsp:sp>
    <dsp:sp modelId="{A737DE8A-0499-D74B-869D-5048D02F56D3}">
      <dsp:nvSpPr>
        <dsp:cNvPr id="0" name=""/>
        <dsp:cNvSpPr/>
      </dsp:nvSpPr>
      <dsp:spPr>
        <a:xfrm>
          <a:off x="1453875" y="4409314"/>
          <a:ext cx="1034239" cy="5171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machine</a:t>
          </a:r>
        </a:p>
      </dsp:txBody>
      <dsp:txXfrm>
        <a:off x="1453875" y="4409314"/>
        <a:ext cx="1034239" cy="517119"/>
      </dsp:txXfrm>
    </dsp:sp>
    <dsp:sp modelId="{5AB35DAB-6CA3-8244-BCB1-DE1F7DB2AB47}">
      <dsp:nvSpPr>
        <dsp:cNvPr id="0" name=""/>
        <dsp:cNvSpPr/>
      </dsp:nvSpPr>
      <dsp:spPr>
        <a:xfrm>
          <a:off x="2705304" y="4409314"/>
          <a:ext cx="1034239" cy="5171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machine</a:t>
          </a:r>
        </a:p>
      </dsp:txBody>
      <dsp:txXfrm>
        <a:off x="2705304" y="4409314"/>
        <a:ext cx="1034239" cy="517119"/>
      </dsp:txXfrm>
    </dsp:sp>
    <dsp:sp modelId="{450C73B7-6ADD-D443-B67C-2ADFF99483EC}">
      <dsp:nvSpPr>
        <dsp:cNvPr id="0" name=""/>
        <dsp:cNvSpPr/>
      </dsp:nvSpPr>
      <dsp:spPr>
        <a:xfrm>
          <a:off x="3956734" y="4409314"/>
          <a:ext cx="1034239" cy="5171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machine</a:t>
          </a:r>
        </a:p>
      </dsp:txBody>
      <dsp:txXfrm>
        <a:off x="3956734" y="4409314"/>
        <a:ext cx="1034239" cy="517119"/>
      </dsp:txXfrm>
    </dsp:sp>
    <dsp:sp modelId="{F8F68C6D-7C5C-FC47-9A84-CB0F9D852B9D}">
      <dsp:nvSpPr>
        <dsp:cNvPr id="0" name=""/>
        <dsp:cNvSpPr/>
      </dsp:nvSpPr>
      <dsp:spPr>
        <a:xfrm>
          <a:off x="5208163" y="4409314"/>
          <a:ext cx="1034239" cy="5171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...</a:t>
          </a:r>
        </a:p>
      </dsp:txBody>
      <dsp:txXfrm>
        <a:off x="5208163" y="4409314"/>
        <a:ext cx="1034239" cy="517119"/>
      </dsp:txXfrm>
    </dsp:sp>
    <dsp:sp modelId="{81130293-3B73-4A42-A3B6-843A9ADCC12C}">
      <dsp:nvSpPr>
        <dsp:cNvPr id="0" name=""/>
        <dsp:cNvSpPr/>
      </dsp:nvSpPr>
      <dsp:spPr>
        <a:xfrm>
          <a:off x="7045458" y="1235818"/>
          <a:ext cx="2127998" cy="517119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Amazon Cloud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Spot Fleets</a:t>
          </a:r>
        </a:p>
      </dsp:txBody>
      <dsp:txXfrm>
        <a:off x="7045458" y="1235818"/>
        <a:ext cx="2127998" cy="517119"/>
      </dsp:txXfrm>
    </dsp:sp>
    <dsp:sp modelId="{53B67FBD-1B43-2545-A834-403286AC6CF8}">
      <dsp:nvSpPr>
        <dsp:cNvPr id="0" name=""/>
        <dsp:cNvSpPr/>
      </dsp:nvSpPr>
      <dsp:spPr>
        <a:xfrm>
          <a:off x="2106035" y="748003"/>
          <a:ext cx="1490783" cy="517119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Amazon Cloud EC2 provisions</a:t>
          </a:r>
        </a:p>
      </dsp:txBody>
      <dsp:txXfrm>
        <a:off x="2106035" y="748003"/>
        <a:ext cx="1490783" cy="517119"/>
      </dsp:txXfrm>
    </dsp:sp>
    <dsp:sp modelId="{816E5BE6-7308-3646-9B2C-821300959A80}">
      <dsp:nvSpPr>
        <dsp:cNvPr id="0" name=""/>
        <dsp:cNvSpPr/>
      </dsp:nvSpPr>
      <dsp:spPr>
        <a:xfrm>
          <a:off x="888916" y="1546721"/>
          <a:ext cx="1416825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</a:t>
          </a:r>
        </a:p>
      </dsp:txBody>
      <dsp:txXfrm>
        <a:off x="888916" y="1546721"/>
        <a:ext cx="1416825" cy="517119"/>
      </dsp:txXfrm>
    </dsp:sp>
    <dsp:sp modelId="{F325C702-1D20-F441-B79C-FC2E5C8AA495}">
      <dsp:nvSpPr>
        <dsp:cNvPr id="0" name=""/>
        <dsp:cNvSpPr/>
      </dsp:nvSpPr>
      <dsp:spPr>
        <a:xfrm>
          <a:off x="3297887" y="1546721"/>
          <a:ext cx="1337819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sp:txBody>
      <dsp:txXfrm>
        <a:off x="3297887" y="1546721"/>
        <a:ext cx="1337819" cy="517119"/>
      </dsp:txXfrm>
    </dsp:sp>
    <dsp:sp modelId="{175B1E7C-1D37-3748-8545-3E3C2D3AE9F1}">
      <dsp:nvSpPr>
        <dsp:cNvPr id="0" name=""/>
        <dsp:cNvSpPr/>
      </dsp:nvSpPr>
      <dsp:spPr>
        <a:xfrm>
          <a:off x="878677" y="2237096"/>
          <a:ext cx="1460325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sp:txBody>
      <dsp:txXfrm>
        <a:off x="878677" y="2237096"/>
        <a:ext cx="1460325" cy="517119"/>
      </dsp:txXfrm>
    </dsp:sp>
    <dsp:sp modelId="{084A2FFA-6566-DD4A-830E-FDD4B3EC317C}">
      <dsp:nvSpPr>
        <dsp:cNvPr id="0" name=""/>
        <dsp:cNvSpPr/>
      </dsp:nvSpPr>
      <dsp:spPr>
        <a:xfrm>
          <a:off x="3277409" y="2196145"/>
          <a:ext cx="1312832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sp:txBody>
      <dsp:txXfrm>
        <a:off x="3277409" y="2196145"/>
        <a:ext cx="1312832" cy="517119"/>
      </dsp:txXfrm>
    </dsp:sp>
    <dsp:sp modelId="{42DDF0D4-F7E2-2641-BFC1-FF5D76D5C86A}">
      <dsp:nvSpPr>
        <dsp:cNvPr id="0" name=""/>
        <dsp:cNvSpPr/>
      </dsp:nvSpPr>
      <dsp:spPr>
        <a:xfrm>
          <a:off x="837721" y="2909977"/>
          <a:ext cx="1526299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</a:t>
          </a:r>
        </a:p>
      </dsp:txBody>
      <dsp:txXfrm>
        <a:off x="837721" y="2909977"/>
        <a:ext cx="1526299" cy="517119"/>
      </dsp:txXfrm>
    </dsp:sp>
    <dsp:sp modelId="{CFD426A9-A485-B443-8DA8-170A9C4771F4}">
      <dsp:nvSpPr>
        <dsp:cNvPr id="0" name=""/>
        <dsp:cNvSpPr/>
      </dsp:nvSpPr>
      <dsp:spPr>
        <a:xfrm>
          <a:off x="3246692" y="2838310"/>
          <a:ext cx="1337612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sp:txBody>
      <dsp:txXfrm>
        <a:off x="3246692" y="2838310"/>
        <a:ext cx="1337612" cy="517119"/>
      </dsp:txXfrm>
    </dsp:sp>
    <dsp:sp modelId="{A9294229-DCBF-0442-9CC5-3A732FD7C5E5}">
      <dsp:nvSpPr>
        <dsp:cNvPr id="0" name=""/>
        <dsp:cNvSpPr/>
      </dsp:nvSpPr>
      <dsp:spPr>
        <a:xfrm>
          <a:off x="1160983" y="3696268"/>
          <a:ext cx="1034239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 ....</a:t>
          </a:r>
        </a:p>
      </dsp:txBody>
      <dsp:txXfrm>
        <a:off x="1160983" y="3696268"/>
        <a:ext cx="1034239" cy="517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C8BBC-91F0-1F4C-A57B-BB78B49300B5}">
      <dsp:nvSpPr>
        <dsp:cNvPr id="0" name=""/>
        <dsp:cNvSpPr/>
      </dsp:nvSpPr>
      <dsp:spPr>
        <a:xfrm>
          <a:off x="257031" y="1837"/>
          <a:ext cx="1298153" cy="64907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Spot Fleet capacity n</a:t>
          </a:r>
        </a:p>
      </dsp:txBody>
      <dsp:txXfrm>
        <a:off x="276042" y="20848"/>
        <a:ext cx="1260131" cy="611054"/>
      </dsp:txXfrm>
    </dsp:sp>
    <dsp:sp modelId="{A0E20E29-241E-DE4E-81F6-8BE4F11D5D03}">
      <dsp:nvSpPr>
        <dsp:cNvPr id="0" name=""/>
        <dsp:cNvSpPr/>
      </dsp:nvSpPr>
      <dsp:spPr>
        <a:xfrm>
          <a:off x="386846" y="650914"/>
          <a:ext cx="129815" cy="486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807"/>
              </a:lnTo>
              <a:lnTo>
                <a:pt x="129815" y="486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47AE4-922B-AF4B-9A95-82ECB99DF69F}">
      <dsp:nvSpPr>
        <dsp:cNvPr id="0" name=""/>
        <dsp:cNvSpPr/>
      </dsp:nvSpPr>
      <dsp:spPr>
        <a:xfrm>
          <a:off x="516661" y="813183"/>
          <a:ext cx="1038522" cy="64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EC2 Spot Instance</a:t>
          </a:r>
        </a:p>
      </dsp:txBody>
      <dsp:txXfrm>
        <a:off x="535672" y="832194"/>
        <a:ext cx="1000500" cy="611054"/>
      </dsp:txXfrm>
    </dsp:sp>
    <dsp:sp modelId="{00304194-AB01-9940-A758-8337F545FF2D}">
      <dsp:nvSpPr>
        <dsp:cNvPr id="0" name=""/>
        <dsp:cNvSpPr/>
      </dsp:nvSpPr>
      <dsp:spPr>
        <a:xfrm>
          <a:off x="386846" y="650914"/>
          <a:ext cx="129815" cy="1298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153"/>
              </a:lnTo>
              <a:lnTo>
                <a:pt x="129815" y="1298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CECF3-4F8E-424C-815A-7D56798D4D2F}">
      <dsp:nvSpPr>
        <dsp:cNvPr id="0" name=""/>
        <dsp:cNvSpPr/>
      </dsp:nvSpPr>
      <dsp:spPr>
        <a:xfrm>
          <a:off x="516661" y="1624529"/>
          <a:ext cx="1038522" cy="64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EC2 spot Instance</a:t>
          </a:r>
        </a:p>
      </dsp:txBody>
      <dsp:txXfrm>
        <a:off x="535672" y="1643540"/>
        <a:ext cx="1000500" cy="611054"/>
      </dsp:txXfrm>
    </dsp:sp>
    <dsp:sp modelId="{1D0540BD-3766-4C46-89FF-9266B6800DC8}">
      <dsp:nvSpPr>
        <dsp:cNvPr id="0" name=""/>
        <dsp:cNvSpPr/>
      </dsp:nvSpPr>
      <dsp:spPr>
        <a:xfrm>
          <a:off x="386846" y="650914"/>
          <a:ext cx="129815" cy="210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9499"/>
              </a:lnTo>
              <a:lnTo>
                <a:pt x="129815" y="2109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3552-FB41-A14E-B4C5-BD99CB70C72D}">
      <dsp:nvSpPr>
        <dsp:cNvPr id="0" name=""/>
        <dsp:cNvSpPr/>
      </dsp:nvSpPr>
      <dsp:spPr>
        <a:xfrm>
          <a:off x="516661" y="2435874"/>
          <a:ext cx="1038522" cy="64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 n</a:t>
          </a:r>
        </a:p>
      </dsp:txBody>
      <dsp:txXfrm>
        <a:off x="535672" y="2454885"/>
        <a:ext cx="1000500" cy="611054"/>
      </dsp:txXfrm>
    </dsp:sp>
    <dsp:sp modelId="{730C08C3-671B-1A45-B04D-199C683A57E7}">
      <dsp:nvSpPr>
        <dsp:cNvPr id="0" name=""/>
        <dsp:cNvSpPr/>
      </dsp:nvSpPr>
      <dsp:spPr>
        <a:xfrm>
          <a:off x="1879722" y="1837"/>
          <a:ext cx="1298153" cy="64907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Spot Fleet capacity 2</a:t>
          </a:r>
        </a:p>
      </dsp:txBody>
      <dsp:txXfrm>
        <a:off x="1898733" y="20848"/>
        <a:ext cx="1260131" cy="611054"/>
      </dsp:txXfrm>
    </dsp:sp>
    <dsp:sp modelId="{9BC25051-BFF4-AF48-8BD9-CADCA2542731}">
      <dsp:nvSpPr>
        <dsp:cNvPr id="0" name=""/>
        <dsp:cNvSpPr/>
      </dsp:nvSpPr>
      <dsp:spPr>
        <a:xfrm>
          <a:off x="2009537" y="650914"/>
          <a:ext cx="129815" cy="486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807"/>
              </a:lnTo>
              <a:lnTo>
                <a:pt x="129815" y="486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87F1D-B56E-7C4C-AF60-0FC995B5749E}">
      <dsp:nvSpPr>
        <dsp:cNvPr id="0" name=""/>
        <dsp:cNvSpPr/>
      </dsp:nvSpPr>
      <dsp:spPr>
        <a:xfrm>
          <a:off x="2139353" y="813183"/>
          <a:ext cx="1038522" cy="64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EC2 spot Instance</a:t>
          </a:r>
        </a:p>
      </dsp:txBody>
      <dsp:txXfrm>
        <a:off x="2158364" y="832194"/>
        <a:ext cx="1000500" cy="611054"/>
      </dsp:txXfrm>
    </dsp:sp>
    <dsp:sp modelId="{915079FD-CD05-974D-9D48-C58F69A9A109}">
      <dsp:nvSpPr>
        <dsp:cNvPr id="0" name=""/>
        <dsp:cNvSpPr/>
      </dsp:nvSpPr>
      <dsp:spPr>
        <a:xfrm>
          <a:off x="2009537" y="650914"/>
          <a:ext cx="129815" cy="1298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153"/>
              </a:lnTo>
              <a:lnTo>
                <a:pt x="129815" y="1298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048C8-78C2-2243-B6C5-DFDD8BF76F92}">
      <dsp:nvSpPr>
        <dsp:cNvPr id="0" name=""/>
        <dsp:cNvSpPr/>
      </dsp:nvSpPr>
      <dsp:spPr>
        <a:xfrm>
          <a:off x="2139353" y="1624529"/>
          <a:ext cx="1038522" cy="64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EC2 spot Instance</a:t>
          </a:r>
        </a:p>
      </dsp:txBody>
      <dsp:txXfrm>
        <a:off x="2158364" y="1643540"/>
        <a:ext cx="1000500" cy="611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10904-08DD-724A-8D0F-ED798D7BBDA8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Generate Project Config file </a:t>
          </a:r>
        </a:p>
      </dsp:txBody>
      <dsp:txXfrm>
        <a:off x="57787" y="1395494"/>
        <a:ext cx="2665308" cy="1560349"/>
      </dsp:txXfrm>
    </dsp:sp>
    <dsp:sp modelId="{66A80E97-0348-0E4A-9EB3-3892974786BA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047880" y="1970146"/>
        <a:ext cx="409940" cy="411044"/>
      </dsp:txXfrm>
    </dsp:sp>
    <dsp:sp modelId="{9E2A11E5-EC35-DD43-BDB0-26DECDC6F44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Generate Sample-specific </a:t>
          </a:r>
          <a:r>
            <a:rPr lang="en-US" sz="3000" kern="1200" dirty="0" err="1"/>
            <a:t>pcf</a:t>
          </a:r>
          <a:r>
            <a:rPr lang="en-US" sz="3000" kern="1200" dirty="0"/>
            <a:t> files</a:t>
          </a:r>
        </a:p>
      </dsp:txBody>
      <dsp:txXfrm>
        <a:off x="3925145" y="1395494"/>
        <a:ext cx="2665308" cy="1560349"/>
      </dsp:txXfrm>
    </dsp:sp>
    <dsp:sp modelId="{F83DFCE2-4CDC-284C-AC48-7DDC00B388C8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915239" y="1970146"/>
        <a:ext cx="409940" cy="411044"/>
      </dsp:txXfrm>
    </dsp:sp>
    <dsp:sp modelId="{3D87F54D-499F-8A49-BCDA-89B107A73C6E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Trigger a pipeline run On Local Servers</a:t>
          </a:r>
        </a:p>
      </dsp:txBody>
      <dsp:txXfrm>
        <a:off x="7792503" y="1395494"/>
        <a:ext cx="2665308" cy="1560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405A3-C788-664A-BDDD-A378D341F9DA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Generate </a:t>
          </a:r>
          <a:r>
            <a:rPr lang="en-US" sz="2100" kern="1200"/>
            <a:t>Project Config file</a:t>
          </a:r>
        </a:p>
      </dsp:txBody>
      <dsp:txXfrm>
        <a:off x="40127" y="1605038"/>
        <a:ext cx="1949441" cy="1141260"/>
      </dsp:txXfrm>
    </dsp:sp>
    <dsp:sp modelId="{F5C9FC26-6131-D549-AC2C-A0B4D0C843BA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27119" y="2025346"/>
        <a:ext cx="299835" cy="300644"/>
      </dsp:txXfrm>
    </dsp:sp>
    <dsp:sp modelId="{99271A49-18B6-2842-BCE0-F0557BA6BBAF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Generate Sample-Specific </a:t>
          </a:r>
          <a:r>
            <a:rPr lang="en-US" sz="2100" kern="1200" dirty="0" err="1"/>
            <a:t>pcf</a:t>
          </a:r>
          <a:r>
            <a:rPr lang="en-US" sz="2100" kern="1200" dirty="0"/>
            <a:t> files</a:t>
          </a:r>
        </a:p>
      </dsp:txBody>
      <dsp:txXfrm>
        <a:off x="2868761" y="1605038"/>
        <a:ext cx="1949441" cy="1141260"/>
      </dsp:txXfrm>
    </dsp:sp>
    <dsp:sp modelId="{B112820F-7C2C-6845-BB1E-D9BECCBC9132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55754" y="2025346"/>
        <a:ext cx="299835" cy="300644"/>
      </dsp:txXfrm>
    </dsp:sp>
    <dsp:sp modelId="{4E910904-08DD-724A-8D0F-ED798D7BBDA8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Migrate Data To AWS S3 Buckets</a:t>
          </a:r>
        </a:p>
      </dsp:txBody>
      <dsp:txXfrm>
        <a:off x="5697396" y="1605038"/>
        <a:ext cx="1949441" cy="1141260"/>
      </dsp:txXfrm>
    </dsp:sp>
    <dsp:sp modelId="{66A80E97-0348-0E4A-9EB3-3892974786BA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84389" y="2025346"/>
        <a:ext cx="299835" cy="300644"/>
      </dsp:txXfrm>
    </dsp:sp>
    <dsp:sp modelId="{9E2A11E5-EC35-DD43-BDB0-26DECDC6F447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Trigger Pipelines on AWS EC2 Instances </a:t>
          </a:r>
        </a:p>
      </dsp:txBody>
      <dsp:txXfrm>
        <a:off x="8526031" y="1605038"/>
        <a:ext cx="1949441" cy="1141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57E96-11DE-2640-9CF1-D70B336484CF}">
      <dsp:nvSpPr>
        <dsp:cNvPr id="0" name=""/>
        <dsp:cNvSpPr/>
      </dsp:nvSpPr>
      <dsp:spPr>
        <a:xfrm>
          <a:off x="3773513" y="1628511"/>
          <a:ext cx="246830" cy="1081350"/>
        </a:xfrm>
        <a:custGeom>
          <a:avLst/>
          <a:gdLst/>
          <a:ahLst/>
          <a:cxnLst/>
          <a:rect l="0" t="0" r="0" b="0"/>
          <a:pathLst>
            <a:path>
              <a:moveTo>
                <a:pt x="246830" y="0"/>
              </a:moveTo>
              <a:lnTo>
                <a:pt x="246830" y="1081350"/>
              </a:lnTo>
              <a:lnTo>
                <a:pt x="0" y="1081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07D15-35CC-5A44-8146-A244D2F8EF60}">
      <dsp:nvSpPr>
        <dsp:cNvPr id="0" name=""/>
        <dsp:cNvSpPr/>
      </dsp:nvSpPr>
      <dsp:spPr>
        <a:xfrm>
          <a:off x="4020344" y="1628511"/>
          <a:ext cx="2844422" cy="2162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71"/>
              </a:lnTo>
              <a:lnTo>
                <a:pt x="2844422" y="1915871"/>
              </a:lnTo>
              <a:lnTo>
                <a:pt x="2844422" y="21627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2FFC3-6525-FE43-85C0-81273118D9BF}">
      <dsp:nvSpPr>
        <dsp:cNvPr id="0" name=""/>
        <dsp:cNvSpPr/>
      </dsp:nvSpPr>
      <dsp:spPr>
        <a:xfrm>
          <a:off x="3974623" y="1628511"/>
          <a:ext cx="91440" cy="21627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27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05258-41D5-EE48-95EF-76643788F69E}">
      <dsp:nvSpPr>
        <dsp:cNvPr id="0" name=""/>
        <dsp:cNvSpPr/>
      </dsp:nvSpPr>
      <dsp:spPr>
        <a:xfrm>
          <a:off x="1175921" y="1628511"/>
          <a:ext cx="2844422" cy="2162701"/>
        </a:xfrm>
        <a:custGeom>
          <a:avLst/>
          <a:gdLst/>
          <a:ahLst/>
          <a:cxnLst/>
          <a:rect l="0" t="0" r="0" b="0"/>
          <a:pathLst>
            <a:path>
              <a:moveTo>
                <a:pt x="2844422" y="0"/>
              </a:moveTo>
              <a:lnTo>
                <a:pt x="2844422" y="1915871"/>
              </a:lnTo>
              <a:lnTo>
                <a:pt x="0" y="1915871"/>
              </a:lnTo>
              <a:lnTo>
                <a:pt x="0" y="21627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9CB8F-8138-0948-AE2E-A2CC05CAD8FE}">
      <dsp:nvSpPr>
        <dsp:cNvPr id="0" name=""/>
        <dsp:cNvSpPr/>
      </dsp:nvSpPr>
      <dsp:spPr>
        <a:xfrm>
          <a:off x="1554393" y="453130"/>
          <a:ext cx="4931900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/</a:t>
          </a:r>
          <a:r>
            <a:rPr lang="en-US" sz="2300" b="1" kern="1200" dirty="0"/>
            <a:t>data/internal</a:t>
          </a:r>
          <a:r>
            <a:rPr lang="en-US" sz="2300" kern="1200" dirty="0"/>
            <a:t>/</a:t>
          </a:r>
          <a:r>
            <a:rPr lang="en-US" sz="2300" kern="1200" dirty="0" err="1"/>
            <a:t>teamName</a:t>
          </a:r>
          <a:r>
            <a:rPr lang="en-US" sz="2300" kern="1200" dirty="0"/>
            <a:t>/</a:t>
          </a:r>
          <a:r>
            <a:rPr lang="en-US" sz="2300" kern="1200" dirty="0" err="1"/>
            <a:t>projectName</a:t>
          </a:r>
          <a:endParaRPr lang="en-US" sz="2300" kern="1200" dirty="0"/>
        </a:p>
      </dsp:txBody>
      <dsp:txXfrm>
        <a:off x="1554393" y="453130"/>
        <a:ext cx="4931900" cy="1175381"/>
      </dsp:txXfrm>
    </dsp:sp>
    <dsp:sp modelId="{C1737297-7BB1-484B-AB53-B6A343E09021}">
      <dsp:nvSpPr>
        <dsp:cNvPr id="0" name=""/>
        <dsp:cNvSpPr/>
      </dsp:nvSpPr>
      <dsp:spPr>
        <a:xfrm>
          <a:off x="539" y="3791213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Seq Read zip file</a:t>
          </a:r>
        </a:p>
      </dsp:txBody>
      <dsp:txXfrm>
        <a:off x="539" y="3791213"/>
        <a:ext cx="2350762" cy="1175381"/>
      </dsp:txXfrm>
    </dsp:sp>
    <dsp:sp modelId="{7F0998E8-78EB-454B-90C6-A84AC8E966C0}">
      <dsp:nvSpPr>
        <dsp:cNvPr id="0" name=""/>
        <dsp:cNvSpPr/>
      </dsp:nvSpPr>
      <dsp:spPr>
        <a:xfrm>
          <a:off x="2844962" y="3791213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Seq Read zip file</a:t>
          </a:r>
        </a:p>
      </dsp:txBody>
      <dsp:txXfrm>
        <a:off x="2844962" y="3791213"/>
        <a:ext cx="2350762" cy="1175381"/>
      </dsp:txXfrm>
    </dsp:sp>
    <dsp:sp modelId="{226C6FB2-9F67-2642-BC17-4DD4E5E91F78}">
      <dsp:nvSpPr>
        <dsp:cNvPr id="0" name=""/>
        <dsp:cNvSpPr/>
      </dsp:nvSpPr>
      <dsp:spPr>
        <a:xfrm>
          <a:off x="5689385" y="3791213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 </a:t>
          </a:r>
        </a:p>
      </dsp:txBody>
      <dsp:txXfrm>
        <a:off x="5689385" y="3791213"/>
        <a:ext cx="2350762" cy="1175381"/>
      </dsp:txXfrm>
    </dsp:sp>
    <dsp:sp modelId="{F6EBCC15-3547-6B48-9012-49D290BF9EEE}">
      <dsp:nvSpPr>
        <dsp:cNvPr id="0" name=""/>
        <dsp:cNvSpPr/>
      </dsp:nvSpPr>
      <dsp:spPr>
        <a:xfrm>
          <a:off x="1422751" y="2122171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 File</a:t>
          </a:r>
        </a:p>
      </dsp:txBody>
      <dsp:txXfrm>
        <a:off x="1422751" y="2122171"/>
        <a:ext cx="2350762" cy="11753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57E96-11DE-2640-9CF1-D70B336484CF}">
      <dsp:nvSpPr>
        <dsp:cNvPr id="0" name=""/>
        <dsp:cNvSpPr/>
      </dsp:nvSpPr>
      <dsp:spPr>
        <a:xfrm>
          <a:off x="3773513" y="1628511"/>
          <a:ext cx="246830" cy="1081350"/>
        </a:xfrm>
        <a:custGeom>
          <a:avLst/>
          <a:gdLst/>
          <a:ahLst/>
          <a:cxnLst/>
          <a:rect l="0" t="0" r="0" b="0"/>
          <a:pathLst>
            <a:path>
              <a:moveTo>
                <a:pt x="246830" y="0"/>
              </a:moveTo>
              <a:lnTo>
                <a:pt x="246830" y="1081350"/>
              </a:lnTo>
              <a:lnTo>
                <a:pt x="0" y="1081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07D15-35CC-5A44-8146-A244D2F8EF60}">
      <dsp:nvSpPr>
        <dsp:cNvPr id="0" name=""/>
        <dsp:cNvSpPr/>
      </dsp:nvSpPr>
      <dsp:spPr>
        <a:xfrm>
          <a:off x="4020344" y="1628511"/>
          <a:ext cx="2844422" cy="2162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71"/>
              </a:lnTo>
              <a:lnTo>
                <a:pt x="2844422" y="1915871"/>
              </a:lnTo>
              <a:lnTo>
                <a:pt x="2844422" y="21627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2FFC3-6525-FE43-85C0-81273118D9BF}">
      <dsp:nvSpPr>
        <dsp:cNvPr id="0" name=""/>
        <dsp:cNvSpPr/>
      </dsp:nvSpPr>
      <dsp:spPr>
        <a:xfrm>
          <a:off x="3974623" y="1628511"/>
          <a:ext cx="91440" cy="21627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27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05258-41D5-EE48-95EF-76643788F69E}">
      <dsp:nvSpPr>
        <dsp:cNvPr id="0" name=""/>
        <dsp:cNvSpPr/>
      </dsp:nvSpPr>
      <dsp:spPr>
        <a:xfrm>
          <a:off x="1175921" y="1628511"/>
          <a:ext cx="2844422" cy="2162701"/>
        </a:xfrm>
        <a:custGeom>
          <a:avLst/>
          <a:gdLst/>
          <a:ahLst/>
          <a:cxnLst/>
          <a:rect l="0" t="0" r="0" b="0"/>
          <a:pathLst>
            <a:path>
              <a:moveTo>
                <a:pt x="2844422" y="0"/>
              </a:moveTo>
              <a:lnTo>
                <a:pt x="2844422" y="1915871"/>
              </a:lnTo>
              <a:lnTo>
                <a:pt x="0" y="1915871"/>
              </a:lnTo>
              <a:lnTo>
                <a:pt x="0" y="21627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9CB8F-8138-0948-AE2E-A2CC05CAD8FE}">
      <dsp:nvSpPr>
        <dsp:cNvPr id="0" name=""/>
        <dsp:cNvSpPr/>
      </dsp:nvSpPr>
      <dsp:spPr>
        <a:xfrm>
          <a:off x="1554393" y="453130"/>
          <a:ext cx="4931900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/data/scratch/../</a:t>
          </a:r>
          <a:r>
            <a:rPr lang="en-US" sz="2200" kern="1200" dirty="0" err="1"/>
            <a:t>teamName</a:t>
          </a:r>
          <a:r>
            <a:rPr lang="en-US" sz="2200" kern="1200" dirty="0"/>
            <a:t>/</a:t>
          </a:r>
          <a:r>
            <a:rPr lang="en-US" sz="2200" kern="1200" dirty="0" err="1"/>
            <a:t>projectName</a:t>
          </a:r>
          <a:endParaRPr lang="en-US" sz="2200" kern="1200" dirty="0"/>
        </a:p>
      </dsp:txBody>
      <dsp:txXfrm>
        <a:off x="1554393" y="453130"/>
        <a:ext cx="4931900" cy="1175381"/>
      </dsp:txXfrm>
    </dsp:sp>
    <dsp:sp modelId="{C1737297-7BB1-484B-AB53-B6A343E09021}">
      <dsp:nvSpPr>
        <dsp:cNvPr id="0" name=""/>
        <dsp:cNvSpPr/>
      </dsp:nvSpPr>
      <dsp:spPr>
        <a:xfrm>
          <a:off x="539" y="3791213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Seq Read unzipped file</a:t>
          </a:r>
        </a:p>
      </dsp:txBody>
      <dsp:txXfrm>
        <a:off x="539" y="3791213"/>
        <a:ext cx="2350762" cy="1175381"/>
      </dsp:txXfrm>
    </dsp:sp>
    <dsp:sp modelId="{7F0998E8-78EB-454B-90C6-A84AC8E966C0}">
      <dsp:nvSpPr>
        <dsp:cNvPr id="0" name=""/>
        <dsp:cNvSpPr/>
      </dsp:nvSpPr>
      <dsp:spPr>
        <a:xfrm>
          <a:off x="2844962" y="3791213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Seq Read unzipped file</a:t>
          </a:r>
        </a:p>
      </dsp:txBody>
      <dsp:txXfrm>
        <a:off x="2844962" y="3791213"/>
        <a:ext cx="2350762" cy="1175381"/>
      </dsp:txXfrm>
    </dsp:sp>
    <dsp:sp modelId="{226C6FB2-9F67-2642-BC17-4DD4E5E91F78}">
      <dsp:nvSpPr>
        <dsp:cNvPr id="0" name=""/>
        <dsp:cNvSpPr/>
      </dsp:nvSpPr>
      <dsp:spPr>
        <a:xfrm>
          <a:off x="5689385" y="3791213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 </a:t>
          </a:r>
        </a:p>
      </dsp:txBody>
      <dsp:txXfrm>
        <a:off x="5689385" y="3791213"/>
        <a:ext cx="2350762" cy="1175381"/>
      </dsp:txXfrm>
    </dsp:sp>
    <dsp:sp modelId="{F6EBCC15-3547-6B48-9012-49D290BF9EEE}">
      <dsp:nvSpPr>
        <dsp:cNvPr id="0" name=""/>
        <dsp:cNvSpPr/>
      </dsp:nvSpPr>
      <dsp:spPr>
        <a:xfrm>
          <a:off x="1422751" y="2122171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rgbClr val="FF0000"/>
              </a:solidFill>
            </a:rPr>
            <a:t>runID</a:t>
          </a:r>
          <a:endParaRPr lang="en-US" sz="2200" b="1" kern="1200" dirty="0">
            <a:solidFill>
              <a:srgbClr val="FF0000"/>
            </a:solidFill>
          </a:endParaRPr>
        </a:p>
      </dsp:txBody>
      <dsp:txXfrm>
        <a:off x="1422751" y="2122171"/>
        <a:ext cx="2350762" cy="1175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01839-093D-B14E-A2BF-8A4B52365110}">
      <dsp:nvSpPr>
        <dsp:cNvPr id="0" name=""/>
        <dsp:cNvSpPr/>
      </dsp:nvSpPr>
      <dsp:spPr>
        <a:xfrm>
          <a:off x="6119516" y="2527702"/>
          <a:ext cx="182159" cy="79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032"/>
              </a:lnTo>
              <a:lnTo>
                <a:pt x="182159" y="798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1C3C2-E38E-5740-A978-89E69AE2582B}">
      <dsp:nvSpPr>
        <dsp:cNvPr id="0" name=""/>
        <dsp:cNvSpPr/>
      </dsp:nvSpPr>
      <dsp:spPr>
        <a:xfrm>
          <a:off x="5937356" y="2527702"/>
          <a:ext cx="182159" cy="798032"/>
        </a:xfrm>
        <a:custGeom>
          <a:avLst/>
          <a:gdLst/>
          <a:ahLst/>
          <a:cxnLst/>
          <a:rect l="0" t="0" r="0" b="0"/>
          <a:pathLst>
            <a:path>
              <a:moveTo>
                <a:pt x="182159" y="0"/>
              </a:moveTo>
              <a:lnTo>
                <a:pt x="182159" y="798032"/>
              </a:lnTo>
              <a:lnTo>
                <a:pt x="0" y="798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BEF72-4121-1445-9774-D6FD5F838EFB}">
      <dsp:nvSpPr>
        <dsp:cNvPr id="0" name=""/>
        <dsp:cNvSpPr/>
      </dsp:nvSpPr>
      <dsp:spPr>
        <a:xfrm>
          <a:off x="4020343" y="1295957"/>
          <a:ext cx="1231745" cy="79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032"/>
              </a:lnTo>
              <a:lnTo>
                <a:pt x="1231745" y="798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4A095-8FB4-2446-B417-07EAAF4E0EA7}">
      <dsp:nvSpPr>
        <dsp:cNvPr id="0" name=""/>
        <dsp:cNvSpPr/>
      </dsp:nvSpPr>
      <dsp:spPr>
        <a:xfrm>
          <a:off x="1921171" y="2527702"/>
          <a:ext cx="182159" cy="79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032"/>
              </a:lnTo>
              <a:lnTo>
                <a:pt x="182159" y="798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25DA0-B7BE-8545-AD88-1A946A2FE118}">
      <dsp:nvSpPr>
        <dsp:cNvPr id="0" name=""/>
        <dsp:cNvSpPr/>
      </dsp:nvSpPr>
      <dsp:spPr>
        <a:xfrm>
          <a:off x="1739012" y="2527702"/>
          <a:ext cx="182159" cy="798032"/>
        </a:xfrm>
        <a:custGeom>
          <a:avLst/>
          <a:gdLst/>
          <a:ahLst/>
          <a:cxnLst/>
          <a:rect l="0" t="0" r="0" b="0"/>
          <a:pathLst>
            <a:path>
              <a:moveTo>
                <a:pt x="182159" y="0"/>
              </a:moveTo>
              <a:lnTo>
                <a:pt x="182159" y="798032"/>
              </a:lnTo>
              <a:lnTo>
                <a:pt x="0" y="798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7E96-11DE-2640-9CF1-D70B336484CF}">
      <dsp:nvSpPr>
        <dsp:cNvPr id="0" name=""/>
        <dsp:cNvSpPr/>
      </dsp:nvSpPr>
      <dsp:spPr>
        <a:xfrm>
          <a:off x="2788598" y="1295957"/>
          <a:ext cx="1231745" cy="798032"/>
        </a:xfrm>
        <a:custGeom>
          <a:avLst/>
          <a:gdLst/>
          <a:ahLst/>
          <a:cxnLst/>
          <a:rect l="0" t="0" r="0" b="0"/>
          <a:pathLst>
            <a:path>
              <a:moveTo>
                <a:pt x="1231745" y="0"/>
              </a:moveTo>
              <a:lnTo>
                <a:pt x="1231745" y="798032"/>
              </a:lnTo>
              <a:lnTo>
                <a:pt x="0" y="798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07D15-35CC-5A44-8146-A244D2F8EF60}">
      <dsp:nvSpPr>
        <dsp:cNvPr id="0" name=""/>
        <dsp:cNvSpPr/>
      </dsp:nvSpPr>
      <dsp:spPr>
        <a:xfrm>
          <a:off x="4020343" y="1295957"/>
          <a:ext cx="2099172" cy="2827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650"/>
              </a:lnTo>
              <a:lnTo>
                <a:pt x="2099172" y="2645650"/>
              </a:lnTo>
              <a:lnTo>
                <a:pt x="2099172" y="2827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2FFC3-6525-FE43-85C0-81273118D9BF}">
      <dsp:nvSpPr>
        <dsp:cNvPr id="0" name=""/>
        <dsp:cNvSpPr/>
      </dsp:nvSpPr>
      <dsp:spPr>
        <a:xfrm>
          <a:off x="3974623" y="1295957"/>
          <a:ext cx="91440" cy="2827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05258-41D5-EE48-95EF-76643788F69E}">
      <dsp:nvSpPr>
        <dsp:cNvPr id="0" name=""/>
        <dsp:cNvSpPr/>
      </dsp:nvSpPr>
      <dsp:spPr>
        <a:xfrm>
          <a:off x="1921171" y="1295957"/>
          <a:ext cx="2099172" cy="2827810"/>
        </a:xfrm>
        <a:custGeom>
          <a:avLst/>
          <a:gdLst/>
          <a:ahLst/>
          <a:cxnLst/>
          <a:rect l="0" t="0" r="0" b="0"/>
          <a:pathLst>
            <a:path>
              <a:moveTo>
                <a:pt x="2099172" y="0"/>
              </a:moveTo>
              <a:lnTo>
                <a:pt x="2099172" y="2645650"/>
              </a:lnTo>
              <a:lnTo>
                <a:pt x="0" y="2645650"/>
              </a:lnTo>
              <a:lnTo>
                <a:pt x="0" y="2827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9CB8F-8138-0948-AE2E-A2CC05CAD8FE}">
      <dsp:nvSpPr>
        <dsp:cNvPr id="0" name=""/>
        <dsp:cNvSpPr/>
      </dsp:nvSpPr>
      <dsp:spPr>
        <a:xfrm>
          <a:off x="2200483" y="428530"/>
          <a:ext cx="3639721" cy="867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/path2results/</a:t>
          </a:r>
          <a:r>
            <a:rPr lang="en-US" sz="1500" kern="1200" dirty="0" err="1"/>
            <a:t>teamName</a:t>
          </a:r>
          <a:r>
            <a:rPr lang="en-US" sz="1500" kern="1200" dirty="0"/>
            <a:t>/</a:t>
          </a:r>
          <a:r>
            <a:rPr lang="en-US" sz="1500" kern="1200" dirty="0" err="1"/>
            <a:t>projectName</a:t>
          </a:r>
          <a:r>
            <a:rPr lang="en-US" sz="1500" kern="1200" dirty="0"/>
            <a:t>/</a:t>
          </a:r>
          <a:r>
            <a:rPr lang="en-US" sz="1500" b="1" kern="1200" dirty="0" err="1">
              <a:solidFill>
                <a:srgbClr val="FF0000"/>
              </a:solidFill>
            </a:rPr>
            <a:t>runID</a:t>
          </a:r>
          <a:endParaRPr lang="en-US" sz="1500" b="1" kern="1200" dirty="0">
            <a:solidFill>
              <a:srgbClr val="FF0000"/>
            </a:solidFill>
          </a:endParaRPr>
        </a:p>
      </dsp:txBody>
      <dsp:txXfrm>
        <a:off x="2200483" y="428530"/>
        <a:ext cx="3639721" cy="867426"/>
      </dsp:txXfrm>
    </dsp:sp>
    <dsp:sp modelId="{C1737297-7BB1-484B-AB53-B6A343E09021}">
      <dsp:nvSpPr>
        <dsp:cNvPr id="0" name=""/>
        <dsp:cNvSpPr/>
      </dsp:nvSpPr>
      <dsp:spPr>
        <a:xfrm>
          <a:off x="1053745" y="4123767"/>
          <a:ext cx="1734853" cy="867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Sample1/</a:t>
          </a:r>
        </a:p>
      </dsp:txBody>
      <dsp:txXfrm>
        <a:off x="1053745" y="4123767"/>
        <a:ext cx="1734853" cy="867426"/>
      </dsp:txXfrm>
    </dsp:sp>
    <dsp:sp modelId="{7F0998E8-78EB-454B-90C6-A84AC8E966C0}">
      <dsp:nvSpPr>
        <dsp:cNvPr id="0" name=""/>
        <dsp:cNvSpPr/>
      </dsp:nvSpPr>
      <dsp:spPr>
        <a:xfrm>
          <a:off x="3152917" y="4123767"/>
          <a:ext cx="1734853" cy="867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Sample2/</a:t>
          </a:r>
        </a:p>
      </dsp:txBody>
      <dsp:txXfrm>
        <a:off x="3152917" y="4123767"/>
        <a:ext cx="1734853" cy="867426"/>
      </dsp:txXfrm>
    </dsp:sp>
    <dsp:sp modelId="{226C6FB2-9F67-2642-BC17-4DD4E5E91F78}">
      <dsp:nvSpPr>
        <dsp:cNvPr id="0" name=""/>
        <dsp:cNvSpPr/>
      </dsp:nvSpPr>
      <dsp:spPr>
        <a:xfrm>
          <a:off x="5252089" y="4123767"/>
          <a:ext cx="1734853" cy="867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… </a:t>
          </a:r>
          <a:endParaRPr lang="en-US" sz="1500" kern="1200" dirty="0"/>
        </a:p>
      </dsp:txBody>
      <dsp:txXfrm>
        <a:off x="5252089" y="4123767"/>
        <a:ext cx="1734853" cy="867426"/>
      </dsp:txXfrm>
    </dsp:sp>
    <dsp:sp modelId="{F6EBCC15-3547-6B48-9012-49D290BF9EEE}">
      <dsp:nvSpPr>
        <dsp:cNvPr id="0" name=""/>
        <dsp:cNvSpPr/>
      </dsp:nvSpPr>
      <dsp:spPr>
        <a:xfrm>
          <a:off x="1053745" y="1660276"/>
          <a:ext cx="1734853" cy="86742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cfgs</a:t>
          </a:r>
          <a:endParaRPr lang="en-US" sz="1500" kern="1200" dirty="0"/>
        </a:p>
      </dsp:txBody>
      <dsp:txXfrm>
        <a:off x="1053745" y="1660276"/>
        <a:ext cx="1734853" cy="867426"/>
      </dsp:txXfrm>
    </dsp:sp>
    <dsp:sp modelId="{D3D477EC-03C8-BF43-B23D-216D6245E904}">
      <dsp:nvSpPr>
        <dsp:cNvPr id="0" name=""/>
        <dsp:cNvSpPr/>
      </dsp:nvSpPr>
      <dsp:spPr>
        <a:xfrm>
          <a:off x="4159" y="2892022"/>
          <a:ext cx="1734853" cy="86742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json template</a:t>
          </a:r>
        </a:p>
      </dsp:txBody>
      <dsp:txXfrm>
        <a:off x="4159" y="2892022"/>
        <a:ext cx="1734853" cy="867426"/>
      </dsp:txXfrm>
    </dsp:sp>
    <dsp:sp modelId="{80BF7720-6BBE-6841-8FDE-3020874590E8}">
      <dsp:nvSpPr>
        <dsp:cNvPr id="0" name=""/>
        <dsp:cNvSpPr/>
      </dsp:nvSpPr>
      <dsp:spPr>
        <a:xfrm>
          <a:off x="2103331" y="2892022"/>
          <a:ext cx="1734853" cy="86742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main config file</a:t>
          </a:r>
        </a:p>
      </dsp:txBody>
      <dsp:txXfrm>
        <a:off x="2103331" y="2892022"/>
        <a:ext cx="1734853" cy="867426"/>
      </dsp:txXfrm>
    </dsp:sp>
    <dsp:sp modelId="{66A33961-6F9F-034A-B96D-C65BFD9A03A0}">
      <dsp:nvSpPr>
        <dsp:cNvPr id="0" name=""/>
        <dsp:cNvSpPr/>
      </dsp:nvSpPr>
      <dsp:spPr>
        <a:xfrm>
          <a:off x="5252089" y="1660276"/>
          <a:ext cx="1734853" cy="86742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Logs/</a:t>
          </a:r>
        </a:p>
      </dsp:txBody>
      <dsp:txXfrm>
        <a:off x="5252089" y="1660276"/>
        <a:ext cx="1734853" cy="867426"/>
      </dsp:txXfrm>
    </dsp:sp>
    <dsp:sp modelId="{87A024CC-D8DE-B942-840E-C630E5D6E01F}">
      <dsp:nvSpPr>
        <dsp:cNvPr id="0" name=""/>
        <dsp:cNvSpPr/>
      </dsp:nvSpPr>
      <dsp:spPr>
        <a:xfrm>
          <a:off x="4202503" y="2892022"/>
          <a:ext cx="1734853" cy="86742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Script1.log</a:t>
          </a:r>
        </a:p>
      </dsp:txBody>
      <dsp:txXfrm>
        <a:off x="4202503" y="2892022"/>
        <a:ext cx="1734853" cy="867426"/>
      </dsp:txXfrm>
    </dsp:sp>
    <dsp:sp modelId="{FF2A831A-F927-544F-AA67-D9E0C7619BC6}">
      <dsp:nvSpPr>
        <dsp:cNvPr id="0" name=""/>
        <dsp:cNvSpPr/>
      </dsp:nvSpPr>
      <dsp:spPr>
        <a:xfrm>
          <a:off x="6301675" y="2892022"/>
          <a:ext cx="1734853" cy="86742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Scriptn.log</a:t>
          </a:r>
          <a:endParaRPr lang="en-US" sz="1500" kern="1200" dirty="0"/>
        </a:p>
      </dsp:txBody>
      <dsp:txXfrm>
        <a:off x="6301675" y="2892022"/>
        <a:ext cx="1734853" cy="8674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07D15-35CC-5A44-8146-A244D2F8EF60}">
      <dsp:nvSpPr>
        <dsp:cNvPr id="0" name=""/>
        <dsp:cNvSpPr/>
      </dsp:nvSpPr>
      <dsp:spPr>
        <a:xfrm>
          <a:off x="4020344" y="2463032"/>
          <a:ext cx="2844422" cy="493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30"/>
              </a:lnTo>
              <a:lnTo>
                <a:pt x="2844422" y="246830"/>
              </a:lnTo>
              <a:lnTo>
                <a:pt x="2844422" y="493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2FFC3-6525-FE43-85C0-81273118D9BF}">
      <dsp:nvSpPr>
        <dsp:cNvPr id="0" name=""/>
        <dsp:cNvSpPr/>
      </dsp:nvSpPr>
      <dsp:spPr>
        <a:xfrm>
          <a:off x="3974623" y="2463032"/>
          <a:ext cx="91440" cy="493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05258-41D5-EE48-95EF-76643788F69E}">
      <dsp:nvSpPr>
        <dsp:cNvPr id="0" name=""/>
        <dsp:cNvSpPr/>
      </dsp:nvSpPr>
      <dsp:spPr>
        <a:xfrm>
          <a:off x="1175921" y="2463032"/>
          <a:ext cx="2844422" cy="493660"/>
        </a:xfrm>
        <a:custGeom>
          <a:avLst/>
          <a:gdLst/>
          <a:ahLst/>
          <a:cxnLst/>
          <a:rect l="0" t="0" r="0" b="0"/>
          <a:pathLst>
            <a:path>
              <a:moveTo>
                <a:pt x="2844422" y="0"/>
              </a:moveTo>
              <a:lnTo>
                <a:pt x="2844422" y="246830"/>
              </a:lnTo>
              <a:lnTo>
                <a:pt x="0" y="246830"/>
              </a:lnTo>
              <a:lnTo>
                <a:pt x="0" y="493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9CB8F-8138-0948-AE2E-A2CC05CAD8FE}">
      <dsp:nvSpPr>
        <dsp:cNvPr id="0" name=""/>
        <dsp:cNvSpPr/>
      </dsp:nvSpPr>
      <dsp:spPr>
        <a:xfrm>
          <a:off x="1554393" y="1287651"/>
          <a:ext cx="4931900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/path2biocore_repos/</a:t>
          </a:r>
          <a:r>
            <a:rPr lang="en-US" sz="1300" b="1" kern="1200" dirty="0" err="1">
              <a:solidFill>
                <a:srgbClr val="002060"/>
              </a:solidFill>
            </a:rPr>
            <a:t>json_files_base</a:t>
          </a:r>
          <a:r>
            <a:rPr lang="en-US" sz="1300" kern="1200" dirty="0"/>
            <a:t>/</a:t>
          </a:r>
          <a:r>
            <a:rPr lang="en-US" sz="1300" kern="1200" dirty="0" err="1"/>
            <a:t>teamName</a:t>
          </a:r>
          <a:r>
            <a:rPr lang="en-US" sz="1300" kern="1200" dirty="0"/>
            <a:t>/</a:t>
          </a:r>
          <a:r>
            <a:rPr lang="en-US" sz="1300" kern="1200" dirty="0" err="1"/>
            <a:t>projectName</a:t>
          </a:r>
          <a:r>
            <a:rPr lang="en-US" sz="1300" kern="1200" dirty="0"/>
            <a:t>/</a:t>
          </a:r>
          <a:r>
            <a:rPr lang="en-US" sz="1300" b="1" kern="1200" dirty="0" err="1">
              <a:solidFill>
                <a:srgbClr val="FF0000"/>
              </a:solidFill>
            </a:rPr>
            <a:t>runID</a:t>
          </a:r>
          <a:endParaRPr lang="en-US" sz="1300" b="1" kern="1200" dirty="0">
            <a:solidFill>
              <a:srgbClr val="FF0000"/>
            </a:solidFill>
          </a:endParaRPr>
        </a:p>
      </dsp:txBody>
      <dsp:txXfrm>
        <a:off x="1554393" y="1287651"/>
        <a:ext cx="4931900" cy="1175381"/>
      </dsp:txXfrm>
    </dsp:sp>
    <dsp:sp modelId="{C1737297-7BB1-484B-AB53-B6A343E09021}">
      <dsp:nvSpPr>
        <dsp:cNvPr id="0" name=""/>
        <dsp:cNvSpPr/>
      </dsp:nvSpPr>
      <dsp:spPr>
        <a:xfrm>
          <a:off x="539" y="2956692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Sample1 json file</a:t>
          </a:r>
        </a:p>
      </dsp:txBody>
      <dsp:txXfrm>
        <a:off x="539" y="2956692"/>
        <a:ext cx="2350762" cy="1175381"/>
      </dsp:txXfrm>
    </dsp:sp>
    <dsp:sp modelId="{7F0998E8-78EB-454B-90C6-A84AC8E966C0}">
      <dsp:nvSpPr>
        <dsp:cNvPr id="0" name=""/>
        <dsp:cNvSpPr/>
      </dsp:nvSpPr>
      <dsp:spPr>
        <a:xfrm>
          <a:off x="2844962" y="2956692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Sample 2 json file</a:t>
          </a:r>
        </a:p>
      </dsp:txBody>
      <dsp:txXfrm>
        <a:off x="2844962" y="2956692"/>
        <a:ext cx="2350762" cy="1175381"/>
      </dsp:txXfrm>
    </dsp:sp>
    <dsp:sp modelId="{226C6FB2-9F67-2642-BC17-4DD4E5E91F78}">
      <dsp:nvSpPr>
        <dsp:cNvPr id="0" name=""/>
        <dsp:cNvSpPr/>
      </dsp:nvSpPr>
      <dsp:spPr>
        <a:xfrm>
          <a:off x="5689385" y="2956692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… </a:t>
          </a:r>
        </a:p>
      </dsp:txBody>
      <dsp:txXfrm>
        <a:off x="5689385" y="2956692"/>
        <a:ext cx="2350762" cy="11753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07D15-35CC-5A44-8146-A244D2F8EF60}">
      <dsp:nvSpPr>
        <dsp:cNvPr id="0" name=""/>
        <dsp:cNvSpPr/>
      </dsp:nvSpPr>
      <dsp:spPr>
        <a:xfrm>
          <a:off x="4020344" y="2463032"/>
          <a:ext cx="2844422" cy="493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30"/>
              </a:lnTo>
              <a:lnTo>
                <a:pt x="2844422" y="246830"/>
              </a:lnTo>
              <a:lnTo>
                <a:pt x="2844422" y="493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2FFC3-6525-FE43-85C0-81273118D9BF}">
      <dsp:nvSpPr>
        <dsp:cNvPr id="0" name=""/>
        <dsp:cNvSpPr/>
      </dsp:nvSpPr>
      <dsp:spPr>
        <a:xfrm>
          <a:off x="3974623" y="2463032"/>
          <a:ext cx="91440" cy="493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05258-41D5-EE48-95EF-76643788F69E}">
      <dsp:nvSpPr>
        <dsp:cNvPr id="0" name=""/>
        <dsp:cNvSpPr/>
      </dsp:nvSpPr>
      <dsp:spPr>
        <a:xfrm>
          <a:off x="1175921" y="2463032"/>
          <a:ext cx="2844422" cy="493660"/>
        </a:xfrm>
        <a:custGeom>
          <a:avLst/>
          <a:gdLst/>
          <a:ahLst/>
          <a:cxnLst/>
          <a:rect l="0" t="0" r="0" b="0"/>
          <a:pathLst>
            <a:path>
              <a:moveTo>
                <a:pt x="2844422" y="0"/>
              </a:moveTo>
              <a:lnTo>
                <a:pt x="2844422" y="246830"/>
              </a:lnTo>
              <a:lnTo>
                <a:pt x="0" y="246830"/>
              </a:lnTo>
              <a:lnTo>
                <a:pt x="0" y="493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9CB8F-8138-0948-AE2E-A2CC05CAD8FE}">
      <dsp:nvSpPr>
        <dsp:cNvPr id="0" name=""/>
        <dsp:cNvSpPr/>
      </dsp:nvSpPr>
      <dsp:spPr>
        <a:xfrm>
          <a:off x="1554393" y="1287651"/>
          <a:ext cx="4931900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/path2biocore_repos/</a:t>
          </a:r>
          <a:r>
            <a:rPr lang="en-US" sz="1300" b="1" kern="1200" dirty="0" err="1"/>
            <a:t>pcf</a:t>
          </a:r>
          <a:r>
            <a:rPr lang="en-US" sz="1300" b="1" kern="1200" dirty="0" err="1">
              <a:solidFill>
                <a:srgbClr val="002060"/>
              </a:solidFill>
            </a:rPr>
            <a:t>_files_base</a:t>
          </a:r>
          <a:r>
            <a:rPr lang="en-US" sz="1300" kern="1200" dirty="0"/>
            <a:t>/</a:t>
          </a:r>
          <a:r>
            <a:rPr lang="en-US" sz="1300" kern="1200" dirty="0" err="1"/>
            <a:t>teamName</a:t>
          </a:r>
          <a:r>
            <a:rPr lang="en-US" sz="1300" kern="1200" dirty="0"/>
            <a:t>/</a:t>
          </a:r>
          <a:r>
            <a:rPr lang="en-US" sz="1300" kern="1200" dirty="0" err="1"/>
            <a:t>projectName</a:t>
          </a:r>
          <a:r>
            <a:rPr lang="en-US" sz="1300" kern="1200" dirty="0"/>
            <a:t>/</a:t>
          </a:r>
          <a:r>
            <a:rPr lang="en-US" sz="1300" b="1" kern="1200" dirty="0" err="1">
              <a:solidFill>
                <a:srgbClr val="FF0000"/>
              </a:solidFill>
            </a:rPr>
            <a:t>runID</a:t>
          </a:r>
          <a:endParaRPr lang="en-US" sz="1300" b="1" kern="1200" dirty="0">
            <a:solidFill>
              <a:srgbClr val="FF0000"/>
            </a:solidFill>
          </a:endParaRPr>
        </a:p>
      </dsp:txBody>
      <dsp:txXfrm>
        <a:off x="1554393" y="1287651"/>
        <a:ext cx="4931900" cy="1175381"/>
      </dsp:txXfrm>
    </dsp:sp>
    <dsp:sp modelId="{C1737297-7BB1-484B-AB53-B6A343E09021}">
      <dsp:nvSpPr>
        <dsp:cNvPr id="0" name=""/>
        <dsp:cNvSpPr/>
      </dsp:nvSpPr>
      <dsp:spPr>
        <a:xfrm>
          <a:off x="539" y="2956692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Sample1 </a:t>
          </a:r>
          <a:r>
            <a:rPr lang="en-US" sz="1300" kern="1200" dirty="0" err="1"/>
            <a:t>pcf</a:t>
          </a:r>
          <a:r>
            <a:rPr lang="en-US" sz="1300" kern="1200" dirty="0"/>
            <a:t> file</a:t>
          </a:r>
        </a:p>
      </dsp:txBody>
      <dsp:txXfrm>
        <a:off x="539" y="2956692"/>
        <a:ext cx="2350762" cy="1175381"/>
      </dsp:txXfrm>
    </dsp:sp>
    <dsp:sp modelId="{7F0998E8-78EB-454B-90C6-A84AC8E966C0}">
      <dsp:nvSpPr>
        <dsp:cNvPr id="0" name=""/>
        <dsp:cNvSpPr/>
      </dsp:nvSpPr>
      <dsp:spPr>
        <a:xfrm>
          <a:off x="2844962" y="2956692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Sample 2 </a:t>
          </a:r>
          <a:r>
            <a:rPr lang="en-US" sz="1300" kern="1200" dirty="0" err="1"/>
            <a:t>pcf</a:t>
          </a:r>
          <a:r>
            <a:rPr lang="en-US" sz="1300" kern="1200" dirty="0"/>
            <a:t> file</a:t>
          </a:r>
        </a:p>
      </dsp:txBody>
      <dsp:txXfrm>
        <a:off x="2844962" y="2956692"/>
        <a:ext cx="2350762" cy="1175381"/>
      </dsp:txXfrm>
    </dsp:sp>
    <dsp:sp modelId="{226C6FB2-9F67-2642-BC17-4DD4E5E91F78}">
      <dsp:nvSpPr>
        <dsp:cNvPr id="0" name=""/>
        <dsp:cNvSpPr/>
      </dsp:nvSpPr>
      <dsp:spPr>
        <a:xfrm>
          <a:off x="5689385" y="2956692"/>
          <a:ext cx="2350762" cy="1175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… </a:t>
          </a:r>
        </a:p>
      </dsp:txBody>
      <dsp:txXfrm>
        <a:off x="5689385" y="2956692"/>
        <a:ext cx="2350762" cy="1175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21E18-B72D-7C40-8629-9CA230617E0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4C1E-A7BF-7E4B-901A-0E2F279A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D601-77BB-B24E-B97C-CD1E7FD4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35643-FC01-7948-A613-53F718C7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1EC0-AFDE-814A-90C7-9D5DA21D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044F-31D1-D54A-BB15-B61ACA45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23C2-E5AD-A349-AC3F-C5CB5DE1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B255-2662-D549-9003-880F5D58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2785A-3A76-FB41-8DE1-37285F0B6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7B53-90C5-FA45-B854-11587AD8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A06D-B83E-9540-B6D1-D932FB3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02E2-27A2-074B-A01D-B3B7B564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4100C-559E-024B-B5B3-8FA3F5AD0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28C94-8B08-6748-8F18-A903D784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C4C15-EFF4-834A-8DCC-92EEBEA2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8569-7478-4844-AA2E-359D995B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9BE4-22FB-B54A-AAA5-870A82B9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2CF7-4359-EB45-9A53-E1446589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2154-8162-3641-BFAD-7E548D48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367D-6E88-0947-A865-4B437DF1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BA1D-9A38-BB47-A82E-B228281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893B-A73D-954D-8F9D-E5B95A69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8542-6A06-2B40-A03D-74FD9683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793C-0240-7444-A11D-75C9CAB7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0A8F-ADA9-BF4F-933C-93722E9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5841-68DC-6741-9B96-D81A411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1183-2051-0445-B870-EB1F84CF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64A2-84FD-974A-9209-58A12AE3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1BA-6AB7-424D-A445-A8198BF96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CBF2E-8B62-3346-BFFF-658069CEE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1261-02AC-0D43-B03E-14D7FD80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C1572-B709-BD45-88A9-91F22775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6D455-FE1E-0143-BDF6-C9D2E284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D2D3-3533-DB49-962E-431830E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E4005-1475-6944-A4C0-99E5EDEB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955BE-AB59-994A-A7F7-FFE78C200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B6105-F815-654B-AACB-D39A59246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2C4-6251-424C-9964-82E3329F4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94237-D129-7242-86B7-1E3BACBC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54C12-72D0-9F4C-A020-FEB747F2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363B1-A0C7-8E46-ACEE-29FF6BD7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684F-1C6A-E84B-B7CB-A0296DB6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A31D0-30A7-9B4A-867E-5345C0B6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A745E-F71D-4B43-A570-3417F92E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1A6CF-0075-5E43-962D-FCA80127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9BA41-DE4F-0B49-9DA5-6F781044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5768A-8BC1-C241-BDFA-5A64C95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56CDD-1D31-9240-A210-91DD2E68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846F-4508-E548-9FE3-C35659EB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611-68EB-0746-B63D-933343DF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144F-9F3F-FC4C-8D31-586EAA66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224C-E44A-8549-A65B-0874F94E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136AC-FE0D-E240-B4AB-F9B3B65A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12308-6FC2-F24C-A12F-D9252E37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52D3-365E-8944-83CA-E99B34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8267C-A6F0-6146-B55A-D65F71C50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4671-7656-5C46-8888-2B020CEA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A0FB7-C598-0244-BFCE-635212F4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7020-0320-D94E-9440-468D485C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D711E-B22C-DA44-BA86-FB114B70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34AC1-C9DB-CF47-B85D-E8AF8AA1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EB671-035F-6848-9A58-7CD9FF9D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D793-9F86-5A47-8679-1C0E1DA30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17F6-6622-F24A-B423-F2DA7E9323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DAD1-D5B5-424D-B0B3-96CEF97B6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74B9-7A3A-EF40-8DF5-F1201E620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049D-320C-174A-A278-640D27CD0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Biocore</a:t>
            </a:r>
            <a:r>
              <a:rPr lang="en-US" dirty="0"/>
              <a:t> Pipeline Steps And Standards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E9AE4-A950-8542-8685-9560D63A4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Lucie Hutchins</a:t>
            </a:r>
          </a:p>
        </p:txBody>
      </p:sp>
    </p:spTree>
    <p:extLst>
      <p:ext uri="{BB962C8B-B14F-4D97-AF65-F5344CB8AC3E}">
        <p14:creationId xmlns:p14="http://schemas.microsoft.com/office/powerpoint/2010/main" val="34002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75" y="264009"/>
            <a:ext cx="7474172" cy="951854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Expected: Scratch unzipped reads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8531F2-A225-A64B-B35B-370DCC58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820261"/>
              </p:ext>
            </p:extLst>
          </p:nvPr>
        </p:nvGraphicFramePr>
        <p:xfrm>
          <a:off x="762000" y="1322388"/>
          <a:ext cx="8040688" cy="541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47AE533-424F-104E-82D7-81F2A6F79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75" y="264009"/>
            <a:ext cx="7474172" cy="951854"/>
          </a:xfrm>
        </p:spPr>
        <p:txBody>
          <a:bodyPr>
            <a:normAutofit/>
          </a:bodyPr>
          <a:lstStyle/>
          <a:p>
            <a:r>
              <a:rPr lang="en-US" dirty="0"/>
              <a:t>Expected: Results Dir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8531F2-A225-A64B-B35B-370DCC58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030664"/>
              </p:ext>
            </p:extLst>
          </p:nvPr>
        </p:nvGraphicFramePr>
        <p:xfrm>
          <a:off x="762000" y="1322388"/>
          <a:ext cx="8040688" cy="541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47AE533-424F-104E-82D7-81F2A6F79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75" y="264009"/>
            <a:ext cx="7474172" cy="951854"/>
          </a:xfrm>
        </p:spPr>
        <p:txBody>
          <a:bodyPr>
            <a:normAutofit/>
          </a:bodyPr>
          <a:lstStyle/>
          <a:p>
            <a:r>
              <a:rPr lang="en-US" dirty="0"/>
              <a:t>Expected: Json files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8531F2-A225-A64B-B35B-370DCC58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243173"/>
              </p:ext>
            </p:extLst>
          </p:nvPr>
        </p:nvGraphicFramePr>
        <p:xfrm>
          <a:off x="762000" y="1322388"/>
          <a:ext cx="8040688" cy="541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47AE533-424F-104E-82D7-81F2A6F79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75" y="264009"/>
            <a:ext cx="7474172" cy="951854"/>
          </a:xfrm>
        </p:spPr>
        <p:txBody>
          <a:bodyPr>
            <a:normAutofit/>
          </a:bodyPr>
          <a:lstStyle/>
          <a:p>
            <a:r>
              <a:rPr lang="en-US" dirty="0"/>
              <a:t>Expected: PCF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8531F2-A225-A64B-B35B-370DCC58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337945"/>
              </p:ext>
            </p:extLst>
          </p:nvPr>
        </p:nvGraphicFramePr>
        <p:xfrm>
          <a:off x="762000" y="1322388"/>
          <a:ext cx="8040688" cy="541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47AE533-424F-104E-82D7-81F2A6F79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6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75" y="264009"/>
            <a:ext cx="7474172" cy="951854"/>
          </a:xfrm>
        </p:spPr>
        <p:txBody>
          <a:bodyPr>
            <a:normAutofit/>
          </a:bodyPr>
          <a:lstStyle/>
          <a:p>
            <a:r>
              <a:rPr lang="en-US" dirty="0"/>
              <a:t>Expected: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0" y="1322023"/>
            <a:ext cx="8040547" cy="5420300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Project:  </a:t>
            </a:r>
          </a:p>
          <a:p>
            <a:pPr lvl="1"/>
            <a:r>
              <a:rPr lang="en-US" sz="2000" b="1" dirty="0"/>
              <a:t>Name Format:</a:t>
            </a:r>
          </a:p>
          <a:p>
            <a:pPr lvl="2"/>
            <a:r>
              <a:rPr lang="en-US" sz="1400" b="1" dirty="0" err="1"/>
              <a:t>Piusername</a:t>
            </a:r>
            <a:r>
              <a:rPr lang="en-US" sz="1400" dirty="0" err="1"/>
              <a:t>_</a:t>
            </a:r>
            <a:r>
              <a:rPr lang="en-US" sz="1400" b="1" dirty="0" err="1">
                <a:solidFill>
                  <a:srgbClr val="FF0000"/>
                </a:solidFill>
              </a:rPr>
              <a:t>linearcounter</a:t>
            </a:r>
            <a:r>
              <a:rPr lang="en-US" sz="1400" dirty="0" err="1"/>
              <a:t>.original_project_name</a:t>
            </a:r>
            <a:r>
              <a:rPr lang="en-US" sz="1400" dirty="0"/>
              <a:t> (all in lowercase)</a:t>
            </a:r>
          </a:p>
          <a:p>
            <a:pPr lvl="2"/>
            <a:r>
              <a:rPr lang="en-US" sz="1400" dirty="0"/>
              <a:t>Example: /data/internal/</a:t>
            </a:r>
            <a:r>
              <a:rPr lang="en-US" sz="1400" dirty="0" err="1"/>
              <a:t>JimCoffman</a:t>
            </a:r>
            <a:r>
              <a:rPr lang="en-US" sz="1400" dirty="0"/>
              <a:t> /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jcoffman</a:t>
            </a:r>
            <a:r>
              <a:rPr lang="en-US" sz="1400" dirty="0">
                <a:solidFill>
                  <a:srgbClr val="FF0000"/>
                </a:solidFill>
              </a:rPr>
              <a:t> _</a:t>
            </a:r>
            <a:r>
              <a:rPr lang="en-US" sz="1400" b="1" dirty="0">
                <a:solidFill>
                  <a:srgbClr val="FF0000"/>
                </a:solidFill>
              </a:rPr>
              <a:t>001</a:t>
            </a:r>
            <a:r>
              <a:rPr lang="en-US" sz="1400" dirty="0">
                <a:solidFill>
                  <a:srgbClr val="FF0000"/>
                </a:solidFill>
              </a:rPr>
              <a:t>.embryo_cortisol_2015 </a:t>
            </a:r>
          </a:p>
          <a:p>
            <a:pPr lvl="2"/>
            <a:r>
              <a:rPr lang="en-US" sz="1400" dirty="0"/>
              <a:t>You can get PI user names here: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my.mdibl.org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/display/IT/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All-Faculty+members</a:t>
            </a:r>
            <a:endParaRPr lang="en-US" sz="1400" dirty="0"/>
          </a:p>
          <a:p>
            <a:r>
              <a:rPr lang="en-US" sz="2400" b="1" dirty="0"/>
              <a:t>Reads </a:t>
            </a:r>
          </a:p>
          <a:p>
            <a:pPr lvl="1"/>
            <a:r>
              <a:rPr lang="en-US" sz="2000" b="1" dirty="0"/>
              <a:t>Location </a:t>
            </a:r>
            <a:r>
              <a:rPr lang="en-US" sz="1400" dirty="0">
                <a:solidFill>
                  <a:srgbClr val="FF0000"/>
                </a:solidFill>
              </a:rPr>
              <a:t>/data/internal</a:t>
            </a:r>
            <a:r>
              <a:rPr lang="en-US" sz="1400" dirty="0"/>
              <a:t>/</a:t>
            </a:r>
            <a:r>
              <a:rPr lang="en-US" sz="1400" dirty="0" err="1"/>
              <a:t>TeamName</a:t>
            </a:r>
            <a:r>
              <a:rPr lang="en-US" sz="1400" dirty="0"/>
              <a:t>/</a:t>
            </a:r>
            <a:r>
              <a:rPr lang="en-US" sz="1400" dirty="0" err="1"/>
              <a:t>ProjectName</a:t>
            </a:r>
            <a:r>
              <a:rPr lang="en-US" sz="1400" dirty="0"/>
              <a:t>/</a:t>
            </a:r>
          </a:p>
          <a:p>
            <a:pPr lvl="1"/>
            <a:r>
              <a:rPr lang="en-US" sz="2000" b="1" dirty="0"/>
              <a:t>Read file name format</a:t>
            </a:r>
          </a:p>
          <a:p>
            <a:pPr lvl="2"/>
            <a:r>
              <a:rPr lang="en-US" sz="2400" dirty="0" err="1"/>
              <a:t>sampleID</a:t>
            </a:r>
            <a:r>
              <a:rPr lang="en-US" sz="1400" dirty="0">
                <a:solidFill>
                  <a:srgbClr val="FF0000"/>
                </a:solidFill>
              </a:rPr>
              <a:t>[delimiter]</a:t>
            </a:r>
            <a:r>
              <a:rPr lang="en-US" sz="2400" dirty="0" err="1"/>
              <a:t>readID</a:t>
            </a:r>
            <a:r>
              <a:rPr lang="en-US" sz="1400" dirty="0">
                <a:solidFill>
                  <a:srgbClr val="FF0000"/>
                </a:solidFill>
              </a:rPr>
              <a:t>[delimiter] </a:t>
            </a:r>
            <a:r>
              <a:rPr lang="en-US" sz="2400" dirty="0">
                <a:solidFill>
                  <a:srgbClr val="FF0000"/>
                </a:solidFill>
              </a:rPr>
              <a:t>..</a:t>
            </a:r>
            <a:r>
              <a:rPr lang="en-US" sz="2400" dirty="0"/>
              <a:t>.</a:t>
            </a:r>
            <a:r>
              <a:rPr lang="en-US" sz="2400" dirty="0" err="1"/>
              <a:t>fastq</a:t>
            </a:r>
            <a:r>
              <a:rPr lang="en-US" sz="2400" dirty="0"/>
              <a:t>.*</a:t>
            </a:r>
          </a:p>
          <a:p>
            <a:r>
              <a:rPr lang="en-US" sz="2400" b="1" dirty="0"/>
              <a:t>Design File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Name format: </a:t>
            </a:r>
          </a:p>
          <a:p>
            <a:pPr lvl="2"/>
            <a:r>
              <a:rPr lang="en-US" sz="1600" dirty="0" err="1">
                <a:solidFill>
                  <a:srgbClr val="FF0000"/>
                </a:solidFill>
              </a:rPr>
              <a:t>ProjectName</a:t>
            </a:r>
            <a:r>
              <a:rPr lang="en-US" sz="1600" dirty="0" err="1"/>
              <a:t>.design.txt</a:t>
            </a:r>
            <a:endParaRPr lang="en-US" sz="1600" dirty="0"/>
          </a:p>
          <a:p>
            <a:pPr lvl="1"/>
            <a:r>
              <a:rPr lang="en-US" sz="2000" dirty="0"/>
              <a:t>Location</a:t>
            </a:r>
            <a:r>
              <a:rPr lang="en-US" sz="1400" dirty="0"/>
              <a:t>: /</a:t>
            </a:r>
            <a:r>
              <a:rPr lang="en-US" sz="1400" dirty="0">
                <a:solidFill>
                  <a:srgbClr val="FF0000"/>
                </a:solidFill>
              </a:rPr>
              <a:t>data/internal</a:t>
            </a:r>
            <a:r>
              <a:rPr lang="en-US" sz="1400" dirty="0"/>
              <a:t>/</a:t>
            </a:r>
            <a:r>
              <a:rPr lang="en-US" sz="1400" dirty="0" err="1"/>
              <a:t>TeamName</a:t>
            </a:r>
            <a:r>
              <a:rPr lang="en-US" sz="1400" dirty="0"/>
              <a:t>/</a:t>
            </a:r>
            <a:r>
              <a:rPr lang="en-US" sz="1400" dirty="0" err="1"/>
              <a:t>ProjectName</a:t>
            </a:r>
            <a:r>
              <a:rPr lang="en-US" sz="1400" dirty="0"/>
              <a:t>/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47AE533-424F-104E-82D7-81F2A6F79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75" y="264009"/>
            <a:ext cx="7474172" cy="951854"/>
          </a:xfrm>
        </p:spPr>
        <p:txBody>
          <a:bodyPr>
            <a:normAutofit/>
          </a:bodyPr>
          <a:lstStyle/>
          <a:p>
            <a:r>
              <a:rPr lang="en-US" dirty="0"/>
              <a:t>Expected: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4" y="1604059"/>
            <a:ext cx="7816023" cy="5069024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Intermediary results – if needed</a:t>
            </a:r>
          </a:p>
          <a:p>
            <a:pPr lvl="1"/>
            <a:r>
              <a:rPr lang="en-US" sz="2000" b="1" dirty="0"/>
              <a:t>Location:  </a:t>
            </a:r>
            <a:r>
              <a:rPr lang="en-US" sz="1400" dirty="0">
                <a:solidFill>
                  <a:srgbClr val="FF0000"/>
                </a:solidFill>
              </a:rPr>
              <a:t>/data/scratch</a:t>
            </a:r>
            <a:r>
              <a:rPr lang="en-US" sz="1400" dirty="0"/>
              <a:t>/…/</a:t>
            </a:r>
            <a:r>
              <a:rPr lang="en-US" sz="1400" dirty="0" err="1"/>
              <a:t>TeamName</a:t>
            </a:r>
            <a:r>
              <a:rPr lang="en-US" sz="1400" dirty="0"/>
              <a:t>/</a:t>
            </a:r>
            <a:r>
              <a:rPr lang="en-US" sz="1400" dirty="0" err="1"/>
              <a:t>ProjectName</a:t>
            </a:r>
            <a:r>
              <a:rPr lang="en-US" sz="1400" dirty="0"/>
              <a:t>/</a:t>
            </a:r>
            <a:r>
              <a:rPr lang="en-US" sz="1800" dirty="0" err="1"/>
              <a:t>ProjectPrefix_timestamp</a:t>
            </a:r>
            <a:r>
              <a:rPr lang="en-US" sz="1800" dirty="0"/>
              <a:t>/</a:t>
            </a:r>
          </a:p>
          <a:p>
            <a:pPr lvl="1"/>
            <a:r>
              <a:rPr lang="en-US" sz="1800" b="1" dirty="0"/>
              <a:t>Structure under the results root directory:</a:t>
            </a:r>
          </a:p>
          <a:p>
            <a:pPr lvl="2"/>
            <a:r>
              <a:rPr lang="en-US" dirty="0" err="1"/>
              <a:t>cfgs</a:t>
            </a:r>
            <a:r>
              <a:rPr lang="en-US" dirty="0"/>
              <a:t>/</a:t>
            </a:r>
            <a:r>
              <a:rPr lang="en-US" dirty="0" err="1"/>
              <a:t>pipeline.cfg</a:t>
            </a:r>
            <a:endParaRPr lang="en-US" dirty="0"/>
          </a:p>
          <a:p>
            <a:pPr lvl="2"/>
            <a:r>
              <a:rPr lang="en-US" dirty="0"/>
              <a:t>logs/</a:t>
            </a:r>
          </a:p>
          <a:p>
            <a:pPr lvl="2"/>
            <a:r>
              <a:rPr lang="en-US" dirty="0"/>
              <a:t>Sample1/</a:t>
            </a:r>
          </a:p>
          <a:p>
            <a:pPr lvl="2"/>
            <a:r>
              <a:rPr lang="en-US" dirty="0"/>
              <a:t>…..</a:t>
            </a:r>
          </a:p>
          <a:p>
            <a:pPr lvl="2"/>
            <a:r>
              <a:rPr lang="en-US" dirty="0" err="1"/>
              <a:t>Sample..n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Results are stored by runs (</a:t>
            </a:r>
            <a:r>
              <a:rPr lang="en-US" dirty="0" err="1"/>
              <a:t>projectPrefix_timestamp</a:t>
            </a:r>
            <a:r>
              <a:rPr lang="en-US" dirty="0"/>
              <a:t>) – and by sample</a:t>
            </a:r>
          </a:p>
          <a:p>
            <a:r>
              <a:rPr lang="en-US" sz="2400" b="1" dirty="0"/>
              <a:t>Final results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/data/projects/</a:t>
            </a:r>
            <a:r>
              <a:rPr lang="en-US" sz="2000" dirty="0" err="1"/>
              <a:t>TeamName</a:t>
            </a:r>
            <a:r>
              <a:rPr lang="en-US" sz="2000" dirty="0"/>
              <a:t>/</a:t>
            </a:r>
            <a:r>
              <a:rPr lang="en-US" sz="2000" dirty="0" err="1"/>
              <a:t>ProjectName</a:t>
            </a:r>
            <a:r>
              <a:rPr lang="en-US" sz="2000" dirty="0"/>
              <a:t>/</a:t>
            </a:r>
            <a:r>
              <a:rPr lang="en-US" sz="1800" dirty="0" err="1"/>
              <a:t>ProjectPrefix_timestamp</a:t>
            </a:r>
            <a:r>
              <a:rPr lang="en-US" sz="1800" dirty="0"/>
              <a:t>/</a:t>
            </a:r>
            <a:endParaRPr lang="en-US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47AE533-424F-104E-82D7-81F2A6F79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190835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2358913"/>
            <a:ext cx="8043041" cy="3963049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Pipeline Json files:</a:t>
            </a:r>
            <a:endParaRPr lang="en-US" sz="2400" dirty="0"/>
          </a:p>
          <a:p>
            <a:pPr lvl="1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Location: </a:t>
            </a:r>
          </a:p>
          <a:p>
            <a:pPr lvl="2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/data/projects/</a:t>
            </a:r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Biocore</a:t>
            </a:r>
            <a:r>
              <a:rPr lang="en-US" sz="1000" dirty="0">
                <a:solidFill>
                  <a:srgbClr val="FF0000"/>
                </a:solidFill>
              </a:rPr>
              <a:t>/</a:t>
            </a:r>
            <a:r>
              <a:rPr lang="en-US" sz="1000" b="1" dirty="0" err="1">
                <a:solidFill>
                  <a:srgbClr val="FF0000"/>
                </a:solidFill>
              </a:rPr>
              <a:t>biocore_analysis</a:t>
            </a:r>
            <a:r>
              <a:rPr lang="en-US" sz="1000" dirty="0"/>
              <a:t>/</a:t>
            </a:r>
            <a:r>
              <a:rPr lang="en-US" sz="1000" dirty="0" err="1"/>
              <a:t>biocore_projects</a:t>
            </a:r>
            <a:r>
              <a:rPr lang="en-US" sz="1000" dirty="0"/>
              <a:t>/…/</a:t>
            </a:r>
            <a:r>
              <a:rPr lang="en-US" sz="1000" dirty="0" err="1"/>
              <a:t>TeamName</a:t>
            </a:r>
            <a:r>
              <a:rPr lang="en-US" sz="1000" dirty="0"/>
              <a:t>/</a:t>
            </a:r>
            <a:r>
              <a:rPr lang="en-US" sz="1000" dirty="0" err="1"/>
              <a:t>ProjectName</a:t>
            </a:r>
            <a:r>
              <a:rPr lang="en-US" sz="1000" dirty="0"/>
              <a:t>/ </a:t>
            </a:r>
            <a:r>
              <a:rPr lang="en-US" sz="1000" dirty="0" err="1"/>
              <a:t>ProjectPrefix_timestamp</a:t>
            </a:r>
            <a:r>
              <a:rPr lang="en-US" sz="1000" dirty="0"/>
              <a:t>/</a:t>
            </a:r>
          </a:p>
          <a:p>
            <a:pPr lvl="1"/>
            <a:r>
              <a:rPr lang="en-US" sz="1400" b="1" dirty="0"/>
              <a:t>File name format:</a:t>
            </a:r>
          </a:p>
          <a:p>
            <a:pPr lvl="2"/>
            <a:r>
              <a:rPr lang="en-US" sz="1400" dirty="0"/>
              <a:t>sampleID1.organism.json</a:t>
            </a:r>
          </a:p>
          <a:p>
            <a:pPr lvl="2"/>
            <a:r>
              <a:rPr lang="en-US" sz="1400" dirty="0"/>
              <a:t>….</a:t>
            </a:r>
          </a:p>
          <a:p>
            <a:pPr lvl="2"/>
            <a:r>
              <a:rPr lang="en-US" sz="1400" dirty="0" err="1"/>
              <a:t>sampleIDn.organism.json</a:t>
            </a:r>
            <a:endParaRPr lang="en-US" sz="1400" dirty="0"/>
          </a:p>
          <a:p>
            <a:r>
              <a:rPr lang="en-US" sz="2400" b="1" dirty="0"/>
              <a:t>Pipeline </a:t>
            </a:r>
            <a:r>
              <a:rPr lang="en-US" sz="2400" b="1" dirty="0" err="1"/>
              <a:t>pcf</a:t>
            </a:r>
            <a:r>
              <a:rPr lang="en-US" sz="2400" b="1" dirty="0"/>
              <a:t> files :</a:t>
            </a:r>
          </a:p>
          <a:p>
            <a:pPr lvl="1"/>
            <a:r>
              <a:rPr lang="en-US" sz="2000" b="1" dirty="0"/>
              <a:t>Location:</a:t>
            </a:r>
            <a:endParaRPr lang="en-US" sz="2000" dirty="0"/>
          </a:p>
          <a:p>
            <a:pPr lvl="1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/data/projects/</a:t>
            </a:r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Biocore</a:t>
            </a:r>
            <a:r>
              <a:rPr lang="en-US" sz="1000" dirty="0">
                <a:solidFill>
                  <a:srgbClr val="FF0000"/>
                </a:solidFill>
              </a:rPr>
              <a:t>/</a:t>
            </a:r>
            <a:r>
              <a:rPr lang="en-US" sz="1000" b="1" dirty="0" err="1">
                <a:solidFill>
                  <a:srgbClr val="FF0000"/>
                </a:solidFill>
              </a:rPr>
              <a:t>biocore_analysis</a:t>
            </a:r>
            <a:r>
              <a:rPr lang="en-US" sz="1000" b="1" dirty="0"/>
              <a:t>/</a:t>
            </a:r>
            <a:r>
              <a:rPr lang="en-US" sz="1000" dirty="0" err="1"/>
              <a:t>biocore_projects</a:t>
            </a:r>
            <a:r>
              <a:rPr lang="en-US" sz="1000" dirty="0"/>
              <a:t>/pipeline-runs-meta/</a:t>
            </a:r>
            <a:r>
              <a:rPr lang="en-US" sz="1000" dirty="0" err="1"/>
              <a:t>TeamName</a:t>
            </a:r>
            <a:r>
              <a:rPr lang="en-US" sz="1000" dirty="0"/>
              <a:t>/</a:t>
            </a:r>
            <a:r>
              <a:rPr lang="en-US" sz="1000" dirty="0" err="1"/>
              <a:t>ProjectName</a:t>
            </a:r>
            <a:r>
              <a:rPr lang="en-US" sz="1000" dirty="0"/>
              <a:t>/ </a:t>
            </a:r>
            <a:r>
              <a:rPr lang="en-US" sz="1000" dirty="0" err="1"/>
              <a:t>ProjectPrefix_timestamp</a:t>
            </a:r>
            <a:r>
              <a:rPr lang="en-US" sz="1400" dirty="0"/>
              <a:t>/</a:t>
            </a:r>
          </a:p>
          <a:p>
            <a:pPr lvl="1"/>
            <a:r>
              <a:rPr lang="en-US" sz="1400" b="1" dirty="0"/>
              <a:t>File name format:</a:t>
            </a:r>
          </a:p>
          <a:p>
            <a:pPr lvl="2"/>
            <a:r>
              <a:rPr lang="en-US" sz="1400" dirty="0"/>
              <a:t>sampleID1.organism.pcf</a:t>
            </a:r>
          </a:p>
          <a:p>
            <a:pPr lvl="2"/>
            <a:r>
              <a:rPr lang="en-US" sz="1400" dirty="0"/>
              <a:t>….</a:t>
            </a:r>
          </a:p>
          <a:p>
            <a:pPr lvl="2"/>
            <a:r>
              <a:rPr lang="en-US" sz="1400" dirty="0" err="1"/>
              <a:t>sampleIDn.organism.pcf</a:t>
            </a:r>
            <a:endParaRPr lang="en-US" sz="1400" dirty="0"/>
          </a:p>
          <a:p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1BA29C71-F98F-1B45-9888-0D7915F12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34" y="0"/>
            <a:ext cx="9049345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Biocore</a:t>
            </a:r>
            <a:r>
              <a:rPr lang="en-US" dirty="0"/>
              <a:t> Jenkins –AWS Cloud Hybrid system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33" y="807650"/>
            <a:ext cx="8181773" cy="605035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 configured our local Jenkins server with the following:</a:t>
            </a:r>
          </a:p>
          <a:p>
            <a:pPr lvl="1"/>
            <a:r>
              <a:rPr lang="en-US" dirty="0"/>
              <a:t>To launch Amazon Machine images (AMIs) as Slaves: 7</a:t>
            </a:r>
          </a:p>
          <a:p>
            <a:pPr lvl="2"/>
            <a:r>
              <a:rPr lang="en-US" dirty="0"/>
              <a:t>General purpose  EC2 instances –</a:t>
            </a:r>
          </a:p>
          <a:p>
            <a:pPr lvl="3"/>
            <a:r>
              <a:rPr lang="en-US" dirty="0"/>
              <a:t>M4.4xlarge:  16vcpus, 64GB ram, 600GB EBS</a:t>
            </a:r>
          </a:p>
          <a:p>
            <a:pPr lvl="3"/>
            <a:r>
              <a:rPr lang="en-US" dirty="0"/>
              <a:t>M4.4xlarge:  16vcpus, 64GB ram, 800GB EBS</a:t>
            </a:r>
          </a:p>
          <a:p>
            <a:pPr lvl="3"/>
            <a:r>
              <a:rPr lang="en-US" dirty="0"/>
              <a:t>M5.4xlarge:  16vcpus, 64GB ram, 800GB EBS</a:t>
            </a:r>
          </a:p>
          <a:p>
            <a:pPr lvl="2"/>
            <a:r>
              <a:rPr lang="en-US" dirty="0"/>
              <a:t>Memory Optimized EC2 instances</a:t>
            </a:r>
          </a:p>
          <a:p>
            <a:pPr lvl="3"/>
            <a:r>
              <a:rPr lang="en-US" dirty="0"/>
              <a:t>R4.4xlarge:  16vcpus, 122GB ram, 600GB EBS</a:t>
            </a:r>
          </a:p>
          <a:p>
            <a:pPr lvl="3"/>
            <a:r>
              <a:rPr lang="en-US" dirty="0"/>
              <a:t>R5.4xlarge:  16vcpus, 128GB ram, 600GB EBS</a:t>
            </a:r>
          </a:p>
          <a:p>
            <a:pPr lvl="3"/>
            <a:r>
              <a:rPr lang="en-US" dirty="0"/>
              <a:t>R4.4xlarge:  16vcpus, 122GB ram, 800GB EBS</a:t>
            </a:r>
          </a:p>
          <a:p>
            <a:pPr lvl="3"/>
            <a:r>
              <a:rPr lang="en-US" dirty="0"/>
              <a:t>R5.4xlarge:  16vcpus, 128GB ram, 800GB EBS</a:t>
            </a:r>
          </a:p>
          <a:p>
            <a:pPr lvl="2"/>
            <a:r>
              <a:rPr lang="en-US" dirty="0"/>
              <a:t>We have the flexibility to add machine images as needed</a:t>
            </a:r>
          </a:p>
          <a:p>
            <a:pPr lvl="1"/>
            <a:r>
              <a:rPr lang="en-US" dirty="0"/>
              <a:t>To launch Spot Fleets  as slaves –</a:t>
            </a:r>
          </a:p>
          <a:p>
            <a:pPr lvl="2"/>
            <a:r>
              <a:rPr lang="en-US" dirty="0"/>
              <a:t>Jenkins automatically schedules all EC2 instances from any active fleet</a:t>
            </a:r>
          </a:p>
          <a:p>
            <a:pPr lvl="2"/>
            <a:r>
              <a:rPr lang="en-US" dirty="0"/>
              <a:t>Jenkins would scale the fleet capacity down or up depending on the workload</a:t>
            </a:r>
          </a:p>
          <a:p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5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35" y="0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Jenkins –Cloud Setting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20" y="1072056"/>
            <a:ext cx="8181773" cy="5439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/>
              <a:t>Amazon Machine images (AMIs):</a:t>
            </a:r>
          </a:p>
          <a:p>
            <a:pPr lvl="2"/>
            <a:r>
              <a:rPr lang="en-US" dirty="0"/>
              <a:t>Spot instances are requested by default – however, Jenkins falls back to on-demand instances if the spot request was not filled.</a:t>
            </a:r>
          </a:p>
          <a:p>
            <a:pPr lvl="2"/>
            <a:r>
              <a:rPr lang="en-US" dirty="0"/>
              <a:t>The idle termination time for any EC2 instance launched by Jenkins is set to 30 minutes – meaning, if an active machine is idle for 30 minutes then Jenkins will shut the instance down. </a:t>
            </a:r>
          </a:p>
          <a:p>
            <a:pPr lvl="2"/>
            <a:r>
              <a:rPr lang="en-US" dirty="0"/>
              <a:t>All EC2 instances are EBS optimized </a:t>
            </a:r>
          </a:p>
          <a:p>
            <a:pPr lvl="2"/>
            <a:r>
              <a:rPr lang="en-US" dirty="0"/>
              <a:t>All EC2 instances are Linux servers</a:t>
            </a:r>
          </a:p>
          <a:p>
            <a:pPr lvl="2"/>
            <a:r>
              <a:rPr lang="en-US" dirty="0"/>
              <a:t>Machines are only launched when a new workload is detected </a:t>
            </a:r>
          </a:p>
          <a:p>
            <a:pPr marL="0" indent="0">
              <a:buNone/>
            </a:pPr>
            <a:r>
              <a:rPr lang="en-US" dirty="0"/>
              <a:t>Spot Fleet:</a:t>
            </a:r>
          </a:p>
          <a:p>
            <a:pPr lvl="1"/>
            <a:r>
              <a:rPr lang="en-US" dirty="0"/>
              <a:t>Jenkins automatically detects and schedules all running instances of an active Spot Fleet – In addition, Jenkins would scale up and down the number of slaves depending on the demand – However, Jenkins does not terminate these instances.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3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35" y="0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Jenkins –Cloud Setting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20" y="1072056"/>
            <a:ext cx="8181773" cy="5439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/>
              <a:t>Spot Instances:</a:t>
            </a:r>
          </a:p>
          <a:p>
            <a:pPr lvl="1"/>
            <a:r>
              <a:rPr lang="en-US" sz="2000" dirty="0"/>
              <a:t>Couple weeks ago, in one of Amazon Cloud's free seminars on Spot instances (auction-based cloud virtual machines), the presenter said there is a 95% chance  that your spot instance will complete the job before being terminated and assigned to an on-demand request - While this may be true in many cases, I find it hard to believe since my experience shows otherwise. Out of 12 spot instances launched this week to run the </a:t>
            </a:r>
            <a:r>
              <a:rPr lang="en-US" sz="2000" dirty="0" err="1"/>
              <a:t>rna</a:t>
            </a:r>
            <a:r>
              <a:rPr lang="en-US" sz="2000" dirty="0"/>
              <a:t>-seq pipelines, only one ran to completion. Some instances were terminated after few minutes running and some after few hours. Spot Instances are available at up to a 90% discount compared to On-Demand prices. However, Spot instances  have  the lowest priority compared to On-Demand instances. This means that if a new request for On-Demand instance and there is none in the pool of instances,  your spot instances is more likely to be killed  - to satisfy the On-Demand request - even if your job is still running.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6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Biocore</a:t>
            </a:r>
            <a:r>
              <a:rPr lang="en-US" dirty="0"/>
              <a:t>-Amazon Cloud Hybrid System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9CE47DF-28F2-ED45-812B-8DB1C6075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22568"/>
              </p:ext>
            </p:extLst>
          </p:nvPr>
        </p:nvGraphicFramePr>
        <p:xfrm>
          <a:off x="838200" y="1562986"/>
          <a:ext cx="10041467" cy="4929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65543B5-C6DD-FD49-AA72-F37C862AE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750144"/>
              </p:ext>
            </p:extLst>
          </p:nvPr>
        </p:nvGraphicFramePr>
        <p:xfrm>
          <a:off x="7444760" y="3646966"/>
          <a:ext cx="3434907" cy="3086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B8DBA-9F1F-BF4F-98B3-5985E147119A}"/>
              </a:ext>
            </a:extLst>
          </p:cNvPr>
          <p:cNvCxnSpPr/>
          <p:nvPr/>
        </p:nvCxnSpPr>
        <p:spPr>
          <a:xfrm>
            <a:off x="8995144" y="3296093"/>
            <a:ext cx="0" cy="155821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DAE08B-EAF8-624E-A227-1CE13363D03A}"/>
              </a:ext>
            </a:extLst>
          </p:cNvPr>
          <p:cNvCxnSpPr/>
          <p:nvPr/>
        </p:nvCxnSpPr>
        <p:spPr>
          <a:xfrm flipV="1">
            <a:off x="8218967" y="3429000"/>
            <a:ext cx="1669312" cy="2291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2B1E69-01D6-4445-9BF1-04CF5F0F7A75}"/>
              </a:ext>
            </a:extLst>
          </p:cNvPr>
          <p:cNvCxnSpPr/>
          <p:nvPr/>
        </p:nvCxnSpPr>
        <p:spPr>
          <a:xfrm>
            <a:off x="8218967" y="3451914"/>
            <a:ext cx="0" cy="19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9A0554-51BD-C644-9A2F-442395E985BD}"/>
              </a:ext>
            </a:extLst>
          </p:cNvPr>
          <p:cNvCxnSpPr/>
          <p:nvPr/>
        </p:nvCxnSpPr>
        <p:spPr>
          <a:xfrm>
            <a:off x="9888279" y="3429000"/>
            <a:ext cx="0" cy="217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1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D679-D4D1-8347-8AF6-80965A70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082D-D81C-2945-92D5-081BA6E2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Project’s Naming  - Joel’s Specs:</a:t>
            </a:r>
          </a:p>
          <a:p>
            <a:pPr lvl="1"/>
            <a:r>
              <a:rPr lang="en-US" b="1" dirty="0" err="1"/>
              <a:t>Piusername</a:t>
            </a:r>
            <a:r>
              <a:rPr lang="en-US" dirty="0" err="1"/>
              <a:t>_</a:t>
            </a:r>
            <a:r>
              <a:rPr lang="en-US" dirty="0" err="1">
                <a:solidFill>
                  <a:srgbClr val="FF0000"/>
                </a:solidFill>
              </a:rPr>
              <a:t>xxx</a:t>
            </a:r>
            <a:r>
              <a:rPr lang="en-US" dirty="0" err="1"/>
              <a:t>.project_original_name</a:t>
            </a:r>
            <a:r>
              <a:rPr lang="en-US" dirty="0"/>
              <a:t>  - all in lowercase </a:t>
            </a:r>
          </a:p>
          <a:p>
            <a:pPr lvl="1"/>
            <a:r>
              <a:rPr lang="en-US" dirty="0"/>
              <a:t>Where:</a:t>
            </a:r>
          </a:p>
          <a:p>
            <a:pPr lvl="2"/>
            <a:r>
              <a:rPr lang="en-US" dirty="0" err="1"/>
              <a:t>Piusername</a:t>
            </a:r>
            <a:r>
              <a:rPr lang="en-US" dirty="0"/>
              <a:t> is the MDIBL user name for this PI (</a:t>
            </a:r>
          </a:p>
          <a:p>
            <a:pPr lvl="3"/>
            <a:r>
              <a:rPr lang="en-US" dirty="0"/>
              <a:t>where do we get this? </a:t>
            </a:r>
          </a:p>
          <a:p>
            <a:pPr lvl="4"/>
            <a:r>
              <a:rPr lang="en-US" dirty="0"/>
              <a:t>See: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my.mdibl.org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/display/IT/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All-Faculty+members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r>
              <a:rPr lang="en-US" dirty="0"/>
              <a:t>What if the PI does not have a user name?</a:t>
            </a:r>
          </a:p>
          <a:p>
            <a:pPr lvl="4"/>
            <a:r>
              <a:rPr lang="en-US" dirty="0"/>
              <a:t>Create one</a:t>
            </a:r>
          </a:p>
          <a:p>
            <a:pPr lvl="2"/>
            <a:r>
              <a:rPr lang="en-US" dirty="0"/>
              <a:t>XXX is what?</a:t>
            </a:r>
          </a:p>
          <a:p>
            <a:pPr lvl="3"/>
            <a:r>
              <a:rPr lang="en-US" dirty="0"/>
              <a:t>A linear count – example:  001 , 002, 003 , …</a:t>
            </a:r>
          </a:p>
          <a:p>
            <a:r>
              <a:rPr lang="en-US" dirty="0"/>
              <a:t>Project’s Design Files - Joel’s Specs:</a:t>
            </a:r>
          </a:p>
          <a:p>
            <a:pPr lvl="1"/>
            <a:r>
              <a:rPr lang="en-US" dirty="0"/>
              <a:t>This needs quite a bit more fleshing out; the design file needs much more than that, and has some constraints on it that are put in place by other programs that use it (DESeq2, for example)</a:t>
            </a:r>
          </a:p>
        </p:txBody>
      </p:sp>
    </p:spTree>
    <p:extLst>
      <p:ext uri="{BB962C8B-B14F-4D97-AF65-F5344CB8AC3E}">
        <p14:creationId xmlns:p14="http://schemas.microsoft.com/office/powerpoint/2010/main" val="429359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D679-D4D1-8347-8AF6-80965A70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082D-D81C-2945-92D5-081BA6E2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990"/>
            <a:ext cx="10515600" cy="48769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Sequence Read File’s Naming </a:t>
            </a:r>
          </a:p>
          <a:p>
            <a:pPr lvl="1"/>
            <a:r>
              <a:rPr lang="en-US" dirty="0"/>
              <a:t> Joel’s Specs:</a:t>
            </a:r>
          </a:p>
          <a:p>
            <a:pPr lvl="2"/>
            <a:r>
              <a:rPr lang="en-US" dirty="0"/>
              <a:t>The renaming needs to be done in a controlled manner- manual renaming such as we did for the Coffman data is a last resort that is far from ideal.  Ideally, we will write some monitoring/data qc scripts that will identify "non-standard" or unacceptable naming, and then reformat into an accepted version.</a:t>
            </a:r>
          </a:p>
          <a:p>
            <a:pPr lvl="1"/>
            <a:r>
              <a:rPr lang="en-US" dirty="0"/>
              <a:t>Current format: a multi-field name: 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SampleID</a:t>
            </a:r>
            <a:r>
              <a:rPr lang="en-US" dirty="0"/>
              <a:t>[delimiter]</a:t>
            </a:r>
            <a:r>
              <a:rPr lang="en-US" dirty="0" err="1">
                <a:solidFill>
                  <a:srgbClr val="FF0000"/>
                </a:solidFill>
              </a:rPr>
              <a:t>ReadID</a:t>
            </a:r>
            <a:r>
              <a:rPr lang="en-US" dirty="0"/>
              <a:t>[delimiter][….].</a:t>
            </a:r>
            <a:r>
              <a:rPr lang="en-US" dirty="0" err="1"/>
              <a:t>gz</a:t>
            </a:r>
            <a:endParaRPr lang="en-US" dirty="0"/>
          </a:p>
          <a:p>
            <a:r>
              <a:rPr lang="en-US" dirty="0"/>
              <a:t>Pipeline Results: Joel’s Specs:</a:t>
            </a:r>
          </a:p>
          <a:p>
            <a:pPr lvl="1"/>
            <a:r>
              <a:rPr lang="en-US" dirty="0"/>
              <a:t>I need to be convinced still why we are storing results under /data/scratch/</a:t>
            </a:r>
            <a:r>
              <a:rPr lang="en-US" dirty="0" err="1"/>
              <a:t>rna</a:t>
            </a:r>
            <a:r>
              <a:rPr lang="en-US" dirty="0"/>
              <a:t>-seq/Team/Project/results/. </a:t>
            </a:r>
          </a:p>
          <a:p>
            <a:pPr lvl="1"/>
            <a:r>
              <a:rPr lang="en-US" dirty="0"/>
              <a:t>Why are we not storing directly in /data/projects/Team/Project/?  </a:t>
            </a:r>
          </a:p>
          <a:p>
            <a:pPr lvl="1"/>
            <a:r>
              <a:rPr lang="en-US" dirty="0"/>
              <a:t>That is the final ending place for the results, so why create the need for a separate copying action after completion? </a:t>
            </a:r>
          </a:p>
          <a:p>
            <a:pPr lvl="1"/>
            <a:r>
              <a:rPr lang="en-US" dirty="0"/>
              <a:t> I do understand that /data/scratch/</a:t>
            </a:r>
            <a:r>
              <a:rPr lang="en-US" dirty="0" err="1"/>
              <a:t>rna</a:t>
            </a:r>
            <a:r>
              <a:rPr lang="en-US" dirty="0"/>
              <a:t>-seq was set up as a place for the decompressed </a:t>
            </a:r>
            <a:r>
              <a:rPr lang="en-US" dirty="0" err="1"/>
              <a:t>fastq</a:t>
            </a:r>
            <a:r>
              <a:rPr lang="en-US" dirty="0"/>
              <a:t> files, but there's no reason of which I'm aware that the results need to go there before going into /data/projects/. </a:t>
            </a:r>
          </a:p>
          <a:p>
            <a:pPr lvl="1"/>
            <a:r>
              <a:rPr lang="en-US" dirty="0"/>
              <a:t>If I am missing something, please explain, but otherwise, please see if you can make the results go straight to the /data/projects/ hierarchy</a:t>
            </a:r>
          </a:p>
          <a:p>
            <a:r>
              <a:rPr lang="en-US" dirty="0"/>
              <a:t>Pipeline Results: Lucie’s Notes: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currently designed, the base location of the output is specified at run time as input - so this is not hardcoded. The program uses the base location in addition to the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teamName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projectName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 create the expected structure.</a:t>
            </a:r>
          </a:p>
        </p:txBody>
      </p:sp>
    </p:spTree>
    <p:extLst>
      <p:ext uri="{BB962C8B-B14F-4D97-AF65-F5344CB8AC3E}">
        <p14:creationId xmlns:p14="http://schemas.microsoft.com/office/powerpoint/2010/main" val="418955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Workflow – Local Servers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E06291-3FAF-C443-9F6B-E5EF0C269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DB4EC24-0BAE-994B-87C3-C18E474AB6C5}"/>
              </a:ext>
            </a:extLst>
          </p:cNvPr>
          <p:cNvSpPr/>
          <p:nvPr/>
        </p:nvSpPr>
        <p:spPr>
          <a:xfrm>
            <a:off x="451556" y="2223911"/>
            <a:ext cx="7202311" cy="37253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702D5-FB6C-A149-8C4E-7DBFA4E5B981}"/>
              </a:ext>
            </a:extLst>
          </p:cNvPr>
          <p:cNvSpPr txBox="1"/>
          <p:nvPr/>
        </p:nvSpPr>
        <p:spPr>
          <a:xfrm>
            <a:off x="1896533" y="182562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Job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B1B77-B13D-7E49-8100-2DF1E8BE88F9}"/>
              </a:ext>
            </a:extLst>
          </p:cNvPr>
          <p:cNvSpPr txBox="1"/>
          <p:nvPr/>
        </p:nvSpPr>
        <p:spPr>
          <a:xfrm>
            <a:off x="9386711" y="285855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Job</a:t>
            </a:r>
          </a:p>
        </p:txBody>
      </p:sp>
    </p:spTree>
    <p:extLst>
      <p:ext uri="{BB962C8B-B14F-4D97-AF65-F5344CB8AC3E}">
        <p14:creationId xmlns:p14="http://schemas.microsoft.com/office/powerpoint/2010/main" val="252403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Workflow – AWS Cloud Servers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E06291-3FAF-C443-9F6B-E5EF0C269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452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58D4C87-09CA-B147-AEE1-59BFF9D54538}"/>
              </a:ext>
            </a:extLst>
          </p:cNvPr>
          <p:cNvSpPr/>
          <p:nvPr/>
        </p:nvSpPr>
        <p:spPr>
          <a:xfrm>
            <a:off x="564444" y="2190044"/>
            <a:ext cx="5271912" cy="3736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B5854-2AB8-414B-BD36-DE70729EF1B5}"/>
              </a:ext>
            </a:extLst>
          </p:cNvPr>
          <p:cNvSpPr txBox="1"/>
          <p:nvPr/>
        </p:nvSpPr>
        <p:spPr>
          <a:xfrm>
            <a:off x="1896533" y="182562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Job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FFEAA-6D84-4646-BBE7-CC45EC987D19}"/>
              </a:ext>
            </a:extLst>
          </p:cNvPr>
          <p:cNvSpPr txBox="1"/>
          <p:nvPr/>
        </p:nvSpPr>
        <p:spPr>
          <a:xfrm>
            <a:off x="9556044" y="30596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Job</a:t>
            </a:r>
          </a:p>
        </p:txBody>
      </p:sp>
    </p:spTree>
    <p:extLst>
      <p:ext uri="{BB962C8B-B14F-4D97-AF65-F5344CB8AC3E}">
        <p14:creationId xmlns:p14="http://schemas.microsoft.com/office/powerpoint/2010/main" val="316096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35" y="1"/>
            <a:ext cx="7474172" cy="6660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20" y="1072056"/>
            <a:ext cx="8181773" cy="5439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Scenario: </a:t>
            </a:r>
            <a:r>
              <a:rPr lang="en-US" sz="1800" dirty="0"/>
              <a:t>Supposed one of our PIs – say </a:t>
            </a:r>
            <a:r>
              <a:rPr lang="en-US" sz="1800" dirty="0" err="1">
                <a:solidFill>
                  <a:srgbClr val="FF0000"/>
                </a:solidFill>
              </a:rPr>
              <a:t>JimCoffman</a:t>
            </a:r>
            <a:r>
              <a:rPr lang="en-US" sz="1800" dirty="0"/>
              <a:t>  - asked to run a </a:t>
            </a:r>
            <a:r>
              <a:rPr lang="en-US" sz="1800" dirty="0" err="1"/>
              <a:t>rna</a:t>
            </a:r>
            <a:r>
              <a:rPr lang="en-US" sz="1800" dirty="0"/>
              <a:t>-seq project </a:t>
            </a:r>
            <a:r>
              <a:rPr lang="en-US" sz="1800" dirty="0">
                <a:solidFill>
                  <a:srgbClr val="C00000"/>
                </a:solidFill>
              </a:rPr>
              <a:t>Embryo_Cortisol_2015 </a:t>
            </a:r>
            <a:r>
              <a:rPr lang="en-US" sz="1800" dirty="0"/>
              <a:t>through  our pipelines,  to do this, follow these steps: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</a:rPr>
              <a:t>Download Sequence Reads and create the expected directory structure and naming standards</a:t>
            </a:r>
            <a:r>
              <a:rPr lang="en-US" sz="1800" dirty="0"/>
              <a:t>:</a:t>
            </a:r>
          </a:p>
          <a:p>
            <a:pPr lvl="1"/>
            <a:r>
              <a:rPr lang="en-US" sz="1800" b="1" dirty="0"/>
              <a:t>Create project directory </a:t>
            </a:r>
            <a:r>
              <a:rPr lang="en-US" sz="1800" dirty="0"/>
              <a:t>– The project’s naming format is:</a:t>
            </a:r>
          </a:p>
          <a:p>
            <a:pPr lvl="2"/>
            <a:r>
              <a:rPr lang="en-US" sz="1400" b="1" dirty="0" err="1"/>
              <a:t>Piusername</a:t>
            </a:r>
            <a:r>
              <a:rPr lang="en-US" sz="1400" dirty="0" err="1"/>
              <a:t>_</a:t>
            </a:r>
            <a:r>
              <a:rPr lang="en-US" sz="1400" b="1" dirty="0" err="1">
                <a:solidFill>
                  <a:srgbClr val="FF0000"/>
                </a:solidFill>
              </a:rPr>
              <a:t>linearcounter</a:t>
            </a:r>
            <a:r>
              <a:rPr lang="en-US" sz="1400" dirty="0" err="1"/>
              <a:t>.original_project_name</a:t>
            </a:r>
            <a:r>
              <a:rPr lang="en-US" sz="1400" dirty="0"/>
              <a:t> (all in lowercase)</a:t>
            </a:r>
          </a:p>
          <a:p>
            <a:pPr lvl="2"/>
            <a:r>
              <a:rPr lang="en-US" sz="1400" dirty="0"/>
              <a:t> Example: /data/internal/</a:t>
            </a:r>
            <a:r>
              <a:rPr lang="en-US" sz="1400" dirty="0" err="1">
                <a:solidFill>
                  <a:srgbClr val="FF0000"/>
                </a:solidFill>
              </a:rPr>
              <a:t>JimCoffman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b="1" dirty="0" err="1"/>
              <a:t>jcoffman</a:t>
            </a:r>
            <a:r>
              <a:rPr lang="en-US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_</a:t>
            </a:r>
            <a:r>
              <a:rPr lang="en-US" sz="1400" b="1" dirty="0"/>
              <a:t>001</a:t>
            </a:r>
            <a:r>
              <a:rPr lang="en-US" sz="1400" dirty="0">
                <a:solidFill>
                  <a:srgbClr val="C00000"/>
                </a:solidFill>
              </a:rPr>
              <a:t>.embryo_cortisol_2015 </a:t>
            </a:r>
          </a:p>
          <a:p>
            <a:pPr lvl="2"/>
            <a:r>
              <a:rPr lang="en-US" sz="1400" dirty="0"/>
              <a:t>You can get PI user names here: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my.mdibl.org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/display/IT/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All-Faculty+members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1800" b="1" dirty="0"/>
              <a:t>Download sequence reads and Create a design file</a:t>
            </a:r>
            <a:endParaRPr lang="en-US" sz="1200" dirty="0"/>
          </a:p>
          <a:p>
            <a:pPr lvl="2"/>
            <a:r>
              <a:rPr lang="en-US" sz="1400" b="1" dirty="0"/>
              <a:t>Download sequence reads  under </a:t>
            </a:r>
            <a:r>
              <a:rPr lang="en-US" sz="1400" dirty="0"/>
              <a:t>: </a:t>
            </a:r>
            <a:r>
              <a:rPr lang="en-US" sz="1100" dirty="0"/>
              <a:t>/ data/internal/</a:t>
            </a:r>
            <a:r>
              <a:rPr lang="en-US" sz="1100" dirty="0" err="1">
                <a:solidFill>
                  <a:srgbClr val="FF0000"/>
                </a:solidFill>
              </a:rPr>
              <a:t>JimCoffman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/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  <a:r>
              <a:rPr lang="en-US" sz="1100" b="1" dirty="0" err="1"/>
              <a:t>jcoffman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C00000"/>
                </a:solidFill>
              </a:rPr>
              <a:t>_</a:t>
            </a:r>
            <a:r>
              <a:rPr lang="en-US" sz="1100" b="1" dirty="0"/>
              <a:t>001</a:t>
            </a:r>
            <a:r>
              <a:rPr lang="en-US" sz="1100" dirty="0">
                <a:solidFill>
                  <a:srgbClr val="C00000"/>
                </a:solidFill>
              </a:rPr>
              <a:t>.embryo_cortisol_2015 </a:t>
            </a:r>
          </a:p>
          <a:p>
            <a:pPr lvl="3"/>
            <a:r>
              <a:rPr lang="en-US" sz="1200" dirty="0">
                <a:solidFill>
                  <a:srgbClr val="C00000"/>
                </a:solidFill>
              </a:rPr>
              <a:t>Note : </a:t>
            </a:r>
            <a:r>
              <a:rPr lang="en-US" sz="1200" dirty="0"/>
              <a:t>Make sure the naming of reads files matches what our system expects -  the name of each read file  starts with the </a:t>
            </a:r>
            <a:r>
              <a:rPr lang="en-US" sz="1200" b="1" dirty="0" err="1"/>
              <a:t>sampleID</a:t>
            </a:r>
            <a:r>
              <a:rPr lang="en-US" sz="1200" b="1" dirty="0"/>
              <a:t> </a:t>
            </a:r>
            <a:r>
              <a:rPr lang="en-US" sz="1200" dirty="0"/>
              <a:t>followed by </a:t>
            </a:r>
            <a:r>
              <a:rPr lang="en-US" sz="1200" b="1" dirty="0" err="1"/>
              <a:t>readID</a:t>
            </a:r>
            <a:r>
              <a:rPr lang="en-US" sz="1200" dirty="0"/>
              <a:t> …</a:t>
            </a:r>
            <a:r>
              <a:rPr lang="en-US" sz="1200" dirty="0" err="1"/>
              <a:t>fastq.gz</a:t>
            </a:r>
            <a:r>
              <a:rPr lang="en-US" sz="1200" dirty="0"/>
              <a:t> – if not rename the read files (you can use the shell command “mv”) – This means the sequence read file name format  is a multi-fields name with the first field being the </a:t>
            </a:r>
            <a:r>
              <a:rPr lang="en-US" sz="1200" dirty="0" err="1"/>
              <a:t>sampleID</a:t>
            </a:r>
            <a:r>
              <a:rPr lang="en-US" sz="1200" dirty="0"/>
              <a:t> and the second field the </a:t>
            </a:r>
            <a:r>
              <a:rPr lang="en-US" sz="1200" dirty="0" err="1"/>
              <a:t>readID</a:t>
            </a:r>
            <a:r>
              <a:rPr lang="en-US" sz="1200" dirty="0"/>
              <a:t>(if any –single read samples may </a:t>
            </a:r>
            <a:r>
              <a:rPr lang="en-US" sz="1200" dirty="0" err="1"/>
              <a:t>oe</a:t>
            </a:r>
            <a:r>
              <a:rPr lang="en-US" sz="1200" dirty="0"/>
              <a:t> may not have a </a:t>
            </a:r>
            <a:r>
              <a:rPr lang="en-US" sz="1200" dirty="0" err="1"/>
              <a:t>readID</a:t>
            </a:r>
            <a:r>
              <a:rPr lang="en-US" sz="1200" dirty="0"/>
              <a:t>)</a:t>
            </a:r>
          </a:p>
          <a:p>
            <a:pPr lvl="2"/>
            <a:r>
              <a:rPr lang="en-US" sz="1400" b="1" dirty="0"/>
              <a:t>Create a design file for this experiment</a:t>
            </a:r>
            <a:r>
              <a:rPr lang="en-US" sz="1400" dirty="0"/>
              <a:t> :</a:t>
            </a:r>
          </a:p>
          <a:p>
            <a:pPr lvl="3"/>
            <a:r>
              <a:rPr lang="en-US" sz="1200" dirty="0"/>
              <a:t>Design file name format:  </a:t>
            </a:r>
            <a:r>
              <a:rPr lang="en-US" sz="1200" dirty="0" err="1"/>
              <a:t>projectName.design.txt</a:t>
            </a:r>
            <a:r>
              <a:rPr lang="en-US" sz="1200" dirty="0"/>
              <a:t> under </a:t>
            </a:r>
          </a:p>
          <a:p>
            <a:pPr lvl="3"/>
            <a:r>
              <a:rPr lang="en-US" sz="1200" dirty="0"/>
              <a:t>Location:   / data/internal/</a:t>
            </a:r>
            <a:r>
              <a:rPr lang="en-US" sz="1200" dirty="0" err="1">
                <a:solidFill>
                  <a:srgbClr val="FF0000"/>
                </a:solidFill>
              </a:rPr>
              <a:t>JimCoffman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b="1" dirty="0" err="1"/>
              <a:t>jcoffman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00000"/>
                </a:solidFill>
              </a:rPr>
              <a:t>_</a:t>
            </a:r>
            <a:r>
              <a:rPr lang="en-US" sz="1200" b="1" dirty="0"/>
              <a:t>001</a:t>
            </a:r>
            <a:r>
              <a:rPr lang="en-US" sz="1200" dirty="0">
                <a:solidFill>
                  <a:srgbClr val="C00000"/>
                </a:solidFill>
              </a:rPr>
              <a:t>.embryo_cortisol_2015 </a:t>
            </a:r>
          </a:p>
          <a:p>
            <a:pPr lvl="3"/>
            <a:r>
              <a:rPr lang="en-US" sz="1200" dirty="0">
                <a:solidFill>
                  <a:srgbClr val="C00000"/>
                </a:solidFill>
              </a:rPr>
              <a:t>Note: </a:t>
            </a:r>
            <a:r>
              <a:rPr lang="en-US" sz="1200" dirty="0"/>
              <a:t>The design file is a tab-delimited file with the first column of the file storing sample IDs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35" y="1"/>
            <a:ext cx="7474172" cy="6660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74" y="1418895"/>
            <a:ext cx="8181773" cy="5439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Scenario: </a:t>
            </a:r>
            <a:r>
              <a:rPr lang="en-US" sz="1800" dirty="0"/>
              <a:t>Supposed one of our PIs – say </a:t>
            </a:r>
            <a:r>
              <a:rPr lang="en-US" sz="1800" dirty="0" err="1">
                <a:solidFill>
                  <a:srgbClr val="FF0000"/>
                </a:solidFill>
              </a:rPr>
              <a:t>JimCoffman</a:t>
            </a:r>
            <a:r>
              <a:rPr lang="en-US" sz="1800" dirty="0"/>
              <a:t>  - asked to run a </a:t>
            </a:r>
            <a:r>
              <a:rPr lang="en-US" sz="1800" dirty="0" err="1"/>
              <a:t>rna</a:t>
            </a:r>
            <a:r>
              <a:rPr lang="en-US" sz="1800" dirty="0"/>
              <a:t>-seq project </a:t>
            </a:r>
            <a:r>
              <a:rPr lang="en-US" sz="1800" dirty="0">
                <a:solidFill>
                  <a:srgbClr val="C00000"/>
                </a:solidFill>
              </a:rPr>
              <a:t>Embryo_Cortisol_2015 </a:t>
            </a:r>
            <a:r>
              <a:rPr lang="en-US" sz="1800" dirty="0"/>
              <a:t>through  our pipelines,  to do this, follow these steps: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AutoNum type="arabicPeriod" startAt="2"/>
            </a:pPr>
            <a:r>
              <a:rPr lang="en-US" sz="1800" dirty="0">
                <a:solidFill>
                  <a:schemeClr val="accent1"/>
                </a:solidFill>
              </a:rPr>
              <a:t>Create experiment-wide </a:t>
            </a:r>
            <a:r>
              <a:rPr lang="en-US" sz="1800" dirty="0" err="1">
                <a:solidFill>
                  <a:schemeClr val="accent1"/>
                </a:solidFill>
              </a:rPr>
              <a:t>Cwl</a:t>
            </a:r>
            <a:r>
              <a:rPr lang="en-US" sz="1800" dirty="0">
                <a:solidFill>
                  <a:schemeClr val="accent1"/>
                </a:solidFill>
              </a:rPr>
              <a:t> file </a:t>
            </a:r>
            <a:r>
              <a:rPr lang="en-US" sz="1800" dirty="0"/>
              <a:t>if not exists – Assuming you know how to create one – if not ask for help</a:t>
            </a:r>
          </a:p>
          <a:p>
            <a:pPr marL="342900" indent="-342900">
              <a:buAutoNum type="arabicPeriod" startAt="2"/>
            </a:pPr>
            <a:r>
              <a:rPr lang="en-US" sz="1800" dirty="0">
                <a:solidFill>
                  <a:schemeClr val="accent1"/>
                </a:solidFill>
              </a:rPr>
              <a:t>Un compress the sequence reads under /data/scratch/</a:t>
            </a:r>
          </a:p>
          <a:p>
            <a:pPr lvl="1"/>
            <a:r>
              <a:rPr lang="en-US" sz="1400" b="1" dirty="0"/>
              <a:t>Note: </a:t>
            </a:r>
            <a:r>
              <a:rPr lang="en-US" sz="1400" dirty="0"/>
              <a:t>This step is temporary since the current </a:t>
            </a:r>
            <a:r>
              <a:rPr lang="en-US" sz="1400" dirty="0" err="1"/>
              <a:t>cwl</a:t>
            </a:r>
            <a:r>
              <a:rPr lang="en-US" sz="1400" dirty="0"/>
              <a:t> workflow does not work with zipped files</a:t>
            </a:r>
          </a:p>
          <a:p>
            <a:pPr marL="342900" indent="-342900">
              <a:buAutoNum type="arabicPlain" startAt="4"/>
            </a:pPr>
            <a:r>
              <a:rPr lang="en-US" sz="1800" dirty="0">
                <a:solidFill>
                  <a:schemeClr val="accent1"/>
                </a:solidFill>
              </a:rPr>
              <a:t>Generate experiment/pipeline config files</a:t>
            </a:r>
          </a:p>
          <a:p>
            <a:pPr lvl="1"/>
            <a:r>
              <a:rPr lang="en-US" dirty="0"/>
              <a:t>Login to Jenkins and run the “</a:t>
            </a:r>
            <a:r>
              <a:rPr lang="en-US" dirty="0">
                <a:solidFill>
                  <a:srgbClr val="FF0000"/>
                </a:solidFill>
              </a:rPr>
              <a:t>generate-project-config</a:t>
            </a:r>
            <a:r>
              <a:rPr lang="en-US" dirty="0"/>
              <a:t>” job</a:t>
            </a:r>
          </a:p>
          <a:p>
            <a:pPr lvl="2"/>
            <a:r>
              <a:rPr lang="en-US" sz="1600" b="1" dirty="0"/>
              <a:t>Jenkins</a:t>
            </a:r>
            <a:r>
              <a:rPr lang="en-US" sz="1600" dirty="0"/>
              <a:t> -&gt; </a:t>
            </a:r>
            <a:r>
              <a:rPr lang="en-US" sz="1600" b="1" dirty="0" err="1"/>
              <a:t>CWL_Workflows</a:t>
            </a:r>
            <a:r>
              <a:rPr lang="en-US" sz="1600" b="1" dirty="0"/>
              <a:t> </a:t>
            </a:r>
            <a:r>
              <a:rPr lang="en-US" sz="1600" dirty="0"/>
              <a:t>-&gt; </a:t>
            </a:r>
            <a:r>
              <a:rPr lang="en-US" sz="1600" b="1" dirty="0"/>
              <a:t>generate-configs</a:t>
            </a:r>
            <a:r>
              <a:rPr lang="en-US" sz="1600" dirty="0"/>
              <a:t> -&gt; </a:t>
            </a:r>
            <a:r>
              <a:rPr lang="en-US" sz="1600" b="1" dirty="0"/>
              <a:t>generate-project-config</a:t>
            </a:r>
          </a:p>
          <a:p>
            <a:pPr lvl="3"/>
            <a:r>
              <a:rPr lang="en-US" sz="1400" dirty="0"/>
              <a:t>The above tasks generates the </a:t>
            </a:r>
            <a:r>
              <a:rPr lang="en-US" sz="1400" dirty="0">
                <a:solidFill>
                  <a:srgbClr val="FF0000"/>
                </a:solidFill>
              </a:rPr>
              <a:t>main config file for the entire experiment </a:t>
            </a:r>
            <a:r>
              <a:rPr lang="en-US" sz="1400" dirty="0"/>
              <a:t>then triggers the task - </a:t>
            </a:r>
            <a:r>
              <a:rPr lang="en-US" b="1" dirty="0"/>
              <a:t>generate-pipeline-</a:t>
            </a:r>
            <a:r>
              <a:rPr lang="en-US" b="1" dirty="0" err="1"/>
              <a:t>pcf</a:t>
            </a:r>
            <a:r>
              <a:rPr lang="en-US" b="1" dirty="0"/>
              <a:t>  - </a:t>
            </a:r>
            <a:r>
              <a:rPr lang="en-US" sz="1400" dirty="0"/>
              <a:t>that generates </a:t>
            </a:r>
            <a:r>
              <a:rPr lang="en-US" sz="1400" dirty="0">
                <a:solidFill>
                  <a:srgbClr val="FF0000"/>
                </a:solidFill>
              </a:rPr>
              <a:t>sample specific </a:t>
            </a:r>
            <a:r>
              <a:rPr lang="en-US" sz="1400" dirty="0" err="1">
                <a:solidFill>
                  <a:srgbClr val="FF0000"/>
                </a:solidFill>
              </a:rPr>
              <a:t>pcf</a:t>
            </a:r>
            <a:r>
              <a:rPr lang="en-US" sz="1400" dirty="0">
                <a:solidFill>
                  <a:srgbClr val="FF0000"/>
                </a:solidFill>
              </a:rPr>
              <a:t> files </a:t>
            </a:r>
          </a:p>
          <a:p>
            <a:pPr lvl="3"/>
            <a:r>
              <a:rPr lang="en-US" sz="1400" dirty="0">
                <a:solidFill>
                  <a:srgbClr val="FF0000"/>
                </a:solidFill>
              </a:rPr>
              <a:t>NOTE: </a:t>
            </a:r>
            <a:r>
              <a:rPr lang="en-US" sz="1400" b="1" dirty="0">
                <a:solidFill>
                  <a:srgbClr val="FF0000"/>
                </a:solidFill>
              </a:rPr>
              <a:t>Either one of the above scripts can be ran on the command line as a standalone</a:t>
            </a:r>
          </a:p>
          <a:p>
            <a:pPr lvl="1"/>
            <a:r>
              <a:rPr lang="en-US" sz="2000" b="1" dirty="0"/>
              <a:t>After the above step – check:</a:t>
            </a:r>
          </a:p>
          <a:p>
            <a:pPr lvl="2"/>
            <a:r>
              <a:rPr lang="en-US" sz="1600" b="1" dirty="0"/>
              <a:t>Experiment-level config file</a:t>
            </a:r>
            <a:r>
              <a:rPr lang="en-US" sz="1600" dirty="0"/>
              <a:t> was generated – see Jenkins logs for “generate-project-config” task – expected location :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/path2results/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JimCoffman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600" b="1" dirty="0"/>
              <a:t> </a:t>
            </a:r>
            <a:r>
              <a:rPr lang="en-US" sz="1600" b="1" dirty="0" err="1"/>
              <a:t>jcoffman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_</a:t>
            </a:r>
            <a:r>
              <a:rPr lang="en-US" sz="1600" b="1" dirty="0"/>
              <a:t>001</a:t>
            </a:r>
            <a:r>
              <a:rPr lang="en-US" sz="1600" dirty="0">
                <a:solidFill>
                  <a:srgbClr val="C00000"/>
                </a:solidFill>
              </a:rPr>
              <a:t>.embryo_cortisol_2015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600" b="1" dirty="0"/>
              <a:t> </a:t>
            </a:r>
            <a:r>
              <a:rPr lang="en-US" sz="1600" b="1" dirty="0" err="1"/>
              <a:t>jcoffman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_</a:t>
            </a:r>
            <a:r>
              <a:rPr lang="en-US" sz="1600" b="1" dirty="0"/>
              <a:t>001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_timestamp/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cfgs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rgbClr val="FF0000"/>
                </a:solidFill>
              </a:rPr>
              <a:t>pipeline.cfg</a:t>
            </a:r>
            <a:endParaRPr lang="en-US" sz="1600" dirty="0">
              <a:solidFill>
                <a:srgbClr val="FF0000"/>
              </a:solidFill>
            </a:endParaRPr>
          </a:p>
          <a:p>
            <a:pPr lvl="2"/>
            <a:r>
              <a:rPr lang="en-US" sz="1600" b="1" dirty="0"/>
              <a:t>Sample-specific </a:t>
            </a:r>
            <a:r>
              <a:rPr lang="en-US" sz="1600" b="1" dirty="0" err="1"/>
              <a:t>pcf</a:t>
            </a:r>
            <a:r>
              <a:rPr lang="en-US" sz="1600" b="1" dirty="0"/>
              <a:t> files</a:t>
            </a:r>
            <a:r>
              <a:rPr lang="en-US" sz="1600" dirty="0"/>
              <a:t> (</a:t>
            </a:r>
            <a:r>
              <a:rPr lang="en-US" sz="1600" dirty="0" err="1"/>
              <a:t>sampleID.organism.pcf</a:t>
            </a:r>
            <a:r>
              <a:rPr lang="en-US" sz="1600" dirty="0"/>
              <a:t>) are generated – expected location</a:t>
            </a:r>
            <a:r>
              <a:rPr lang="en-US" sz="1600" dirty="0">
                <a:solidFill>
                  <a:srgbClr val="92D050"/>
                </a:solidFill>
              </a:rPr>
              <a:t> /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data/projects/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Biocore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biocore_analysis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biocore_projects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/pipeline-runs-meta/ 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JimCoffman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400" b="1" dirty="0"/>
              <a:t> </a:t>
            </a:r>
            <a:r>
              <a:rPr lang="en-US" sz="1400" b="1" dirty="0" err="1"/>
              <a:t>jcoffman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_</a:t>
            </a:r>
            <a:r>
              <a:rPr lang="en-US" sz="1400" b="1" dirty="0"/>
              <a:t>001</a:t>
            </a:r>
            <a:r>
              <a:rPr lang="en-US" sz="1400" dirty="0">
                <a:solidFill>
                  <a:srgbClr val="C00000"/>
                </a:solidFill>
              </a:rPr>
              <a:t>.embryo_cortisol_2015 /</a:t>
            </a:r>
            <a:r>
              <a:rPr lang="en-US" sz="1400" b="1" dirty="0"/>
              <a:t> </a:t>
            </a:r>
            <a:r>
              <a:rPr lang="en-US" sz="1400" b="1" dirty="0" err="1"/>
              <a:t>jcoffman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_</a:t>
            </a:r>
            <a:r>
              <a:rPr lang="en-US" sz="1400" b="1" dirty="0"/>
              <a:t>001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_timestamp /</a:t>
            </a:r>
            <a:r>
              <a:rPr lang="en-US" sz="1400" dirty="0" err="1">
                <a:solidFill>
                  <a:srgbClr val="FF0000"/>
                </a:solidFill>
              </a:rPr>
              <a:t>xxx.danio_rerio.pcf</a:t>
            </a:r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/>
              <a:t>where </a:t>
            </a:r>
            <a:r>
              <a:rPr lang="en-US" sz="1400" dirty="0">
                <a:solidFill>
                  <a:srgbClr val="FF0000"/>
                </a:solidFill>
              </a:rPr>
              <a:t>xxx</a:t>
            </a:r>
            <a:r>
              <a:rPr lang="en-US" sz="1400" dirty="0"/>
              <a:t> is the sample ID</a:t>
            </a:r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9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35" y="1"/>
            <a:ext cx="7474172" cy="6660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20" y="1072056"/>
            <a:ext cx="8181773" cy="5439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Scenario: </a:t>
            </a:r>
            <a:r>
              <a:rPr lang="en-US" sz="1800" dirty="0"/>
              <a:t>Supposed one of our PIs – say </a:t>
            </a:r>
            <a:r>
              <a:rPr lang="en-US" sz="1800" dirty="0" err="1">
                <a:solidFill>
                  <a:srgbClr val="FF0000"/>
                </a:solidFill>
              </a:rPr>
              <a:t>JimCoffman</a:t>
            </a:r>
            <a:r>
              <a:rPr lang="en-US" sz="1800" dirty="0"/>
              <a:t> asked to run a </a:t>
            </a:r>
            <a:r>
              <a:rPr lang="en-US" sz="1800" dirty="0" err="1"/>
              <a:t>rna</a:t>
            </a:r>
            <a:r>
              <a:rPr lang="en-US" sz="1800" dirty="0"/>
              <a:t>-seq project </a:t>
            </a:r>
            <a:r>
              <a:rPr lang="en-US" sz="1800" dirty="0">
                <a:solidFill>
                  <a:srgbClr val="C00000"/>
                </a:solidFill>
              </a:rPr>
              <a:t>Embryo_Cortisol_2015 </a:t>
            </a:r>
            <a:r>
              <a:rPr lang="en-US" sz="1800" dirty="0"/>
              <a:t>through  our pipelines,  to do this, follow these steps: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5) Create sample-specific json files </a:t>
            </a:r>
            <a:r>
              <a:rPr lang="en-US" sz="2400" dirty="0"/>
              <a:t>– </a:t>
            </a:r>
          </a:p>
          <a:p>
            <a:pPr marL="0" indent="0">
              <a:buNone/>
            </a:pPr>
            <a:r>
              <a:rPr lang="en-US" sz="2400" dirty="0"/>
              <a:t>These files are source controlled - the git repository is </a:t>
            </a:r>
            <a:r>
              <a:rPr lang="en-US" sz="2400" dirty="0" err="1">
                <a:solidFill>
                  <a:srgbClr val="C00000"/>
                </a:solidFill>
              </a:rPr>
              <a:t>biocore_analysis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the path to json files within the repository is </a:t>
            </a:r>
            <a:r>
              <a:rPr lang="en-US" sz="2400" dirty="0" err="1"/>
              <a:t>biocore_analysis</a:t>
            </a:r>
            <a:r>
              <a:rPr lang="en-US" sz="2400" dirty="0"/>
              <a:t>/</a:t>
            </a:r>
            <a:r>
              <a:rPr lang="en-US" sz="2400" dirty="0" err="1"/>
              <a:t>biocore_projects</a:t>
            </a:r>
            <a:r>
              <a:rPr lang="en-US" sz="2400" dirty="0"/>
              <a:t>/</a:t>
            </a:r>
            <a:r>
              <a:rPr lang="en-US" sz="2400" dirty="0" err="1"/>
              <a:t>rna</a:t>
            </a:r>
            <a:r>
              <a:rPr lang="en-US" sz="2400" dirty="0"/>
              <a:t>-seq/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JimCoffman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/</a:t>
            </a:r>
            <a:r>
              <a:rPr lang="en-US" sz="2400" b="1" dirty="0"/>
              <a:t> </a:t>
            </a:r>
            <a:r>
              <a:rPr lang="en-US" sz="2400" b="1" dirty="0" err="1"/>
              <a:t>jcoffman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_</a:t>
            </a:r>
            <a:r>
              <a:rPr lang="en-US" sz="2400" b="1" dirty="0"/>
              <a:t>001</a:t>
            </a:r>
            <a:r>
              <a:rPr lang="en-US" sz="2400" dirty="0">
                <a:solidFill>
                  <a:srgbClr val="C00000"/>
                </a:solidFill>
              </a:rPr>
              <a:t>.embryo_cortisol_2015 /</a:t>
            </a:r>
            <a:r>
              <a:rPr lang="en-US" sz="2400" b="1" dirty="0" err="1"/>
              <a:t>jcoffman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_</a:t>
            </a:r>
            <a:r>
              <a:rPr lang="en-US" sz="2400" b="1" dirty="0"/>
              <a:t>001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_timestamp</a:t>
            </a:r>
            <a:r>
              <a:rPr lang="en-US" sz="2400" dirty="0">
                <a:solidFill>
                  <a:srgbClr val="C00000"/>
                </a:solidFill>
              </a:rPr>
              <a:t>   </a:t>
            </a:r>
            <a:r>
              <a:rPr lang="en-US" sz="2400" dirty="0"/>
              <a:t>We install this repository under /data/projects/</a:t>
            </a:r>
            <a:r>
              <a:rPr lang="en-US" sz="2400" dirty="0" err="1"/>
              <a:t>Biocore</a:t>
            </a:r>
            <a:r>
              <a:rPr lang="en-US" sz="2400" dirty="0"/>
              <a:t>/ </a:t>
            </a:r>
          </a:p>
          <a:p>
            <a:pPr lvl="1"/>
            <a:r>
              <a:rPr lang="en-US" sz="2000" dirty="0"/>
              <a:t>Create Json template under /path2results/</a:t>
            </a:r>
            <a:r>
              <a:rPr lang="en-US" sz="2000" dirty="0" err="1"/>
              <a:t>teamName</a:t>
            </a:r>
            <a:r>
              <a:rPr lang="en-US" sz="2000" dirty="0"/>
              <a:t>/</a:t>
            </a:r>
            <a:r>
              <a:rPr lang="en-US" sz="2000" dirty="0" err="1"/>
              <a:t>projectName</a:t>
            </a:r>
            <a:r>
              <a:rPr lang="en-US" sz="2000" dirty="0"/>
              <a:t>/</a:t>
            </a:r>
            <a:r>
              <a:rPr lang="en-US" sz="2000" dirty="0" err="1"/>
              <a:t>runID</a:t>
            </a:r>
            <a:r>
              <a:rPr lang="en-US" sz="2000" dirty="0"/>
              <a:t>/</a:t>
            </a:r>
            <a:r>
              <a:rPr lang="en-US" sz="2000" dirty="0" err="1"/>
              <a:t>cfgs</a:t>
            </a:r>
            <a:r>
              <a:rPr lang="en-US" sz="2000" dirty="0"/>
              <a:t>/</a:t>
            </a:r>
            <a:r>
              <a:rPr lang="en-US" sz="2000" dirty="0" err="1">
                <a:solidFill>
                  <a:srgbClr val="FF0000"/>
                </a:solidFill>
              </a:rPr>
              <a:t>template.json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Create sample-specific json file using this template</a:t>
            </a:r>
          </a:p>
          <a:p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35" y="1"/>
            <a:ext cx="7474172" cy="6660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80" y="1551098"/>
            <a:ext cx="8695268" cy="5439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Scenario: </a:t>
            </a:r>
            <a:r>
              <a:rPr lang="en-US" sz="1800" dirty="0"/>
              <a:t>Supposed one of our PIs – say </a:t>
            </a:r>
            <a:r>
              <a:rPr lang="en-US" sz="1800" dirty="0" err="1">
                <a:solidFill>
                  <a:srgbClr val="FF0000"/>
                </a:solidFill>
              </a:rPr>
              <a:t>JimCoffman</a:t>
            </a:r>
            <a:r>
              <a:rPr lang="en-US" sz="1800" dirty="0"/>
              <a:t> asked to run a </a:t>
            </a:r>
            <a:r>
              <a:rPr lang="en-US" sz="1800" dirty="0" err="1"/>
              <a:t>rna</a:t>
            </a:r>
            <a:r>
              <a:rPr lang="en-US" sz="1800" dirty="0"/>
              <a:t>-seq project </a:t>
            </a:r>
            <a:r>
              <a:rPr lang="en-US" sz="1800" dirty="0">
                <a:solidFill>
                  <a:srgbClr val="C00000"/>
                </a:solidFill>
              </a:rPr>
              <a:t>Embryo_Cortisol_2015 </a:t>
            </a:r>
            <a:r>
              <a:rPr lang="en-US" sz="1800" dirty="0"/>
              <a:t>through  our pipelines,  to do this, follow these steps: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6  Migrate this project’s data to the cloud: (</a:t>
            </a:r>
            <a:r>
              <a:rPr lang="en-US" sz="1800" dirty="0">
                <a:solidFill>
                  <a:srgbClr val="FF0000"/>
                </a:solidFill>
              </a:rPr>
              <a:t>only when running pipelines on cloud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400" dirty="0"/>
              <a:t>Migrate the </a:t>
            </a:r>
            <a:r>
              <a:rPr lang="en-US" sz="1400" dirty="0" err="1"/>
              <a:t>cwl</a:t>
            </a:r>
            <a:r>
              <a:rPr lang="en-US" sz="1400" dirty="0"/>
              <a:t> script to corresponding </a:t>
            </a:r>
            <a:r>
              <a:rPr lang="en-US" sz="1400" dirty="0" err="1"/>
              <a:t>efs</a:t>
            </a:r>
            <a:r>
              <a:rPr lang="en-US" sz="1400" dirty="0"/>
              <a:t> mapping (Currently the </a:t>
            </a:r>
            <a:r>
              <a:rPr lang="en-US" sz="1400" dirty="0" err="1"/>
              <a:t>ggr-cwl</a:t>
            </a:r>
            <a:r>
              <a:rPr lang="en-US" sz="1400" dirty="0"/>
              <a:t> package -- )</a:t>
            </a:r>
          </a:p>
          <a:p>
            <a:pPr lvl="1"/>
            <a:r>
              <a:rPr lang="en-US" sz="1400" dirty="0"/>
              <a:t>Migrate json files   to corresponding location on S3 bucket </a:t>
            </a:r>
          </a:p>
          <a:p>
            <a:pPr lvl="1"/>
            <a:r>
              <a:rPr lang="en-US" sz="1400" dirty="0"/>
              <a:t>Migrate </a:t>
            </a:r>
            <a:r>
              <a:rPr lang="en-US" sz="1400" dirty="0" err="1"/>
              <a:t>pcf</a:t>
            </a:r>
            <a:r>
              <a:rPr lang="en-US" sz="1400" dirty="0"/>
              <a:t> files to corresponding location on S3 bucket </a:t>
            </a:r>
          </a:p>
          <a:p>
            <a:pPr lvl="1"/>
            <a:r>
              <a:rPr lang="en-US" sz="1400" dirty="0"/>
              <a:t>Migrate sequence reads to corresponding location on S3 bucket </a:t>
            </a:r>
          </a:p>
          <a:p>
            <a:pPr lvl="1"/>
            <a:r>
              <a:rPr lang="en-US" sz="1400" dirty="0"/>
              <a:t>Migrate the Ref  /data/scratch/ensemble-93/</a:t>
            </a:r>
            <a:r>
              <a:rPr lang="en-US" sz="1400" dirty="0" err="1"/>
              <a:t>danio_rerio</a:t>
            </a:r>
            <a:r>
              <a:rPr lang="en-US" sz="1400" dirty="0"/>
              <a:t>*  to corresponding S3 bucket</a:t>
            </a:r>
          </a:p>
          <a:p>
            <a:pPr lvl="1"/>
            <a:r>
              <a:rPr lang="en-US" sz="1400" dirty="0"/>
              <a:t>Migrate RSEM and STAR indexes :</a:t>
            </a:r>
          </a:p>
          <a:p>
            <a:pPr lvl="2"/>
            <a:r>
              <a:rPr lang="en-US" sz="1200" dirty="0"/>
              <a:t>/data/transformed/RSEM…/ensemble-93/</a:t>
            </a:r>
            <a:r>
              <a:rPr lang="en-US" sz="1200" dirty="0" err="1"/>
              <a:t>danio_rerio</a:t>
            </a:r>
            <a:r>
              <a:rPr lang="en-US" sz="1200" dirty="0"/>
              <a:t> to the corresponding S3 bucket</a:t>
            </a:r>
          </a:p>
          <a:p>
            <a:pPr lvl="2"/>
            <a:r>
              <a:rPr lang="en-US" sz="1200" dirty="0"/>
              <a:t>/data/transformed/STAR…/ensemble-93/</a:t>
            </a:r>
            <a:r>
              <a:rPr lang="en-US" sz="1200" dirty="0" err="1"/>
              <a:t>danio_rerio</a:t>
            </a:r>
            <a:r>
              <a:rPr lang="en-US" sz="1200" dirty="0"/>
              <a:t> to the corresponding S3 bucket</a:t>
            </a:r>
            <a:endParaRPr lang="en-US" sz="10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7  Trigger the pipeline Run – On Jenkins</a:t>
            </a:r>
          </a:p>
          <a:p>
            <a:pPr lvl="1"/>
            <a:r>
              <a:rPr lang="en-US" sz="1600" dirty="0"/>
              <a:t>On Local servers</a:t>
            </a:r>
          </a:p>
          <a:p>
            <a:pPr lvl="2"/>
            <a:r>
              <a:rPr lang="en-US" sz="1600" b="1" dirty="0"/>
              <a:t>Single–sample pipeline</a:t>
            </a:r>
            <a:r>
              <a:rPr lang="en-US" sz="1600" dirty="0"/>
              <a:t>: run  </a:t>
            </a:r>
            <a:r>
              <a:rPr lang="en-US" sz="1600" dirty="0" err="1"/>
              <a:t>cwl_workflows</a:t>
            </a:r>
            <a:r>
              <a:rPr lang="en-US" sz="1600" dirty="0"/>
              <a:t>/</a:t>
            </a:r>
            <a:r>
              <a:rPr lang="en-US" sz="1600" b="1" dirty="0"/>
              <a:t>single-pipeline-local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run-pipeline</a:t>
            </a:r>
          </a:p>
          <a:p>
            <a:pPr lvl="2"/>
            <a:r>
              <a:rPr lang="en-US" sz="1600" b="1" dirty="0"/>
              <a:t>Multi-sample pipelines</a:t>
            </a:r>
            <a:r>
              <a:rPr lang="en-US" sz="1600" dirty="0"/>
              <a:t>: run  </a:t>
            </a:r>
            <a:r>
              <a:rPr lang="en-US" sz="1600" dirty="0" err="1"/>
              <a:t>cwl_workflows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multiple-pipelines-in-parallel</a:t>
            </a:r>
            <a:r>
              <a:rPr lang="en-US" sz="1600" dirty="0"/>
              <a:t>  with server type set to “local”</a:t>
            </a:r>
          </a:p>
          <a:p>
            <a:pPr lvl="1"/>
            <a:r>
              <a:rPr lang="en-US" sz="1600" dirty="0"/>
              <a:t>On Cloud servers</a:t>
            </a:r>
          </a:p>
          <a:p>
            <a:pPr lvl="2"/>
            <a:r>
              <a:rPr lang="en-US" sz="1600" b="1" dirty="0"/>
              <a:t>Single-sample pipeline </a:t>
            </a:r>
            <a:r>
              <a:rPr lang="en-US" sz="1600" dirty="0"/>
              <a:t>:  run </a:t>
            </a:r>
            <a:r>
              <a:rPr lang="en-US" sz="1600" dirty="0" err="1"/>
              <a:t>cwl_workflows</a:t>
            </a:r>
            <a:r>
              <a:rPr lang="en-US" sz="1600" dirty="0"/>
              <a:t>/single-pipeline-cloud/</a:t>
            </a:r>
            <a:r>
              <a:rPr lang="en-US" sz="1600" dirty="0">
                <a:solidFill>
                  <a:srgbClr val="FF0000"/>
                </a:solidFill>
              </a:rPr>
              <a:t>run-pipeline-cloud</a:t>
            </a:r>
          </a:p>
          <a:p>
            <a:pPr lvl="2"/>
            <a:r>
              <a:rPr lang="en-US" sz="1600" b="1" dirty="0"/>
              <a:t>Multi-sample pipelines</a:t>
            </a:r>
            <a:r>
              <a:rPr lang="en-US" sz="1600" dirty="0"/>
              <a:t>: run </a:t>
            </a:r>
            <a:r>
              <a:rPr lang="en-US" sz="1600" dirty="0" err="1"/>
              <a:t>cwl_workflows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multiple-pipelines-in-parallel</a:t>
            </a:r>
            <a:r>
              <a:rPr lang="en-US" sz="1600" dirty="0"/>
              <a:t>  with server type set to “cloud”</a:t>
            </a:r>
          </a:p>
          <a:p>
            <a:pPr marL="800100" lvl="1" indent="-342900">
              <a:buAutoNum type="arabicPlain" startAt="6"/>
            </a:pPr>
            <a:endParaRPr lang="en-US" sz="1400" dirty="0">
              <a:solidFill>
                <a:schemeClr val="accent1"/>
              </a:solidFill>
            </a:endParaRPr>
          </a:p>
          <a:p>
            <a:pPr marL="342900" indent="-342900">
              <a:buAutoNum type="arabicPlain" startAt="6"/>
            </a:pP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lain" startAt="4"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9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75" y="264009"/>
            <a:ext cx="7474172" cy="951854"/>
          </a:xfrm>
        </p:spPr>
        <p:txBody>
          <a:bodyPr>
            <a:normAutofit/>
          </a:bodyPr>
          <a:lstStyle/>
          <a:p>
            <a:r>
              <a:rPr lang="en-US" dirty="0"/>
              <a:t>Expected: Original Reads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8531F2-A225-A64B-B35B-370DCC58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345779"/>
              </p:ext>
            </p:extLst>
          </p:nvPr>
        </p:nvGraphicFramePr>
        <p:xfrm>
          <a:off x="762000" y="1322388"/>
          <a:ext cx="8040688" cy="541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47AE533-424F-104E-82D7-81F2A6F79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2322</Words>
  <Application>Microsoft Macintosh PowerPoint</Application>
  <PresentationFormat>Widescreen</PresentationFormat>
  <Paragraphs>232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Biocore Pipeline Steps And Standards</vt:lpstr>
      <vt:lpstr>Biocore-Amazon Cloud Hybrid System</vt:lpstr>
      <vt:lpstr>Jenkins Workflow – Local Servers</vt:lpstr>
      <vt:lpstr>Jenkins Workflow – AWS Cloud Servers</vt:lpstr>
      <vt:lpstr>Steps </vt:lpstr>
      <vt:lpstr>Steps </vt:lpstr>
      <vt:lpstr>Steps </vt:lpstr>
      <vt:lpstr>Steps </vt:lpstr>
      <vt:lpstr>Expected: Original Reads</vt:lpstr>
      <vt:lpstr>Expected: Scratch unzipped reads</vt:lpstr>
      <vt:lpstr>Expected: Results Dir Structure</vt:lpstr>
      <vt:lpstr>Expected: Json files </vt:lpstr>
      <vt:lpstr>Expected: PCF Files</vt:lpstr>
      <vt:lpstr>Expected:</vt:lpstr>
      <vt:lpstr>Expected:</vt:lpstr>
      <vt:lpstr>Expected</vt:lpstr>
      <vt:lpstr>Biocore Jenkins –AWS Cloud Hybrid system  </vt:lpstr>
      <vt:lpstr>Jenkins –Cloud Setting </vt:lpstr>
      <vt:lpstr>Jenkins –Cloud Setting </vt:lpstr>
      <vt:lpstr>NOTES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Pipeline Analysis  in Parallel On Multiple Servers</dc:title>
  <dc:creator>Lucie Hutchins</dc:creator>
  <cp:lastModifiedBy>Lucie Hutchins</cp:lastModifiedBy>
  <cp:revision>202</cp:revision>
  <dcterms:created xsi:type="dcterms:W3CDTF">2019-04-08T21:43:52Z</dcterms:created>
  <dcterms:modified xsi:type="dcterms:W3CDTF">2019-06-10T14:20:24Z</dcterms:modified>
</cp:coreProperties>
</file>