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6" r:id="rId9"/>
    <p:sldId id="271" r:id="rId10"/>
    <p:sldId id="272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843"/>
    <a:srgbClr val="778271"/>
    <a:srgbClr val="788373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24441" y="1922550"/>
            <a:ext cx="3014094" cy="711165"/>
          </a:xfrm>
        </p:spPr>
        <p:txBody>
          <a:bodyPr anchor="ctr"/>
          <a:lstStyle/>
          <a:p>
            <a:r>
              <a:rPr lang="en-US" cap="none" dirty="0" smtClean="0"/>
              <a:t>EncryptStore</a:t>
            </a:r>
            <a:endParaRPr lang="en-US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2423546" y="3479084"/>
            <a:ext cx="256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Md Ibrahim Hossain</a:t>
            </a:r>
          </a:p>
          <a:p>
            <a:pPr algn="ctr"/>
            <a:r>
              <a:rPr lang="en-US" sz="2000" dirty="0" smtClean="0"/>
              <a:t>19CSE065</a:t>
            </a:r>
          </a:p>
          <a:p>
            <a:pPr algn="ctr"/>
            <a:r>
              <a:rPr lang="en-US" sz="2000" dirty="0" smtClean="0"/>
              <a:t>Session 2019-2020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70429" y="3479084"/>
            <a:ext cx="256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Md. Monowar Hossain</a:t>
            </a:r>
          </a:p>
          <a:p>
            <a:pPr algn="ctr"/>
            <a:r>
              <a:rPr lang="en-US" sz="2000" dirty="0"/>
              <a:t>Assistant </a:t>
            </a:r>
            <a:r>
              <a:rPr lang="en-US" sz="2000" dirty="0" smtClean="0"/>
              <a:t>Professor</a:t>
            </a:r>
          </a:p>
          <a:p>
            <a:pPr algn="ctr"/>
            <a:r>
              <a:rPr lang="en-US" sz="2000" dirty="0" smtClean="0"/>
              <a:t>Department of CSE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78469" y="3078974"/>
            <a:ext cx="2853368" cy="400110"/>
          </a:xfrm>
          <a:prstGeom prst="rect">
            <a:avLst/>
          </a:prstGeom>
          <a:gradFill flip="none" rotWithShape="1">
            <a:gsLst>
              <a:gs pos="0">
                <a:srgbClr val="77827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Presented by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5352" y="3078974"/>
            <a:ext cx="2853368" cy="400110"/>
          </a:xfrm>
          <a:prstGeom prst="rect">
            <a:avLst/>
          </a:prstGeom>
          <a:gradFill flip="none" rotWithShape="1">
            <a:gsLst>
              <a:gs pos="0">
                <a:srgbClr val="77827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Supervised to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3324231"/>
            <a:ext cx="10071099" cy="168415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/>
              <a:t>Some screenshots of running project</a:t>
            </a:r>
            <a:endParaRPr lang="en-US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Experimental </a:t>
            </a: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Limitations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r>
              <a:rPr lang="en-US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lang="en-US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Future</a:t>
            </a:r>
            <a:r>
              <a:rPr lang="en-US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Scope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  <a:r>
              <a:rPr lang="en-US" spc="-60" dirty="0"/>
              <a:t>r</a:t>
            </a:r>
            <a:r>
              <a:rPr lang="en-US" dirty="0"/>
              <a:t>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EncryptStore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pc="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lang="en-US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spc="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language.</a:t>
            </a: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Personal data storage</a:t>
            </a: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Reduce user’s suffering</a:t>
            </a: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Multiple account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facilities</a:t>
            </a: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Data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encryption</a:t>
            </a: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 Delete</a:t>
            </a:r>
            <a:r>
              <a:rPr lang="en-US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pc="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U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pdate</a:t>
            </a:r>
            <a:r>
              <a:rPr lang="en-US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option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200000"/>
              </a:lnSpc>
              <a:spcBef>
                <a:spcPts val="185"/>
              </a:spcBef>
              <a:buClr>
                <a:srgbClr val="514843"/>
              </a:buClr>
              <a:buSzPct val="115000"/>
              <a:buFont typeface="Wingdings"/>
              <a:buChar char=""/>
              <a:tabLst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Users can also delete their own account.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7020">
              <a:lnSpc>
                <a:spcPct val="200000"/>
              </a:lnSpc>
              <a:spcBef>
                <a:spcPts val="775"/>
              </a:spcBef>
              <a:buSzPct val="115000"/>
              <a:buFont typeface="Wingdings"/>
              <a:buChar char=""/>
              <a:tabLst>
                <a:tab pos="299720" algn="l"/>
              </a:tabLst>
            </a:pPr>
            <a:r>
              <a:rPr lang="en-US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Times New Roman"/>
                <a:cs typeface="Times New Roman"/>
              </a:rPr>
              <a:t>make</a:t>
            </a:r>
            <a:r>
              <a:rPr lang="en-US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this inventory system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entirely</a:t>
            </a:r>
            <a:r>
              <a:rPr lang="en-US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a c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language</a:t>
            </a:r>
            <a:r>
              <a:rPr lang="en-US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lang="en-US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</a:p>
          <a:p>
            <a:pPr marL="299085" indent="-287020">
              <a:lnSpc>
                <a:spcPct val="200000"/>
              </a:lnSpc>
              <a:spcBef>
                <a:spcPts val="775"/>
              </a:spcBef>
              <a:buSzPct val="115000"/>
              <a:buFont typeface="Wingdings"/>
              <a:buChar char=""/>
              <a:tabLst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 help people suffering for remember everything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200000"/>
              </a:lnSpc>
              <a:spcBef>
                <a:spcPts val="1080"/>
              </a:spcBef>
              <a:buSzPct val="115000"/>
              <a:buFont typeface="Wingdings"/>
              <a:buChar char=""/>
              <a:tabLst>
                <a:tab pos="299720" algn="l"/>
                <a:tab pos="5151755" algn="l"/>
              </a:tabLst>
            </a:pPr>
            <a:r>
              <a:rPr lang="en-US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lang="en-US" spc="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handle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US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project.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200000"/>
              </a:lnSpc>
              <a:spcBef>
                <a:spcPts val="1080"/>
              </a:spcBef>
              <a:buSzPct val="115000"/>
              <a:buFont typeface="Wingdings"/>
              <a:buChar char=""/>
              <a:tabLst>
                <a:tab pos="299720" algn="l"/>
              </a:tabLst>
            </a:pPr>
            <a:r>
              <a:rPr lang="en-US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user’s</a:t>
            </a:r>
            <a:r>
              <a:rPr lang="en-US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details.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200000"/>
              </a:lnSpc>
              <a:spcBef>
                <a:spcPts val="1080"/>
              </a:spcBef>
              <a:buSzPct val="115000"/>
              <a:buFont typeface="Wingdings"/>
              <a:buChar char=""/>
              <a:tabLst>
                <a:tab pos="299720" algn="l"/>
              </a:tabLst>
            </a:pPr>
            <a:r>
              <a:rPr lang="en-US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r>
              <a:rPr lang="en-US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people</a:t>
            </a:r>
            <a:r>
              <a:rPr lang="en-US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seeking</a:t>
            </a:r>
            <a:r>
              <a:rPr lang="en-US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easy</a:t>
            </a:r>
            <a:r>
              <a:rPr lang="en-US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dealing</a:t>
            </a:r>
            <a:r>
              <a:rPr lang="en-US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lang="en-US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proper</a:t>
            </a:r>
            <a:r>
              <a:rPr lang="en-US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security.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Methodol</a:t>
            </a:r>
            <a:r>
              <a:rPr lang="en-US" sz="2800" spc="5" dirty="0"/>
              <a:t>o</a:t>
            </a:r>
            <a:r>
              <a:rPr lang="en-US" sz="2800" dirty="0"/>
              <a:t>gy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 fontScale="92500" lnSpcReduction="10000"/>
          </a:bodyPr>
          <a:lstStyle/>
          <a:p>
            <a:pPr marL="299085" indent="-287020">
              <a:lnSpc>
                <a:spcPct val="150000"/>
              </a:lnSpc>
              <a:spcBef>
                <a:spcPts val="605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Homepage</a:t>
            </a:r>
          </a:p>
          <a:p>
            <a:pPr marL="299085" indent="-287020">
              <a:lnSpc>
                <a:spcPct val="150000"/>
              </a:lnSpc>
              <a:spcBef>
                <a:spcPts val="605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Registration system</a:t>
            </a:r>
          </a:p>
          <a:p>
            <a:pPr marL="299085" indent="-287020">
              <a:lnSpc>
                <a:spcPct val="150000"/>
              </a:lnSpc>
              <a:spcBef>
                <a:spcPts val="605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Log in system</a:t>
            </a:r>
          </a:p>
          <a:p>
            <a:pPr marL="299085" indent="-287020">
              <a:lnSpc>
                <a:spcPct val="150000"/>
              </a:lnSpc>
              <a:spcBef>
                <a:spcPts val="605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Filter data</a:t>
            </a:r>
          </a:p>
          <a:p>
            <a:pPr marL="299085" indent="-287020">
              <a:lnSpc>
                <a:spcPct val="150000"/>
              </a:lnSpc>
              <a:spcBef>
                <a:spcPts val="605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Editing</a:t>
            </a:r>
            <a:r>
              <a:rPr lang="en-US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data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50000"/>
              </a:lnSpc>
              <a:spcBef>
                <a:spcPts val="600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Delete data</a:t>
            </a:r>
          </a:p>
          <a:p>
            <a:pPr marL="299085" indent="-287020">
              <a:lnSpc>
                <a:spcPct val="150000"/>
              </a:lnSpc>
              <a:spcBef>
                <a:spcPts val="600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Delete account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50000"/>
              </a:lnSpc>
              <a:spcBef>
                <a:spcPts val="600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lang="en-US" spc="-30" dirty="0">
                <a:solidFill>
                  <a:srgbClr val="252525"/>
                </a:solidFill>
                <a:latin typeface="Times New Roman"/>
                <a:cs typeface="Times New Roman"/>
              </a:rPr>
              <a:t>user existence</a:t>
            </a:r>
            <a:endParaRPr lang="en-US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50000"/>
              </a:lnSpc>
              <a:spcBef>
                <a:spcPts val="600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Log out option</a:t>
            </a: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50000"/>
              </a:lnSpc>
              <a:spcBef>
                <a:spcPts val="600"/>
              </a:spcBef>
              <a:spcAft>
                <a:spcPts val="140"/>
              </a:spcAft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Exiting</a:t>
            </a:r>
            <a:r>
              <a:rPr lang="en-US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Option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4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Some screenshots of running </a:t>
            </a:r>
            <a:r>
              <a:rPr lang="en-US" sz="2800" dirty="0"/>
              <a:t>project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75" r="15591" b="6699"/>
          <a:stretch/>
        </p:blipFill>
        <p:spPr>
          <a:xfrm>
            <a:off x="1104900" y="1666874"/>
            <a:ext cx="3390900" cy="220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03" r="9125" b="2433"/>
          <a:stretch/>
        </p:blipFill>
        <p:spPr>
          <a:xfrm>
            <a:off x="4772025" y="1666874"/>
            <a:ext cx="6313557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432"/>
          <a:stretch/>
        </p:blipFill>
        <p:spPr>
          <a:xfrm>
            <a:off x="1104900" y="4002663"/>
            <a:ext cx="3390900" cy="18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Experimental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52321"/>
            <a:ext cx="5991225" cy="218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67" y="3912839"/>
            <a:ext cx="6191915" cy="24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4900" y="1609724"/>
            <a:ext cx="9980682" cy="4562475"/>
          </a:xfrm>
        </p:spPr>
        <p:txBody>
          <a:bodyPr/>
          <a:lstStyle/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There is no online database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No backup option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hijacking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7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4900" y="1609724"/>
            <a:ext cx="9980682" cy="4562475"/>
          </a:xfrm>
        </p:spPr>
        <p:txBody>
          <a:bodyPr/>
          <a:lstStyle/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lang="en-US" dirty="0">
                <a:solidFill>
                  <a:srgbClr val="252525"/>
                </a:solidFill>
                <a:latin typeface="Times New Roman"/>
                <a:cs typeface="Times New Roman"/>
              </a:rPr>
              <a:t>be modified more in future with more functions.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252525"/>
                </a:solidFill>
                <a:latin typeface="Times New Roman"/>
                <a:cs typeface="Times New Roman"/>
              </a:rPr>
              <a:t>More secure system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Online Database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Advance data structure and algorithm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Improve front-end</a:t>
            </a:r>
          </a:p>
          <a:p>
            <a:pPr marL="354965" indent="-342900">
              <a:lnSpc>
                <a:spcPct val="200000"/>
              </a:lnSpc>
              <a:spcBef>
                <a:spcPts val="1080"/>
              </a:spcBef>
              <a:buSzPct val="115000"/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Web base application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273</TotalTime>
  <Words>228</Words>
  <Application>Microsoft Office PowerPoint</Application>
  <PresentationFormat>Widescreen</PresentationFormat>
  <Paragraphs>59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Euphemia</vt:lpstr>
      <vt:lpstr>Times New Roman</vt:lpstr>
      <vt:lpstr>Wingdings</vt:lpstr>
      <vt:lpstr>Academic Literature 16x9</vt:lpstr>
      <vt:lpstr>EncryptStore</vt:lpstr>
      <vt:lpstr>Overview</vt:lpstr>
      <vt:lpstr>Introduction</vt:lpstr>
      <vt:lpstr>Objectives</vt:lpstr>
      <vt:lpstr>Methodology</vt:lpstr>
      <vt:lpstr>Some screenshots of running project</vt:lpstr>
      <vt:lpstr>Experimental Results</vt:lpstr>
      <vt:lpstr>Limitations</vt:lpstr>
      <vt:lpstr>Conclusion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EncryptStore</dc:title>
  <dc:creator>Ibrahim</dc:creator>
  <cp:lastModifiedBy>Ibrahim</cp:lastModifiedBy>
  <cp:revision>49</cp:revision>
  <dcterms:created xsi:type="dcterms:W3CDTF">2022-05-16T14:39:49Z</dcterms:created>
  <dcterms:modified xsi:type="dcterms:W3CDTF">2022-05-16T19:13:43Z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