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C9DC1-F8EA-4151-B01A-6E9AFDBEDB8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1857-B351-44CB-A933-6AD82B67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E78D-89F9-9D7F-714B-56F635B2E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dirty="0" err="1"/>
              <a:t>EcoSync</a:t>
            </a:r>
            <a:br>
              <a:rPr lang="en-US" dirty="0"/>
            </a:br>
            <a:r>
              <a:rPr lang="en-US" sz="3600" dirty="0"/>
              <a:t>UNIT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BF164-1678-B386-182A-BE545AD69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almamunmazumder1021@gmail.com</a:t>
            </a:r>
          </a:p>
          <a:p>
            <a:r>
              <a:rPr lang="en-US" sz="2000" dirty="0"/>
              <a:t>absiddik945@gmail.com</a:t>
            </a:r>
          </a:p>
          <a:p>
            <a:r>
              <a:rPr lang="en-US" sz="2000" dirty="0"/>
              <a:t>ibuhossain3@gmail.com</a:t>
            </a:r>
          </a:p>
        </p:txBody>
      </p:sp>
    </p:spTree>
    <p:extLst>
      <p:ext uri="{BB962C8B-B14F-4D97-AF65-F5344CB8AC3E}">
        <p14:creationId xmlns:p14="http://schemas.microsoft.com/office/powerpoint/2010/main" val="202474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B4E8-7DB1-5E05-FC3B-62F2AD77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Landfill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95C3D-C7C7-7C22-C32D-97DBAD8BA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104525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D1AB-F5A8-06D8-CF85-1DE627DF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Vehicle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D94B0-B59A-C3CF-6BF9-2C97595E2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269368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A45-FD3A-A463-571E-5C6683C7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entry of vehicles leaving the 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75BC4-C9DB-C414-AD18-79E9A7A01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184569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DF40-2B33-95EC-1037-D4C5F00F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of vehicles leaving the 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3E2E0-4E2D-2C09-2D5D-BBD72C74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17720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ED40-06DD-2F6E-637B-C2A1DC42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Add entry of truck dumping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5B7B2-7C14-8CED-1429-D698488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26128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73EC-40DD-1CE7-57E1-AF1DADB4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of </a:t>
            </a: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truck dumping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4F354-48DE-3930-20E9-4CD399374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314224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EA0D-DF60-6515-176E-407A9487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view and update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D9CD1-608E-1160-F052-64D117A3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146452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C43B-C7DE-BCFD-AC1F-F8C13A36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E3B82-3BBD-C4BC-DD0B-899AD77A7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30089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296-28C1-7653-826B-B9F4AF6D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D8945-A90F-0504-D4EA-E84F653EA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38453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19F-FE0B-4B09-6BF9-81ADD127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62E2-863E-8A18-5D0A-EFCA6ADB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166653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1677-DDC0-58C1-5505-C696195D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User info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F3360-CBC8-8F19-7B7B-9DA90B9C6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366546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D395-29DA-6555-8538-973253D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16423-03DC-2370-50A3-2C801396C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269560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FF6E-CA34-CB9E-1E90-213348C8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STS managers and assign user to manager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D607F-C65F-72ED-CF51-FBE5DDDAD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19704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FF6E-CA34-CB9E-1E90-213348C8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Landfill managers and assign user to manager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6C2F74-170C-F0B7-1D14-B762E67A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67255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CACF-FD91-314F-1FDD-5CD673DB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26591-BBAE-80C7-7CF8-217F934A4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49" y="1825625"/>
            <a:ext cx="9792302" cy="4351338"/>
          </a:xfrm>
        </p:spPr>
      </p:pic>
    </p:spTree>
    <p:extLst>
      <p:ext uri="{BB962C8B-B14F-4D97-AF65-F5344CB8AC3E}">
        <p14:creationId xmlns:p14="http://schemas.microsoft.com/office/powerpoint/2010/main" val="415527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82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Roboto</vt:lpstr>
      <vt:lpstr>Office Theme</vt:lpstr>
      <vt:lpstr>EcoSync UNIT 7</vt:lpstr>
      <vt:lpstr>Login page</vt:lpstr>
      <vt:lpstr>Dashboard</vt:lpstr>
      <vt:lpstr>Show Users</vt:lpstr>
      <vt:lpstr>Individual User info page</vt:lpstr>
      <vt:lpstr>Create new User</vt:lpstr>
      <vt:lpstr>STS managers and assign user to manager</vt:lpstr>
      <vt:lpstr>Landfill managers and assign user to manager</vt:lpstr>
      <vt:lpstr>Create new STS</vt:lpstr>
      <vt:lpstr>Create new Landfill site</vt:lpstr>
      <vt:lpstr>Add new Vehicle</vt:lpstr>
      <vt:lpstr>Add entry of vehicles leaving the STS</vt:lpstr>
      <vt:lpstr>Records of vehicles leaving the STS</vt:lpstr>
      <vt:lpstr>Add entry of truck dumping</vt:lpstr>
      <vt:lpstr>Records of truck dumping</vt:lpstr>
      <vt:lpstr>Profile view and update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EcoSync UNIT 7</dc:title>
  <dc:creator>Md Ibrahim Hossain</dc:creator>
  <cp:lastModifiedBy>Md Ibrahim Hossain</cp:lastModifiedBy>
  <cp:revision>14</cp:revision>
  <dcterms:created xsi:type="dcterms:W3CDTF">2024-03-31T23:07:04Z</dcterms:created>
  <dcterms:modified xsi:type="dcterms:W3CDTF">2024-04-01T01:07:06Z</dcterms:modified>
</cp:coreProperties>
</file>