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C9DC1-F8EA-4151-B01A-6E9AFDBEDB88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71857-B351-44CB-A933-6AD82B67F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3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C9DC1-F8EA-4151-B01A-6E9AFDBEDB88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71857-B351-44CB-A933-6AD82B67F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99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C9DC1-F8EA-4151-B01A-6E9AFDBEDB88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71857-B351-44CB-A933-6AD82B67F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5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C9DC1-F8EA-4151-B01A-6E9AFDBEDB88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71857-B351-44CB-A933-6AD82B67F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23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C9DC1-F8EA-4151-B01A-6E9AFDBEDB88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71857-B351-44CB-A933-6AD82B67F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34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C9DC1-F8EA-4151-B01A-6E9AFDBEDB88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71857-B351-44CB-A933-6AD82B67F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15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C9DC1-F8EA-4151-B01A-6E9AFDBEDB88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71857-B351-44CB-A933-6AD82B67F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58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C9DC1-F8EA-4151-B01A-6E9AFDBEDB88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71857-B351-44CB-A933-6AD82B67F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72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C9DC1-F8EA-4151-B01A-6E9AFDBEDB88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71857-B351-44CB-A933-6AD82B67F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58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C9DC1-F8EA-4151-B01A-6E9AFDBEDB88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71857-B351-44CB-A933-6AD82B67F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8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C9DC1-F8EA-4151-B01A-6E9AFDBEDB88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71857-B351-44CB-A933-6AD82B67F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40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C9DC1-F8EA-4151-B01A-6E9AFDBEDB88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71857-B351-44CB-A933-6AD82B67F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14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9E78D-89F9-9D7F-714B-56F635B2EB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b="1" dirty="0" err="1"/>
              <a:t>EcoSync</a:t>
            </a:r>
            <a:br>
              <a:rPr lang="en-US" dirty="0"/>
            </a:br>
            <a:r>
              <a:rPr lang="en-US" sz="3600" dirty="0"/>
              <a:t>UNIT 7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3BF164-1678-B386-182A-BE545AD69E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sz="2000" dirty="0"/>
              <a:t>almamunmazumder1021@gmail.com</a:t>
            </a:r>
          </a:p>
          <a:p>
            <a:r>
              <a:rPr lang="en-US" sz="2000" dirty="0"/>
              <a:t>absiddik945@gmail.com</a:t>
            </a:r>
          </a:p>
          <a:p>
            <a:r>
              <a:rPr lang="en-US" sz="2000" dirty="0"/>
              <a:t>ibuhossain3@gmail.com</a:t>
            </a:r>
          </a:p>
        </p:txBody>
      </p:sp>
    </p:spTree>
    <p:extLst>
      <p:ext uri="{BB962C8B-B14F-4D97-AF65-F5344CB8AC3E}">
        <p14:creationId xmlns:p14="http://schemas.microsoft.com/office/powerpoint/2010/main" val="2024743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2C43B-C7DE-BCFD-AC1F-F8C13A36F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9E3B82-3BBD-C4BC-DD0B-899AD77A78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9849" y="1825625"/>
            <a:ext cx="9792302" cy="4351338"/>
          </a:xfrm>
        </p:spPr>
      </p:pic>
    </p:spTree>
    <p:extLst>
      <p:ext uri="{BB962C8B-B14F-4D97-AF65-F5344CB8AC3E}">
        <p14:creationId xmlns:p14="http://schemas.microsoft.com/office/powerpoint/2010/main" val="3008990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8B296-28C1-7653-826B-B9F4AF6D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ED8945-A90F-0504-D4EA-E84F653EA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9849" y="1825625"/>
            <a:ext cx="9792302" cy="4351338"/>
          </a:xfrm>
        </p:spPr>
      </p:pic>
    </p:spTree>
    <p:extLst>
      <p:ext uri="{BB962C8B-B14F-4D97-AF65-F5344CB8AC3E}">
        <p14:creationId xmlns:p14="http://schemas.microsoft.com/office/powerpoint/2010/main" val="3845395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8619F-FE0B-4B09-6BF9-81ADD127B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Users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C262E2-863E-8A18-5D0A-EFCA6ADB24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9849" y="1825625"/>
            <a:ext cx="9792302" cy="4351338"/>
          </a:xfrm>
        </p:spPr>
      </p:pic>
    </p:spTree>
    <p:extLst>
      <p:ext uri="{BB962C8B-B14F-4D97-AF65-F5344CB8AC3E}">
        <p14:creationId xmlns:p14="http://schemas.microsoft.com/office/powerpoint/2010/main" val="1666530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36</TotalTime>
  <Words>24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EcoSync UNIT 7</vt:lpstr>
      <vt:lpstr>Login page</vt:lpstr>
      <vt:lpstr>Dashboard</vt:lpstr>
      <vt:lpstr>Show Users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EcoSync UNIT 7</dc:title>
  <dc:creator>Md Ibrahim Hossain</dc:creator>
  <cp:lastModifiedBy>Md Ibrahim Hossain</cp:lastModifiedBy>
  <cp:revision>2</cp:revision>
  <dcterms:created xsi:type="dcterms:W3CDTF">2024-03-31T23:07:04Z</dcterms:created>
  <dcterms:modified xsi:type="dcterms:W3CDTF">2024-03-31T23:43:53Z</dcterms:modified>
</cp:coreProperties>
</file>