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6800" cy="302799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692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464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692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464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760" cy="2343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22960" y="25420320"/>
            <a:ext cx="20366640" cy="402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72400" y="4114800"/>
            <a:ext cx="9942480" cy="3656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805040" y="2011680"/>
            <a:ext cx="178531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DynamoDB vs     Spanner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41960" y="14586480"/>
            <a:ext cx="838512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1760760" y="6676560"/>
            <a:ext cx="857052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996560" y="13413600"/>
            <a:ext cx="1786284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11989440" y="14635800"/>
            <a:ext cx="770292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94720" y="457200"/>
            <a:ext cx="635328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Enterprise Computing WS18/19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14" descr=""/>
          <p:cNvPicPr/>
          <p:nvPr/>
        </p:nvPicPr>
        <p:blipFill>
          <a:blip r:embed="rId1"/>
          <a:srcRect l="14714" t="16600" r="14241" b="6174"/>
          <a:stretch/>
        </p:blipFill>
        <p:spPr>
          <a:xfrm>
            <a:off x="9052560" y="365760"/>
            <a:ext cx="3949200" cy="786600"/>
          </a:xfrm>
          <a:prstGeom prst="rect">
            <a:avLst/>
          </a:prstGeom>
          <a:ln>
            <a:noFill/>
          </a:ln>
        </p:spPr>
      </p:pic>
      <p:pic>
        <p:nvPicPr>
          <p:cNvPr id="47" name="Picture 7" descr=""/>
          <p:cNvPicPr/>
          <p:nvPr/>
        </p:nvPicPr>
        <p:blipFill>
          <a:blip r:embed="rId2"/>
          <a:stretch/>
        </p:blipFill>
        <p:spPr>
          <a:xfrm>
            <a:off x="17922240" y="182880"/>
            <a:ext cx="2985480" cy="1661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457200" y="10194480"/>
            <a:ext cx="9988560" cy="5715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10777320" y="10333080"/>
            <a:ext cx="10070280" cy="5577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4846680" y="20116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11521440" y="201168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52" name="CustomShape 9"/>
          <p:cNvSpPr/>
          <p:nvPr/>
        </p:nvSpPr>
        <p:spPr>
          <a:xfrm>
            <a:off x="2011680" y="3110040"/>
            <a:ext cx="17250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Service Benchmarking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846360" y="4297680"/>
            <a:ext cx="82054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Research Question(s):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822960" y="26243280"/>
            <a:ext cx="20116440" cy="33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- On average, both DynamoDB and Google Spanner respond within a reasonable amount of time (i.e. 50ms to 60ms) on small write requests.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- However, DynamoDB has an extremely slow performance when forced to deal with larger records which exceed the minimum provisioned read/write capacity. An interesting observation acquired during the benchmarking sessions was that the DynamoDB Autoscaler doesn’t kick in to increase the read/write capacity in any predictable pattern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- While Google Spanner has a very stable performance regardless of the size of the individual records, DynamoDB operates with progressively higher latencies and delivers inconsistent results when the item size increases.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822960" y="6493680"/>
            <a:ext cx="61020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3"/>
          <p:cNvSpPr/>
          <p:nvPr/>
        </p:nvSpPr>
        <p:spPr>
          <a:xfrm>
            <a:off x="11155680" y="4480560"/>
            <a:ext cx="896040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822960" y="6493680"/>
            <a:ext cx="61020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5"/>
          <p:cNvSpPr/>
          <p:nvPr/>
        </p:nvSpPr>
        <p:spPr>
          <a:xfrm>
            <a:off x="5747400" y="8046720"/>
            <a:ext cx="98913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*** Experiments ***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189080" y="16146720"/>
            <a:ext cx="813744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latency (ms) line chart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(field size 100 bytes)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1860200" y="16119720"/>
            <a:ext cx="813744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latency (ms) box plot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(field size 100 bytes)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365760" y="18379800"/>
            <a:ext cx="10058040" cy="5577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62" name="" descr=""/>
          <p:cNvPicPr/>
          <p:nvPr/>
        </p:nvPicPr>
        <p:blipFill>
          <a:blip r:embed="rId8"/>
          <a:stretch/>
        </p:blipFill>
        <p:spPr>
          <a:xfrm>
            <a:off x="10789920" y="18470880"/>
            <a:ext cx="10149480" cy="54860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63" name="" descr=""/>
          <p:cNvPicPr/>
          <p:nvPr/>
        </p:nvPicPr>
        <p:blipFill>
          <a:blip r:embed="rId9"/>
          <a:stretch/>
        </p:blipFill>
        <p:spPr>
          <a:xfrm>
            <a:off x="14081760" y="3896640"/>
            <a:ext cx="6766200" cy="5064120"/>
          </a:xfrm>
          <a:prstGeom prst="rect">
            <a:avLst/>
          </a:prstGeom>
          <a:ln>
            <a:noFill/>
          </a:ln>
        </p:spPr>
      </p:pic>
      <p:sp>
        <p:nvSpPr>
          <p:cNvPr id="64" name="CustomShape 18"/>
          <p:cNvSpPr/>
          <p:nvPr/>
        </p:nvSpPr>
        <p:spPr>
          <a:xfrm>
            <a:off x="6621840" y="8961120"/>
            <a:ext cx="81428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CASE 1:</a:t>
            </a:r>
            <a:br/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(Records with field size 100 bytes):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6621840" y="17131320"/>
            <a:ext cx="81428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CASE 2:</a:t>
            </a:r>
            <a:br/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(Records with field size 1000 bytes):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9013680" y="25361280"/>
            <a:ext cx="33591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Conclusion: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1189080" y="24231600"/>
            <a:ext cx="813744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latency (ms) line chart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(field size 1000 bytes)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11887560" y="24193440"/>
            <a:ext cx="813744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latency (ms) box plot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(field size 1000 bytes)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914400" y="5112360"/>
            <a:ext cx="896040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Calibri"/>
                <a:ea typeface="DejaVu Sans"/>
              </a:rPr>
              <a:t>- What is AWS DynamoDB and Google Spanner’s write performance in terms of latency when both stores are introduced with update heavy workloads?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Calibri"/>
                <a:ea typeface="DejaVu Sans"/>
              </a:rPr>
              <a:t>- How does the database record size affect the write latency of the two stores?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Line 24"/>
          <p:cNvSpPr/>
          <p:nvPr/>
        </p:nvSpPr>
        <p:spPr>
          <a:xfrm>
            <a:off x="1828800" y="29443680"/>
            <a:ext cx="1772244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4564440" y="29460960"/>
            <a:ext cx="1225764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333333"/>
                </a:solidFill>
                <a:latin typeface="Calibri"/>
                <a:ea typeface="DejaVu Sans"/>
              </a:rPr>
              <a:t>Authors: Denis Rangelov, Martin Dichev (Group H)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LibreOffice/6.0.7.3$Linux_X86_64 LibreOffice_project/00m0$Build-3</Application>
  <Words>51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2014-07-24T09:20:50Z</dcterms:created>
  <dc:creator/>
  <dc:description/>
  <dc:language>en-US</dc:language>
  <cp:lastModifiedBy/>
  <dcterms:modified xsi:type="dcterms:W3CDTF">2019-01-28T21:07:09Z</dcterms:modified>
  <cp:revision>79</cp:revision>
  <dc:subject/>
  <dc:title>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