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B2C72-7C39-46EA-8C84-9B927B67924D}" v="15" dt="2024-02-04T17:49:06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5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domizio, Matthew" userId="c0cfbffd-6e98-458d-af82-e3de0ebe1e15" providerId="ADAL" clId="{0CAB2C72-7C39-46EA-8C84-9B927B67924D}"/>
    <pc:docChg chg="undo redo custSel addSld delSld modSld">
      <pc:chgData name="Didomizio, Matthew" userId="c0cfbffd-6e98-458d-af82-e3de0ebe1e15" providerId="ADAL" clId="{0CAB2C72-7C39-46EA-8C84-9B927B67924D}" dt="2024-02-04T17:51:39.581" v="4436" actId="1076"/>
      <pc:docMkLst>
        <pc:docMk/>
      </pc:docMkLst>
      <pc:sldChg chg="addSp delSp modSp mod">
        <pc:chgData name="Didomizio, Matthew" userId="c0cfbffd-6e98-458d-af82-e3de0ebe1e15" providerId="ADAL" clId="{0CAB2C72-7C39-46EA-8C84-9B927B67924D}" dt="2024-02-04T17:51:39.581" v="4436" actId="1076"/>
        <pc:sldMkLst>
          <pc:docMk/>
          <pc:sldMk cId="2558130412" sldId="256"/>
        </pc:sldMkLst>
        <pc:spChg chg="del">
          <ac:chgData name="Didomizio, Matthew" userId="c0cfbffd-6e98-458d-af82-e3de0ebe1e15" providerId="ADAL" clId="{0CAB2C72-7C39-46EA-8C84-9B927B67924D}" dt="2024-02-04T15:42:25.544" v="0" actId="478"/>
          <ac:spMkLst>
            <pc:docMk/>
            <pc:sldMk cId="2558130412" sldId="256"/>
            <ac:spMk id="2" creationId="{1FD742B6-17AF-D75C-91CB-AA7E558D387B}"/>
          </ac:spMkLst>
        </pc:spChg>
        <pc:spChg chg="del">
          <ac:chgData name="Didomizio, Matthew" userId="c0cfbffd-6e98-458d-af82-e3de0ebe1e15" providerId="ADAL" clId="{0CAB2C72-7C39-46EA-8C84-9B927B67924D}" dt="2024-02-04T15:42:27.068" v="1" actId="478"/>
          <ac:spMkLst>
            <pc:docMk/>
            <pc:sldMk cId="2558130412" sldId="256"/>
            <ac:spMk id="3" creationId="{DC532E0A-F078-767E-6656-A8007E70A537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4" creationId="{E1C0A00C-1D2B-22D0-D6B0-B12908BE10B7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5" creationId="{F849D874-7F3F-A8A2-635B-E805AC4097D6}"/>
          </ac:spMkLst>
        </pc:spChg>
        <pc:spChg chg="add del mod">
          <ac:chgData name="Didomizio, Matthew" userId="c0cfbffd-6e98-458d-af82-e3de0ebe1e15" providerId="ADAL" clId="{0CAB2C72-7C39-46EA-8C84-9B927B67924D}" dt="2024-02-04T16:13:26.183" v="1744" actId="478"/>
          <ac:spMkLst>
            <pc:docMk/>
            <pc:sldMk cId="2558130412" sldId="256"/>
            <ac:spMk id="6" creationId="{EAFBDBD0-F4B5-D805-EA62-49967C6DB098}"/>
          </ac:spMkLst>
        </pc:spChg>
        <pc:spChg chg="add del mod">
          <ac:chgData name="Didomizio, Matthew" userId="c0cfbffd-6e98-458d-af82-e3de0ebe1e15" providerId="ADAL" clId="{0CAB2C72-7C39-46EA-8C84-9B927B67924D}" dt="2024-02-04T15:58:38.619" v="953" actId="478"/>
          <ac:spMkLst>
            <pc:docMk/>
            <pc:sldMk cId="2558130412" sldId="256"/>
            <ac:spMk id="7" creationId="{9624C3C7-289D-9505-34DB-C2947548D54C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8" creationId="{9DB22FB3-1955-EC30-59FC-D5A0EF450ED8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9" creationId="{2E12CE53-E98E-8DC8-D285-0B289A3344DD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10" creationId="{B8F5D559-9A05-8743-2D3F-CC0EF78A8C68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11" creationId="{AFD5F435-491F-92CF-AFBD-851107F52C7C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12" creationId="{877BDDF8-4AF1-042C-3EC8-DD9A84CD9D83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13" creationId="{18F268A6-E466-E259-67F1-AE80444FF181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14" creationId="{61E83DFC-FE9C-8FB0-404A-07018C792D1A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15" creationId="{B2576D57-1075-F872-CE59-AE2DA798B267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16" creationId="{1EAC54BD-8747-D5CB-788B-B3178AAEE14B}"/>
          </ac:spMkLst>
        </pc:spChg>
        <pc:spChg chg="add mod">
          <ac:chgData name="Didomizio, Matthew" userId="c0cfbffd-6e98-458d-af82-e3de0ebe1e15" providerId="ADAL" clId="{0CAB2C72-7C39-46EA-8C84-9B927B67924D}" dt="2024-02-04T17:51:39.581" v="4436" actId="1076"/>
          <ac:spMkLst>
            <pc:docMk/>
            <pc:sldMk cId="2558130412" sldId="256"/>
            <ac:spMk id="17" creationId="{4F95ACCC-B3F2-4EBE-67E1-3ECDE62B2630}"/>
          </ac:spMkLst>
        </pc:spChg>
        <pc:cxnChg chg="add mod">
          <ac:chgData name="Didomizio, Matthew" userId="c0cfbffd-6e98-458d-af82-e3de0ebe1e15" providerId="ADAL" clId="{0CAB2C72-7C39-46EA-8C84-9B927B67924D}" dt="2024-02-04T17:51:39.581" v="4436" actId="1076"/>
          <ac:cxnSpMkLst>
            <pc:docMk/>
            <pc:sldMk cId="2558130412" sldId="256"/>
            <ac:cxnSpMk id="19" creationId="{15D91D46-B1FE-AFA4-27C6-A1AA18D598A4}"/>
          </ac:cxnSpMkLst>
        </pc:cxnChg>
        <pc:cxnChg chg="add mod">
          <ac:chgData name="Didomizio, Matthew" userId="c0cfbffd-6e98-458d-af82-e3de0ebe1e15" providerId="ADAL" clId="{0CAB2C72-7C39-46EA-8C84-9B927B67924D}" dt="2024-02-04T17:51:39.581" v="4436" actId="1076"/>
          <ac:cxnSpMkLst>
            <pc:docMk/>
            <pc:sldMk cId="2558130412" sldId="256"/>
            <ac:cxnSpMk id="21" creationId="{10437CE8-45D2-DE0B-CA40-4ECB75E09550}"/>
          </ac:cxnSpMkLst>
        </pc:cxnChg>
        <pc:cxnChg chg="add mod">
          <ac:chgData name="Didomizio, Matthew" userId="c0cfbffd-6e98-458d-af82-e3de0ebe1e15" providerId="ADAL" clId="{0CAB2C72-7C39-46EA-8C84-9B927B67924D}" dt="2024-02-04T17:51:39.581" v="4436" actId="1076"/>
          <ac:cxnSpMkLst>
            <pc:docMk/>
            <pc:sldMk cId="2558130412" sldId="256"/>
            <ac:cxnSpMk id="23" creationId="{7CB3349E-0017-E6FD-A76A-4B92C6500CFC}"/>
          </ac:cxnSpMkLst>
        </pc:cxnChg>
        <pc:cxnChg chg="add mod">
          <ac:chgData name="Didomizio, Matthew" userId="c0cfbffd-6e98-458d-af82-e3de0ebe1e15" providerId="ADAL" clId="{0CAB2C72-7C39-46EA-8C84-9B927B67924D}" dt="2024-02-04T17:51:39.581" v="4436" actId="1076"/>
          <ac:cxnSpMkLst>
            <pc:docMk/>
            <pc:sldMk cId="2558130412" sldId="256"/>
            <ac:cxnSpMk id="26" creationId="{4817AB9F-659A-5CB2-B350-167DBBD06D10}"/>
          </ac:cxnSpMkLst>
        </pc:cxnChg>
        <pc:cxnChg chg="add mod">
          <ac:chgData name="Didomizio, Matthew" userId="c0cfbffd-6e98-458d-af82-e3de0ebe1e15" providerId="ADAL" clId="{0CAB2C72-7C39-46EA-8C84-9B927B67924D}" dt="2024-02-04T17:51:39.581" v="4436" actId="1076"/>
          <ac:cxnSpMkLst>
            <pc:docMk/>
            <pc:sldMk cId="2558130412" sldId="256"/>
            <ac:cxnSpMk id="28" creationId="{843C8C96-CE7F-275F-E7CB-F774F0C6DBE5}"/>
          </ac:cxnSpMkLst>
        </pc:cxnChg>
        <pc:cxnChg chg="add mod">
          <ac:chgData name="Didomizio, Matthew" userId="c0cfbffd-6e98-458d-af82-e3de0ebe1e15" providerId="ADAL" clId="{0CAB2C72-7C39-46EA-8C84-9B927B67924D}" dt="2024-02-04T17:51:39.581" v="4436" actId="1076"/>
          <ac:cxnSpMkLst>
            <pc:docMk/>
            <pc:sldMk cId="2558130412" sldId="256"/>
            <ac:cxnSpMk id="30" creationId="{D5ACCED0-FE3B-ADD1-000D-D2E8FBBBBF01}"/>
          </ac:cxnSpMkLst>
        </pc:cxnChg>
        <pc:cxnChg chg="add mod">
          <ac:chgData name="Didomizio, Matthew" userId="c0cfbffd-6e98-458d-af82-e3de0ebe1e15" providerId="ADAL" clId="{0CAB2C72-7C39-46EA-8C84-9B927B67924D}" dt="2024-02-04T17:51:39.581" v="4436" actId="1076"/>
          <ac:cxnSpMkLst>
            <pc:docMk/>
            <pc:sldMk cId="2558130412" sldId="256"/>
            <ac:cxnSpMk id="32" creationId="{611000EA-5E29-2702-561B-C7CBEDE94BB7}"/>
          </ac:cxnSpMkLst>
        </pc:cxnChg>
        <pc:cxnChg chg="add mod">
          <ac:chgData name="Didomizio, Matthew" userId="c0cfbffd-6e98-458d-af82-e3de0ebe1e15" providerId="ADAL" clId="{0CAB2C72-7C39-46EA-8C84-9B927B67924D}" dt="2024-02-04T17:51:39.581" v="4436" actId="1076"/>
          <ac:cxnSpMkLst>
            <pc:docMk/>
            <pc:sldMk cId="2558130412" sldId="256"/>
            <ac:cxnSpMk id="34" creationId="{501C7F94-0F61-3967-B94D-1846BE0C237C}"/>
          </ac:cxnSpMkLst>
        </pc:cxnChg>
      </pc:sldChg>
      <pc:sldChg chg="delSp modSp add del mod">
        <pc:chgData name="Didomizio, Matthew" userId="c0cfbffd-6e98-458d-af82-e3de0ebe1e15" providerId="ADAL" clId="{0CAB2C72-7C39-46EA-8C84-9B927B67924D}" dt="2024-02-04T17:41:56.985" v="4170" actId="47"/>
        <pc:sldMkLst>
          <pc:docMk/>
          <pc:sldMk cId="1520908916" sldId="257"/>
        </pc:sldMkLst>
        <pc:spChg chg="del">
          <ac:chgData name="Didomizio, Matthew" userId="c0cfbffd-6e98-458d-af82-e3de0ebe1e15" providerId="ADAL" clId="{0CAB2C72-7C39-46EA-8C84-9B927B67924D}" dt="2024-02-04T16:13:13.774" v="1741" actId="478"/>
          <ac:spMkLst>
            <pc:docMk/>
            <pc:sldMk cId="1520908916" sldId="257"/>
            <ac:spMk id="4" creationId="{E1C0A00C-1D2B-22D0-D6B0-B12908BE10B7}"/>
          </ac:spMkLst>
        </pc:spChg>
        <pc:spChg chg="del mod">
          <ac:chgData name="Didomizio, Matthew" userId="c0cfbffd-6e98-458d-af82-e3de0ebe1e15" providerId="ADAL" clId="{0CAB2C72-7C39-46EA-8C84-9B927B67924D}" dt="2024-02-04T16:13:12.809" v="1740" actId="478"/>
          <ac:spMkLst>
            <pc:docMk/>
            <pc:sldMk cId="1520908916" sldId="257"/>
            <ac:spMk id="5" creationId="{F849D874-7F3F-A8A2-635B-E805AC4097D6}"/>
          </ac:spMkLst>
        </pc:spChg>
        <pc:spChg chg="mod">
          <ac:chgData name="Didomizio, Matthew" userId="c0cfbffd-6e98-458d-af82-e3de0ebe1e15" providerId="ADAL" clId="{0CAB2C72-7C39-46EA-8C84-9B927B67924D}" dt="2024-02-04T16:13:20.891" v="1743" actId="14100"/>
          <ac:spMkLst>
            <pc:docMk/>
            <pc:sldMk cId="1520908916" sldId="257"/>
            <ac:spMk id="6" creationId="{EAFBDBD0-F4B5-D805-EA62-49967C6DB098}"/>
          </ac:spMkLst>
        </pc:spChg>
        <pc:spChg chg="del mod">
          <ac:chgData name="Didomizio, Matthew" userId="c0cfbffd-6e98-458d-af82-e3de0ebe1e15" providerId="ADAL" clId="{0CAB2C72-7C39-46EA-8C84-9B927B67924D}" dt="2024-02-04T16:13:11.881" v="1739" actId="478"/>
          <ac:spMkLst>
            <pc:docMk/>
            <pc:sldMk cId="1520908916" sldId="257"/>
            <ac:spMk id="8" creationId="{9DB22FB3-1955-EC30-59FC-D5A0EF450ED8}"/>
          </ac:spMkLst>
        </pc:spChg>
        <pc:spChg chg="del">
          <ac:chgData name="Didomizio, Matthew" userId="c0cfbffd-6e98-458d-af82-e3de0ebe1e15" providerId="ADAL" clId="{0CAB2C72-7C39-46EA-8C84-9B927B67924D}" dt="2024-02-04T16:13:09.190" v="1736" actId="478"/>
          <ac:spMkLst>
            <pc:docMk/>
            <pc:sldMk cId="1520908916" sldId="257"/>
            <ac:spMk id="9" creationId="{2E12CE53-E98E-8DC8-D285-0B289A3344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0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3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CA0D-8633-4A64-9E70-5F416FBEB031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CD44-3B0A-4051-84E6-68CF2FD8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C0A00C-1D2B-22D0-D6B0-B12908BE10B7}"/>
              </a:ext>
            </a:extLst>
          </p:cNvPr>
          <p:cNvSpPr/>
          <p:nvPr/>
        </p:nvSpPr>
        <p:spPr>
          <a:xfrm>
            <a:off x="1014089" y="996456"/>
            <a:ext cx="1699623" cy="902523"/>
          </a:xfrm>
          <a:prstGeom prst="roundRect">
            <a:avLst/>
          </a:prstGeom>
          <a:solidFill>
            <a:srgbClr val="0000FF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Environment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49D874-7F3F-A8A2-635B-E805AC4097D6}"/>
              </a:ext>
            </a:extLst>
          </p:cNvPr>
          <p:cNvSpPr/>
          <p:nvPr/>
        </p:nvSpPr>
        <p:spPr>
          <a:xfrm>
            <a:off x="1014090" y="5312988"/>
            <a:ext cx="1699623" cy="902523"/>
          </a:xfrm>
          <a:prstGeom prst="roundRect">
            <a:avLst/>
          </a:prstGeom>
          <a:solidFill>
            <a:srgbClr val="0000FF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Refinement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B22FB3-1955-EC30-59FC-D5A0EF450ED8}"/>
              </a:ext>
            </a:extLst>
          </p:cNvPr>
          <p:cNvSpPr/>
          <p:nvPr/>
        </p:nvSpPr>
        <p:spPr>
          <a:xfrm>
            <a:off x="1014090" y="2963564"/>
            <a:ext cx="1699623" cy="902523"/>
          </a:xfrm>
          <a:prstGeom prst="roundRect">
            <a:avLst/>
          </a:prstGeom>
          <a:solidFill>
            <a:srgbClr val="0000FF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IR Binaries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12CE53-E98E-8DC8-D285-0B289A3344DD}"/>
              </a:ext>
            </a:extLst>
          </p:cNvPr>
          <p:cNvSpPr/>
          <p:nvPr/>
        </p:nvSpPr>
        <p:spPr>
          <a:xfrm>
            <a:off x="9295745" y="5219006"/>
            <a:ext cx="3016362" cy="1090484"/>
          </a:xfrm>
          <a:prstGeom prst="roundRect">
            <a:avLst>
              <a:gd name="adj" fmla="val 6423"/>
            </a:avLst>
          </a:prstGeom>
          <a:solidFill>
            <a:srgbClr val="FFFF66">
              <a:alpha val="2470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FEATURE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to process “full field” or “subsample”, where user provides the target dx and dy. Then the array put forward for subsequent processing is much smaller.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F5D559-9A05-8743-2D3F-CC0EF78A8C68}"/>
              </a:ext>
            </a:extLst>
          </p:cNvPr>
          <p:cNvSpPr/>
          <p:nvPr/>
        </p:nvSpPr>
        <p:spPr>
          <a:xfrm>
            <a:off x="3026751" y="4866326"/>
            <a:ext cx="6030096" cy="1795847"/>
          </a:xfrm>
          <a:prstGeom prst="roundRect">
            <a:avLst>
              <a:gd name="adj" fmla="val 5994"/>
            </a:avLst>
          </a:prstGeom>
          <a:solidFill>
            <a:srgbClr val="00CC00">
              <a:alpha val="2470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RECTIFY, CROP, AND DESAMPLE IR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“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image_rectify_crop.p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 the source and destination directories.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 the format of the IR data and the clock times of the first and last IR frames.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to process “all files” or “every nth file”, where user provides “n”.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 the time vector based on the file type: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time of each IR frame is available (e.g., FLIR_HEAD) then calculate dt between each file.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Otherwise, calculate dt from the clock times of the first and last IR frames 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(see example file)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Save the time vector in the h5 file for subsequent IHT.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 with processing. Rectified/cropped temperature fields will be saved as an h5 file.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5F435-491F-92CF-AFBD-851107F52C7C}"/>
              </a:ext>
            </a:extLst>
          </p:cNvPr>
          <p:cNvSpPr/>
          <p:nvPr/>
        </p:nvSpPr>
        <p:spPr>
          <a:xfrm>
            <a:off x="7826329" y="2731083"/>
            <a:ext cx="4485778" cy="1367482"/>
          </a:xfrm>
          <a:prstGeom prst="roundRect">
            <a:avLst>
              <a:gd name="adj" fmla="val 5994"/>
            </a:avLst>
          </a:prstGeom>
          <a:solidFill>
            <a:srgbClr val="00CC00">
              <a:alpha val="2470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IR BINARIES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FLIR or IRBIS software, export the image sequence to CSV.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CSV file “info.csv” to document the following: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 of the IR binary (IRB, FLIR, FLIR_HEAD).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 times associated with the first and last IR frames.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 parameters (emissivity, reflected temperature, ambient temperature and humidity, object-camera spacing).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7BDDF8-4AF1-042C-3EC8-DD9A84CD9D83}"/>
              </a:ext>
            </a:extLst>
          </p:cNvPr>
          <p:cNvSpPr/>
          <p:nvPr/>
        </p:nvSpPr>
        <p:spPr>
          <a:xfrm>
            <a:off x="3026751" y="2731083"/>
            <a:ext cx="4522572" cy="1367482"/>
          </a:xfrm>
          <a:prstGeom prst="roundRect">
            <a:avLst>
              <a:gd name="adj" fmla="val 8154"/>
            </a:avLst>
          </a:prstGeom>
          <a:solidFill>
            <a:srgbClr val="00CC00">
              <a:alpha val="2470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DIRECTORY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the following directory structure: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/info.csv – IR processing information.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/IR_BIN/ -- IR binary files recorded with FLIR or IRBIS software.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/IR_CSV – Temperature from the entire camera field (CSV format).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/TEMP – Cropped and rectified temperature data (CSV or h5 format).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/IHT – Heat flux and temperature data (h5 format).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F268A6-E466-E259-67F1-AE80444FF181}"/>
              </a:ext>
            </a:extLst>
          </p:cNvPr>
          <p:cNvSpPr/>
          <p:nvPr/>
        </p:nvSpPr>
        <p:spPr>
          <a:xfrm>
            <a:off x="3026751" y="7425333"/>
            <a:ext cx="4762784" cy="1367481"/>
          </a:xfrm>
          <a:prstGeom prst="roundRect">
            <a:avLst>
              <a:gd name="adj" fmla="val 5994"/>
            </a:avLst>
          </a:prstGeom>
          <a:solidFill>
            <a:srgbClr val="00CC00">
              <a:alpha val="2470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INVERSE HEAT TRANSFER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“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GUI_IHT.py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 the source and destination directories, along with other options.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 the length and width of the processing domain (i.e., the wall area).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“Apply Inverse Model to Files”.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h5 file containing all data needed for subsequent analysis.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E83DFC-FE9C-8FB0-404A-07018C792D1A}"/>
              </a:ext>
            </a:extLst>
          </p:cNvPr>
          <p:cNvSpPr/>
          <p:nvPr/>
        </p:nvSpPr>
        <p:spPr>
          <a:xfrm>
            <a:off x="3026751" y="996456"/>
            <a:ext cx="2982096" cy="902523"/>
          </a:xfrm>
          <a:prstGeom prst="roundRect">
            <a:avLst>
              <a:gd name="adj" fmla="val 13442"/>
            </a:avLst>
          </a:prstGeom>
          <a:solidFill>
            <a:srgbClr val="00CC00">
              <a:alpha val="2470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python (Anaconda).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 the “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infrared_tools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repository.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576D57-1075-F872-CE59-AE2DA798B267}"/>
              </a:ext>
            </a:extLst>
          </p:cNvPr>
          <p:cNvSpPr/>
          <p:nvPr/>
        </p:nvSpPr>
        <p:spPr>
          <a:xfrm>
            <a:off x="6267508" y="996454"/>
            <a:ext cx="2789339" cy="902524"/>
          </a:xfrm>
          <a:prstGeom prst="roundRect">
            <a:avLst>
              <a:gd name="adj" fmla="val 8154"/>
            </a:avLst>
          </a:prstGeom>
          <a:solidFill>
            <a:srgbClr val="00CC00">
              <a:alpha val="2470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DEPENDENCIES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anaconda prompt: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pip install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opencv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-python</a:t>
            </a:r>
          </a:p>
          <a:p>
            <a:pPr marL="346075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pip install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ffmpeg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-python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AC54BD-8747-D5CB-788B-B3178AAEE14B}"/>
              </a:ext>
            </a:extLst>
          </p:cNvPr>
          <p:cNvSpPr/>
          <p:nvPr/>
        </p:nvSpPr>
        <p:spPr>
          <a:xfrm>
            <a:off x="1014088" y="7657812"/>
            <a:ext cx="1699623" cy="902523"/>
          </a:xfrm>
          <a:prstGeom prst="roundRect">
            <a:avLst/>
          </a:prstGeom>
          <a:solidFill>
            <a:srgbClr val="0000FF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Heat Transfer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95ACCC-B3F2-4EBE-67E1-3ECDE62B2630}"/>
              </a:ext>
            </a:extLst>
          </p:cNvPr>
          <p:cNvSpPr/>
          <p:nvPr/>
        </p:nvSpPr>
        <p:spPr>
          <a:xfrm>
            <a:off x="7990049" y="7778013"/>
            <a:ext cx="2549609" cy="662118"/>
          </a:xfrm>
          <a:prstGeom prst="roundRect">
            <a:avLst>
              <a:gd name="adj" fmla="val 5994"/>
            </a:avLst>
          </a:prstGeom>
          <a:solidFill>
            <a:srgbClr val="00CC00">
              <a:alpha val="2470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50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FIGURES AND VIDEOS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D91D46-B1FE-AFA4-27C6-A1AA18D598A4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2713711" y="1447717"/>
            <a:ext cx="313040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437CE8-45D2-DE0B-CA40-4ECB75E09550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713713" y="3414825"/>
            <a:ext cx="313039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B3349E-0017-E6FD-A76A-4B92C6500CF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713713" y="5764249"/>
            <a:ext cx="313039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17AB9F-659A-5CB2-B350-167DBBD06D10}"/>
              </a:ext>
            </a:extLst>
          </p:cNvPr>
          <p:cNvCxnSpPr>
            <a:cxnSpLocks/>
          </p:cNvCxnSpPr>
          <p:nvPr/>
        </p:nvCxnSpPr>
        <p:spPr>
          <a:xfrm>
            <a:off x="2713711" y="8097052"/>
            <a:ext cx="313041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C8C96-CE7F-275F-E7CB-F774F0C6DBE5}"/>
              </a:ext>
            </a:extLst>
          </p:cNvPr>
          <p:cNvCxnSpPr>
            <a:cxnSpLocks/>
          </p:cNvCxnSpPr>
          <p:nvPr/>
        </p:nvCxnSpPr>
        <p:spPr>
          <a:xfrm flipV="1">
            <a:off x="7789536" y="8109073"/>
            <a:ext cx="200513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ACCED0-FE3B-ADD1-000D-D2E8FBBBBF01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056847" y="5764249"/>
            <a:ext cx="238898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1000EA-5E29-2702-561B-C7CBEDE94BB7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7549323" y="3414824"/>
            <a:ext cx="277006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1C7F94-0F61-3967-B94D-1846BE0C237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08847" y="1447717"/>
            <a:ext cx="258660" cy="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13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487</TotalTime>
  <Words>445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Didomizio, Matthew</dc:creator>
  <cp:lastModifiedBy>IR Computer</cp:lastModifiedBy>
  <cp:revision>4</cp:revision>
  <dcterms:created xsi:type="dcterms:W3CDTF">2024-02-04T15:41:52Z</dcterms:created>
  <dcterms:modified xsi:type="dcterms:W3CDTF">2024-02-05T19:25:14Z</dcterms:modified>
</cp:coreProperties>
</file>