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Fresc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jAsTmiUpmebSAs4UehKMbvTs5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1875" y="0"/>
            <a:ext cx="5482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-16125" y="-5375"/>
            <a:ext cx="3678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0075" y="370850"/>
            <a:ext cx="3482700" cy="3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000000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 dirty="0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APRESENTAÇÃO DO PROJETO </a:t>
            </a:r>
            <a:endParaRPr sz="2500" b="1" i="0" u="none" strike="noStrike" cap="none" dirty="0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171" y="2418600"/>
            <a:ext cx="3123425" cy="18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36" y="4166504"/>
            <a:ext cx="1336978" cy="743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2120272" y="322475"/>
            <a:ext cx="3837600" cy="983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85975" y="527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 smtClean="0">
                <a:solidFill>
                  <a:srgbClr val="FFFFFF"/>
                </a:solidFill>
                <a:latin typeface="Fresca"/>
                <a:ea typeface="Fresca"/>
                <a:cs typeface="Fresca"/>
                <a:sym typeface="Fresca"/>
              </a:rPr>
              <a:t>                         O QUE </a:t>
            </a:r>
            <a:r>
              <a:rPr lang="en" b="1" dirty="0">
                <a:solidFill>
                  <a:srgbClr val="FFFFFF"/>
                </a:solidFill>
                <a:latin typeface="Fresca"/>
                <a:ea typeface="Fresca"/>
                <a:cs typeface="Fresca"/>
                <a:sym typeface="Fresca"/>
              </a:rPr>
              <a:t>É O SUPERAUTOR?</a:t>
            </a:r>
            <a:endParaRPr b="1" dirty="0">
              <a:solidFill>
                <a:srgbClr val="FFFFFF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951825" y="1886586"/>
            <a:ext cx="4788900" cy="27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Neste projeto, seu filho vai escrever e ilustrar uma história </a:t>
            </a:r>
            <a:r>
              <a:rPr lang="en" sz="3000" b="1" i="0" u="none" strike="noStrike" cap="none" dirty="0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criada por ele mesmo!!!</a:t>
            </a:r>
            <a:endParaRPr sz="3000" b="1" i="0" u="none" strike="noStrike" cap="none" dirty="0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54" y="3777620"/>
            <a:ext cx="1336978" cy="743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DD80"/>
          </a:solidFill>
          <a:ln w="9525" cap="flat" cmpd="sng">
            <a:solidFill>
              <a:srgbClr val="FFDC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4500" y="0"/>
            <a:ext cx="3461324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840" y="0"/>
            <a:ext cx="377332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1" y="319717"/>
            <a:ext cx="1336978" cy="743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body" idx="1"/>
          </p:nvPr>
        </p:nvSpPr>
        <p:spPr>
          <a:xfrm>
            <a:off x="3386000" y="725575"/>
            <a:ext cx="5677500" cy="3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Fresca"/>
                <a:ea typeface="Fresca"/>
                <a:cs typeface="Fresca"/>
                <a:sym typeface="Fresca"/>
              </a:rPr>
              <a:t>O </a:t>
            </a:r>
            <a:r>
              <a:rPr lang="en" sz="2000" b="1">
                <a:latin typeface="Fresca"/>
                <a:ea typeface="Fresca"/>
                <a:cs typeface="Fresca"/>
                <a:sym typeface="Fresca"/>
              </a:rPr>
              <a:t>SUPERAUTOR </a:t>
            </a:r>
            <a:r>
              <a:rPr lang="en" sz="2000">
                <a:latin typeface="Fresca"/>
                <a:ea typeface="Fresca"/>
                <a:cs typeface="Fresca"/>
                <a:sym typeface="Fresca"/>
              </a:rPr>
              <a:t>oferece uma </a:t>
            </a:r>
            <a:r>
              <a:rPr lang="en" sz="2000" b="1">
                <a:latin typeface="Fresca"/>
                <a:ea typeface="Fresca"/>
                <a:cs typeface="Fresca"/>
                <a:sym typeface="Fresca"/>
              </a:rPr>
              <a:t>plataforma completa</a:t>
            </a:r>
            <a:r>
              <a:rPr lang="en" sz="2000">
                <a:latin typeface="Fresca"/>
                <a:ea typeface="Fresca"/>
                <a:cs typeface="Fresca"/>
                <a:sym typeface="Fresca"/>
              </a:rPr>
              <a:t> com tudo que os professores precisam para realizar o projeto com os alunos em sala de aula.</a:t>
            </a:r>
            <a:endParaRPr sz="2000">
              <a:latin typeface="Fresca"/>
              <a:ea typeface="Fresca"/>
              <a:cs typeface="Fresca"/>
              <a:sym typeface="Fresc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Fresca"/>
                <a:ea typeface="Fresca"/>
                <a:cs typeface="Fresca"/>
                <a:sym typeface="Fresca"/>
              </a:rPr>
              <a:t>Depois de escritos e desenhados, </a:t>
            </a:r>
            <a:r>
              <a:rPr lang="en" sz="2000" b="1">
                <a:latin typeface="Fresca"/>
                <a:ea typeface="Fresca"/>
                <a:cs typeface="Fresca"/>
                <a:sym typeface="Fresca"/>
              </a:rPr>
              <a:t>os livros são confeccionados por nós e </a:t>
            </a:r>
            <a:r>
              <a:rPr lang="en" sz="2000" b="1" u="sng">
                <a:latin typeface="Fresca"/>
                <a:ea typeface="Fresca"/>
                <a:cs typeface="Fresca"/>
                <a:sym typeface="Fresca"/>
              </a:rPr>
              <a:t>enviados para a escola!</a:t>
            </a:r>
            <a:endParaRPr sz="2000" b="1" u="sng">
              <a:latin typeface="Fresca"/>
              <a:ea typeface="Fresca"/>
              <a:cs typeface="Fresca"/>
              <a:sym typeface="Fresc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000">
                <a:latin typeface="Fresca"/>
                <a:ea typeface="Fresca"/>
                <a:cs typeface="Fresca"/>
                <a:sym typeface="Fresca"/>
              </a:rPr>
              <a:t>Ao final de todo o processo de produção dos livros, a escola realiza um </a:t>
            </a:r>
            <a:r>
              <a:rPr lang="en" sz="2000" b="1">
                <a:latin typeface="Fresca"/>
                <a:ea typeface="Fresca"/>
                <a:cs typeface="Fresca"/>
                <a:sym typeface="Fresca"/>
              </a:rPr>
              <a:t>evento de autógrafos</a:t>
            </a:r>
            <a:r>
              <a:rPr lang="en" sz="2000">
                <a:latin typeface="Fresca"/>
                <a:ea typeface="Fresca"/>
                <a:cs typeface="Fresca"/>
                <a:sym typeface="Fresca"/>
              </a:rPr>
              <a:t> para lançar os livros e protagonizar os nossos SUPERAUTORES!</a:t>
            </a:r>
            <a:endParaRPr sz="2000">
              <a:latin typeface="Fresca"/>
              <a:ea typeface="Fresca"/>
              <a:cs typeface="Fresca"/>
              <a:sym typeface="Fresca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-16125" y="0"/>
            <a:ext cx="1999200" cy="515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-310"/>
          <a:stretch/>
        </p:blipFill>
        <p:spPr>
          <a:xfrm>
            <a:off x="-16125" y="0"/>
            <a:ext cx="3095774" cy="515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78" y="4197017"/>
            <a:ext cx="1336978" cy="743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0300" y="0"/>
            <a:ext cx="3143699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"/>
          <p:cNvSpPr/>
          <p:nvPr/>
        </p:nvSpPr>
        <p:spPr>
          <a:xfrm>
            <a:off x="0" y="229200"/>
            <a:ext cx="5431800" cy="971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1"/>
          </p:nvPr>
        </p:nvSpPr>
        <p:spPr>
          <a:xfrm>
            <a:off x="145125" y="283300"/>
            <a:ext cx="5788500" cy="43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b="1">
                <a:solidFill>
                  <a:srgbClr val="FFFFFF"/>
                </a:solidFill>
                <a:latin typeface="Fresca"/>
                <a:ea typeface="Fresca"/>
                <a:cs typeface="Fresca"/>
                <a:sym typeface="Fresca"/>
              </a:rPr>
              <a:t>OS PAIS FICAM COM UM PAPEL MUITO IMPORTANTE NO PROJETO. NO PORTAL ELES:  </a:t>
            </a:r>
            <a:endParaRPr sz="2000" b="1">
              <a:solidFill>
                <a:srgbClr val="FFFFFF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Fresca"/>
              <a:buAutoNum type="arabicPeriod"/>
            </a:pPr>
            <a:r>
              <a:rPr lang="en" sz="2000" b="1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Escrevem a biografia do autor</a:t>
            </a:r>
            <a:r>
              <a:rPr lang="en" sz="2000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. Nesta parte, você contará um pouco sobre como é o seu filho e apresentará ele para o mundo!</a:t>
            </a:r>
            <a:endParaRPr sz="2000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 </a:t>
            </a:r>
            <a:endParaRPr sz="2000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Fresca"/>
              <a:buAutoNum type="arabicPeriod"/>
            </a:pPr>
            <a:r>
              <a:rPr lang="en" sz="2000" b="1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Escolhem uma foto</a:t>
            </a:r>
            <a:r>
              <a:rPr lang="en" sz="2000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 que o represente bem para colocar no livro.</a:t>
            </a:r>
            <a:endParaRPr sz="2000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Fresca"/>
              <a:buAutoNum type="arabicPeriod"/>
            </a:pPr>
            <a:r>
              <a:rPr lang="en" sz="2000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E por fim, o mais importante: Convidam os amigos e familiares a </a:t>
            </a:r>
            <a:r>
              <a:rPr lang="en" sz="2000" b="1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comprarem os livros</a:t>
            </a:r>
            <a:r>
              <a:rPr lang="en" sz="2000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 do seu autor para o </a:t>
            </a:r>
            <a:r>
              <a:rPr lang="en" sz="2000" b="1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SUPER DIA DE AUTÓGRAFOS! </a:t>
            </a:r>
            <a:r>
              <a:rPr lang="en" sz="2000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 </a:t>
            </a:r>
            <a:endParaRPr sz="2000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44" y="51128"/>
            <a:ext cx="834749" cy="464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>
            <a:off x="3627900" y="200375"/>
            <a:ext cx="5516100" cy="12324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3504275" y="177500"/>
            <a:ext cx="54195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FF"/>
                </a:solidFill>
                <a:latin typeface="Fresca"/>
                <a:ea typeface="Fresca"/>
                <a:cs typeface="Fresca"/>
                <a:sym typeface="Fresca"/>
              </a:rPr>
              <a:t>E QUER SABER QUAL É A TAREFA MAIS IMPORTANTE DOS PAIS NESTE PROJETO?</a:t>
            </a:r>
            <a:endParaRPr b="1">
              <a:solidFill>
                <a:srgbClr val="FFFFFF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34900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0500" y="1674775"/>
            <a:ext cx="4530799" cy="339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02" y="200375"/>
            <a:ext cx="626912" cy="34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0" y="332150"/>
            <a:ext cx="2304900" cy="1093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FF"/>
                </a:solidFill>
                <a:latin typeface="Fresca"/>
                <a:ea typeface="Fresca"/>
                <a:cs typeface="Fresca"/>
                <a:sym typeface="Fresca"/>
              </a:rPr>
              <a:t>SUPER EVENTO DE AUTÓGRAFOS</a:t>
            </a:r>
            <a:endParaRPr b="1">
              <a:solidFill>
                <a:srgbClr val="FFFFFF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6425" y="187876"/>
            <a:ext cx="4767725" cy="476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193475" y="1651525"/>
            <a:ext cx="39180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Este evento é realizado para que o </a:t>
            </a:r>
            <a:r>
              <a:rPr lang="en" sz="1600" b="1" i="0" u="none" strike="noStrike" cap="none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seu filho se sinta realizado </a:t>
            </a:r>
            <a:r>
              <a:rPr lang="en" sz="1600" b="0" i="0" u="none" strike="noStrike" cap="none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com a produção do próprio livro, isso aumenta a </a:t>
            </a:r>
            <a:r>
              <a:rPr lang="en" sz="1600" b="1" i="0" u="none" strike="noStrike" cap="none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autoestima da criança!!</a:t>
            </a:r>
            <a:r>
              <a:rPr lang="en" sz="1600" b="0" i="0" u="none" strike="noStrike" cap="none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 </a:t>
            </a:r>
            <a:endParaRPr sz="1600" b="0" i="0" u="none" strike="noStrike" cap="none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Imagine o orgulho e o sentimento de capacidade que ele vai sentir enquanto estiver</a:t>
            </a:r>
            <a:r>
              <a:rPr lang="en" sz="1600" b="1" i="0" u="none" strike="noStrike" cap="none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 autografando e presenteando os familiares com o livro</a:t>
            </a:r>
            <a:r>
              <a:rPr lang="en" sz="1600" b="0" i="0" u="none" strike="noStrike" cap="none">
                <a:solidFill>
                  <a:srgbClr val="666666"/>
                </a:solidFill>
                <a:latin typeface="Fresca"/>
                <a:ea typeface="Fresca"/>
                <a:cs typeface="Fresca"/>
                <a:sym typeface="Fresca"/>
              </a:rPr>
              <a:t> que ele mesmo escreveu e ilustrou!!! Pare pra pensar quão lindo e encantador será esse momento...</a:t>
            </a:r>
            <a:endParaRPr sz="1600" b="0" i="0" u="none" strike="noStrike" cap="none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66666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54" y="4397331"/>
            <a:ext cx="976859" cy="543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450" y="517950"/>
            <a:ext cx="8223173" cy="4625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0" y="235400"/>
            <a:ext cx="3731700" cy="572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FF"/>
                </a:solidFill>
                <a:latin typeface="Fresca"/>
                <a:ea typeface="Fresca"/>
                <a:cs typeface="Fresca"/>
                <a:sym typeface="Fresca"/>
              </a:rPr>
              <a:t>RESULTADOS DO PROJETO</a:t>
            </a:r>
            <a:endParaRPr b="1">
              <a:solidFill>
                <a:srgbClr val="FFFFFF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68" y="3798641"/>
            <a:ext cx="1336978" cy="743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618600" y="841775"/>
            <a:ext cx="7906800" cy="29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5000">
                <a:solidFill>
                  <a:srgbClr val="434343"/>
                </a:solidFill>
                <a:latin typeface="Fresca"/>
                <a:ea typeface="Fresca"/>
                <a:cs typeface="Fresca"/>
                <a:sym typeface="Fresca"/>
              </a:rPr>
              <a:t>E aí, vamos transformar a vida das nossas crianças juntos?</a:t>
            </a:r>
            <a:endParaRPr sz="5000">
              <a:solidFill>
                <a:srgbClr val="434343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084" y="2712111"/>
            <a:ext cx="2837976" cy="16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0"/>
          <p:cNvSpPr txBox="1"/>
          <p:nvPr/>
        </p:nvSpPr>
        <p:spPr>
          <a:xfrm>
            <a:off x="3102875" y="4430675"/>
            <a:ext cx="30468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resca"/>
                <a:ea typeface="Fresca"/>
                <a:cs typeface="Fresca"/>
                <a:sym typeface="Fresca"/>
              </a:rPr>
              <a:t>www.superautor.com.br</a:t>
            </a:r>
            <a:endParaRPr sz="2000" b="1" i="0" u="none" strike="noStrike" cap="none">
              <a:solidFill>
                <a:srgbClr val="000000"/>
              </a:solidFill>
              <a:latin typeface="Fresca"/>
              <a:ea typeface="Fresca"/>
              <a:cs typeface="Fresca"/>
              <a:sym typeface="Fresc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65" y="2900855"/>
            <a:ext cx="2149342" cy="1195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277</Words>
  <Application>Microsoft Office PowerPoint</Application>
  <PresentationFormat>Apresentação na tela (16:9)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Fresca</vt:lpstr>
      <vt:lpstr>Arial</vt:lpstr>
      <vt:lpstr>Simple Light</vt:lpstr>
      <vt:lpstr>Apresentação do PowerPoint</vt:lpstr>
      <vt:lpstr>                         O QUE É O SUPERAUTOR?</vt:lpstr>
      <vt:lpstr>Apresentação do PowerPoint</vt:lpstr>
      <vt:lpstr>Apresentação do PowerPoint</vt:lpstr>
      <vt:lpstr>Apresentação do PowerPoint</vt:lpstr>
      <vt:lpstr>E QUER SABER QUAL É A TAREFA MAIS IMPORTANTE DOS PAIS NESTE PROJETO?</vt:lpstr>
      <vt:lpstr>SUPER EVENTO DE AUTÓGRAFOS</vt:lpstr>
      <vt:lpstr>RESULTADOS DO PROJETO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MIQUELETTI SANCHES</dc:creator>
  <cp:lastModifiedBy>ANA PAULA MIQUELETTI SANCHES</cp:lastModifiedBy>
  <cp:revision>2</cp:revision>
  <dcterms:modified xsi:type="dcterms:W3CDTF">2020-03-25T17:44:20Z</dcterms:modified>
</cp:coreProperties>
</file>