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3"/>
  </p:notesMasterIdLst>
  <p:sldIdLst>
    <p:sldId id="256" r:id="rId5"/>
    <p:sldId id="257" r:id="rId6"/>
    <p:sldId id="279" r:id="rId7"/>
    <p:sldId id="258" r:id="rId8"/>
    <p:sldId id="259" r:id="rId9"/>
    <p:sldId id="260" r:id="rId10"/>
    <p:sldId id="261" r:id="rId11"/>
    <p:sldId id="274" r:id="rId12"/>
    <p:sldId id="277" r:id="rId13"/>
    <p:sldId id="265" r:id="rId14"/>
    <p:sldId id="273" r:id="rId15"/>
    <p:sldId id="266" r:id="rId16"/>
    <p:sldId id="268" r:id="rId17"/>
    <p:sldId id="269" r:id="rId18"/>
    <p:sldId id="270" r:id="rId19"/>
    <p:sldId id="275" r:id="rId20"/>
    <p:sldId id="271"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948" autoAdjust="0"/>
  </p:normalViewPr>
  <p:slideViewPr>
    <p:cSldViewPr snapToGrid="0">
      <p:cViewPr varScale="1">
        <p:scale>
          <a:sx n="69" d="100"/>
          <a:sy n="69" d="100"/>
        </p:scale>
        <p:origin x="78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noorbaiust18@gmail.com" userId="dc733dc627ad82fc" providerId="LiveId" clId="{8F09243E-87E0-42E8-A499-8E126835D1DB}"/>
    <pc:docChg chg="undo redo custSel addSld delSld modSld">
      <pc:chgData name="marianoorbaiust18@gmail.com" userId="dc733dc627ad82fc" providerId="LiveId" clId="{8F09243E-87E0-42E8-A499-8E126835D1DB}" dt="2021-04-30T16:38:40.246" v="1372" actId="20577"/>
      <pc:docMkLst>
        <pc:docMk/>
      </pc:docMkLst>
      <pc:sldChg chg="modSp mod">
        <pc:chgData name="marianoorbaiust18@gmail.com" userId="dc733dc627ad82fc" providerId="LiveId" clId="{8F09243E-87E0-42E8-A499-8E126835D1DB}" dt="2021-04-30T14:20:18.828" v="1367" actId="207"/>
        <pc:sldMkLst>
          <pc:docMk/>
          <pc:sldMk cId="2194233190" sldId="257"/>
        </pc:sldMkLst>
        <pc:spChg chg="mod">
          <ac:chgData name="marianoorbaiust18@gmail.com" userId="dc733dc627ad82fc" providerId="LiveId" clId="{8F09243E-87E0-42E8-A499-8E126835D1DB}" dt="2021-04-28T15:34:07.056" v="1098" actId="113"/>
          <ac:spMkLst>
            <pc:docMk/>
            <pc:sldMk cId="2194233190" sldId="257"/>
            <ac:spMk id="2" creationId="{A389EA88-8D83-4F3F-A4C1-4B16E2377F9E}"/>
          </ac:spMkLst>
        </pc:spChg>
        <pc:spChg chg="mod">
          <ac:chgData name="marianoorbaiust18@gmail.com" userId="dc733dc627ad82fc" providerId="LiveId" clId="{8F09243E-87E0-42E8-A499-8E126835D1DB}" dt="2021-04-30T14:20:18.828" v="1367" actId="207"/>
          <ac:spMkLst>
            <pc:docMk/>
            <pc:sldMk cId="2194233190" sldId="257"/>
            <ac:spMk id="3" creationId="{9F541FAF-730D-47FE-9638-C05616C31320}"/>
          </ac:spMkLst>
        </pc:spChg>
      </pc:sldChg>
      <pc:sldChg chg="modSp mod">
        <pc:chgData name="marianoorbaiust18@gmail.com" userId="dc733dc627ad82fc" providerId="LiveId" clId="{8F09243E-87E0-42E8-A499-8E126835D1DB}" dt="2021-04-28T15:34:12.502" v="1099" actId="113"/>
        <pc:sldMkLst>
          <pc:docMk/>
          <pc:sldMk cId="4229539230" sldId="258"/>
        </pc:sldMkLst>
        <pc:spChg chg="mod">
          <ac:chgData name="marianoorbaiust18@gmail.com" userId="dc733dc627ad82fc" providerId="LiveId" clId="{8F09243E-87E0-42E8-A499-8E126835D1DB}" dt="2021-04-28T15:34:12.502" v="1099" actId="113"/>
          <ac:spMkLst>
            <pc:docMk/>
            <pc:sldMk cId="4229539230" sldId="258"/>
            <ac:spMk id="2" creationId="{A389EA88-8D83-4F3F-A4C1-4B16E2377F9E}"/>
          </ac:spMkLst>
        </pc:spChg>
        <pc:spChg chg="mod">
          <ac:chgData name="marianoorbaiust18@gmail.com" userId="dc733dc627ad82fc" providerId="LiveId" clId="{8F09243E-87E0-42E8-A499-8E126835D1DB}" dt="2021-04-28T14:57:44.763" v="830" actId="1076"/>
          <ac:spMkLst>
            <pc:docMk/>
            <pc:sldMk cId="4229539230" sldId="258"/>
            <ac:spMk id="3" creationId="{9F541FAF-730D-47FE-9638-C05616C31320}"/>
          </ac:spMkLst>
        </pc:spChg>
        <pc:picChg chg="mod">
          <ac:chgData name="marianoorbaiust18@gmail.com" userId="dc733dc627ad82fc" providerId="LiveId" clId="{8F09243E-87E0-42E8-A499-8E126835D1DB}" dt="2021-04-28T14:58:05.675" v="834" actId="14100"/>
          <ac:picMkLst>
            <pc:docMk/>
            <pc:sldMk cId="4229539230" sldId="258"/>
            <ac:picMk id="5" creationId="{0D889AA9-8E23-47DF-A7E6-8D604FA24A87}"/>
          </ac:picMkLst>
        </pc:picChg>
        <pc:picChg chg="mod">
          <ac:chgData name="marianoorbaiust18@gmail.com" userId="dc733dc627ad82fc" providerId="LiveId" clId="{8F09243E-87E0-42E8-A499-8E126835D1DB}" dt="2021-04-28T14:57:57.211" v="832" actId="1076"/>
          <ac:picMkLst>
            <pc:docMk/>
            <pc:sldMk cId="4229539230" sldId="258"/>
            <ac:picMk id="7" creationId="{C31FC787-751A-4073-86D6-3764C0CE7004}"/>
          </ac:picMkLst>
        </pc:picChg>
      </pc:sldChg>
      <pc:sldChg chg="addSp delSp modSp mod">
        <pc:chgData name="marianoorbaiust18@gmail.com" userId="dc733dc627ad82fc" providerId="LiveId" clId="{8F09243E-87E0-42E8-A499-8E126835D1DB}" dt="2021-04-28T15:34:16.254" v="1100" actId="113"/>
        <pc:sldMkLst>
          <pc:docMk/>
          <pc:sldMk cId="277494919" sldId="259"/>
        </pc:sldMkLst>
        <pc:spChg chg="mod">
          <ac:chgData name="marianoorbaiust18@gmail.com" userId="dc733dc627ad82fc" providerId="LiveId" clId="{8F09243E-87E0-42E8-A499-8E126835D1DB}" dt="2021-04-28T15:34:16.254" v="1100" actId="113"/>
          <ac:spMkLst>
            <pc:docMk/>
            <pc:sldMk cId="277494919" sldId="259"/>
            <ac:spMk id="2" creationId="{A389EA88-8D83-4F3F-A4C1-4B16E2377F9E}"/>
          </ac:spMkLst>
        </pc:spChg>
        <pc:spChg chg="mod">
          <ac:chgData name="marianoorbaiust18@gmail.com" userId="dc733dc627ad82fc" providerId="LiveId" clId="{8F09243E-87E0-42E8-A499-8E126835D1DB}" dt="2021-04-28T15:01:38.592" v="856" actId="27636"/>
          <ac:spMkLst>
            <pc:docMk/>
            <pc:sldMk cId="277494919" sldId="259"/>
            <ac:spMk id="3" creationId="{9F541FAF-730D-47FE-9638-C05616C31320}"/>
          </ac:spMkLst>
        </pc:spChg>
        <pc:picChg chg="add mod">
          <ac:chgData name="marianoorbaiust18@gmail.com" userId="dc733dc627ad82fc" providerId="LiveId" clId="{8F09243E-87E0-42E8-A499-8E126835D1DB}" dt="2021-04-28T15:00:57.556" v="844" actId="1076"/>
          <ac:picMkLst>
            <pc:docMk/>
            <pc:sldMk cId="277494919" sldId="259"/>
            <ac:picMk id="5" creationId="{03DB1C54-70AD-4518-B3DA-6C1F99427D40}"/>
          </ac:picMkLst>
        </pc:picChg>
        <pc:picChg chg="add del mod">
          <ac:chgData name="marianoorbaiust18@gmail.com" userId="dc733dc627ad82fc" providerId="LiveId" clId="{8F09243E-87E0-42E8-A499-8E126835D1DB}" dt="2021-04-28T08:26:54.126" v="49" actId="21"/>
          <ac:picMkLst>
            <pc:docMk/>
            <pc:sldMk cId="277494919" sldId="259"/>
            <ac:picMk id="7" creationId="{389D6025-2996-4D0E-B2D5-A1C5C79BDA3E}"/>
          </ac:picMkLst>
        </pc:picChg>
      </pc:sldChg>
      <pc:sldChg chg="addSp modSp mod">
        <pc:chgData name="marianoorbaiust18@gmail.com" userId="dc733dc627ad82fc" providerId="LiveId" clId="{8F09243E-87E0-42E8-A499-8E126835D1DB}" dt="2021-04-28T15:34:34.526" v="1103" actId="113"/>
        <pc:sldMkLst>
          <pc:docMk/>
          <pc:sldMk cId="473465723" sldId="260"/>
        </pc:sldMkLst>
        <pc:spChg chg="mod">
          <ac:chgData name="marianoorbaiust18@gmail.com" userId="dc733dc627ad82fc" providerId="LiveId" clId="{8F09243E-87E0-42E8-A499-8E126835D1DB}" dt="2021-04-28T15:34:34.526" v="1103" actId="113"/>
          <ac:spMkLst>
            <pc:docMk/>
            <pc:sldMk cId="473465723" sldId="260"/>
            <ac:spMk id="2" creationId="{A389EA88-8D83-4F3F-A4C1-4B16E2377F9E}"/>
          </ac:spMkLst>
        </pc:spChg>
        <pc:spChg chg="mod">
          <ac:chgData name="marianoorbaiust18@gmail.com" userId="dc733dc627ad82fc" providerId="LiveId" clId="{8F09243E-87E0-42E8-A499-8E126835D1DB}" dt="2021-04-28T15:02:55.350" v="873" actId="20577"/>
          <ac:spMkLst>
            <pc:docMk/>
            <pc:sldMk cId="473465723" sldId="260"/>
            <ac:spMk id="3" creationId="{9F541FAF-730D-47FE-9638-C05616C31320}"/>
          </ac:spMkLst>
        </pc:spChg>
        <pc:picChg chg="add mod">
          <ac:chgData name="marianoorbaiust18@gmail.com" userId="dc733dc627ad82fc" providerId="LiveId" clId="{8F09243E-87E0-42E8-A499-8E126835D1DB}" dt="2021-04-28T15:02:43.323" v="868" actId="14100"/>
          <ac:picMkLst>
            <pc:docMk/>
            <pc:sldMk cId="473465723" sldId="260"/>
            <ac:picMk id="5" creationId="{95211FD1-01E2-4B71-ACDB-54C6CDAF0EF8}"/>
          </ac:picMkLst>
        </pc:picChg>
      </pc:sldChg>
      <pc:sldChg chg="addSp delSp modSp mod">
        <pc:chgData name="marianoorbaiust18@gmail.com" userId="dc733dc627ad82fc" providerId="LiveId" clId="{8F09243E-87E0-42E8-A499-8E126835D1DB}" dt="2021-04-28T15:34:44.058" v="1105" actId="1076"/>
        <pc:sldMkLst>
          <pc:docMk/>
          <pc:sldMk cId="324139351" sldId="261"/>
        </pc:sldMkLst>
        <pc:spChg chg="mod">
          <ac:chgData name="marianoorbaiust18@gmail.com" userId="dc733dc627ad82fc" providerId="LiveId" clId="{8F09243E-87E0-42E8-A499-8E126835D1DB}" dt="2021-04-28T15:34:44.058" v="1105" actId="1076"/>
          <ac:spMkLst>
            <pc:docMk/>
            <pc:sldMk cId="324139351" sldId="261"/>
            <ac:spMk id="2" creationId="{A389EA88-8D83-4F3F-A4C1-4B16E2377F9E}"/>
          </ac:spMkLst>
        </pc:spChg>
        <pc:spChg chg="mod">
          <ac:chgData name="marianoorbaiust18@gmail.com" userId="dc733dc627ad82fc" providerId="LiveId" clId="{8F09243E-87E0-42E8-A499-8E126835D1DB}" dt="2021-04-28T15:05:19.697" v="884" actId="12"/>
          <ac:spMkLst>
            <pc:docMk/>
            <pc:sldMk cId="324139351" sldId="261"/>
            <ac:spMk id="3" creationId="{9F541FAF-730D-47FE-9638-C05616C31320}"/>
          </ac:spMkLst>
        </pc:spChg>
        <pc:spChg chg="add mod">
          <ac:chgData name="marianoorbaiust18@gmail.com" userId="dc733dc627ad82fc" providerId="LiveId" clId="{8F09243E-87E0-42E8-A499-8E126835D1DB}" dt="2021-04-28T15:04:33.034" v="880" actId="255"/>
          <ac:spMkLst>
            <pc:docMk/>
            <pc:sldMk cId="324139351" sldId="261"/>
            <ac:spMk id="6" creationId="{66B9D2CB-38E0-4C65-8F40-F8DF42A5058E}"/>
          </ac:spMkLst>
        </pc:spChg>
        <pc:spChg chg="add mod">
          <ac:chgData name="marianoorbaiust18@gmail.com" userId="dc733dc627ad82fc" providerId="LiveId" clId="{8F09243E-87E0-42E8-A499-8E126835D1DB}" dt="2021-04-28T15:05:00.939" v="883" actId="14100"/>
          <ac:spMkLst>
            <pc:docMk/>
            <pc:sldMk cId="324139351" sldId="261"/>
            <ac:spMk id="7" creationId="{D05FF114-C6D8-4326-830B-DF58246B8934}"/>
          </ac:spMkLst>
        </pc:spChg>
        <pc:spChg chg="add mod">
          <ac:chgData name="marianoorbaiust18@gmail.com" userId="dc733dc627ad82fc" providerId="LiveId" clId="{8F09243E-87E0-42E8-A499-8E126835D1DB}" dt="2021-04-28T15:05:33.379" v="886" actId="1076"/>
          <ac:spMkLst>
            <pc:docMk/>
            <pc:sldMk cId="324139351" sldId="261"/>
            <ac:spMk id="9" creationId="{EF08CF08-7A4C-40E4-89B1-55F1B256B1F9}"/>
          </ac:spMkLst>
        </pc:spChg>
        <pc:spChg chg="add del mod">
          <ac:chgData name="marianoorbaiust18@gmail.com" userId="dc733dc627ad82fc" providerId="LiveId" clId="{8F09243E-87E0-42E8-A499-8E126835D1DB}" dt="2021-04-28T09:17:03.292" v="352" actId="21"/>
          <ac:spMkLst>
            <pc:docMk/>
            <pc:sldMk cId="324139351" sldId="261"/>
            <ac:spMk id="11" creationId="{F565E642-8928-4173-BF3C-1C0F26E442B8}"/>
          </ac:spMkLst>
        </pc:spChg>
      </pc:sldChg>
      <pc:sldChg chg="del">
        <pc:chgData name="marianoorbaiust18@gmail.com" userId="dc733dc627ad82fc" providerId="LiveId" clId="{8F09243E-87E0-42E8-A499-8E126835D1DB}" dt="2021-04-28T08:11:36.055" v="16" actId="2696"/>
        <pc:sldMkLst>
          <pc:docMk/>
          <pc:sldMk cId="1085046115" sldId="262"/>
        </pc:sldMkLst>
      </pc:sldChg>
      <pc:sldChg chg="del">
        <pc:chgData name="marianoorbaiust18@gmail.com" userId="dc733dc627ad82fc" providerId="LiveId" clId="{8F09243E-87E0-42E8-A499-8E126835D1DB}" dt="2021-04-28T09:27:43.803" v="422" actId="2696"/>
        <pc:sldMkLst>
          <pc:docMk/>
          <pc:sldMk cId="3026749659" sldId="263"/>
        </pc:sldMkLst>
      </pc:sldChg>
      <pc:sldChg chg="addSp delSp modSp del mod">
        <pc:chgData name="marianoorbaiust18@gmail.com" userId="dc733dc627ad82fc" providerId="LiveId" clId="{8F09243E-87E0-42E8-A499-8E126835D1DB}" dt="2021-04-28T09:38:10.665" v="459" actId="2696"/>
        <pc:sldMkLst>
          <pc:docMk/>
          <pc:sldMk cId="1885200787" sldId="264"/>
        </pc:sldMkLst>
        <pc:spChg chg="mod">
          <ac:chgData name="marianoorbaiust18@gmail.com" userId="dc733dc627ad82fc" providerId="LiveId" clId="{8F09243E-87E0-42E8-A499-8E126835D1DB}" dt="2021-04-28T09:37:43.215" v="458" actId="14100"/>
          <ac:spMkLst>
            <pc:docMk/>
            <pc:sldMk cId="1885200787" sldId="264"/>
            <ac:spMk id="3" creationId="{9F541FAF-730D-47FE-9638-C05616C31320}"/>
          </ac:spMkLst>
        </pc:spChg>
        <pc:spChg chg="add del mod">
          <ac:chgData name="marianoorbaiust18@gmail.com" userId="dc733dc627ad82fc" providerId="LiveId" clId="{8F09243E-87E0-42E8-A499-8E126835D1DB}" dt="2021-04-28T09:36:20.458" v="447" actId="21"/>
          <ac:spMkLst>
            <pc:docMk/>
            <pc:sldMk cId="1885200787" sldId="264"/>
            <ac:spMk id="4" creationId="{D3C3CB0D-D288-468E-8798-938601CCFCBE}"/>
          </ac:spMkLst>
        </pc:spChg>
        <pc:spChg chg="add del mod">
          <ac:chgData name="marianoorbaiust18@gmail.com" userId="dc733dc627ad82fc" providerId="LiveId" clId="{8F09243E-87E0-42E8-A499-8E126835D1DB}" dt="2021-04-28T09:36:22.700" v="448" actId="21"/>
          <ac:spMkLst>
            <pc:docMk/>
            <pc:sldMk cId="1885200787" sldId="264"/>
            <ac:spMk id="5" creationId="{45554AB2-DDAB-487E-8A44-A46592387B22}"/>
          </ac:spMkLst>
        </pc:spChg>
        <pc:spChg chg="add mod">
          <ac:chgData name="marianoorbaiust18@gmail.com" userId="dc733dc627ad82fc" providerId="LiveId" clId="{8F09243E-87E0-42E8-A499-8E126835D1DB}" dt="2021-04-28T09:37:35.187" v="457" actId="27636"/>
          <ac:spMkLst>
            <pc:docMk/>
            <pc:sldMk cId="1885200787" sldId="264"/>
            <ac:spMk id="7" creationId="{1405CD88-F16F-455E-9C12-F6D2DC5E2284}"/>
          </ac:spMkLst>
        </pc:spChg>
        <pc:picChg chg="add del mod">
          <ac:chgData name="marianoorbaiust18@gmail.com" userId="dc733dc627ad82fc" providerId="LiveId" clId="{8F09243E-87E0-42E8-A499-8E126835D1DB}" dt="2021-04-28T09:37:03.764" v="453" actId="21"/>
          <ac:picMkLst>
            <pc:docMk/>
            <pc:sldMk cId="1885200787" sldId="264"/>
            <ac:picMk id="6" creationId="{8E330096-6627-45A5-A3B4-2FF047DC3705}"/>
          </ac:picMkLst>
        </pc:picChg>
      </pc:sldChg>
      <pc:sldChg chg="addSp modSp mod">
        <pc:chgData name="marianoorbaiust18@gmail.com" userId="dc733dc627ad82fc" providerId="LiveId" clId="{8F09243E-87E0-42E8-A499-8E126835D1DB}" dt="2021-04-30T16:38:40.246" v="1372" actId="20577"/>
        <pc:sldMkLst>
          <pc:docMk/>
          <pc:sldMk cId="2566858769" sldId="265"/>
        </pc:sldMkLst>
        <pc:spChg chg="mod">
          <ac:chgData name="marianoorbaiust18@gmail.com" userId="dc733dc627ad82fc" providerId="LiveId" clId="{8F09243E-87E0-42E8-A499-8E126835D1DB}" dt="2021-04-30T16:38:40.246" v="1372" actId="20577"/>
          <ac:spMkLst>
            <pc:docMk/>
            <pc:sldMk cId="2566858769" sldId="265"/>
            <ac:spMk id="2" creationId="{A389EA88-8D83-4F3F-A4C1-4B16E2377F9E}"/>
          </ac:spMkLst>
        </pc:spChg>
        <pc:spChg chg="mod">
          <ac:chgData name="marianoorbaiust18@gmail.com" userId="dc733dc627ad82fc" providerId="LiveId" clId="{8F09243E-87E0-42E8-A499-8E126835D1DB}" dt="2021-04-28T15:23:41.530" v="1033" actId="255"/>
          <ac:spMkLst>
            <pc:docMk/>
            <pc:sldMk cId="2566858769" sldId="265"/>
            <ac:spMk id="3" creationId="{9F541FAF-730D-47FE-9638-C05616C31320}"/>
          </ac:spMkLst>
        </pc:spChg>
        <pc:picChg chg="add mod">
          <ac:chgData name="marianoorbaiust18@gmail.com" userId="dc733dc627ad82fc" providerId="LiveId" clId="{8F09243E-87E0-42E8-A499-8E126835D1DB}" dt="2021-04-28T15:23:49.707" v="1035" actId="14100"/>
          <ac:picMkLst>
            <pc:docMk/>
            <pc:sldMk cId="2566858769" sldId="265"/>
            <ac:picMk id="5" creationId="{43BCCCCF-8DCB-41EE-9A89-57EB821FA7CC}"/>
          </ac:picMkLst>
        </pc:picChg>
      </pc:sldChg>
      <pc:sldChg chg="addSp modSp mod">
        <pc:chgData name="marianoorbaiust18@gmail.com" userId="dc733dc627ad82fc" providerId="LiveId" clId="{8F09243E-87E0-42E8-A499-8E126835D1DB}" dt="2021-04-28T15:36:25.322" v="1132" actId="1076"/>
        <pc:sldMkLst>
          <pc:docMk/>
          <pc:sldMk cId="1714498749" sldId="266"/>
        </pc:sldMkLst>
        <pc:spChg chg="mod">
          <ac:chgData name="marianoorbaiust18@gmail.com" userId="dc733dc627ad82fc" providerId="LiveId" clId="{8F09243E-87E0-42E8-A499-8E126835D1DB}" dt="2021-04-28T15:36:25.322" v="1132" actId="1076"/>
          <ac:spMkLst>
            <pc:docMk/>
            <pc:sldMk cId="1714498749" sldId="266"/>
            <ac:spMk id="2" creationId="{A389EA88-8D83-4F3F-A4C1-4B16E2377F9E}"/>
          </ac:spMkLst>
        </pc:spChg>
        <pc:spChg chg="mod">
          <ac:chgData name="marianoorbaiust18@gmail.com" userId="dc733dc627ad82fc" providerId="LiveId" clId="{8F09243E-87E0-42E8-A499-8E126835D1DB}" dt="2021-04-28T15:25:55.977" v="1045" actId="255"/>
          <ac:spMkLst>
            <pc:docMk/>
            <pc:sldMk cId="1714498749" sldId="266"/>
            <ac:spMk id="3" creationId="{9F541FAF-730D-47FE-9638-C05616C31320}"/>
          </ac:spMkLst>
        </pc:spChg>
        <pc:spChg chg="add mod">
          <ac:chgData name="marianoorbaiust18@gmail.com" userId="dc733dc627ad82fc" providerId="LiveId" clId="{8F09243E-87E0-42E8-A499-8E126835D1DB}" dt="2021-04-28T10:02:55.701" v="615" actId="1076"/>
          <ac:spMkLst>
            <pc:docMk/>
            <pc:sldMk cId="1714498749" sldId="266"/>
            <ac:spMk id="9" creationId="{250E777B-AC44-4E29-BFBF-57E55B12F9D9}"/>
          </ac:spMkLst>
        </pc:spChg>
        <pc:picChg chg="add mod modCrop">
          <ac:chgData name="marianoorbaiust18@gmail.com" userId="dc733dc627ad82fc" providerId="LiveId" clId="{8F09243E-87E0-42E8-A499-8E126835D1DB}" dt="2021-04-28T15:26:11.395" v="1047" actId="732"/>
          <ac:picMkLst>
            <pc:docMk/>
            <pc:sldMk cId="1714498749" sldId="266"/>
            <ac:picMk id="5" creationId="{59B84218-444D-42D6-BE4A-41366515D3B9}"/>
          </ac:picMkLst>
        </pc:picChg>
        <pc:picChg chg="add mod">
          <ac:chgData name="marianoorbaiust18@gmail.com" userId="dc733dc627ad82fc" providerId="LiveId" clId="{8F09243E-87E0-42E8-A499-8E126835D1DB}" dt="2021-04-28T10:02:51.952" v="614" actId="1076"/>
          <ac:picMkLst>
            <pc:docMk/>
            <pc:sldMk cId="1714498749" sldId="266"/>
            <ac:picMk id="7" creationId="{3016BE01-18C8-4124-983E-D789E5F9251E}"/>
          </ac:picMkLst>
        </pc:picChg>
      </pc:sldChg>
      <pc:sldChg chg="del">
        <pc:chgData name="marianoorbaiust18@gmail.com" userId="dc733dc627ad82fc" providerId="LiveId" clId="{8F09243E-87E0-42E8-A499-8E126835D1DB}" dt="2021-04-28T15:27:00.350" v="1051" actId="2696"/>
        <pc:sldMkLst>
          <pc:docMk/>
          <pc:sldMk cId="2917851534" sldId="267"/>
        </pc:sldMkLst>
      </pc:sldChg>
      <pc:sldChg chg="addSp delSp modSp mod">
        <pc:chgData name="marianoorbaiust18@gmail.com" userId="dc733dc627ad82fc" providerId="LiveId" clId="{8F09243E-87E0-42E8-A499-8E126835D1DB}" dt="2021-04-30T14:21:15.377" v="1368" actId="207"/>
        <pc:sldMkLst>
          <pc:docMk/>
          <pc:sldMk cId="1221432559" sldId="268"/>
        </pc:sldMkLst>
        <pc:spChg chg="mod">
          <ac:chgData name="marianoorbaiust18@gmail.com" userId="dc733dc627ad82fc" providerId="LiveId" clId="{8F09243E-87E0-42E8-A499-8E126835D1DB}" dt="2021-04-28T15:36:35.498" v="1134" actId="1076"/>
          <ac:spMkLst>
            <pc:docMk/>
            <pc:sldMk cId="1221432559" sldId="268"/>
            <ac:spMk id="2" creationId="{A389EA88-8D83-4F3F-A4C1-4B16E2377F9E}"/>
          </ac:spMkLst>
        </pc:spChg>
        <pc:spChg chg="add del mod">
          <ac:chgData name="marianoorbaiust18@gmail.com" userId="dc733dc627ad82fc" providerId="LiveId" clId="{8F09243E-87E0-42E8-A499-8E126835D1DB}" dt="2021-04-28T15:27:23.968" v="1055" actId="255"/>
          <ac:spMkLst>
            <pc:docMk/>
            <pc:sldMk cId="1221432559" sldId="268"/>
            <ac:spMk id="3" creationId="{9F541FAF-730D-47FE-9638-C05616C31320}"/>
          </ac:spMkLst>
        </pc:spChg>
        <pc:spChg chg="add del mod">
          <ac:chgData name="marianoorbaiust18@gmail.com" userId="dc733dc627ad82fc" providerId="LiveId" clId="{8F09243E-87E0-42E8-A499-8E126835D1DB}" dt="2021-04-28T14:26:44.687" v="631"/>
          <ac:spMkLst>
            <pc:docMk/>
            <pc:sldMk cId="1221432559" sldId="268"/>
            <ac:spMk id="4" creationId="{7AD2DE05-6E72-4C0D-BC8F-704EC9102CDC}"/>
          </ac:spMkLst>
        </pc:spChg>
        <pc:spChg chg="add del mod">
          <ac:chgData name="marianoorbaiust18@gmail.com" userId="dc733dc627ad82fc" providerId="LiveId" clId="{8F09243E-87E0-42E8-A499-8E126835D1DB}" dt="2021-04-28T14:28:03.006" v="645" actId="21"/>
          <ac:spMkLst>
            <pc:docMk/>
            <pc:sldMk cId="1221432559" sldId="268"/>
            <ac:spMk id="5" creationId="{68CCB468-C2BE-47CA-B883-1BB315A3CAEF}"/>
          </ac:spMkLst>
        </pc:spChg>
        <pc:spChg chg="add mod">
          <ac:chgData name="marianoorbaiust18@gmail.com" userId="dc733dc627ad82fc" providerId="LiveId" clId="{8F09243E-87E0-42E8-A499-8E126835D1DB}" dt="2021-04-30T14:21:15.377" v="1368" actId="207"/>
          <ac:spMkLst>
            <pc:docMk/>
            <pc:sldMk cId="1221432559" sldId="268"/>
            <ac:spMk id="11" creationId="{ECB95CC4-36F0-48FD-95CC-0BC17A4EED04}"/>
          </ac:spMkLst>
        </pc:spChg>
      </pc:sldChg>
      <pc:sldChg chg="addSp delSp modSp mod">
        <pc:chgData name="marianoorbaiust18@gmail.com" userId="dc733dc627ad82fc" providerId="LiveId" clId="{8F09243E-87E0-42E8-A499-8E126835D1DB}" dt="2021-04-30T14:21:21.498" v="1369" actId="207"/>
        <pc:sldMkLst>
          <pc:docMk/>
          <pc:sldMk cId="1579565506" sldId="269"/>
        </pc:sldMkLst>
        <pc:spChg chg="mod">
          <ac:chgData name="marianoorbaiust18@gmail.com" userId="dc733dc627ad82fc" providerId="LiveId" clId="{8F09243E-87E0-42E8-A499-8E126835D1DB}" dt="2021-04-28T15:36:42.792" v="1135" actId="113"/>
          <ac:spMkLst>
            <pc:docMk/>
            <pc:sldMk cId="1579565506" sldId="269"/>
            <ac:spMk id="2" creationId="{A389EA88-8D83-4F3F-A4C1-4B16E2377F9E}"/>
          </ac:spMkLst>
        </pc:spChg>
        <pc:spChg chg="add del mod">
          <ac:chgData name="marianoorbaiust18@gmail.com" userId="dc733dc627ad82fc" providerId="LiveId" clId="{8F09243E-87E0-42E8-A499-8E126835D1DB}" dt="2021-04-28T15:28:46.322" v="1067" actId="255"/>
          <ac:spMkLst>
            <pc:docMk/>
            <pc:sldMk cId="1579565506" sldId="269"/>
            <ac:spMk id="3" creationId="{9F541FAF-730D-47FE-9638-C05616C31320}"/>
          </ac:spMkLst>
        </pc:spChg>
        <pc:spChg chg="add del mod">
          <ac:chgData name="marianoorbaiust18@gmail.com" userId="dc733dc627ad82fc" providerId="LiveId" clId="{8F09243E-87E0-42E8-A499-8E126835D1DB}" dt="2021-04-28T14:32:47.575" v="665"/>
          <ac:spMkLst>
            <pc:docMk/>
            <pc:sldMk cId="1579565506" sldId="269"/>
            <ac:spMk id="4" creationId="{744AC895-D190-4841-848D-E41E1AC71871}"/>
          </ac:spMkLst>
        </pc:spChg>
        <pc:spChg chg="add mod">
          <ac:chgData name="marianoorbaiust18@gmail.com" userId="dc733dc627ad82fc" providerId="LiveId" clId="{8F09243E-87E0-42E8-A499-8E126835D1DB}" dt="2021-04-30T14:21:21.498" v="1369" actId="207"/>
          <ac:spMkLst>
            <pc:docMk/>
            <pc:sldMk cId="1579565506" sldId="269"/>
            <ac:spMk id="11" creationId="{7A8A69D8-D2BC-48FC-A1F1-2ECB3D0CBE88}"/>
          </ac:spMkLst>
        </pc:spChg>
      </pc:sldChg>
      <pc:sldChg chg="addSp delSp modSp mod">
        <pc:chgData name="marianoorbaiust18@gmail.com" userId="dc733dc627ad82fc" providerId="LiveId" clId="{8F09243E-87E0-42E8-A499-8E126835D1DB}" dt="2021-04-28T15:36:47.950" v="1136" actId="113"/>
        <pc:sldMkLst>
          <pc:docMk/>
          <pc:sldMk cId="3959141765" sldId="270"/>
        </pc:sldMkLst>
        <pc:spChg chg="mod">
          <ac:chgData name="marianoorbaiust18@gmail.com" userId="dc733dc627ad82fc" providerId="LiveId" clId="{8F09243E-87E0-42E8-A499-8E126835D1DB}" dt="2021-04-28T15:36:47.950" v="1136" actId="113"/>
          <ac:spMkLst>
            <pc:docMk/>
            <pc:sldMk cId="3959141765" sldId="270"/>
            <ac:spMk id="2" creationId="{A389EA88-8D83-4F3F-A4C1-4B16E2377F9E}"/>
          </ac:spMkLst>
        </pc:spChg>
        <pc:spChg chg="mod">
          <ac:chgData name="marianoorbaiust18@gmail.com" userId="dc733dc627ad82fc" providerId="LiveId" clId="{8F09243E-87E0-42E8-A499-8E126835D1DB}" dt="2021-04-28T15:32:30.900" v="1087" actId="5793"/>
          <ac:spMkLst>
            <pc:docMk/>
            <pc:sldMk cId="3959141765" sldId="270"/>
            <ac:spMk id="3" creationId="{9F541FAF-730D-47FE-9638-C05616C31320}"/>
          </ac:spMkLst>
        </pc:spChg>
        <pc:spChg chg="add del">
          <ac:chgData name="marianoorbaiust18@gmail.com" userId="dc733dc627ad82fc" providerId="LiveId" clId="{8F09243E-87E0-42E8-A499-8E126835D1DB}" dt="2021-04-28T14:35:41.528" v="682"/>
          <ac:spMkLst>
            <pc:docMk/>
            <pc:sldMk cId="3959141765" sldId="270"/>
            <ac:spMk id="4" creationId="{A4E786FB-A685-4619-983D-EFA5ADA52418}"/>
          </ac:spMkLst>
        </pc:spChg>
      </pc:sldChg>
      <pc:sldChg chg="addSp delSp modSp add mod">
        <pc:chgData name="marianoorbaiust18@gmail.com" userId="dc733dc627ad82fc" providerId="LiveId" clId="{8F09243E-87E0-42E8-A499-8E126835D1DB}" dt="2021-04-28T15:57:47.732" v="1250" actId="255"/>
        <pc:sldMkLst>
          <pc:docMk/>
          <pc:sldMk cId="3713883556" sldId="271"/>
        </pc:sldMkLst>
        <pc:spChg chg="mod">
          <ac:chgData name="marianoorbaiust18@gmail.com" userId="dc733dc627ad82fc" providerId="LiveId" clId="{8F09243E-87E0-42E8-A499-8E126835D1DB}" dt="2021-04-28T15:54:28.857" v="1217" actId="1076"/>
          <ac:spMkLst>
            <pc:docMk/>
            <pc:sldMk cId="3713883556" sldId="271"/>
            <ac:spMk id="2" creationId="{A389EA88-8D83-4F3F-A4C1-4B16E2377F9E}"/>
          </ac:spMkLst>
        </pc:spChg>
        <pc:spChg chg="mod">
          <ac:chgData name="marianoorbaiust18@gmail.com" userId="dc733dc627ad82fc" providerId="LiveId" clId="{8F09243E-87E0-42E8-A499-8E126835D1DB}" dt="2021-04-28T15:57:47.732" v="1250" actId="255"/>
          <ac:spMkLst>
            <pc:docMk/>
            <pc:sldMk cId="3713883556" sldId="271"/>
            <ac:spMk id="3" creationId="{9F541FAF-730D-47FE-9638-C05616C31320}"/>
          </ac:spMkLst>
        </pc:spChg>
        <pc:picChg chg="add del mod">
          <ac:chgData name="marianoorbaiust18@gmail.com" userId="dc733dc627ad82fc" providerId="LiveId" clId="{8F09243E-87E0-42E8-A499-8E126835D1DB}" dt="2021-04-28T15:40:38.264" v="1170" actId="21"/>
          <ac:picMkLst>
            <pc:docMk/>
            <pc:sldMk cId="3713883556" sldId="271"/>
            <ac:picMk id="4" creationId="{76745C5F-1364-460D-9138-D951AC00B6A2}"/>
          </ac:picMkLst>
        </pc:picChg>
        <pc:picChg chg="add del mod">
          <ac:chgData name="marianoorbaiust18@gmail.com" userId="dc733dc627ad82fc" providerId="LiveId" clId="{8F09243E-87E0-42E8-A499-8E126835D1DB}" dt="2021-04-28T15:53:33.837" v="1209" actId="21"/>
          <ac:picMkLst>
            <pc:docMk/>
            <pc:sldMk cId="3713883556" sldId="271"/>
            <ac:picMk id="5" creationId="{0E742B95-C959-4A40-9B70-612D50B747CE}"/>
          </ac:picMkLst>
        </pc:picChg>
      </pc:sldChg>
      <pc:sldChg chg="delSp modSp add del mod">
        <pc:chgData name="marianoorbaiust18@gmail.com" userId="dc733dc627ad82fc" providerId="LiveId" clId="{8F09243E-87E0-42E8-A499-8E126835D1DB}" dt="2021-04-30T14:19:59.462" v="1366" actId="2696"/>
        <pc:sldMkLst>
          <pc:docMk/>
          <pc:sldMk cId="1102405683" sldId="272"/>
        </pc:sldMkLst>
        <pc:spChg chg="mod">
          <ac:chgData name="marianoorbaiust18@gmail.com" userId="dc733dc627ad82fc" providerId="LiveId" clId="{8F09243E-87E0-42E8-A499-8E126835D1DB}" dt="2021-04-28T15:34:29.253" v="1102" actId="113"/>
          <ac:spMkLst>
            <pc:docMk/>
            <pc:sldMk cId="1102405683" sldId="272"/>
            <ac:spMk id="2" creationId="{A389EA88-8D83-4F3F-A4C1-4B16E2377F9E}"/>
          </ac:spMkLst>
        </pc:spChg>
        <pc:spChg chg="del mod">
          <ac:chgData name="marianoorbaiust18@gmail.com" userId="dc733dc627ad82fc" providerId="LiveId" clId="{8F09243E-87E0-42E8-A499-8E126835D1DB}" dt="2021-04-28T15:02:04.878" v="861" actId="21"/>
          <ac:spMkLst>
            <pc:docMk/>
            <pc:sldMk cId="1102405683" sldId="272"/>
            <ac:spMk id="3" creationId="{9F541FAF-730D-47FE-9638-C05616C31320}"/>
          </ac:spMkLst>
        </pc:spChg>
        <pc:picChg chg="del">
          <ac:chgData name="marianoorbaiust18@gmail.com" userId="dc733dc627ad82fc" providerId="LiveId" clId="{8F09243E-87E0-42E8-A499-8E126835D1DB}" dt="2021-04-28T08:28:07.807" v="79" actId="21"/>
          <ac:picMkLst>
            <pc:docMk/>
            <pc:sldMk cId="1102405683" sldId="272"/>
            <ac:picMk id="5" creationId="{03DB1C54-70AD-4518-B3DA-6C1F99427D40}"/>
          </ac:picMkLst>
        </pc:picChg>
        <pc:picChg chg="mod">
          <ac:chgData name="marianoorbaiust18@gmail.com" userId="dc733dc627ad82fc" providerId="LiveId" clId="{8F09243E-87E0-42E8-A499-8E126835D1DB}" dt="2021-04-28T15:02:07.748" v="862" actId="1076"/>
          <ac:picMkLst>
            <pc:docMk/>
            <pc:sldMk cId="1102405683" sldId="272"/>
            <ac:picMk id="7" creationId="{389D6025-2996-4D0E-B2D5-A1C5C79BDA3E}"/>
          </ac:picMkLst>
        </pc:picChg>
      </pc:sldChg>
      <pc:sldChg chg="addSp delSp modSp add mod">
        <pc:chgData name="marianoorbaiust18@gmail.com" userId="dc733dc627ad82fc" providerId="LiveId" clId="{8F09243E-87E0-42E8-A499-8E126835D1DB}" dt="2021-04-28T15:36:04.590" v="1130" actId="255"/>
        <pc:sldMkLst>
          <pc:docMk/>
          <pc:sldMk cId="4160822085" sldId="273"/>
        </pc:sldMkLst>
        <pc:spChg chg="mod">
          <ac:chgData name="marianoorbaiust18@gmail.com" userId="dc733dc627ad82fc" providerId="LiveId" clId="{8F09243E-87E0-42E8-A499-8E126835D1DB}" dt="2021-04-28T15:35:44.941" v="1127" actId="113"/>
          <ac:spMkLst>
            <pc:docMk/>
            <pc:sldMk cId="4160822085" sldId="273"/>
            <ac:spMk id="2" creationId="{A389EA88-8D83-4F3F-A4C1-4B16E2377F9E}"/>
          </ac:spMkLst>
        </pc:spChg>
        <pc:spChg chg="del mod">
          <ac:chgData name="marianoorbaiust18@gmail.com" userId="dc733dc627ad82fc" providerId="LiveId" clId="{8F09243E-87E0-42E8-A499-8E126835D1DB}" dt="2021-04-28T08:35:03.310" v="113" actId="22"/>
          <ac:spMkLst>
            <pc:docMk/>
            <pc:sldMk cId="4160822085" sldId="273"/>
            <ac:spMk id="3" creationId="{9F541FAF-730D-47FE-9638-C05616C31320}"/>
          </ac:spMkLst>
        </pc:spChg>
        <pc:spChg chg="add mod">
          <ac:chgData name="marianoorbaiust18@gmail.com" userId="dc733dc627ad82fc" providerId="LiveId" clId="{8F09243E-87E0-42E8-A499-8E126835D1DB}" dt="2021-04-28T15:36:04.590" v="1130" actId="255"/>
          <ac:spMkLst>
            <pc:docMk/>
            <pc:sldMk cId="4160822085" sldId="273"/>
            <ac:spMk id="13" creationId="{138143FC-B5E5-4A86-9389-4A5079D9B1C1}"/>
          </ac:spMkLst>
        </pc:spChg>
        <pc:picChg chg="del">
          <ac:chgData name="marianoorbaiust18@gmail.com" userId="dc733dc627ad82fc" providerId="LiveId" clId="{8F09243E-87E0-42E8-A499-8E126835D1DB}" dt="2021-04-28T08:34:19.198" v="112" actId="21"/>
          <ac:picMkLst>
            <pc:docMk/>
            <pc:sldMk cId="4160822085" sldId="273"/>
            <ac:picMk id="5" creationId="{43BCCCCF-8DCB-41EE-9A89-57EB821FA7CC}"/>
          </ac:picMkLst>
        </pc:picChg>
        <pc:picChg chg="add del mod ord">
          <ac:chgData name="marianoorbaiust18@gmail.com" userId="dc733dc627ad82fc" providerId="LiveId" clId="{8F09243E-87E0-42E8-A499-8E126835D1DB}" dt="2021-04-28T09:52:09.327" v="558" actId="21"/>
          <ac:picMkLst>
            <pc:docMk/>
            <pc:sldMk cId="4160822085" sldId="273"/>
            <ac:picMk id="6" creationId="{40EE4C9C-62FE-426A-A89E-B33B1106B6C2}"/>
          </ac:picMkLst>
        </pc:picChg>
        <pc:picChg chg="add del mod">
          <ac:chgData name="marianoorbaiust18@gmail.com" userId="dc733dc627ad82fc" providerId="LiveId" clId="{8F09243E-87E0-42E8-A499-8E126835D1DB}" dt="2021-04-28T09:52:15.515" v="559" actId="21"/>
          <ac:picMkLst>
            <pc:docMk/>
            <pc:sldMk cId="4160822085" sldId="273"/>
            <ac:picMk id="9" creationId="{43256259-8543-42C2-BC0E-8782FD843AA1}"/>
          </ac:picMkLst>
        </pc:picChg>
        <pc:picChg chg="add mod">
          <ac:chgData name="marianoorbaiust18@gmail.com" userId="dc733dc627ad82fc" providerId="LiveId" clId="{8F09243E-87E0-42E8-A499-8E126835D1DB}" dt="2021-04-28T15:35:52.194" v="1129" actId="1076"/>
          <ac:picMkLst>
            <pc:docMk/>
            <pc:sldMk cId="4160822085" sldId="273"/>
            <ac:picMk id="15" creationId="{7B241430-CBC6-405C-B6E8-A025A1076A82}"/>
          </ac:picMkLst>
        </pc:picChg>
      </pc:sldChg>
      <pc:sldChg chg="addSp delSp modSp add mod">
        <pc:chgData name="marianoorbaiust18@gmail.com" userId="dc733dc627ad82fc" providerId="LiveId" clId="{8F09243E-87E0-42E8-A499-8E126835D1DB}" dt="2021-04-28T15:34:49.918" v="1106" actId="113"/>
        <pc:sldMkLst>
          <pc:docMk/>
          <pc:sldMk cId="3034680650" sldId="274"/>
        </pc:sldMkLst>
        <pc:spChg chg="mod">
          <ac:chgData name="marianoorbaiust18@gmail.com" userId="dc733dc627ad82fc" providerId="LiveId" clId="{8F09243E-87E0-42E8-A499-8E126835D1DB}" dt="2021-04-28T15:34:49.918" v="1106" actId="113"/>
          <ac:spMkLst>
            <pc:docMk/>
            <pc:sldMk cId="3034680650" sldId="274"/>
            <ac:spMk id="2" creationId="{A389EA88-8D83-4F3F-A4C1-4B16E2377F9E}"/>
          </ac:spMkLst>
        </pc:spChg>
        <pc:spChg chg="del mod">
          <ac:chgData name="marianoorbaiust18@gmail.com" userId="dc733dc627ad82fc" providerId="LiveId" clId="{8F09243E-87E0-42E8-A499-8E126835D1DB}" dt="2021-04-28T08:37:56.312" v="120" actId="22"/>
          <ac:spMkLst>
            <pc:docMk/>
            <pc:sldMk cId="3034680650" sldId="274"/>
            <ac:spMk id="3" creationId="{9F541FAF-730D-47FE-9638-C05616C31320}"/>
          </ac:spMkLst>
        </pc:spChg>
        <pc:spChg chg="add del mod">
          <ac:chgData name="marianoorbaiust18@gmail.com" userId="dc733dc627ad82fc" providerId="LiveId" clId="{8F09243E-87E0-42E8-A499-8E126835D1DB}" dt="2021-04-28T09:40:13.222" v="503"/>
          <ac:spMkLst>
            <pc:docMk/>
            <pc:sldMk cId="3034680650" sldId="274"/>
            <ac:spMk id="11" creationId="{9670B39D-96E1-4096-A694-D3EC9A0D7A50}"/>
          </ac:spMkLst>
        </pc:spChg>
        <pc:spChg chg="add del mod">
          <ac:chgData name="marianoorbaiust18@gmail.com" userId="dc733dc627ad82fc" providerId="LiveId" clId="{8F09243E-87E0-42E8-A499-8E126835D1DB}" dt="2021-04-28T09:40:44.002" v="507" actId="21"/>
          <ac:spMkLst>
            <pc:docMk/>
            <pc:sldMk cId="3034680650" sldId="274"/>
            <ac:spMk id="13" creationId="{73991A2C-4D34-4930-9F2D-EE4BBED2E113}"/>
          </ac:spMkLst>
        </pc:spChg>
        <pc:spChg chg="add del mod">
          <ac:chgData name="marianoorbaiust18@gmail.com" userId="dc733dc627ad82fc" providerId="LiveId" clId="{8F09243E-87E0-42E8-A499-8E126835D1DB}" dt="2021-04-28T15:17:18.602" v="951" actId="5793"/>
          <ac:spMkLst>
            <pc:docMk/>
            <pc:sldMk cId="3034680650" sldId="274"/>
            <ac:spMk id="14" creationId="{3E84BFE6-CCBC-4195-B1C5-E5F320952A71}"/>
          </ac:spMkLst>
        </pc:spChg>
        <pc:spChg chg="add del mod">
          <ac:chgData name="marianoorbaiust18@gmail.com" userId="dc733dc627ad82fc" providerId="LiveId" clId="{8F09243E-87E0-42E8-A499-8E126835D1DB}" dt="2021-04-28T09:43:32.890" v="521"/>
          <ac:spMkLst>
            <pc:docMk/>
            <pc:sldMk cId="3034680650" sldId="274"/>
            <ac:spMk id="15" creationId="{90D55987-ADE8-4BD4-ACAC-21A6029A1274}"/>
          </ac:spMkLst>
        </pc:spChg>
        <pc:picChg chg="add del mod">
          <ac:chgData name="marianoorbaiust18@gmail.com" userId="dc733dc627ad82fc" providerId="LiveId" clId="{8F09243E-87E0-42E8-A499-8E126835D1DB}" dt="2021-04-28T15:11:06.032" v="926" actId="21"/>
          <ac:picMkLst>
            <pc:docMk/>
            <pc:sldMk cId="3034680650" sldId="274"/>
            <ac:picMk id="4" creationId="{790BBEEF-C5A3-4EF1-91DB-EDD1E30B0D6E}"/>
          </ac:picMkLst>
        </pc:picChg>
        <pc:picChg chg="add del mod ord">
          <ac:chgData name="marianoorbaiust18@gmail.com" userId="dc733dc627ad82fc" providerId="LiveId" clId="{8F09243E-87E0-42E8-A499-8E126835D1DB}" dt="2021-04-28T09:39:14.825" v="485" actId="21"/>
          <ac:picMkLst>
            <pc:docMk/>
            <pc:sldMk cId="3034680650" sldId="274"/>
            <ac:picMk id="5" creationId="{00CBDFE6-3201-4580-BBB7-3A91355EA3CB}"/>
          </ac:picMkLst>
        </pc:picChg>
        <pc:picChg chg="add del mod">
          <ac:chgData name="marianoorbaiust18@gmail.com" userId="dc733dc627ad82fc" providerId="LiveId" clId="{8F09243E-87E0-42E8-A499-8E126835D1DB}" dt="2021-04-28T15:17:06.937" v="946" actId="21"/>
          <ac:picMkLst>
            <pc:docMk/>
            <pc:sldMk cId="3034680650" sldId="274"/>
            <ac:picMk id="6" creationId="{C4C64EC4-E0F1-4DA7-BB16-27BC25AA152E}"/>
          </ac:picMkLst>
        </pc:picChg>
        <pc:picChg chg="add del mod">
          <ac:chgData name="marianoorbaiust18@gmail.com" userId="dc733dc627ad82fc" providerId="LiveId" clId="{8F09243E-87E0-42E8-A499-8E126835D1DB}" dt="2021-04-28T09:39:59.555" v="502" actId="21"/>
          <ac:picMkLst>
            <pc:docMk/>
            <pc:sldMk cId="3034680650" sldId="274"/>
            <ac:picMk id="7" creationId="{47C5F985-0F89-4A7F-B573-CAEC005F86CA}"/>
          </ac:picMkLst>
        </pc:picChg>
        <pc:picChg chg="add del mod">
          <ac:chgData name="marianoorbaiust18@gmail.com" userId="dc733dc627ad82fc" providerId="LiveId" clId="{8F09243E-87E0-42E8-A499-8E126835D1DB}" dt="2021-04-28T09:46:44.234" v="552" actId="21"/>
          <ac:picMkLst>
            <pc:docMk/>
            <pc:sldMk cId="3034680650" sldId="274"/>
            <ac:picMk id="17" creationId="{62A449E1-45F5-4531-BC68-BF60B18525F9}"/>
          </ac:picMkLst>
        </pc:picChg>
        <pc:picChg chg="add del mod">
          <ac:chgData name="marianoorbaiust18@gmail.com" userId="dc733dc627ad82fc" providerId="LiveId" clId="{8F09243E-87E0-42E8-A499-8E126835D1DB}" dt="2021-04-28T15:11:03.784" v="925" actId="21"/>
          <ac:picMkLst>
            <pc:docMk/>
            <pc:sldMk cId="3034680650" sldId="274"/>
            <ac:picMk id="19" creationId="{FF84B2AF-5CE2-4C5F-AAF1-C387CAA48980}"/>
          </ac:picMkLst>
        </pc:picChg>
      </pc:sldChg>
      <pc:sldChg chg="addSp delSp modSp add mod">
        <pc:chgData name="marianoorbaiust18@gmail.com" userId="dc733dc627ad82fc" providerId="LiveId" clId="{8F09243E-87E0-42E8-A499-8E126835D1DB}" dt="2021-04-30T14:21:46.251" v="1371" actId="14100"/>
        <pc:sldMkLst>
          <pc:docMk/>
          <pc:sldMk cId="3857435669" sldId="275"/>
        </pc:sldMkLst>
        <pc:spChg chg="mod">
          <ac:chgData name="marianoorbaiust18@gmail.com" userId="dc733dc627ad82fc" providerId="LiveId" clId="{8F09243E-87E0-42E8-A499-8E126835D1DB}" dt="2021-04-28T15:36:59.218" v="1138" actId="1076"/>
          <ac:spMkLst>
            <pc:docMk/>
            <pc:sldMk cId="3857435669" sldId="275"/>
            <ac:spMk id="2" creationId="{A389EA88-8D83-4F3F-A4C1-4B16E2377F9E}"/>
          </ac:spMkLst>
        </pc:spChg>
        <pc:spChg chg="del mod">
          <ac:chgData name="marianoorbaiust18@gmail.com" userId="dc733dc627ad82fc" providerId="LiveId" clId="{8F09243E-87E0-42E8-A499-8E126835D1DB}" dt="2021-04-28T14:45:21.217" v="758" actId="22"/>
          <ac:spMkLst>
            <pc:docMk/>
            <pc:sldMk cId="3857435669" sldId="275"/>
            <ac:spMk id="3" creationId="{9F541FAF-730D-47FE-9638-C05616C31320}"/>
          </ac:spMkLst>
        </pc:spChg>
        <pc:spChg chg="add mod">
          <ac:chgData name="marianoorbaiust18@gmail.com" userId="dc733dc627ad82fc" providerId="LiveId" clId="{8F09243E-87E0-42E8-A499-8E126835D1DB}" dt="2021-04-28T15:33:17.835" v="1092" actId="1076"/>
          <ac:spMkLst>
            <pc:docMk/>
            <pc:sldMk cId="3857435669" sldId="275"/>
            <ac:spMk id="9" creationId="{F4CE9562-4151-4BF8-BFF9-2129A63ED162}"/>
          </ac:spMkLst>
        </pc:spChg>
        <pc:picChg chg="add mod ord modCrop">
          <ac:chgData name="marianoorbaiust18@gmail.com" userId="dc733dc627ad82fc" providerId="LiveId" clId="{8F09243E-87E0-42E8-A499-8E126835D1DB}" dt="2021-04-30T14:21:42.873" v="1370" actId="14100"/>
          <ac:picMkLst>
            <pc:docMk/>
            <pc:sldMk cId="3857435669" sldId="275"/>
            <ac:picMk id="5" creationId="{54092C95-A934-4896-A746-BB8A0716E449}"/>
          </ac:picMkLst>
        </pc:picChg>
        <pc:picChg chg="add mod">
          <ac:chgData name="marianoorbaiust18@gmail.com" userId="dc733dc627ad82fc" providerId="LiveId" clId="{8F09243E-87E0-42E8-A499-8E126835D1DB}" dt="2021-04-30T14:21:46.251" v="1371" actId="14100"/>
          <ac:picMkLst>
            <pc:docMk/>
            <pc:sldMk cId="3857435669" sldId="275"/>
            <ac:picMk id="7" creationId="{2651903D-C3F4-4BEB-A26A-63646537D549}"/>
          </ac:picMkLst>
        </pc:picChg>
      </pc:sldChg>
      <pc:sldChg chg="modSp add del mod">
        <pc:chgData name="marianoorbaiust18@gmail.com" userId="dc733dc627ad82fc" providerId="LiveId" clId="{8F09243E-87E0-42E8-A499-8E126835D1DB}" dt="2021-04-28T09:39:06.826" v="484" actId="2696"/>
        <pc:sldMkLst>
          <pc:docMk/>
          <pc:sldMk cId="3914187490" sldId="275"/>
        </pc:sldMkLst>
        <pc:spChg chg="mod">
          <ac:chgData name="marianoorbaiust18@gmail.com" userId="dc733dc627ad82fc" providerId="LiveId" clId="{8F09243E-87E0-42E8-A499-8E126835D1DB}" dt="2021-04-28T09:38:21.315" v="479" actId="20577"/>
          <ac:spMkLst>
            <pc:docMk/>
            <pc:sldMk cId="3914187490" sldId="275"/>
            <ac:spMk id="2" creationId="{A389EA88-8D83-4F3F-A4C1-4B16E2377F9E}"/>
          </ac:spMkLst>
        </pc:spChg>
        <pc:spChg chg="mod">
          <ac:chgData name="marianoorbaiust18@gmail.com" userId="dc733dc627ad82fc" providerId="LiveId" clId="{8F09243E-87E0-42E8-A499-8E126835D1DB}" dt="2021-04-28T09:38:28.073" v="480" actId="20577"/>
          <ac:spMkLst>
            <pc:docMk/>
            <pc:sldMk cId="3914187490" sldId="275"/>
            <ac:spMk id="3" creationId="{9F541FAF-730D-47FE-9638-C05616C31320}"/>
          </ac:spMkLst>
        </pc:spChg>
        <pc:spChg chg="mod">
          <ac:chgData name="marianoorbaiust18@gmail.com" userId="dc733dc627ad82fc" providerId="LiveId" clId="{8F09243E-87E0-42E8-A499-8E126835D1DB}" dt="2021-04-28T09:38:34.333" v="482" actId="21"/>
          <ac:spMkLst>
            <pc:docMk/>
            <pc:sldMk cId="3914187490" sldId="275"/>
            <ac:spMk id="6" creationId="{66B9D2CB-38E0-4C65-8F40-F8DF42A5058E}"/>
          </ac:spMkLst>
        </pc:spChg>
        <pc:spChg chg="mod">
          <ac:chgData name="marianoorbaiust18@gmail.com" userId="dc733dc627ad82fc" providerId="LiveId" clId="{8F09243E-87E0-42E8-A499-8E126835D1DB}" dt="2021-04-28T09:38:44.462" v="483" actId="1076"/>
          <ac:spMkLst>
            <pc:docMk/>
            <pc:sldMk cId="3914187490" sldId="275"/>
            <ac:spMk id="7" creationId="{D05FF114-C6D8-4326-830B-DF58246B8934}"/>
          </ac:spMkLst>
        </pc:spChg>
        <pc:spChg chg="mod">
          <ac:chgData name="marianoorbaiust18@gmail.com" userId="dc733dc627ad82fc" providerId="LiveId" clId="{8F09243E-87E0-42E8-A499-8E126835D1DB}" dt="2021-04-28T09:38:30.860" v="481" actId="20577"/>
          <ac:spMkLst>
            <pc:docMk/>
            <pc:sldMk cId="3914187490" sldId="275"/>
            <ac:spMk id="9" creationId="{EF08CF08-7A4C-40E4-89B1-55F1B256B1F9}"/>
          </ac:spMkLst>
        </pc:spChg>
      </pc:sldChg>
      <pc:sldChg chg="addSp delSp modSp add del mod">
        <pc:chgData name="marianoorbaiust18@gmail.com" userId="dc733dc627ad82fc" providerId="LiveId" clId="{8F09243E-87E0-42E8-A499-8E126835D1DB}" dt="2021-04-28T15:46:09.041" v="1181" actId="2696"/>
        <pc:sldMkLst>
          <pc:docMk/>
          <pc:sldMk cId="3330161621" sldId="276"/>
        </pc:sldMkLst>
        <pc:spChg chg="mod">
          <ac:chgData name="marianoorbaiust18@gmail.com" userId="dc733dc627ad82fc" providerId="LiveId" clId="{8F09243E-87E0-42E8-A499-8E126835D1DB}" dt="2021-04-28T15:38:24.284" v="1152" actId="113"/>
          <ac:spMkLst>
            <pc:docMk/>
            <pc:sldMk cId="3330161621" sldId="276"/>
            <ac:spMk id="2" creationId="{A389EA88-8D83-4F3F-A4C1-4B16E2377F9E}"/>
          </ac:spMkLst>
        </pc:spChg>
        <pc:spChg chg="del mod">
          <ac:chgData name="marianoorbaiust18@gmail.com" userId="dc733dc627ad82fc" providerId="LiveId" clId="{8F09243E-87E0-42E8-A499-8E126835D1DB}" dt="2021-04-28T14:52:18.224" v="798" actId="22"/>
          <ac:spMkLst>
            <pc:docMk/>
            <pc:sldMk cId="3330161621" sldId="276"/>
            <ac:spMk id="3" creationId="{9F541FAF-730D-47FE-9638-C05616C31320}"/>
          </ac:spMkLst>
        </pc:spChg>
        <pc:spChg chg="add mod">
          <ac:chgData name="marianoorbaiust18@gmail.com" userId="dc733dc627ad82fc" providerId="LiveId" clId="{8F09243E-87E0-42E8-A499-8E126835D1DB}" dt="2021-04-28T15:40:20.325" v="1167" actId="21"/>
          <ac:spMkLst>
            <pc:docMk/>
            <pc:sldMk cId="3330161621" sldId="276"/>
            <ac:spMk id="9" creationId="{5AB3E91C-3EC2-4915-89F6-6F98994F5B98}"/>
          </ac:spMkLst>
        </pc:spChg>
        <pc:spChg chg="add del mod">
          <ac:chgData name="marianoorbaiust18@gmail.com" userId="dc733dc627ad82fc" providerId="LiveId" clId="{8F09243E-87E0-42E8-A499-8E126835D1DB}" dt="2021-04-28T15:40:07.353" v="1165"/>
          <ac:spMkLst>
            <pc:docMk/>
            <pc:sldMk cId="3330161621" sldId="276"/>
            <ac:spMk id="11" creationId="{F5BCFD49-6642-4A22-932B-E6B4827C9D14}"/>
          </ac:spMkLst>
        </pc:spChg>
        <pc:picChg chg="add del mod ord">
          <ac:chgData name="marianoorbaiust18@gmail.com" userId="dc733dc627ad82fc" providerId="LiveId" clId="{8F09243E-87E0-42E8-A499-8E126835D1DB}" dt="2021-04-28T15:40:20.325" v="1167" actId="21"/>
          <ac:picMkLst>
            <pc:docMk/>
            <pc:sldMk cId="3330161621" sldId="276"/>
            <ac:picMk id="5" creationId="{81347931-E221-4EDF-B85D-1949AD07404E}"/>
          </ac:picMkLst>
        </pc:picChg>
      </pc:sldChg>
      <pc:sldChg chg="addSp delSp modSp add mod">
        <pc:chgData name="marianoorbaiust18@gmail.com" userId="dc733dc627ad82fc" providerId="LiveId" clId="{8F09243E-87E0-42E8-A499-8E126835D1DB}" dt="2021-04-29T14:50:55.689" v="1335" actId="1076"/>
        <pc:sldMkLst>
          <pc:docMk/>
          <pc:sldMk cId="1048347732" sldId="277"/>
        </pc:sldMkLst>
        <pc:spChg chg="mod">
          <ac:chgData name="marianoorbaiust18@gmail.com" userId="dc733dc627ad82fc" providerId="LiveId" clId="{8F09243E-87E0-42E8-A499-8E126835D1DB}" dt="2021-04-28T15:35:20.810" v="1125" actId="14100"/>
          <ac:spMkLst>
            <pc:docMk/>
            <pc:sldMk cId="1048347732" sldId="277"/>
            <ac:spMk id="2" creationId="{A389EA88-8D83-4F3F-A4C1-4B16E2377F9E}"/>
          </ac:spMkLst>
        </pc:spChg>
        <pc:spChg chg="add mod">
          <ac:chgData name="marianoorbaiust18@gmail.com" userId="dc733dc627ad82fc" providerId="LiveId" clId="{8F09243E-87E0-42E8-A499-8E126835D1DB}" dt="2021-04-28T15:22:09.891" v="1024" actId="14100"/>
          <ac:spMkLst>
            <pc:docMk/>
            <pc:sldMk cId="1048347732" sldId="277"/>
            <ac:spMk id="5" creationId="{5E81FA73-9458-40AF-A89D-8CD2FBBEE734}"/>
          </ac:spMkLst>
        </pc:spChg>
        <pc:spChg chg="add mod">
          <ac:chgData name="marianoorbaiust18@gmail.com" userId="dc733dc627ad82fc" providerId="LiveId" clId="{8F09243E-87E0-42E8-A499-8E126835D1DB}" dt="2021-04-28T15:22:03.754" v="1021" actId="1076"/>
          <ac:spMkLst>
            <pc:docMk/>
            <pc:sldMk cId="1048347732" sldId="277"/>
            <ac:spMk id="6" creationId="{B1A6AB10-52D0-4C45-B855-2AB76BD7FE4C}"/>
          </ac:spMkLst>
        </pc:spChg>
        <pc:spChg chg="add mod">
          <ac:chgData name="marianoorbaiust18@gmail.com" userId="dc733dc627ad82fc" providerId="LiveId" clId="{8F09243E-87E0-42E8-A499-8E126835D1DB}" dt="2021-04-28T15:22:36.883" v="1029" actId="1076"/>
          <ac:spMkLst>
            <pc:docMk/>
            <pc:sldMk cId="1048347732" sldId="277"/>
            <ac:spMk id="7" creationId="{8F41A123-CC98-4477-A7C4-7FAE2BF0C9BF}"/>
          </ac:spMkLst>
        </pc:spChg>
        <pc:spChg chg="del mod">
          <ac:chgData name="marianoorbaiust18@gmail.com" userId="dc733dc627ad82fc" providerId="LiveId" clId="{8F09243E-87E0-42E8-A499-8E126835D1DB}" dt="2021-04-28T15:18:24.665" v="955" actId="22"/>
          <ac:spMkLst>
            <pc:docMk/>
            <pc:sldMk cId="1048347732" sldId="277"/>
            <ac:spMk id="14" creationId="{3E84BFE6-CCBC-4195-B1C5-E5F320952A71}"/>
          </ac:spMkLst>
        </pc:spChg>
        <pc:picChg chg="add mod ord">
          <ac:chgData name="marianoorbaiust18@gmail.com" userId="dc733dc627ad82fc" providerId="LiveId" clId="{8F09243E-87E0-42E8-A499-8E126835D1DB}" dt="2021-04-29T14:50:55.689" v="1335" actId="1076"/>
          <ac:picMkLst>
            <pc:docMk/>
            <pc:sldMk cId="1048347732" sldId="277"/>
            <ac:picMk id="4" creationId="{1FC38A5E-67FA-48CC-87E1-EFCF4F0B928E}"/>
          </ac:picMkLst>
        </pc:picChg>
      </pc:sldChg>
      <pc:sldChg chg="addSp delSp modSp add mod">
        <pc:chgData name="marianoorbaiust18@gmail.com" userId="dc733dc627ad82fc" providerId="LiveId" clId="{8F09243E-87E0-42E8-A499-8E126835D1DB}" dt="2021-04-28T16:15:04.769" v="1330" actId="1076"/>
        <pc:sldMkLst>
          <pc:docMk/>
          <pc:sldMk cId="4063375551" sldId="278"/>
        </pc:sldMkLst>
        <pc:spChg chg="mod">
          <ac:chgData name="marianoorbaiust18@gmail.com" userId="dc733dc627ad82fc" providerId="LiveId" clId="{8F09243E-87E0-42E8-A499-8E126835D1DB}" dt="2021-04-28T15:53:07.689" v="1205" actId="1076"/>
          <ac:spMkLst>
            <pc:docMk/>
            <pc:sldMk cId="4063375551" sldId="278"/>
            <ac:spMk id="2" creationId="{A389EA88-8D83-4F3F-A4C1-4B16E2377F9E}"/>
          </ac:spMkLst>
        </pc:spChg>
        <pc:spChg chg="add del mod">
          <ac:chgData name="marianoorbaiust18@gmail.com" userId="dc733dc627ad82fc" providerId="LiveId" clId="{8F09243E-87E0-42E8-A499-8E126835D1DB}" dt="2021-04-28T15:49:54.458" v="1183" actId="21"/>
          <ac:spMkLst>
            <pc:docMk/>
            <pc:sldMk cId="4063375551" sldId="278"/>
            <ac:spMk id="4" creationId="{B2CC9C44-34D8-466E-98AC-6A4D42F539A8}"/>
          </ac:spMkLst>
        </pc:spChg>
        <pc:spChg chg="del mod">
          <ac:chgData name="marianoorbaiust18@gmail.com" userId="dc733dc627ad82fc" providerId="LiveId" clId="{8F09243E-87E0-42E8-A499-8E126835D1DB}" dt="2021-04-28T16:07:32.294" v="1254" actId="21"/>
          <ac:spMkLst>
            <pc:docMk/>
            <pc:sldMk cId="4063375551" sldId="278"/>
            <ac:spMk id="11" creationId="{F5BCFD49-6642-4A22-932B-E6B4827C9D14}"/>
          </ac:spMkLst>
        </pc:spChg>
        <pc:spChg chg="add del mod">
          <ac:chgData name="marianoorbaiust18@gmail.com" userId="dc733dc627ad82fc" providerId="LiveId" clId="{8F09243E-87E0-42E8-A499-8E126835D1DB}" dt="2021-04-28T16:09:46.421" v="1280" actId="21"/>
          <ac:spMkLst>
            <pc:docMk/>
            <pc:sldMk cId="4063375551" sldId="278"/>
            <ac:spMk id="13" creationId="{8E653B45-CCD1-42E5-8685-A89E613D35A6}"/>
          </ac:spMkLst>
        </pc:spChg>
        <pc:spChg chg="add del mod">
          <ac:chgData name="marianoorbaiust18@gmail.com" userId="dc733dc627ad82fc" providerId="LiveId" clId="{8F09243E-87E0-42E8-A499-8E126835D1DB}" dt="2021-04-28T16:10:11.446" v="1282" actId="21"/>
          <ac:spMkLst>
            <pc:docMk/>
            <pc:sldMk cId="4063375551" sldId="278"/>
            <ac:spMk id="14" creationId="{59A0EFD9-9936-47E5-8900-F2F82F1A640C}"/>
          </ac:spMkLst>
        </pc:spChg>
        <pc:spChg chg="add del mod">
          <ac:chgData name="marianoorbaiust18@gmail.com" userId="dc733dc627ad82fc" providerId="LiveId" clId="{8F09243E-87E0-42E8-A499-8E126835D1DB}" dt="2021-04-28T16:12:32.847" v="1304" actId="21"/>
          <ac:spMkLst>
            <pc:docMk/>
            <pc:sldMk cId="4063375551" sldId="278"/>
            <ac:spMk id="17" creationId="{BECA4DB8-625F-491E-AB10-931BDADB6FF0}"/>
          </ac:spMkLst>
        </pc:spChg>
        <pc:spChg chg="add del mod">
          <ac:chgData name="marianoorbaiust18@gmail.com" userId="dc733dc627ad82fc" providerId="LiveId" clId="{8F09243E-87E0-42E8-A499-8E126835D1DB}" dt="2021-04-28T16:14:49.223" v="1326" actId="21"/>
          <ac:spMkLst>
            <pc:docMk/>
            <pc:sldMk cId="4063375551" sldId="278"/>
            <ac:spMk id="19" creationId="{E18429DC-2955-4390-B427-0D415C5D011C}"/>
          </ac:spMkLst>
        </pc:spChg>
        <pc:spChg chg="add mod">
          <ac:chgData name="marianoorbaiust18@gmail.com" userId="dc733dc627ad82fc" providerId="LiveId" clId="{8F09243E-87E0-42E8-A499-8E126835D1DB}" dt="2021-04-28T16:15:04.769" v="1330" actId="1076"/>
          <ac:spMkLst>
            <pc:docMk/>
            <pc:sldMk cId="4063375551" sldId="278"/>
            <ac:spMk id="23" creationId="{ECB76DF7-5F8D-4CC9-8C4A-320C8F34B64B}"/>
          </ac:spMkLst>
        </pc:spChg>
        <pc:picChg chg="del mod">
          <ac:chgData name="marianoorbaiust18@gmail.com" userId="dc733dc627ad82fc" providerId="LiveId" clId="{8F09243E-87E0-42E8-A499-8E126835D1DB}" dt="2021-04-28T15:46:16.283" v="1182" actId="21"/>
          <ac:picMkLst>
            <pc:docMk/>
            <pc:sldMk cId="4063375551" sldId="278"/>
            <ac:picMk id="5" creationId="{81347931-E221-4EDF-B85D-1949AD07404E}"/>
          </ac:picMkLst>
        </pc:picChg>
        <pc:picChg chg="add del mod modCrop">
          <ac:chgData name="marianoorbaiust18@gmail.com" userId="dc733dc627ad82fc" providerId="LiveId" clId="{8F09243E-87E0-42E8-A499-8E126835D1DB}" dt="2021-04-28T16:07:09.542" v="1251" actId="21"/>
          <ac:picMkLst>
            <pc:docMk/>
            <pc:sldMk cId="4063375551" sldId="278"/>
            <ac:picMk id="6" creationId="{7E73FE98-1C3D-4282-BCDF-4D680A8A71D6}"/>
          </ac:picMkLst>
        </pc:picChg>
        <pc:picChg chg="add del mod modCrop">
          <ac:chgData name="marianoorbaiust18@gmail.com" userId="dc733dc627ad82fc" providerId="LiveId" clId="{8F09243E-87E0-42E8-A499-8E126835D1DB}" dt="2021-04-28T16:13:32.046" v="1312" actId="21"/>
          <ac:picMkLst>
            <pc:docMk/>
            <pc:sldMk cId="4063375551" sldId="278"/>
            <ac:picMk id="9" creationId="{2D7DA45E-91EE-48E8-9598-5895E6998C4B}"/>
          </ac:picMkLst>
        </pc:picChg>
        <pc:picChg chg="add del mod">
          <ac:chgData name="marianoorbaiust18@gmail.com" userId="dc733dc627ad82fc" providerId="LiveId" clId="{8F09243E-87E0-42E8-A499-8E126835D1DB}" dt="2021-04-28T16:09:21.061" v="1276" actId="21"/>
          <ac:picMkLst>
            <pc:docMk/>
            <pc:sldMk cId="4063375551" sldId="278"/>
            <ac:picMk id="16" creationId="{DF58C3F9-0F05-40D5-B69E-57AAFE7ECD30}"/>
          </ac:picMkLst>
        </pc:picChg>
        <pc:picChg chg="add del">
          <ac:chgData name="marianoorbaiust18@gmail.com" userId="dc733dc627ad82fc" providerId="LiveId" clId="{8F09243E-87E0-42E8-A499-8E126835D1DB}" dt="2021-04-28T16:13:37.808" v="1314" actId="21"/>
          <ac:picMkLst>
            <pc:docMk/>
            <pc:sldMk cId="4063375551" sldId="278"/>
            <ac:picMk id="18" creationId="{2BA1CC4B-B171-44E5-A82F-FF71A80C8A2C}"/>
          </ac:picMkLst>
        </pc:picChg>
        <pc:picChg chg="add mod modCrop">
          <ac:chgData name="marianoorbaiust18@gmail.com" userId="dc733dc627ad82fc" providerId="LiveId" clId="{8F09243E-87E0-42E8-A499-8E126835D1DB}" dt="2021-04-28T16:15:00.169" v="1329" actId="14100"/>
          <ac:picMkLst>
            <pc:docMk/>
            <pc:sldMk cId="4063375551" sldId="278"/>
            <ac:picMk id="20" creationId="{54044AC9-A28F-4890-8CA1-58CEDBD673FE}"/>
          </ac:picMkLst>
        </pc:picChg>
      </pc:sldChg>
      <pc:sldChg chg="modSp add mod">
        <pc:chgData name="marianoorbaiust18@gmail.com" userId="dc733dc627ad82fc" providerId="LiveId" clId="{8F09243E-87E0-42E8-A499-8E126835D1DB}" dt="2021-04-30T14:19:25.050" v="1365" actId="255"/>
        <pc:sldMkLst>
          <pc:docMk/>
          <pc:sldMk cId="907946084" sldId="279"/>
        </pc:sldMkLst>
        <pc:spChg chg="mod">
          <ac:chgData name="marianoorbaiust18@gmail.com" userId="dc733dc627ad82fc" providerId="LiveId" clId="{8F09243E-87E0-42E8-A499-8E126835D1DB}" dt="2021-04-30T14:17:41.232" v="1339"/>
          <ac:spMkLst>
            <pc:docMk/>
            <pc:sldMk cId="907946084" sldId="279"/>
            <ac:spMk id="2" creationId="{A389EA88-8D83-4F3F-A4C1-4B16E2377F9E}"/>
          </ac:spMkLst>
        </pc:spChg>
        <pc:spChg chg="mod">
          <ac:chgData name="marianoorbaiust18@gmail.com" userId="dc733dc627ad82fc" providerId="LiveId" clId="{8F09243E-87E0-42E8-A499-8E126835D1DB}" dt="2021-04-30T14:19:25.050" v="1365" actId="255"/>
          <ac:spMkLst>
            <pc:docMk/>
            <pc:sldMk cId="907946084" sldId="279"/>
            <ac:spMk id="3" creationId="{9F541FAF-730D-47FE-9638-C05616C31320}"/>
          </ac:spMkLst>
        </pc:spChg>
      </pc:sldChg>
      <pc:sldChg chg="addSp delSp modSp new del mod">
        <pc:chgData name="marianoorbaiust18@gmail.com" userId="dc733dc627ad82fc" providerId="LiveId" clId="{8F09243E-87E0-42E8-A499-8E126835D1DB}" dt="2021-04-29T14:51:24.912" v="1336" actId="2696"/>
        <pc:sldMkLst>
          <pc:docMk/>
          <pc:sldMk cId="2426140421" sldId="279"/>
        </pc:sldMkLst>
        <pc:spChg chg="mod">
          <ac:chgData name="marianoorbaiust18@gmail.com" userId="dc733dc627ad82fc" providerId="LiveId" clId="{8F09243E-87E0-42E8-A499-8E126835D1DB}" dt="2021-04-28T16:12:28.800" v="1303"/>
          <ac:spMkLst>
            <pc:docMk/>
            <pc:sldMk cId="2426140421" sldId="279"/>
            <ac:spMk id="3" creationId="{169A2EDF-4A9D-4E29-BBE1-F0021333E076}"/>
          </ac:spMkLst>
        </pc:spChg>
        <pc:picChg chg="add del">
          <ac:chgData name="marianoorbaiust18@gmail.com" userId="dc733dc627ad82fc" providerId="LiveId" clId="{8F09243E-87E0-42E8-A499-8E126835D1DB}" dt="2021-04-28T16:07:36.827" v="1255" actId="21"/>
          <ac:picMkLst>
            <pc:docMk/>
            <pc:sldMk cId="2426140421" sldId="279"/>
            <ac:picMk id="4" creationId="{2424A3A3-BCBC-4CA4-A11E-4829048C3BF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4/30/2021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4/30/2021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4/30/2021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4/30/2021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4/30/2021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4/30/2021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4/30/2021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6F347-1B2F-4097-AEB5-4A26FB45D67A}" type="datetime1">
              <a:rPr lang="en-US" smtClean="0"/>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4/30/2021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5B4BE-627A-4EC1-99E1-6F1AA97AB802}" type="datetime1">
              <a:rPr lang="en-US" smtClean="0"/>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4/30/2021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ED6AC-4FBA-40BD-BE75-20DB64DA4BAD}" type="datetime1">
              <a:rPr lang="en-US" smtClean="0"/>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33C87-D201-458A-93C0-8EDD9AC92D93}" type="datetime1">
              <a:rPr lang="en-US" smtClean="0"/>
              <a:t>4/30/2021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E6829-5A25-485A-91B1-5D6D58BB9F23}" type="datetime1">
              <a:rPr lang="en-US" smtClean="0"/>
              <a:t>4/30/2021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4/30/2021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4/30/2021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280829" y="821265"/>
            <a:ext cx="6892701" cy="3828008"/>
          </a:xfrm>
        </p:spPr>
        <p:txBody>
          <a:bodyPr anchor="ctr">
            <a:normAutofit/>
          </a:bodyPr>
          <a:lstStyle/>
          <a:p>
            <a:pPr algn="r"/>
            <a:r>
              <a:rPr lang="en-US" sz="5400" dirty="0"/>
              <a:t>INTRODUCTION TO CSS</a:t>
            </a:r>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r>
              <a:rPr lang="en-US" dirty="0"/>
              <a:t> Rashida </a:t>
            </a:r>
            <a:r>
              <a:rPr lang="en-US" dirty="0" err="1"/>
              <a:t>Feroz</a:t>
            </a:r>
            <a:r>
              <a:rPr lang="en-US" dirty="0"/>
              <a:t> </a:t>
            </a:r>
            <a:r>
              <a:rPr lang="en-US" dirty="0" err="1"/>
              <a:t>Prome</a:t>
            </a:r>
            <a:endParaRPr lang="en-US" dirty="0"/>
          </a:p>
          <a:p>
            <a:r>
              <a:rPr lang="en-US" dirty="0"/>
              <a:t>	ID: 1106009</a:t>
            </a:r>
          </a:p>
          <a:p>
            <a:r>
              <a:rPr lang="en-US" dirty="0"/>
              <a:t> Maria Noor</a:t>
            </a:r>
          </a:p>
          <a:p>
            <a:r>
              <a:rPr lang="en-US" dirty="0"/>
              <a:t>	ID: 1106010</a:t>
            </a:r>
          </a:p>
          <a:p>
            <a:r>
              <a:rPr lang="en-US" dirty="0"/>
              <a:t> Md. </a:t>
            </a:r>
            <a:r>
              <a:rPr lang="en-US" dirty="0" err="1"/>
              <a:t>Imrul</a:t>
            </a:r>
            <a:r>
              <a:rPr lang="en-US" dirty="0"/>
              <a:t> </a:t>
            </a:r>
            <a:r>
              <a:rPr lang="en-US" dirty="0" err="1"/>
              <a:t>Kayes</a:t>
            </a:r>
            <a:endParaRPr lang="en-US" dirty="0"/>
          </a:p>
          <a:p>
            <a:r>
              <a:rPr lang="en-US" dirty="0"/>
              <a:t>	ID: 1106022</a:t>
            </a:r>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404706" y="800742"/>
            <a:ext cx="7434070" cy="793971"/>
          </a:xfrm>
        </p:spPr>
        <p:txBody>
          <a:bodyPr>
            <a:normAutofit/>
          </a:bodyPr>
          <a:lstStyle/>
          <a:p>
            <a:pPr algn="ctr"/>
            <a:r>
              <a:rPr lang="en-US" b="1" dirty="0" err="1">
                <a:latin typeface="Helvetica Neue"/>
              </a:rPr>
              <a:t>Css</a:t>
            </a:r>
            <a:r>
              <a:rPr lang="en-US" b="1" dirty="0">
                <a:latin typeface="Helvetica Neue"/>
              </a:rPr>
              <a:t> </a:t>
            </a:r>
            <a:r>
              <a:rPr lang="en-US" b="1" dirty="0" err="1">
                <a:latin typeface="Helvetica Neue"/>
              </a:rPr>
              <a:t>colore</a:t>
            </a:r>
            <a:endParaRPr lang="en-US" b="1" dirty="0">
              <a:latin typeface="Helvetica Neue"/>
            </a:endParaRP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70500" y="1907986"/>
            <a:ext cx="7454077" cy="1852645"/>
          </a:xfrm>
        </p:spPr>
        <p:txBody>
          <a:bodyPr>
            <a:normAutofit/>
          </a:bodyPr>
          <a:lstStyle/>
          <a:p>
            <a:pPr marL="342900" marR="0" lvl="0" indent="-342900" algn="l" defTabSz="914400" rtl="0" eaLnBrk="1" fontAlgn="base" latinLnBrk="0" hangingPunct="1">
              <a:lnSpc>
                <a:spcPct val="100000"/>
              </a:lnSpc>
              <a:spcBef>
                <a:spcPct val="20000"/>
              </a:spcBef>
              <a:spcAft>
                <a:spcPct val="0"/>
              </a:spcAft>
              <a:buClr>
                <a:srgbClr val="330066"/>
              </a:buClr>
              <a:buSzPct val="70000"/>
              <a:buFont typeface="Wingdings" panose="05000000000000000000" pitchFamily="2" charset="2"/>
              <a:buChar char="l"/>
              <a:tabLst/>
              <a:defRPr/>
            </a:pPr>
            <a:r>
              <a:rPr kumimoji="0" lang="en-US" altLang="en-US" b="0" i="0" u="none" strike="noStrike" kern="0" cap="none" spc="0" normalizeH="0" baseline="0" noProof="0" dirty="0">
                <a:ln>
                  <a:noFill/>
                </a:ln>
                <a:solidFill>
                  <a:srgbClr val="330066"/>
                </a:solidFill>
                <a:effectLst/>
                <a:uLnTx/>
                <a:uFillTx/>
                <a:latin typeface="Times New Roman" panose="02020603050405020304" pitchFamily="18" charset="0"/>
                <a:cs typeface="Times New Roman" panose="02020603050405020304" pitchFamily="18" charset="0"/>
              </a:rPr>
              <a:t>background-color</a:t>
            </a:r>
            <a:r>
              <a:rPr kumimoji="0" lang="en-US" altLang="en-US"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 changes the background color</a:t>
            </a:r>
          </a:p>
          <a:p>
            <a:pPr marL="342900" marR="0" lvl="0" indent="-342900" algn="l" defTabSz="914400" rtl="0" eaLnBrk="1" fontAlgn="base" latinLnBrk="0" hangingPunct="1">
              <a:lnSpc>
                <a:spcPct val="100000"/>
              </a:lnSpc>
              <a:spcBef>
                <a:spcPct val="20000"/>
              </a:spcBef>
              <a:spcAft>
                <a:spcPct val="0"/>
              </a:spcAft>
              <a:buClr>
                <a:srgbClr val="330066"/>
              </a:buClr>
              <a:buSzPct val="70000"/>
              <a:buFont typeface="Wingdings" panose="05000000000000000000" pitchFamily="2" charset="2"/>
              <a:buChar char="l"/>
              <a:tabLst/>
              <a:defRPr/>
            </a:pPr>
            <a:r>
              <a:rPr kumimoji="0" lang="en-US" altLang="en-US" b="0" i="0" u="none" strike="noStrike" kern="0" cap="none" spc="0" normalizeH="0" baseline="0" noProof="0" dirty="0">
                <a:ln>
                  <a:noFill/>
                </a:ln>
                <a:solidFill>
                  <a:srgbClr val="330066"/>
                </a:solidFill>
                <a:effectLst/>
                <a:uLnTx/>
                <a:uFillTx/>
                <a:latin typeface="Times New Roman" panose="02020603050405020304" pitchFamily="18" charset="0"/>
                <a:cs typeface="Times New Roman" panose="02020603050405020304" pitchFamily="18" charset="0"/>
              </a:rPr>
              <a:t>color</a:t>
            </a:r>
            <a:r>
              <a:rPr kumimoji="0" lang="en-US" altLang="en-US"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 changes the text color</a:t>
            </a:r>
          </a:p>
          <a:p>
            <a:pPr marL="342900" marR="0" lvl="0" indent="-342900" algn="l" defTabSz="914400" rtl="0" eaLnBrk="1" fontAlgn="base" latinLnBrk="0" hangingPunct="1">
              <a:lnSpc>
                <a:spcPct val="100000"/>
              </a:lnSpc>
              <a:spcBef>
                <a:spcPct val="20000"/>
              </a:spcBef>
              <a:spcAft>
                <a:spcPct val="0"/>
              </a:spcAft>
              <a:buClr>
                <a:srgbClr val="330066"/>
              </a:buClr>
              <a:buSzPct val="70000"/>
              <a:buFont typeface="Wingdings" panose="05000000000000000000" pitchFamily="2" charset="2"/>
              <a:buChar char="l"/>
              <a:tabLst/>
              <a:defRPr/>
            </a:pPr>
            <a:r>
              <a:rPr kumimoji="0" lang="en-US" altLang="en-US"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Can be applied to most selectors. </a:t>
            </a:r>
            <a:r>
              <a:rPr kumimoji="0" lang="en-US" altLang="en-US"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ie</a:t>
            </a:r>
            <a:r>
              <a:rPr kumimoji="0" lang="en-US" altLang="en-US"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b="0" i="0" u="none" strike="noStrike" kern="0" cap="none" spc="0" normalizeH="0" baseline="0" noProof="0" dirty="0">
                <a:ln>
                  <a:noFill/>
                </a:ln>
                <a:solidFill>
                  <a:srgbClr val="330066"/>
                </a:solidFill>
                <a:effectLst/>
                <a:uLnTx/>
                <a:uFillTx/>
                <a:latin typeface="Times New Roman" panose="02020603050405020304" pitchFamily="18" charset="0"/>
                <a:cs typeface="Times New Roman" panose="02020603050405020304" pitchFamily="18" charset="0"/>
              </a:rPr>
              <a:t>body</a:t>
            </a:r>
            <a:r>
              <a:rPr kumimoji="0" lang="en-US" altLang="en-US"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b="0" i="0" u="none" strike="noStrike" kern="0" cap="none" spc="0" normalizeH="0" baseline="0" noProof="0" dirty="0">
                <a:ln>
                  <a:noFill/>
                </a:ln>
                <a:solidFill>
                  <a:srgbClr val="330066"/>
                </a:solidFill>
                <a:effectLst/>
                <a:uLnTx/>
                <a:uFillTx/>
                <a:latin typeface="Times New Roman" panose="02020603050405020304" pitchFamily="18" charset="0"/>
                <a:cs typeface="Times New Roman" panose="02020603050405020304" pitchFamily="18" charset="0"/>
              </a:rPr>
              <a:t>p</a:t>
            </a:r>
            <a:r>
              <a:rPr kumimoji="0" lang="en-US" altLang="en-US"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etc...</a:t>
            </a:r>
          </a:p>
          <a:p>
            <a:pPr algn="l"/>
            <a:endParaRPr lang="en-US" sz="2000" dirty="0"/>
          </a:p>
        </p:txBody>
      </p:sp>
      <p:pic>
        <p:nvPicPr>
          <p:cNvPr id="2050" name="Picture 2" descr="Youtube">
            <a:extLst>
              <a:ext uri="{FF2B5EF4-FFF2-40B4-BE49-F238E27FC236}">
                <a16:creationId xmlns:a16="http://schemas.microsoft.com/office/drawing/2014/main" id="{55263265-D3AF-41B6-AC7D-0DF7D61D10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3BCCCCF-8DCB-41EE-9A89-57EB821FA7CC}"/>
              </a:ext>
            </a:extLst>
          </p:cNvPr>
          <p:cNvPicPr>
            <a:picLocks noChangeAspect="1"/>
          </p:cNvPicPr>
          <p:nvPr/>
        </p:nvPicPr>
        <p:blipFill>
          <a:blip r:embed="rId4"/>
          <a:stretch>
            <a:fillRect/>
          </a:stretch>
        </p:blipFill>
        <p:spPr>
          <a:xfrm>
            <a:off x="5112913" y="3466331"/>
            <a:ext cx="4393914" cy="2627296"/>
          </a:xfrm>
          <a:prstGeom prst="rect">
            <a:avLst/>
          </a:prstGeom>
        </p:spPr>
      </p:pic>
    </p:spTree>
    <p:extLst>
      <p:ext uri="{BB962C8B-B14F-4D97-AF65-F5344CB8AC3E}">
        <p14:creationId xmlns:p14="http://schemas.microsoft.com/office/powerpoint/2010/main" val="256685876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404706" y="590302"/>
            <a:ext cx="7434070" cy="793971"/>
          </a:xfrm>
        </p:spPr>
        <p:txBody>
          <a:bodyPr>
            <a:normAutofit/>
          </a:bodyPr>
          <a:lstStyle/>
          <a:p>
            <a:pPr algn="ctr"/>
            <a:r>
              <a:rPr lang="en-US" altLang="en-US" b="1" dirty="0">
                <a:latin typeface="Helvetica Neue"/>
              </a:rPr>
              <a:t>Color Example</a:t>
            </a:r>
            <a:endParaRPr lang="en-US" b="1" dirty="0">
              <a:latin typeface="Helvetica Neue"/>
            </a:endParaRPr>
          </a:p>
        </p:txBody>
      </p:sp>
      <p:pic>
        <p:nvPicPr>
          <p:cNvPr id="2050" name="Picture 2" descr="Youtube">
            <a:extLst>
              <a:ext uri="{FF2B5EF4-FFF2-40B4-BE49-F238E27FC236}">
                <a16:creationId xmlns:a16="http://schemas.microsoft.com/office/drawing/2014/main" id="{55263265-D3AF-41B6-AC7D-0DF7D61D10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138143FC-B5E5-4A86-9389-4A5079D9B1C1}"/>
              </a:ext>
            </a:extLst>
          </p:cNvPr>
          <p:cNvSpPr>
            <a:spLocks noGrp="1"/>
          </p:cNvSpPr>
          <p:nvPr>
            <p:ph idx="1"/>
          </p:nvPr>
        </p:nvSpPr>
        <p:spPr>
          <a:xfrm>
            <a:off x="3945170" y="1613965"/>
            <a:ext cx="7768154" cy="2636063"/>
          </a:xfrm>
        </p:spPr>
        <p:txBody>
          <a:bodyPr>
            <a:normAutofit/>
          </a:bodyPr>
          <a:lstStyle/>
          <a:p>
            <a:pPr marL="0" indent="0">
              <a:buNone/>
            </a:pPr>
            <a:r>
              <a:rPr lang="en-US" b="1" dirty="0">
                <a:solidFill>
                  <a:schemeClr val="accent6">
                    <a:lumMod val="50000"/>
                  </a:schemeClr>
                </a:solidFill>
                <a:latin typeface="Times New Roman" panose="02020603050405020304" pitchFamily="18" charset="0"/>
                <a:cs typeface="Times New Roman" panose="02020603050405020304" pitchFamily="18" charset="0"/>
              </a:rPr>
              <a:t>Hexadecimal Colors</a:t>
            </a:r>
          </a:p>
          <a:p>
            <a:r>
              <a:rPr lang="en-US" sz="2100" dirty="0">
                <a:latin typeface="Times New Roman" panose="02020603050405020304" pitchFamily="18" charset="0"/>
                <a:cs typeface="Times New Roman" panose="02020603050405020304" pitchFamily="18" charset="0"/>
              </a:rPr>
              <a:t>A hexadecimal color is specified with: #RRGGBB, where the RR (red), GG (green) and BB (blue) hexadecimal integers specify the components of the color. All values must be between 00 and FF.</a:t>
            </a:r>
          </a:p>
          <a:p>
            <a:r>
              <a:rPr lang="en-US" sz="2100" dirty="0">
                <a:latin typeface="Times New Roman" panose="02020603050405020304" pitchFamily="18" charset="0"/>
                <a:cs typeface="Times New Roman" panose="02020603050405020304" pitchFamily="18" charset="0"/>
              </a:rPr>
              <a:t>For example, the #0000ff value is rendered as blue, because the blue component is set to its highest value (ff) and the others are set to 00.</a:t>
            </a:r>
          </a:p>
        </p:txBody>
      </p:sp>
      <p:pic>
        <p:nvPicPr>
          <p:cNvPr id="15" name="Picture 14">
            <a:extLst>
              <a:ext uri="{FF2B5EF4-FFF2-40B4-BE49-F238E27FC236}">
                <a16:creationId xmlns:a16="http://schemas.microsoft.com/office/drawing/2014/main" id="{7B241430-CBC6-405C-B6E8-A025A1076A82}"/>
              </a:ext>
            </a:extLst>
          </p:cNvPr>
          <p:cNvPicPr>
            <a:picLocks noChangeAspect="1"/>
          </p:cNvPicPr>
          <p:nvPr/>
        </p:nvPicPr>
        <p:blipFill>
          <a:blip r:embed="rId4"/>
          <a:stretch>
            <a:fillRect/>
          </a:stretch>
        </p:blipFill>
        <p:spPr>
          <a:xfrm>
            <a:off x="3618964" y="4292070"/>
            <a:ext cx="7768154" cy="1975628"/>
          </a:xfrm>
          <a:prstGeom prst="rect">
            <a:avLst/>
          </a:prstGeom>
        </p:spPr>
      </p:pic>
    </p:spTree>
    <p:extLst>
      <p:ext uri="{BB962C8B-B14F-4D97-AF65-F5344CB8AC3E}">
        <p14:creationId xmlns:p14="http://schemas.microsoft.com/office/powerpoint/2010/main" val="416082208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2042026" y="407762"/>
            <a:ext cx="7898376" cy="1078609"/>
          </a:xfrm>
        </p:spPr>
        <p:txBody>
          <a:bodyPr>
            <a:normAutofit/>
          </a:bodyPr>
          <a:lstStyle/>
          <a:p>
            <a:pPr algn="ctr"/>
            <a:r>
              <a:rPr lang="en-US" b="1" dirty="0">
                <a:latin typeface="Helvetica Neue"/>
              </a:rPr>
              <a:t>Text style</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542466" y="1697404"/>
            <a:ext cx="7454077" cy="1852645"/>
          </a:xfrm>
        </p:spPr>
        <p:txBody>
          <a:bodyPr>
            <a:normAutofit/>
          </a:bodyPr>
          <a:lstStyle/>
          <a:p>
            <a:pPr marL="0" indent="0" algn="l">
              <a:buNone/>
            </a:pPr>
            <a:r>
              <a:rPr lang="en-US" b="1" dirty="0">
                <a:solidFill>
                  <a:schemeClr val="accent6">
                    <a:lumMod val="50000"/>
                  </a:schemeClr>
                </a:solidFill>
                <a:latin typeface="Times New Roman" panose="02020603050405020304" pitchFamily="18" charset="0"/>
                <a:cs typeface="Times New Roman" panose="02020603050405020304" pitchFamily="18" charset="0"/>
              </a:rPr>
              <a:t>Text Alignment</a:t>
            </a:r>
          </a:p>
          <a:p>
            <a:pPr algn="l"/>
            <a:r>
              <a:rPr lang="en-US" dirty="0">
                <a:latin typeface="Times New Roman" panose="02020603050405020304" pitchFamily="18" charset="0"/>
                <a:cs typeface="Times New Roman" panose="02020603050405020304" pitchFamily="18" charset="0"/>
              </a:rPr>
              <a:t>The text-align property is used to set the horizontal alignment of a text.</a:t>
            </a:r>
          </a:p>
          <a:p>
            <a:pPr algn="l"/>
            <a:r>
              <a:rPr lang="en-US" dirty="0">
                <a:latin typeface="Times New Roman" panose="02020603050405020304" pitchFamily="18" charset="0"/>
                <a:cs typeface="Times New Roman" panose="02020603050405020304" pitchFamily="18" charset="0"/>
              </a:rPr>
              <a:t>A text can be left or right aligned, centered, or justified.</a:t>
            </a:r>
          </a:p>
        </p:txBody>
      </p:sp>
      <p:pic>
        <p:nvPicPr>
          <p:cNvPr id="2050" name="Picture 2" descr="Youtube">
            <a:extLst>
              <a:ext uri="{FF2B5EF4-FFF2-40B4-BE49-F238E27FC236}">
                <a16:creationId xmlns:a16="http://schemas.microsoft.com/office/drawing/2014/main" id="{55263265-D3AF-41B6-AC7D-0DF7D61D10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9B84218-444D-42D6-BE4A-41366515D3B9}"/>
              </a:ext>
            </a:extLst>
          </p:cNvPr>
          <p:cNvPicPr>
            <a:picLocks noChangeAspect="1"/>
          </p:cNvPicPr>
          <p:nvPr/>
        </p:nvPicPr>
        <p:blipFill rotWithShape="1">
          <a:blip r:embed="rId4"/>
          <a:srcRect l="-227" t="4686" r="227" b="-4686"/>
          <a:stretch/>
        </p:blipFill>
        <p:spPr>
          <a:xfrm>
            <a:off x="139521" y="3791822"/>
            <a:ext cx="5668851" cy="3216930"/>
          </a:xfrm>
          <a:prstGeom prst="rect">
            <a:avLst/>
          </a:prstGeom>
        </p:spPr>
      </p:pic>
      <p:pic>
        <p:nvPicPr>
          <p:cNvPr id="7" name="Picture 6">
            <a:extLst>
              <a:ext uri="{FF2B5EF4-FFF2-40B4-BE49-F238E27FC236}">
                <a16:creationId xmlns:a16="http://schemas.microsoft.com/office/drawing/2014/main" id="{3016BE01-18C8-4124-983E-D789E5F9251E}"/>
              </a:ext>
            </a:extLst>
          </p:cNvPr>
          <p:cNvPicPr>
            <a:picLocks noChangeAspect="1"/>
          </p:cNvPicPr>
          <p:nvPr/>
        </p:nvPicPr>
        <p:blipFill>
          <a:blip r:embed="rId5"/>
          <a:stretch>
            <a:fillRect/>
          </a:stretch>
        </p:blipFill>
        <p:spPr>
          <a:xfrm>
            <a:off x="6171518" y="3807417"/>
            <a:ext cx="6020482" cy="3066178"/>
          </a:xfrm>
          <a:prstGeom prst="rect">
            <a:avLst/>
          </a:prstGeom>
        </p:spPr>
      </p:pic>
      <p:sp>
        <p:nvSpPr>
          <p:cNvPr id="9" name="Arrow: Right 8">
            <a:extLst>
              <a:ext uri="{FF2B5EF4-FFF2-40B4-BE49-F238E27FC236}">
                <a16:creationId xmlns:a16="http://schemas.microsoft.com/office/drawing/2014/main" id="{250E777B-AC44-4E29-BFBF-57E55B12F9D9}"/>
              </a:ext>
            </a:extLst>
          </p:cNvPr>
          <p:cNvSpPr/>
          <p:nvPr/>
        </p:nvSpPr>
        <p:spPr>
          <a:xfrm>
            <a:off x="4811208" y="5426301"/>
            <a:ext cx="128479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1449874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2735170" y="472938"/>
            <a:ext cx="7434070" cy="793971"/>
          </a:xfrm>
        </p:spPr>
        <p:txBody>
          <a:bodyPr>
            <a:normAutofit/>
          </a:bodyPr>
          <a:lstStyle/>
          <a:p>
            <a:pPr algn="ctr"/>
            <a:r>
              <a:rPr lang="en-US" b="1" dirty="0">
                <a:latin typeface="Helvetica Neue"/>
              </a:rPr>
              <a:t>margin</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684134" y="1510318"/>
            <a:ext cx="7454077" cy="1852645"/>
          </a:xfrm>
        </p:spPr>
        <p:txBody>
          <a:bodyPr>
            <a:normAutofit/>
          </a:bodyPr>
          <a:lstStyle/>
          <a:p>
            <a:pPr algn="l"/>
            <a:r>
              <a:rPr lang="en-US" dirty="0">
                <a:latin typeface="Times New Roman" panose="02020603050405020304" pitchFamily="18" charset="0"/>
                <a:cs typeface="Times New Roman" panose="02020603050405020304" pitchFamily="18" charset="0"/>
              </a:rPr>
              <a:t>The CSS margin properties are used to create space around elements, outside of any defined borders.</a:t>
            </a:r>
          </a:p>
          <a:p>
            <a:pPr algn="l"/>
            <a:r>
              <a:rPr lang="en-US" dirty="0">
                <a:latin typeface="Times New Roman" panose="02020603050405020304" pitchFamily="18" charset="0"/>
                <a:cs typeface="Times New Roman" panose="02020603050405020304" pitchFamily="18" charset="0"/>
              </a:rPr>
              <a:t>With CSS, you have full control over the margins. There are properties for setting the margin for each side of an element (top, right, bottom, and left).</a:t>
            </a:r>
          </a:p>
        </p:txBody>
      </p:sp>
      <p:pic>
        <p:nvPicPr>
          <p:cNvPr id="2050" name="Picture 2" descr="Youtube">
            <a:extLst>
              <a:ext uri="{FF2B5EF4-FFF2-40B4-BE49-F238E27FC236}">
                <a16:creationId xmlns:a16="http://schemas.microsoft.com/office/drawing/2014/main" id="{55263265-D3AF-41B6-AC7D-0DF7D61D10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ECB95CC4-36F0-48FD-95CC-0BC17A4EED04}"/>
              </a:ext>
            </a:extLst>
          </p:cNvPr>
          <p:cNvSpPr txBox="1"/>
          <p:nvPr/>
        </p:nvSpPr>
        <p:spPr>
          <a:xfrm>
            <a:off x="3684134" y="3525863"/>
            <a:ext cx="6168886" cy="2462213"/>
          </a:xfrm>
          <a:prstGeom prst="rect">
            <a:avLst/>
          </a:prstGeom>
          <a:noFill/>
        </p:spPr>
        <p:txBody>
          <a:bodyPr wrap="square">
            <a:spAutoFit/>
          </a:bodyPr>
          <a:lstStyle/>
          <a:p>
            <a:pPr marL="342900" indent="-342900">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CSS has properties for specifying the margin for each side of an element:</a:t>
            </a:r>
          </a:p>
          <a:p>
            <a:endParaRPr lang="en-US" sz="22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ü"/>
            </a:pPr>
            <a:r>
              <a:rPr lang="en-US" sz="2200" dirty="0">
                <a:solidFill>
                  <a:srgbClr val="002060"/>
                </a:solidFill>
                <a:latin typeface="Times New Roman" panose="02020603050405020304" pitchFamily="18" charset="0"/>
                <a:cs typeface="Times New Roman" panose="02020603050405020304" pitchFamily="18" charset="0"/>
              </a:rPr>
              <a:t>margin-top</a:t>
            </a:r>
          </a:p>
          <a:p>
            <a:pPr marL="800100" lvl="1" indent="-342900">
              <a:buFont typeface="Wingdings" panose="05000000000000000000" pitchFamily="2" charset="2"/>
              <a:buChar char="ü"/>
            </a:pPr>
            <a:r>
              <a:rPr lang="en-US" sz="2200" dirty="0">
                <a:solidFill>
                  <a:srgbClr val="002060"/>
                </a:solidFill>
                <a:latin typeface="Times New Roman" panose="02020603050405020304" pitchFamily="18" charset="0"/>
                <a:cs typeface="Times New Roman" panose="02020603050405020304" pitchFamily="18" charset="0"/>
              </a:rPr>
              <a:t>margin-right</a:t>
            </a:r>
          </a:p>
          <a:p>
            <a:pPr marL="800100" lvl="1" indent="-342900">
              <a:buFont typeface="Wingdings" panose="05000000000000000000" pitchFamily="2" charset="2"/>
              <a:buChar char="ü"/>
            </a:pPr>
            <a:r>
              <a:rPr lang="en-US" sz="2200" dirty="0">
                <a:solidFill>
                  <a:srgbClr val="002060"/>
                </a:solidFill>
                <a:latin typeface="Times New Roman" panose="02020603050405020304" pitchFamily="18" charset="0"/>
                <a:cs typeface="Times New Roman" panose="02020603050405020304" pitchFamily="18" charset="0"/>
              </a:rPr>
              <a:t>margin-bottom</a:t>
            </a:r>
          </a:p>
          <a:p>
            <a:pPr marL="800100" lvl="1" indent="-342900">
              <a:buFont typeface="Wingdings" panose="05000000000000000000" pitchFamily="2" charset="2"/>
              <a:buChar char="ü"/>
            </a:pPr>
            <a:r>
              <a:rPr lang="en-US" sz="2200" dirty="0">
                <a:solidFill>
                  <a:srgbClr val="002060"/>
                </a:solidFill>
                <a:latin typeface="Times New Roman" panose="02020603050405020304" pitchFamily="18" charset="0"/>
                <a:cs typeface="Times New Roman" panose="02020603050405020304" pitchFamily="18" charset="0"/>
              </a:rPr>
              <a:t>margin-left</a:t>
            </a:r>
          </a:p>
        </p:txBody>
      </p:sp>
    </p:spTree>
    <p:extLst>
      <p:ext uri="{BB962C8B-B14F-4D97-AF65-F5344CB8AC3E}">
        <p14:creationId xmlns:p14="http://schemas.microsoft.com/office/powerpoint/2010/main" val="122143255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176106" y="503967"/>
            <a:ext cx="7434070" cy="793971"/>
          </a:xfrm>
        </p:spPr>
        <p:txBody>
          <a:bodyPr>
            <a:normAutofit/>
          </a:bodyPr>
          <a:lstStyle/>
          <a:p>
            <a:pPr algn="ctr"/>
            <a:r>
              <a:rPr lang="en-US" b="1" dirty="0">
                <a:latin typeface="Times New Roman" panose="02020603050405020304" pitchFamily="18" charset="0"/>
                <a:cs typeface="Times New Roman" panose="02020603050405020304" pitchFamily="18" charset="0"/>
              </a:rPr>
              <a:t>padding</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21761" y="1576355"/>
            <a:ext cx="7454077" cy="1852645"/>
          </a:xfrm>
        </p:spPr>
        <p:txBody>
          <a:bodyPr>
            <a:noAutofit/>
          </a:bodyPr>
          <a:lstStyle/>
          <a:p>
            <a:pPr algn="l"/>
            <a:r>
              <a:rPr lang="en-US" dirty="0">
                <a:latin typeface="Times New Roman" panose="02020603050405020304" pitchFamily="18" charset="0"/>
                <a:cs typeface="Times New Roman" panose="02020603050405020304" pitchFamily="18" charset="0"/>
              </a:rPr>
              <a:t>The CSS padding properties are used to generate space around an element's content, inside of any defined borders.</a:t>
            </a:r>
          </a:p>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With CSS, you have full control over the padding. There are properties for setting the padding for each side of an element (top, right, bottom, and left).</a:t>
            </a:r>
          </a:p>
        </p:txBody>
      </p:sp>
      <p:pic>
        <p:nvPicPr>
          <p:cNvPr id="2050" name="Picture 2" descr="Youtube">
            <a:extLst>
              <a:ext uri="{FF2B5EF4-FFF2-40B4-BE49-F238E27FC236}">
                <a16:creationId xmlns:a16="http://schemas.microsoft.com/office/drawing/2014/main" id="{55263265-D3AF-41B6-AC7D-0DF7D61D10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A8A69D8-D2BC-48FC-A1F1-2ECB3D0CBE88}"/>
              </a:ext>
            </a:extLst>
          </p:cNvPr>
          <p:cNvSpPr txBox="1"/>
          <p:nvPr/>
        </p:nvSpPr>
        <p:spPr>
          <a:xfrm>
            <a:off x="4021761" y="3985834"/>
            <a:ext cx="6111024" cy="2123658"/>
          </a:xfrm>
          <a:prstGeom prst="rect">
            <a:avLst/>
          </a:prstGeom>
          <a:noFill/>
        </p:spPr>
        <p:txBody>
          <a:bodyPr wrap="square">
            <a:spAutoFit/>
          </a:bodyPr>
          <a:lstStyle/>
          <a:p>
            <a:pPr marL="342900" indent="-342900">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CSS has properties for specifying the padding for each side of an element:</a:t>
            </a:r>
          </a:p>
          <a:p>
            <a:pPr marL="742950" lvl="1" indent="-285750">
              <a:buFont typeface="Wingdings" panose="05000000000000000000" pitchFamily="2" charset="2"/>
              <a:buChar char="ü"/>
            </a:pPr>
            <a:r>
              <a:rPr lang="en-US" sz="2200" dirty="0">
                <a:solidFill>
                  <a:srgbClr val="002060"/>
                </a:solidFill>
                <a:latin typeface="Times New Roman" panose="02020603050405020304" pitchFamily="18" charset="0"/>
                <a:cs typeface="Times New Roman" panose="02020603050405020304" pitchFamily="18" charset="0"/>
              </a:rPr>
              <a:t>padding-top</a:t>
            </a:r>
          </a:p>
          <a:p>
            <a:pPr marL="742950" lvl="1" indent="-285750">
              <a:buFont typeface="Wingdings" panose="05000000000000000000" pitchFamily="2" charset="2"/>
              <a:buChar char="ü"/>
            </a:pPr>
            <a:r>
              <a:rPr lang="en-US" sz="2200" dirty="0">
                <a:solidFill>
                  <a:srgbClr val="002060"/>
                </a:solidFill>
                <a:latin typeface="Times New Roman" panose="02020603050405020304" pitchFamily="18" charset="0"/>
                <a:cs typeface="Times New Roman" panose="02020603050405020304" pitchFamily="18" charset="0"/>
              </a:rPr>
              <a:t>padding-right</a:t>
            </a:r>
          </a:p>
          <a:p>
            <a:pPr marL="742950" lvl="1" indent="-285750">
              <a:buFont typeface="Wingdings" panose="05000000000000000000" pitchFamily="2" charset="2"/>
              <a:buChar char="ü"/>
            </a:pPr>
            <a:r>
              <a:rPr lang="en-US" sz="2200" dirty="0">
                <a:solidFill>
                  <a:srgbClr val="002060"/>
                </a:solidFill>
                <a:latin typeface="Times New Roman" panose="02020603050405020304" pitchFamily="18" charset="0"/>
                <a:cs typeface="Times New Roman" panose="02020603050405020304" pitchFamily="18" charset="0"/>
              </a:rPr>
              <a:t>padding-bottom</a:t>
            </a:r>
          </a:p>
          <a:p>
            <a:pPr marL="742950" lvl="1" indent="-285750">
              <a:buFont typeface="Wingdings" panose="05000000000000000000" pitchFamily="2" charset="2"/>
              <a:buChar char="ü"/>
            </a:pPr>
            <a:r>
              <a:rPr lang="en-US" sz="2200" dirty="0">
                <a:solidFill>
                  <a:srgbClr val="002060"/>
                </a:solidFill>
                <a:latin typeface="Times New Roman" panose="02020603050405020304" pitchFamily="18" charset="0"/>
                <a:cs typeface="Times New Roman" panose="02020603050405020304" pitchFamily="18" charset="0"/>
              </a:rPr>
              <a:t>padding-left</a:t>
            </a:r>
          </a:p>
        </p:txBody>
      </p:sp>
    </p:spTree>
    <p:extLst>
      <p:ext uri="{BB962C8B-B14F-4D97-AF65-F5344CB8AC3E}">
        <p14:creationId xmlns:p14="http://schemas.microsoft.com/office/powerpoint/2010/main" val="157956550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017209" y="304800"/>
            <a:ext cx="7434070" cy="793971"/>
          </a:xfrm>
        </p:spPr>
        <p:txBody>
          <a:bodyPr>
            <a:normAutofit/>
          </a:bodyPr>
          <a:lstStyle/>
          <a:p>
            <a:pPr algn="ctr"/>
            <a:r>
              <a:rPr lang="en-US" b="1" dirty="0">
                <a:latin typeface="Helvetica Neue"/>
              </a:rPr>
              <a:t>Border</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404706" y="1133342"/>
            <a:ext cx="8508252" cy="5215943"/>
          </a:xfrm>
        </p:spPr>
        <p:txBody>
          <a:bodyPr>
            <a:noAutofit/>
          </a:bodyPr>
          <a:lstStyle/>
          <a:p>
            <a:pPr algn="l"/>
            <a:r>
              <a:rPr lang="en-US" sz="2000" b="0" i="0" dirty="0">
                <a:solidFill>
                  <a:srgbClr val="000000"/>
                </a:solidFill>
                <a:effectLst/>
                <a:latin typeface="Times New Roman" panose="02020603050405020304" pitchFamily="18" charset="0"/>
                <a:cs typeface="Times New Roman" panose="02020603050405020304" pitchFamily="18" charset="0"/>
              </a:rPr>
              <a:t>The CSS border properties allow you to specify the style, width, and color of an element's border.</a:t>
            </a:r>
          </a:p>
          <a:p>
            <a:r>
              <a:rPr lang="en-US" sz="2000" dirty="0">
                <a:latin typeface="Times New Roman" panose="02020603050405020304" pitchFamily="18" charset="0"/>
                <a:cs typeface="Times New Roman" panose="02020603050405020304" pitchFamily="18" charset="0"/>
              </a:rPr>
              <a:t>The </a:t>
            </a:r>
            <a:r>
              <a:rPr lang="en-US" sz="2000" dirty="0">
                <a:solidFill>
                  <a:srgbClr val="FF0000"/>
                </a:solidFill>
                <a:latin typeface="Times New Roman" panose="02020603050405020304" pitchFamily="18" charset="0"/>
                <a:cs typeface="Times New Roman" panose="02020603050405020304" pitchFamily="18" charset="0"/>
              </a:rPr>
              <a:t>border-style</a:t>
            </a:r>
            <a:r>
              <a:rPr lang="en-US" sz="2000" dirty="0">
                <a:latin typeface="Times New Roman" panose="02020603050405020304" pitchFamily="18" charset="0"/>
                <a:cs typeface="Times New Roman" panose="02020603050405020304" pitchFamily="18" charset="0"/>
              </a:rPr>
              <a:t> property specifies what kind of border to display.</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The following values are allowed:</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dotted - Defines a dotted border</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dashed - Defines a dashed border</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solid - Defines a solid border</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double - Defines a double border</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groove - Defines a 3D grooved border. The effect depends on the border-color value</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ridge - Defines a 3D ridged border. The effect depends on the border-color value</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inset - Defines a 3D inset border. The effect depends on the border-color value</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outset - Defines a 3D outset border. The effect depends on the border-color value</a:t>
            </a:r>
          </a:p>
          <a:p>
            <a:pPr marL="0" indent="0">
              <a:buNone/>
            </a:pP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2050" name="Picture 2" descr="Youtube">
            <a:extLst>
              <a:ext uri="{FF2B5EF4-FFF2-40B4-BE49-F238E27FC236}">
                <a16:creationId xmlns:a16="http://schemas.microsoft.com/office/drawing/2014/main" id="{55263265-D3AF-41B6-AC7D-0DF7D61D10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9141765"/>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2334735" y="459799"/>
            <a:ext cx="7434070" cy="793971"/>
          </a:xfrm>
        </p:spPr>
        <p:txBody>
          <a:bodyPr>
            <a:normAutofit/>
          </a:bodyPr>
          <a:lstStyle/>
          <a:p>
            <a:pPr algn="ctr"/>
            <a:r>
              <a:rPr lang="en-US" b="1" dirty="0">
                <a:latin typeface="Helvetica Neue"/>
              </a:rPr>
              <a:t>Border example</a:t>
            </a:r>
          </a:p>
        </p:txBody>
      </p:sp>
      <p:pic>
        <p:nvPicPr>
          <p:cNvPr id="5" name="Content Placeholder 4">
            <a:extLst>
              <a:ext uri="{FF2B5EF4-FFF2-40B4-BE49-F238E27FC236}">
                <a16:creationId xmlns:a16="http://schemas.microsoft.com/office/drawing/2014/main" id="{54092C95-A934-4896-A746-BB8A0716E449}"/>
              </a:ext>
            </a:extLst>
          </p:cNvPr>
          <p:cNvPicPr>
            <a:picLocks noGrp="1" noChangeAspect="1"/>
          </p:cNvPicPr>
          <p:nvPr>
            <p:ph idx="1"/>
          </p:nvPr>
        </p:nvPicPr>
        <p:blipFill rotWithShape="1">
          <a:blip r:embed="rId3"/>
          <a:srcRect b="20346"/>
          <a:stretch/>
        </p:blipFill>
        <p:spPr>
          <a:xfrm>
            <a:off x="757641" y="2105891"/>
            <a:ext cx="5294129" cy="4752108"/>
          </a:xfrm>
        </p:spPr>
      </p:pic>
      <p:pic>
        <p:nvPicPr>
          <p:cNvPr id="2050" name="Picture 2" descr="Youtube">
            <a:extLst>
              <a:ext uri="{FF2B5EF4-FFF2-40B4-BE49-F238E27FC236}">
                <a16:creationId xmlns:a16="http://schemas.microsoft.com/office/drawing/2014/main" id="{55263265-D3AF-41B6-AC7D-0DF7D61D10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651903D-C3F4-4BEB-A26A-63646537D549}"/>
              </a:ext>
            </a:extLst>
          </p:cNvPr>
          <p:cNvPicPr>
            <a:picLocks noChangeAspect="1"/>
          </p:cNvPicPr>
          <p:nvPr/>
        </p:nvPicPr>
        <p:blipFill>
          <a:blip r:embed="rId5"/>
          <a:stretch>
            <a:fillRect/>
          </a:stretch>
        </p:blipFill>
        <p:spPr>
          <a:xfrm>
            <a:off x="6215985" y="2105891"/>
            <a:ext cx="5825762" cy="4565365"/>
          </a:xfrm>
          <a:prstGeom prst="rect">
            <a:avLst/>
          </a:prstGeom>
        </p:spPr>
      </p:pic>
      <p:sp>
        <p:nvSpPr>
          <p:cNvPr id="9" name="Arrow: Right 8">
            <a:extLst>
              <a:ext uri="{FF2B5EF4-FFF2-40B4-BE49-F238E27FC236}">
                <a16:creationId xmlns:a16="http://schemas.microsoft.com/office/drawing/2014/main" id="{F4CE9562-4151-4BF8-BFF9-2129A63ED162}"/>
              </a:ext>
            </a:extLst>
          </p:cNvPr>
          <p:cNvSpPr/>
          <p:nvPr/>
        </p:nvSpPr>
        <p:spPr>
          <a:xfrm>
            <a:off x="4961310" y="3813569"/>
            <a:ext cx="125467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743566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008681" y="671848"/>
            <a:ext cx="7434070" cy="793971"/>
          </a:xfrm>
        </p:spPr>
        <p:txBody>
          <a:bodyPr>
            <a:normAutofit/>
          </a:bodyPr>
          <a:lstStyle/>
          <a:p>
            <a:pPr algn="ctr"/>
            <a:r>
              <a:rPr lang="en-US" b="1" dirty="0">
                <a:latin typeface="Helvetica Neue"/>
              </a:rPr>
              <a:t>Box model</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545612" y="1824281"/>
            <a:ext cx="7454077" cy="4582966"/>
          </a:xfrm>
        </p:spPr>
        <p:txBody>
          <a:bodyPr>
            <a:normAutofit/>
          </a:bodyPr>
          <a:lstStyle/>
          <a:p>
            <a:pPr algn="l"/>
            <a:r>
              <a:rPr lang="en-US" b="0" i="0" dirty="0">
                <a:solidFill>
                  <a:srgbClr val="000000"/>
                </a:solidFill>
                <a:effectLst/>
                <a:latin typeface="Times New Roman" panose="02020603050405020304" pitchFamily="18" charset="0"/>
                <a:cs typeface="Times New Roman" panose="02020603050405020304" pitchFamily="18" charset="0"/>
              </a:rPr>
              <a:t>In CSS, the term "box model" is used when talking about design and layout.</a:t>
            </a:r>
          </a:p>
          <a:p>
            <a:pPr algn="l"/>
            <a:r>
              <a:rPr lang="en-US" b="0" i="0" dirty="0">
                <a:solidFill>
                  <a:srgbClr val="000000"/>
                </a:solidFill>
                <a:effectLst/>
                <a:latin typeface="Times New Roman" panose="02020603050405020304" pitchFamily="18" charset="0"/>
                <a:cs typeface="Times New Roman" panose="02020603050405020304" pitchFamily="18" charset="0"/>
              </a:rPr>
              <a:t>The CSS box model is essentially a box that wraps around every HTML element. </a:t>
            </a:r>
          </a:p>
          <a:p>
            <a:pPr algn="l"/>
            <a:r>
              <a:rPr lang="en-US" b="0" i="0" dirty="0">
                <a:solidFill>
                  <a:srgbClr val="000000"/>
                </a:solidFill>
                <a:effectLst/>
                <a:latin typeface="Times New Roman" panose="02020603050405020304" pitchFamily="18" charset="0"/>
                <a:cs typeface="Times New Roman" panose="02020603050405020304" pitchFamily="18" charset="0"/>
              </a:rPr>
              <a:t>It consists of: </a:t>
            </a:r>
          </a:p>
          <a:p>
            <a:pPr lvl="1">
              <a:buFont typeface="Courier New" panose="02070309020205020404" pitchFamily="49" charset="0"/>
              <a:buChar char="o"/>
            </a:pPr>
            <a:r>
              <a:rPr lang="en-US" sz="2200" dirty="0">
                <a:solidFill>
                  <a:srgbClr val="000000"/>
                </a:solidFill>
                <a:latin typeface="Times New Roman" panose="02020603050405020304" pitchFamily="18" charset="0"/>
                <a:cs typeface="Times New Roman" panose="02020603050405020304" pitchFamily="18" charset="0"/>
              </a:rPr>
              <a:t>M</a:t>
            </a:r>
            <a:r>
              <a:rPr lang="en-US" sz="2200" b="0" i="0" dirty="0">
                <a:solidFill>
                  <a:srgbClr val="000000"/>
                </a:solidFill>
                <a:effectLst/>
                <a:latin typeface="Times New Roman" panose="02020603050405020304" pitchFamily="18" charset="0"/>
                <a:cs typeface="Times New Roman" panose="02020603050405020304" pitchFamily="18" charset="0"/>
              </a:rPr>
              <a:t>argins, </a:t>
            </a:r>
          </a:p>
          <a:p>
            <a:pPr lvl="1">
              <a:buFont typeface="Courier New" panose="02070309020205020404" pitchFamily="49" charset="0"/>
              <a:buChar char="o"/>
            </a:pPr>
            <a:r>
              <a:rPr lang="en-US" sz="2200" dirty="0">
                <a:solidFill>
                  <a:srgbClr val="000000"/>
                </a:solidFill>
                <a:latin typeface="Times New Roman" panose="02020603050405020304" pitchFamily="18" charset="0"/>
                <a:cs typeface="Times New Roman" panose="02020603050405020304" pitchFamily="18" charset="0"/>
              </a:rPr>
              <a:t>B</a:t>
            </a:r>
            <a:r>
              <a:rPr lang="en-US" sz="2200" b="0" i="0" dirty="0">
                <a:solidFill>
                  <a:srgbClr val="000000"/>
                </a:solidFill>
                <a:effectLst/>
                <a:latin typeface="Times New Roman" panose="02020603050405020304" pitchFamily="18" charset="0"/>
                <a:cs typeface="Times New Roman" panose="02020603050405020304" pitchFamily="18" charset="0"/>
              </a:rPr>
              <a:t>orders,</a:t>
            </a:r>
          </a:p>
          <a:p>
            <a:pPr lvl="1">
              <a:buFont typeface="Courier New" panose="02070309020205020404" pitchFamily="49" charset="0"/>
              <a:buChar char="o"/>
            </a:pPr>
            <a:r>
              <a:rPr lang="en-US" sz="2200" dirty="0">
                <a:solidFill>
                  <a:srgbClr val="000000"/>
                </a:solidFill>
                <a:latin typeface="Times New Roman" panose="02020603050405020304" pitchFamily="18" charset="0"/>
                <a:cs typeface="Times New Roman" panose="02020603050405020304" pitchFamily="18" charset="0"/>
              </a:rPr>
              <a:t>P</a:t>
            </a:r>
            <a:r>
              <a:rPr lang="en-US" sz="2200" b="0" i="0" dirty="0">
                <a:solidFill>
                  <a:srgbClr val="000000"/>
                </a:solidFill>
                <a:effectLst/>
                <a:latin typeface="Times New Roman" panose="02020603050405020304" pitchFamily="18" charset="0"/>
                <a:cs typeface="Times New Roman" panose="02020603050405020304" pitchFamily="18" charset="0"/>
              </a:rPr>
              <a:t>adding and </a:t>
            </a:r>
          </a:p>
          <a:p>
            <a:pPr lvl="1">
              <a:buFont typeface="Courier New" panose="02070309020205020404" pitchFamily="49" charset="0"/>
              <a:buChar char="o"/>
            </a:pPr>
            <a:r>
              <a:rPr lang="en-US" sz="2200" dirty="0">
                <a:solidFill>
                  <a:srgbClr val="000000"/>
                </a:solidFill>
                <a:latin typeface="Times New Roman" panose="02020603050405020304" pitchFamily="18" charset="0"/>
                <a:cs typeface="Times New Roman" panose="02020603050405020304" pitchFamily="18" charset="0"/>
              </a:rPr>
              <a:t>T</a:t>
            </a:r>
            <a:r>
              <a:rPr lang="en-US" sz="2200" b="0" i="0" dirty="0">
                <a:solidFill>
                  <a:srgbClr val="000000"/>
                </a:solidFill>
                <a:effectLst/>
                <a:latin typeface="Times New Roman" panose="02020603050405020304" pitchFamily="18" charset="0"/>
                <a:cs typeface="Times New Roman" panose="02020603050405020304" pitchFamily="18" charset="0"/>
              </a:rPr>
              <a:t>he actual content. </a:t>
            </a:r>
          </a:p>
          <a:p>
            <a:pPr marL="0" indent="0">
              <a:buNone/>
            </a:pPr>
            <a:endParaRPr lang="en-US" sz="2000" dirty="0"/>
          </a:p>
        </p:txBody>
      </p:sp>
      <p:pic>
        <p:nvPicPr>
          <p:cNvPr id="2050" name="Picture 2" descr="Youtube">
            <a:extLst>
              <a:ext uri="{FF2B5EF4-FFF2-40B4-BE49-F238E27FC236}">
                <a16:creationId xmlns:a16="http://schemas.microsoft.com/office/drawing/2014/main" id="{55263265-D3AF-41B6-AC7D-0DF7D61D10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88355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2378965" y="419352"/>
            <a:ext cx="7434070" cy="793971"/>
          </a:xfrm>
        </p:spPr>
        <p:txBody>
          <a:bodyPr>
            <a:normAutofit/>
          </a:bodyPr>
          <a:lstStyle/>
          <a:p>
            <a:pPr algn="ctr"/>
            <a:r>
              <a:rPr lang="en-US" b="1" dirty="0">
                <a:latin typeface="Helvetica Neue"/>
              </a:rPr>
              <a:t>Box model</a:t>
            </a:r>
          </a:p>
        </p:txBody>
      </p:sp>
      <p:pic>
        <p:nvPicPr>
          <p:cNvPr id="2050" name="Picture 2" descr="Youtube">
            <a:extLst>
              <a:ext uri="{FF2B5EF4-FFF2-40B4-BE49-F238E27FC236}">
                <a16:creationId xmlns:a16="http://schemas.microsoft.com/office/drawing/2014/main" id="{55263265-D3AF-41B6-AC7D-0DF7D61D10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54044AC9-A28F-4890-8CA1-58CEDBD673FE}"/>
              </a:ext>
            </a:extLst>
          </p:cNvPr>
          <p:cNvPicPr>
            <a:picLocks noChangeAspect="1"/>
          </p:cNvPicPr>
          <p:nvPr/>
        </p:nvPicPr>
        <p:blipFill rotWithShape="1">
          <a:blip r:embed="rId4"/>
          <a:srcRect t="27104"/>
          <a:stretch/>
        </p:blipFill>
        <p:spPr>
          <a:xfrm>
            <a:off x="921854" y="2034862"/>
            <a:ext cx="9767611" cy="4823138"/>
          </a:xfrm>
          <a:prstGeom prst="rect">
            <a:avLst/>
          </a:prstGeom>
        </p:spPr>
      </p:pic>
      <p:sp>
        <p:nvSpPr>
          <p:cNvPr id="23" name="TextBox 22">
            <a:extLst>
              <a:ext uri="{FF2B5EF4-FFF2-40B4-BE49-F238E27FC236}">
                <a16:creationId xmlns:a16="http://schemas.microsoft.com/office/drawing/2014/main" id="{ECB76DF7-5F8D-4CC9-8C4A-320C8F34B64B}"/>
              </a:ext>
            </a:extLst>
          </p:cNvPr>
          <p:cNvSpPr txBox="1"/>
          <p:nvPr/>
        </p:nvSpPr>
        <p:spPr>
          <a:xfrm>
            <a:off x="966249" y="2034862"/>
            <a:ext cx="6111024" cy="369332"/>
          </a:xfrm>
          <a:prstGeom prst="rect">
            <a:avLst/>
          </a:prstGeom>
          <a:noFill/>
        </p:spPr>
        <p:txBody>
          <a:bodyPr wrap="square">
            <a:spAutoFit/>
          </a:bodyPr>
          <a:lstStyle/>
          <a:p>
            <a:r>
              <a:rPr lang="en-US" b="1" dirty="0"/>
              <a:t>The image below illustrates the box model:</a:t>
            </a:r>
          </a:p>
        </p:txBody>
      </p:sp>
    </p:spTree>
    <p:extLst>
      <p:ext uri="{BB962C8B-B14F-4D97-AF65-F5344CB8AC3E}">
        <p14:creationId xmlns:p14="http://schemas.microsoft.com/office/powerpoint/2010/main" val="406337555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541248" y="569840"/>
            <a:ext cx="7434070" cy="1474330"/>
          </a:xfrm>
        </p:spPr>
        <p:txBody>
          <a:bodyPr>
            <a:normAutofit/>
          </a:bodyPr>
          <a:lstStyle/>
          <a:p>
            <a:pPr algn="ctr"/>
            <a:r>
              <a:rPr lang="en-US" b="1" i="0" dirty="0">
                <a:solidFill>
                  <a:srgbClr val="3B3835"/>
                </a:solidFill>
                <a:effectLst/>
                <a:latin typeface="Helvetica Neue"/>
              </a:rPr>
              <a:t>What is CSS?</a:t>
            </a:r>
            <a:endParaRPr lang="en-US" b="1"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72158" y="1766016"/>
            <a:ext cx="7454077" cy="3589785"/>
          </a:xfrm>
        </p:spPr>
        <p:txBody>
          <a:bodyPr>
            <a:normAutofit/>
          </a:bodyPr>
          <a:lstStyle/>
          <a:p>
            <a:pPr>
              <a:lnSpc>
                <a:spcPct val="100000"/>
              </a:lnSpc>
            </a:pPr>
            <a:endParaRPr lang="en-US" dirty="0">
              <a:latin typeface="Times New Roman" panose="02020603050405020304" pitchFamily="18" charset="0"/>
              <a:cs typeface="Times New Roman" panose="02020603050405020304" pitchFamily="18" charset="0"/>
            </a:endParaRPr>
          </a:p>
          <a:p>
            <a:pPr>
              <a:lnSpc>
                <a:spcPct val="100000"/>
              </a:lnSpc>
            </a:pPr>
            <a:r>
              <a:rPr lang="en-US" b="0" i="0" dirty="0">
                <a:solidFill>
                  <a:srgbClr val="3B3835"/>
                </a:solidFill>
                <a:effectLst/>
                <a:latin typeface="Times New Roman" panose="02020603050405020304" pitchFamily="18" charset="0"/>
                <a:cs typeface="Times New Roman" panose="02020603050405020304" pitchFamily="18" charset="0"/>
              </a:rPr>
              <a:t>  CSS stands for </a:t>
            </a:r>
            <a:r>
              <a:rPr lang="en-US" b="0" i="0" dirty="0">
                <a:solidFill>
                  <a:srgbClr val="FF0000"/>
                </a:solidFill>
                <a:effectLst/>
                <a:latin typeface="Times New Roman" panose="02020603050405020304" pitchFamily="18" charset="0"/>
                <a:cs typeface="Times New Roman" panose="02020603050405020304" pitchFamily="18" charset="0"/>
              </a:rPr>
              <a:t>“Cascading Style Sheets”</a:t>
            </a:r>
          </a:p>
          <a:p>
            <a:pPr marL="0" indent="0">
              <a:lnSpc>
                <a:spcPct val="100000"/>
              </a:lnSpc>
              <a:buNone/>
            </a:pPr>
            <a:endParaRPr lang="en-US" b="0" i="0" dirty="0">
              <a:solidFill>
                <a:srgbClr val="3B3835"/>
              </a:solidFill>
              <a:effectLst/>
              <a:latin typeface="Times New Roman" panose="02020603050405020304" pitchFamily="18" charset="0"/>
              <a:cs typeface="Times New Roman" panose="02020603050405020304" pitchFamily="18" charset="0"/>
            </a:endParaRPr>
          </a:p>
          <a:p>
            <a:pPr>
              <a:lnSpc>
                <a:spcPct val="100000"/>
              </a:lnSpc>
            </a:pPr>
            <a:r>
              <a:rPr lang="en-US" b="0" i="0" dirty="0">
                <a:solidFill>
                  <a:srgbClr val="3B3835"/>
                </a:solidFill>
                <a:effectLst/>
                <a:latin typeface="Times New Roman" panose="02020603050405020304" pitchFamily="18" charset="0"/>
                <a:cs typeface="Times New Roman" panose="02020603050405020304" pitchFamily="18" charset="0"/>
              </a:rPr>
              <a:t> A style language that defines how an html document is displayed. </a:t>
            </a:r>
          </a:p>
          <a:p>
            <a:pPr marL="0" indent="0">
              <a:lnSpc>
                <a:spcPct val="100000"/>
              </a:lnSpc>
              <a:buNone/>
            </a:pPr>
            <a:endParaRPr lang="en-US" dirty="0">
              <a:solidFill>
                <a:srgbClr val="3B3835"/>
              </a:solidFill>
              <a:latin typeface="Times New Roman" panose="02020603050405020304" pitchFamily="18" charset="0"/>
              <a:cs typeface="Times New Roman" panose="02020603050405020304" pitchFamily="18" charset="0"/>
            </a:endParaRPr>
          </a:p>
          <a:p>
            <a:pPr>
              <a:lnSpc>
                <a:spcPct val="100000"/>
              </a:lnSpc>
            </a:pPr>
            <a:r>
              <a:rPr lang="en-US" b="0" i="0" dirty="0">
                <a:solidFill>
                  <a:srgbClr val="3B3835"/>
                </a:solidFill>
                <a:effectLst/>
                <a:latin typeface="Times New Roman" panose="02020603050405020304" pitchFamily="18" charset="0"/>
                <a:cs typeface="Times New Roman" panose="02020603050405020304" pitchFamily="18" charset="0"/>
              </a:rPr>
              <a:t>HTML defines the structure of the page, CSS defines how elements are displayed.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541248" y="569840"/>
            <a:ext cx="7434070" cy="1474330"/>
          </a:xfrm>
        </p:spPr>
        <p:txBody>
          <a:bodyPr>
            <a:normAutofit/>
          </a:bodyPr>
          <a:lstStyle/>
          <a:p>
            <a:pPr algn="ctr"/>
            <a:r>
              <a:rPr lang="en-US" b="1" dirty="0"/>
              <a:t>Types of CSS </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72158" y="1766016"/>
            <a:ext cx="7454077" cy="3589785"/>
          </a:xfrm>
        </p:spPr>
        <p:txBody>
          <a:bodyPr>
            <a:normAutofit/>
          </a:bodyPr>
          <a:lstStyle/>
          <a:p>
            <a:pPr>
              <a:lnSpc>
                <a:spcPct val="100000"/>
              </a:lnSpc>
            </a:pPr>
            <a:endParaRPr lang="en-US"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q"/>
            </a:pPr>
            <a:r>
              <a:rPr lang="en-US" sz="2300" dirty="0">
                <a:latin typeface="Times New Roman" panose="02020603050405020304" pitchFamily="18" charset="0"/>
                <a:cs typeface="Times New Roman" panose="02020603050405020304" pitchFamily="18" charset="0"/>
              </a:rPr>
              <a:t>There are three types of CSS which are given below:</a:t>
            </a:r>
          </a:p>
          <a:p>
            <a:pPr>
              <a:lnSpc>
                <a:spcPct val="100000"/>
              </a:lnSpc>
            </a:pPr>
            <a:endParaRPr lang="en-US" sz="2300" dirty="0">
              <a:latin typeface="Times New Roman" panose="02020603050405020304" pitchFamily="18" charset="0"/>
              <a:cs typeface="Times New Roman" panose="02020603050405020304" pitchFamily="18" charset="0"/>
            </a:endParaRPr>
          </a:p>
          <a:p>
            <a:pPr lvl="1">
              <a:lnSpc>
                <a:spcPct val="100000"/>
              </a:lnSpc>
              <a:buFont typeface="Wingdings" panose="05000000000000000000" pitchFamily="2" charset="2"/>
              <a:buChar char="ü"/>
            </a:pPr>
            <a:r>
              <a:rPr lang="en-US" sz="2300" dirty="0">
                <a:solidFill>
                  <a:schemeClr val="accent6">
                    <a:lumMod val="50000"/>
                  </a:schemeClr>
                </a:solidFill>
                <a:latin typeface="Times New Roman" panose="02020603050405020304" pitchFamily="18" charset="0"/>
                <a:cs typeface="Times New Roman" panose="02020603050405020304" pitchFamily="18" charset="0"/>
              </a:rPr>
              <a:t>Inline CSS</a:t>
            </a:r>
          </a:p>
          <a:p>
            <a:pPr lvl="1">
              <a:lnSpc>
                <a:spcPct val="100000"/>
              </a:lnSpc>
              <a:buFont typeface="Wingdings" panose="05000000000000000000" pitchFamily="2" charset="2"/>
              <a:buChar char="ü"/>
            </a:pPr>
            <a:r>
              <a:rPr lang="en-US" sz="2300" dirty="0">
                <a:solidFill>
                  <a:schemeClr val="accent6">
                    <a:lumMod val="50000"/>
                  </a:schemeClr>
                </a:solidFill>
                <a:latin typeface="Times New Roman" panose="02020603050405020304" pitchFamily="18" charset="0"/>
                <a:cs typeface="Times New Roman" panose="02020603050405020304" pitchFamily="18" charset="0"/>
              </a:rPr>
              <a:t>Internal or Embedded CSS</a:t>
            </a:r>
          </a:p>
          <a:p>
            <a:pPr lvl="1">
              <a:lnSpc>
                <a:spcPct val="100000"/>
              </a:lnSpc>
              <a:buFont typeface="Wingdings" panose="05000000000000000000" pitchFamily="2" charset="2"/>
              <a:buChar char="ü"/>
            </a:pPr>
            <a:r>
              <a:rPr lang="en-US" sz="2300" dirty="0">
                <a:solidFill>
                  <a:schemeClr val="accent6">
                    <a:lumMod val="50000"/>
                  </a:schemeClr>
                </a:solidFill>
                <a:latin typeface="Times New Roman" panose="02020603050405020304" pitchFamily="18" charset="0"/>
                <a:cs typeface="Times New Roman" panose="02020603050405020304" pitchFamily="18" charset="0"/>
              </a:rPr>
              <a:t>External CSS</a:t>
            </a:r>
          </a:p>
        </p:txBody>
      </p:sp>
    </p:spTree>
    <p:extLst>
      <p:ext uri="{BB962C8B-B14F-4D97-AF65-F5344CB8AC3E}">
        <p14:creationId xmlns:p14="http://schemas.microsoft.com/office/powerpoint/2010/main" val="90794608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404706" y="402461"/>
            <a:ext cx="7434070" cy="949821"/>
          </a:xfrm>
        </p:spPr>
        <p:txBody>
          <a:bodyPr>
            <a:normAutofit/>
          </a:bodyPr>
          <a:lstStyle/>
          <a:p>
            <a:pPr algn="ctr"/>
            <a:r>
              <a:rPr lang="en-US" b="1" dirty="0">
                <a:latin typeface="Helvetica Neue"/>
              </a:rPr>
              <a:t>Inline </a:t>
            </a:r>
            <a:r>
              <a:rPr lang="en-US" b="1" dirty="0" err="1">
                <a:latin typeface="Helvetica Neue"/>
              </a:rPr>
              <a:t>css</a:t>
            </a:r>
            <a:endParaRPr lang="en-US" b="1" dirty="0">
              <a:latin typeface="Helvetica Neue"/>
            </a:endParaRP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70500" y="1458889"/>
            <a:ext cx="7454077" cy="1687812"/>
          </a:xfrm>
        </p:spPr>
        <p:txBody>
          <a:bodyPr>
            <a:normAutofit lnSpcReduction="10000"/>
          </a:bodyPr>
          <a:lstStyle/>
          <a:p>
            <a:pPr algn="l"/>
            <a:r>
              <a:rPr lang="en-US" b="0" i="0" dirty="0">
                <a:solidFill>
                  <a:srgbClr val="000000"/>
                </a:solidFill>
                <a:effectLst/>
                <a:latin typeface="Times New Roman" panose="02020603050405020304" pitchFamily="18" charset="0"/>
                <a:cs typeface="Times New Roman" panose="02020603050405020304" pitchFamily="18" charset="0"/>
              </a:rPr>
              <a:t>We can apply CSS in a single element by inline CSS technique.</a:t>
            </a:r>
          </a:p>
          <a:p>
            <a:pPr algn="l"/>
            <a:r>
              <a:rPr lang="en-US" b="0" i="0" dirty="0">
                <a:solidFill>
                  <a:srgbClr val="000000"/>
                </a:solidFill>
                <a:effectLst/>
                <a:latin typeface="Times New Roman" panose="02020603050405020304" pitchFamily="18" charset="0"/>
                <a:cs typeface="Times New Roman" panose="02020603050405020304" pitchFamily="18" charset="0"/>
              </a:rPr>
              <a:t>The inline CSS is also a method to insert style sheets in HTML document. This method mitigates some advantages of style sheets so it is advised to use this method sparingly.</a:t>
            </a:r>
          </a:p>
          <a:p>
            <a:pPr marL="0" indent="0">
              <a:lnSpc>
                <a:spcPct val="100000"/>
              </a:lnSpc>
              <a:buNone/>
            </a:pPr>
            <a:endParaRPr lang="en-US" sz="2000" dirty="0"/>
          </a:p>
        </p:txBody>
      </p:sp>
      <p:pic>
        <p:nvPicPr>
          <p:cNvPr id="5" name="Picture 4">
            <a:extLst>
              <a:ext uri="{FF2B5EF4-FFF2-40B4-BE49-F238E27FC236}">
                <a16:creationId xmlns:a16="http://schemas.microsoft.com/office/drawing/2014/main" id="{0D889AA9-8E23-47DF-A7E6-8D604FA24A87}"/>
              </a:ext>
            </a:extLst>
          </p:cNvPr>
          <p:cNvPicPr>
            <a:picLocks noChangeAspect="1"/>
          </p:cNvPicPr>
          <p:nvPr/>
        </p:nvPicPr>
        <p:blipFill>
          <a:blip r:embed="rId3"/>
          <a:stretch>
            <a:fillRect/>
          </a:stretch>
        </p:blipFill>
        <p:spPr>
          <a:xfrm>
            <a:off x="3973250" y="3146700"/>
            <a:ext cx="7648575" cy="1637349"/>
          </a:xfrm>
          <a:prstGeom prst="rect">
            <a:avLst/>
          </a:prstGeom>
        </p:spPr>
      </p:pic>
      <p:pic>
        <p:nvPicPr>
          <p:cNvPr id="7" name="Picture 6">
            <a:extLst>
              <a:ext uri="{FF2B5EF4-FFF2-40B4-BE49-F238E27FC236}">
                <a16:creationId xmlns:a16="http://schemas.microsoft.com/office/drawing/2014/main" id="{C31FC787-751A-4073-86D6-3764C0CE7004}"/>
              </a:ext>
            </a:extLst>
          </p:cNvPr>
          <p:cNvPicPr>
            <a:picLocks noChangeAspect="1"/>
          </p:cNvPicPr>
          <p:nvPr/>
        </p:nvPicPr>
        <p:blipFill>
          <a:blip r:embed="rId4"/>
          <a:stretch>
            <a:fillRect/>
          </a:stretch>
        </p:blipFill>
        <p:spPr>
          <a:xfrm>
            <a:off x="4070498" y="5030662"/>
            <a:ext cx="7454077" cy="1077320"/>
          </a:xfrm>
          <a:prstGeom prst="rect">
            <a:avLst/>
          </a:prstGeom>
        </p:spPr>
      </p:pic>
    </p:spTree>
    <p:extLst>
      <p:ext uri="{BB962C8B-B14F-4D97-AF65-F5344CB8AC3E}">
        <p14:creationId xmlns:p14="http://schemas.microsoft.com/office/powerpoint/2010/main" val="422953923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614131" y="442884"/>
            <a:ext cx="7434070" cy="685675"/>
          </a:xfrm>
        </p:spPr>
        <p:txBody>
          <a:bodyPr>
            <a:normAutofit/>
          </a:bodyPr>
          <a:lstStyle/>
          <a:p>
            <a:pPr algn="ctr"/>
            <a:r>
              <a:rPr lang="en-US" b="1" dirty="0">
                <a:latin typeface="Helvetica Neue"/>
                <a:cs typeface="Times New Roman" panose="02020603050405020304" pitchFamily="18" charset="0"/>
              </a:rPr>
              <a:t>internal </a:t>
            </a:r>
            <a:r>
              <a:rPr lang="en-US" b="1" dirty="0" err="1">
                <a:latin typeface="Helvetica Neue"/>
                <a:cs typeface="Times New Roman" panose="02020603050405020304" pitchFamily="18" charset="0"/>
              </a:rPr>
              <a:t>css</a:t>
            </a:r>
            <a:endParaRPr lang="en-US" b="1" dirty="0">
              <a:latin typeface="Helvetica Neue"/>
              <a:cs typeface="Times New Roman" panose="02020603050405020304" pitchFamily="18" charset="0"/>
            </a:endParaRP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19635" y="1372052"/>
            <a:ext cx="8034990" cy="1780332"/>
          </a:xfrm>
        </p:spPr>
        <p:txBody>
          <a:bodyPr>
            <a:normAutofit fontScale="62500" lnSpcReduction="20000"/>
          </a:bodyPr>
          <a:lstStyle/>
          <a:p>
            <a:pPr eaLnBrk="1" hangingPunct="1"/>
            <a:r>
              <a:rPr lang="en-US" altLang="en-US" sz="3100" dirty="0">
                <a:latin typeface="Times New Roman" panose="02020603050405020304" pitchFamily="18" charset="0"/>
                <a:cs typeface="Times New Roman" panose="02020603050405020304" pitchFamily="18" charset="0"/>
              </a:rPr>
              <a:t>Placed in the header of the page between the </a:t>
            </a:r>
            <a:r>
              <a:rPr lang="en-US" altLang="en-US" sz="3100" dirty="0">
                <a:solidFill>
                  <a:schemeClr val="tx2"/>
                </a:solidFill>
                <a:latin typeface="Times New Roman" panose="02020603050405020304" pitchFamily="18" charset="0"/>
                <a:cs typeface="Times New Roman" panose="02020603050405020304" pitchFamily="18" charset="0"/>
              </a:rPr>
              <a:t>&lt;head&gt;…&lt;/head&gt;</a:t>
            </a:r>
            <a:r>
              <a:rPr lang="en-US" altLang="en-US" sz="3100" dirty="0">
                <a:latin typeface="Times New Roman" panose="02020603050405020304" pitchFamily="18" charset="0"/>
                <a:cs typeface="Times New Roman" panose="02020603050405020304" pitchFamily="18" charset="0"/>
              </a:rPr>
              <a:t> tags.</a:t>
            </a:r>
          </a:p>
          <a:p>
            <a:pPr eaLnBrk="1" hangingPunct="1"/>
            <a:r>
              <a:rPr lang="en-US" altLang="en-US" sz="3100" dirty="0">
                <a:latin typeface="Times New Roman" panose="02020603050405020304" pitchFamily="18" charset="0"/>
                <a:cs typeface="Times New Roman" panose="02020603050405020304" pitchFamily="18" charset="0"/>
              </a:rPr>
              <a:t>Contains styles that are used throughout the whole page rather than on a single tag.</a:t>
            </a:r>
          </a:p>
          <a:p>
            <a:pPr eaLnBrk="1" hangingPunct="1"/>
            <a:r>
              <a:rPr lang="en-US" altLang="en-US" sz="3100" dirty="0">
                <a:latin typeface="Times New Roman" panose="02020603050405020304" pitchFamily="18" charset="0"/>
                <a:cs typeface="Times New Roman" panose="02020603050405020304" pitchFamily="18" charset="0"/>
              </a:rPr>
              <a:t>Enclose each “rule” in the </a:t>
            </a:r>
            <a:r>
              <a:rPr lang="en-US" altLang="en-US" sz="3100" dirty="0">
                <a:solidFill>
                  <a:schemeClr val="tx2"/>
                </a:solidFill>
                <a:latin typeface="Times New Roman" panose="02020603050405020304" pitchFamily="18" charset="0"/>
                <a:cs typeface="Times New Roman" panose="02020603050405020304" pitchFamily="18" charset="0"/>
              </a:rPr>
              <a:t>&lt;style&gt;…&lt;/style&gt;</a:t>
            </a:r>
            <a:r>
              <a:rPr lang="en-US" altLang="en-US" sz="3100" dirty="0">
                <a:latin typeface="Times New Roman" panose="02020603050405020304" pitchFamily="18" charset="0"/>
                <a:cs typeface="Times New Roman" panose="02020603050405020304" pitchFamily="18" charset="0"/>
              </a:rPr>
              <a:t> tag.</a:t>
            </a:r>
          </a:p>
          <a:p>
            <a:pPr marL="0" indent="0" eaLnBrk="1" hangingPunct="1">
              <a:buNone/>
            </a:pPr>
            <a:r>
              <a:rPr lang="en-US" altLang="en-US" sz="3100" dirty="0">
                <a:latin typeface="Times New Roman" panose="02020603050405020304" pitchFamily="18" charset="0"/>
                <a:cs typeface="Times New Roman" panose="02020603050405020304" pitchFamily="18" charset="0"/>
              </a:rPr>
              <a:t> Example:</a:t>
            </a:r>
          </a:p>
          <a:p>
            <a:pPr marL="0" indent="0">
              <a:lnSpc>
                <a:spcPct val="100000"/>
              </a:lnSpc>
              <a:buNone/>
            </a:pPr>
            <a:endParaRPr lang="en-US" sz="2000" dirty="0"/>
          </a:p>
        </p:txBody>
      </p:sp>
      <p:pic>
        <p:nvPicPr>
          <p:cNvPr id="1026" name="Picture 2" descr="Youtube">
            <a:extLst>
              <a:ext uri="{FF2B5EF4-FFF2-40B4-BE49-F238E27FC236}">
                <a16:creationId xmlns:a16="http://schemas.microsoft.com/office/drawing/2014/main" id="{0EE33E7A-0A04-43F4-9AD2-EB91DBB7C5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3DB1C54-70AD-4518-B3DA-6C1F99427D40}"/>
              </a:ext>
            </a:extLst>
          </p:cNvPr>
          <p:cNvPicPr>
            <a:picLocks noChangeAspect="1"/>
          </p:cNvPicPr>
          <p:nvPr/>
        </p:nvPicPr>
        <p:blipFill>
          <a:blip r:embed="rId4"/>
          <a:stretch>
            <a:fillRect/>
          </a:stretch>
        </p:blipFill>
        <p:spPr>
          <a:xfrm>
            <a:off x="4524519" y="3224689"/>
            <a:ext cx="5933126" cy="3554009"/>
          </a:xfrm>
          <a:prstGeom prst="rect">
            <a:avLst/>
          </a:prstGeom>
        </p:spPr>
      </p:pic>
    </p:spTree>
    <p:extLst>
      <p:ext uri="{BB962C8B-B14F-4D97-AF65-F5344CB8AC3E}">
        <p14:creationId xmlns:p14="http://schemas.microsoft.com/office/powerpoint/2010/main" val="27749491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613989" y="674221"/>
            <a:ext cx="7434070" cy="793971"/>
          </a:xfrm>
        </p:spPr>
        <p:txBody>
          <a:bodyPr>
            <a:normAutofit/>
          </a:bodyPr>
          <a:lstStyle/>
          <a:p>
            <a:pPr algn="ctr"/>
            <a:r>
              <a:rPr lang="en-US" b="1" dirty="0">
                <a:latin typeface="Helvetica Neue"/>
              </a:rPr>
              <a:t>External </a:t>
            </a:r>
            <a:r>
              <a:rPr lang="en-US" b="1" dirty="0" err="1">
                <a:latin typeface="Helvetica Neue"/>
              </a:rPr>
              <a:t>css</a:t>
            </a:r>
            <a:endParaRPr lang="en-US" b="1" dirty="0">
              <a:latin typeface="Helvetica Neue"/>
            </a:endParaRP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72158" y="1576355"/>
            <a:ext cx="7454077" cy="2087682"/>
          </a:xfrm>
        </p:spPr>
        <p:txBody>
          <a:bodyPr>
            <a:normAutofit/>
          </a:bodyPr>
          <a:lstStyle/>
          <a:p>
            <a:pPr algn="l"/>
            <a:r>
              <a:rPr lang="en-US" sz="1600" b="0" i="0" dirty="0">
                <a:solidFill>
                  <a:srgbClr val="000000"/>
                </a:solidFill>
                <a:effectLst/>
                <a:latin typeface="verdana" panose="020B0604030504040204" pitchFamily="34" charset="0"/>
              </a:rPr>
              <a:t>The external style sheet is generally used when you want to make changes on multiple pages. It is ideal for this condition because it facilitates you to change the look of the entire web site by changing just one file.</a:t>
            </a:r>
          </a:p>
          <a:p>
            <a:pPr algn="l"/>
            <a:r>
              <a:rPr lang="en-US" sz="1600" b="0" i="0" dirty="0">
                <a:solidFill>
                  <a:srgbClr val="000000"/>
                </a:solidFill>
                <a:effectLst/>
                <a:latin typeface="verdana" panose="020B0604030504040204" pitchFamily="34" charset="0"/>
              </a:rPr>
              <a:t>It uses the &lt;link&gt; tag on every pages and the &lt;link&gt; tag should be put inside the head section.</a:t>
            </a:r>
          </a:p>
          <a:p>
            <a:pPr marL="0" indent="0" algn="l">
              <a:buNone/>
            </a:pPr>
            <a:r>
              <a:rPr lang="en-US" sz="1600" b="0" i="0" dirty="0">
                <a:solidFill>
                  <a:srgbClr val="000000"/>
                </a:solidFill>
                <a:effectLst/>
                <a:latin typeface="verdana" panose="020B0604030504040204" pitchFamily="34" charset="0"/>
              </a:rPr>
              <a:t>    Example:</a:t>
            </a:r>
          </a:p>
          <a:p>
            <a:pPr algn="l"/>
            <a:endParaRPr lang="en-US" sz="2000" dirty="0"/>
          </a:p>
        </p:txBody>
      </p:sp>
      <p:pic>
        <p:nvPicPr>
          <p:cNvPr id="2050" name="Picture 2" descr="Youtube">
            <a:extLst>
              <a:ext uri="{FF2B5EF4-FFF2-40B4-BE49-F238E27FC236}">
                <a16:creationId xmlns:a16="http://schemas.microsoft.com/office/drawing/2014/main" id="{55263265-D3AF-41B6-AC7D-0DF7D61D10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5211FD1-01E2-4B71-ACDB-54C6CDAF0EF8}"/>
              </a:ext>
            </a:extLst>
          </p:cNvPr>
          <p:cNvPicPr>
            <a:picLocks noChangeAspect="1"/>
          </p:cNvPicPr>
          <p:nvPr/>
        </p:nvPicPr>
        <p:blipFill>
          <a:blip r:embed="rId4"/>
          <a:stretch>
            <a:fillRect/>
          </a:stretch>
        </p:blipFill>
        <p:spPr>
          <a:xfrm>
            <a:off x="4326561" y="3760630"/>
            <a:ext cx="6721498" cy="3000777"/>
          </a:xfrm>
          <a:prstGeom prst="rect">
            <a:avLst/>
          </a:prstGeom>
        </p:spPr>
      </p:pic>
    </p:spTree>
    <p:extLst>
      <p:ext uri="{BB962C8B-B14F-4D97-AF65-F5344CB8AC3E}">
        <p14:creationId xmlns:p14="http://schemas.microsoft.com/office/powerpoint/2010/main" val="47346572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933016" y="652003"/>
            <a:ext cx="7434070" cy="793971"/>
          </a:xfrm>
        </p:spPr>
        <p:txBody>
          <a:bodyPr>
            <a:normAutofit/>
          </a:bodyPr>
          <a:lstStyle/>
          <a:p>
            <a:pPr algn="ctr"/>
            <a:r>
              <a:rPr lang="en-US" b="1" dirty="0">
                <a:latin typeface="Helvetica Neue"/>
                <a:cs typeface="Times New Roman" panose="02020603050405020304" pitchFamily="18" charset="0"/>
              </a:rPr>
              <a:t>Class &amp; id selector</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817620" y="1907986"/>
            <a:ext cx="3716521" cy="4538468"/>
          </a:xfrm>
        </p:spPr>
        <p:txBody>
          <a:bodyPr>
            <a:normAutofit/>
          </a:bodyPr>
          <a:lstStyle/>
          <a:p>
            <a:pPr algn="l">
              <a:buFont typeface="Wingdings" panose="05000000000000000000" pitchFamily="2" charset="2"/>
              <a:buChar char="Ø"/>
            </a:pPr>
            <a:r>
              <a:rPr lang="en-US" sz="1600" b="1" i="0" dirty="0">
                <a:solidFill>
                  <a:schemeClr val="accent6">
                    <a:lumMod val="75000"/>
                  </a:schemeClr>
                </a:solidFill>
                <a:effectLst/>
                <a:latin typeface="Open Sans" panose="020B0604020202020204" pitchFamily="34" charset="0"/>
              </a:rPr>
              <a:t> </a:t>
            </a:r>
            <a:r>
              <a:rPr lang="en-US" sz="2100" b="1" i="0" dirty="0">
                <a:solidFill>
                  <a:schemeClr val="accent6">
                    <a:lumMod val="75000"/>
                  </a:schemeClr>
                </a:solidFill>
                <a:effectLst/>
                <a:latin typeface="Open Sans" panose="020B0604020202020204" pitchFamily="34" charset="0"/>
              </a:rPr>
              <a:t>ID SELECTOR:</a:t>
            </a:r>
          </a:p>
          <a:p>
            <a:pPr marL="0" indent="0" algn="l">
              <a:buNone/>
            </a:pPr>
            <a:r>
              <a:rPr lang="en-US" sz="1600" b="0" i="0" dirty="0">
                <a:solidFill>
                  <a:srgbClr val="000000"/>
                </a:solidFill>
                <a:effectLst/>
                <a:latin typeface="Verdana" panose="020B0604030504040204" pitchFamily="34" charset="0"/>
              </a:rPr>
              <a:t>To select an element with a specific id, write a hash (#) character, followed by the id of the element.</a:t>
            </a:r>
            <a:endParaRPr lang="en-US" sz="2100" b="1" i="0" dirty="0">
              <a:solidFill>
                <a:schemeClr val="accent6">
                  <a:lumMod val="75000"/>
                </a:schemeClr>
              </a:solidFill>
              <a:effectLst/>
              <a:latin typeface="Open Sans" panose="020B0604020202020204" pitchFamily="34" charset="0"/>
            </a:endParaRPr>
          </a:p>
          <a:p>
            <a:pPr marL="0" indent="0" algn="l">
              <a:buNone/>
            </a:pPr>
            <a:endParaRPr lang="en-US" sz="2000" dirty="0"/>
          </a:p>
          <a:p>
            <a:pPr marL="0" indent="0" algn="l">
              <a:buNone/>
            </a:pPr>
            <a:endParaRPr lang="en-US" sz="2000" dirty="0">
              <a:solidFill>
                <a:schemeClr val="accent2">
                  <a:lumMod val="75000"/>
                </a:schemeClr>
              </a:solidFill>
            </a:endParaRPr>
          </a:p>
        </p:txBody>
      </p:sp>
      <p:pic>
        <p:nvPicPr>
          <p:cNvPr id="2050" name="Picture 2" descr="Youtube">
            <a:extLst>
              <a:ext uri="{FF2B5EF4-FFF2-40B4-BE49-F238E27FC236}">
                <a16:creationId xmlns:a16="http://schemas.microsoft.com/office/drawing/2014/main" id="{55263265-D3AF-41B6-AC7D-0DF7D61D10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F08CF08-7A4C-40E4-89B1-55F1B256B1F9}"/>
              </a:ext>
            </a:extLst>
          </p:cNvPr>
          <p:cNvSpPr txBox="1"/>
          <p:nvPr/>
        </p:nvSpPr>
        <p:spPr>
          <a:xfrm>
            <a:off x="7650051" y="1907986"/>
            <a:ext cx="4541949" cy="2369880"/>
          </a:xfrm>
          <a:prstGeom prst="rect">
            <a:avLst/>
          </a:prstGeom>
          <a:noFill/>
        </p:spPr>
        <p:txBody>
          <a:bodyPr wrap="square">
            <a:spAutoFit/>
          </a:bodyPr>
          <a:lstStyle/>
          <a:p>
            <a:pPr marL="342900" indent="-342900">
              <a:buFont typeface="Wingdings" panose="05000000000000000000" pitchFamily="2" charset="2"/>
              <a:buChar char="Ø"/>
            </a:pPr>
            <a:r>
              <a:rPr lang="en-US" sz="2000" b="1" i="0" dirty="0">
                <a:solidFill>
                  <a:schemeClr val="accent6">
                    <a:lumMod val="75000"/>
                  </a:schemeClr>
                </a:solidFill>
                <a:effectLst/>
                <a:latin typeface="Open Sans" panose="020B0606030504020204" pitchFamily="34" charset="0"/>
              </a:rPr>
              <a:t>CLASS SELECTOR:</a:t>
            </a:r>
          </a:p>
          <a:p>
            <a:r>
              <a:rPr lang="en-US" sz="1600" i="0" dirty="0">
                <a:solidFill>
                  <a:srgbClr val="000000"/>
                </a:solidFill>
                <a:effectLst/>
                <a:latin typeface="Verdana" panose="020B0604030504040204" pitchFamily="34" charset="0"/>
              </a:rPr>
              <a:t>To select elements with a specific class, write a period (.) character, followed by the class name.</a:t>
            </a:r>
          </a:p>
          <a:p>
            <a:r>
              <a:rPr lang="en-US" sz="1600" dirty="0"/>
              <a:t> </a:t>
            </a:r>
          </a:p>
          <a:p>
            <a:endParaRPr lang="en-US" sz="1600" dirty="0"/>
          </a:p>
          <a:p>
            <a:endParaRPr lang="en-US" sz="1600" dirty="0"/>
          </a:p>
          <a:p>
            <a:endParaRPr lang="en-US" sz="1600" dirty="0"/>
          </a:p>
          <a:p>
            <a:endParaRPr lang="en-US" sz="1600" dirty="0"/>
          </a:p>
        </p:txBody>
      </p:sp>
      <p:sp>
        <p:nvSpPr>
          <p:cNvPr id="6" name="Rectangle 5">
            <a:extLst>
              <a:ext uri="{FF2B5EF4-FFF2-40B4-BE49-F238E27FC236}">
                <a16:creationId xmlns:a16="http://schemas.microsoft.com/office/drawing/2014/main" id="{66B9D2CB-38E0-4C65-8F40-F8DF42A5058E}"/>
              </a:ext>
            </a:extLst>
          </p:cNvPr>
          <p:cNvSpPr/>
          <p:nvPr/>
        </p:nvSpPr>
        <p:spPr>
          <a:xfrm>
            <a:off x="3760631" y="3625981"/>
            <a:ext cx="3580327" cy="282047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indent="0" algn="l">
              <a:buNone/>
            </a:pPr>
            <a:r>
              <a:rPr lang="en-US" sz="2000" dirty="0" err="1">
                <a:solidFill>
                  <a:srgbClr val="FF0000"/>
                </a:solidFill>
                <a:latin typeface="Times New Roman" panose="02020603050405020304" pitchFamily="18" charset="0"/>
                <a:cs typeface="Times New Roman" panose="02020603050405020304" pitchFamily="18" charset="0"/>
              </a:rPr>
              <a:t>Css</a:t>
            </a:r>
            <a:r>
              <a:rPr lang="en-US" sz="2000" dirty="0">
                <a:solidFill>
                  <a:srgbClr val="FF0000"/>
                </a:solidFill>
                <a:latin typeface="Times New Roman" panose="02020603050405020304" pitchFamily="18" charset="0"/>
                <a:cs typeface="Times New Roman" panose="02020603050405020304" pitchFamily="18" charset="0"/>
              </a:rPr>
              <a:t> code :</a:t>
            </a:r>
          </a:p>
          <a:p>
            <a:pPr marL="0" indent="0" algn="l">
              <a:buNone/>
            </a:pPr>
            <a:r>
              <a:rPr lang="en-US" sz="2000" dirty="0">
                <a:solidFill>
                  <a:schemeClr val="tx1"/>
                </a:solidFill>
                <a:latin typeface="Times New Roman" panose="02020603050405020304" pitchFamily="18" charset="0"/>
                <a:cs typeface="Times New Roman" panose="02020603050405020304" pitchFamily="18" charset="0"/>
              </a:rPr>
              <a:t> &lt;head&gt;</a:t>
            </a:r>
          </a:p>
          <a:p>
            <a:pPr marL="0" indent="0" algn="l">
              <a:buNone/>
            </a:pPr>
            <a:r>
              <a:rPr lang="en-US" sz="2000" dirty="0">
                <a:solidFill>
                  <a:schemeClr val="tx1"/>
                </a:solidFill>
                <a:latin typeface="Times New Roman" panose="02020603050405020304" pitchFamily="18" charset="0"/>
                <a:cs typeface="Times New Roman" panose="02020603050405020304" pitchFamily="18" charset="0"/>
              </a:rPr>
              <a:t>&lt;style type=“text/</a:t>
            </a:r>
            <a:r>
              <a:rPr lang="en-US" sz="2000" dirty="0" err="1">
                <a:solidFill>
                  <a:schemeClr val="tx1"/>
                </a:solidFill>
                <a:latin typeface="Times New Roman" panose="02020603050405020304" pitchFamily="18" charset="0"/>
                <a:cs typeface="Times New Roman" panose="02020603050405020304" pitchFamily="18" charset="0"/>
              </a:rPr>
              <a:t>css</a:t>
            </a:r>
            <a:r>
              <a:rPr lang="en-US" sz="2000" dirty="0">
                <a:solidFill>
                  <a:schemeClr val="tx1"/>
                </a:solidFill>
                <a:latin typeface="Times New Roman" panose="02020603050405020304" pitchFamily="18" charset="0"/>
                <a:cs typeface="Times New Roman" panose="02020603050405020304" pitchFamily="18" charset="0"/>
              </a:rPr>
              <a:t>”&gt;</a:t>
            </a:r>
          </a:p>
          <a:p>
            <a:pPr marL="0" indent="0" algn="l">
              <a:buNone/>
            </a:pPr>
            <a:r>
              <a:rPr lang="en-US" sz="2000" dirty="0">
                <a:solidFill>
                  <a:schemeClr val="tx1"/>
                </a:solidFill>
                <a:latin typeface="Times New Roman" panose="02020603050405020304" pitchFamily="18" charset="0"/>
                <a:cs typeface="Times New Roman" panose="02020603050405020304" pitchFamily="18" charset="0"/>
              </a:rPr>
              <a:t>	#para1{color:red}</a:t>
            </a:r>
          </a:p>
          <a:p>
            <a:pPr marL="0" indent="0" algn="l">
              <a:buNone/>
            </a:pPr>
            <a:r>
              <a:rPr lang="en-US" sz="2000" dirty="0">
                <a:solidFill>
                  <a:schemeClr val="tx1"/>
                </a:solidFill>
                <a:latin typeface="Times New Roman" panose="02020603050405020304" pitchFamily="18" charset="0"/>
                <a:cs typeface="Times New Roman" panose="02020603050405020304" pitchFamily="18" charset="0"/>
              </a:rPr>
              <a:t>	#para2{colore:blue}</a:t>
            </a:r>
          </a:p>
          <a:p>
            <a:pPr marL="0" indent="0" algn="l">
              <a:buNone/>
            </a:pPr>
            <a:r>
              <a:rPr lang="en-US" sz="2000" dirty="0">
                <a:solidFill>
                  <a:schemeClr val="tx1"/>
                </a:solidFill>
                <a:latin typeface="Times New Roman" panose="02020603050405020304" pitchFamily="18" charset="0"/>
                <a:cs typeface="Times New Roman" panose="02020603050405020304" pitchFamily="18" charset="0"/>
              </a:rPr>
              <a:t>&lt;/style&gt;</a:t>
            </a:r>
          </a:p>
          <a:p>
            <a:pPr marL="0" indent="0" algn="l">
              <a:buNone/>
            </a:pPr>
            <a:r>
              <a:rPr lang="en-US" sz="2000" dirty="0">
                <a:solidFill>
                  <a:schemeClr val="tx1"/>
                </a:solidFill>
                <a:latin typeface="Times New Roman" panose="02020603050405020304" pitchFamily="18" charset="0"/>
                <a:cs typeface="Times New Roman" panose="02020603050405020304" pitchFamily="18" charset="0"/>
              </a:rPr>
              <a:t>&lt;/head&gt;</a:t>
            </a:r>
          </a:p>
        </p:txBody>
      </p:sp>
      <p:sp>
        <p:nvSpPr>
          <p:cNvPr id="7" name="Rectangle 6">
            <a:extLst>
              <a:ext uri="{FF2B5EF4-FFF2-40B4-BE49-F238E27FC236}">
                <a16:creationId xmlns:a16="http://schemas.microsoft.com/office/drawing/2014/main" id="{D05FF114-C6D8-4326-830B-DF58246B8934}"/>
              </a:ext>
            </a:extLst>
          </p:cNvPr>
          <p:cNvSpPr/>
          <p:nvPr/>
        </p:nvSpPr>
        <p:spPr>
          <a:xfrm>
            <a:off x="8281116" y="3625981"/>
            <a:ext cx="3576174" cy="282047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2000" dirty="0" err="1">
                <a:solidFill>
                  <a:srgbClr val="FF0000"/>
                </a:solidFill>
                <a:latin typeface="Times New Roman" panose="02020603050405020304" pitchFamily="18" charset="0"/>
                <a:cs typeface="Times New Roman" panose="02020603050405020304" pitchFamily="18" charset="0"/>
              </a:rPr>
              <a:t>Css</a:t>
            </a:r>
            <a:r>
              <a:rPr lang="en-US" sz="2000" dirty="0">
                <a:solidFill>
                  <a:srgbClr val="FF0000"/>
                </a:solidFill>
                <a:latin typeface="Times New Roman" panose="02020603050405020304" pitchFamily="18" charset="0"/>
                <a:cs typeface="Times New Roman" panose="02020603050405020304" pitchFamily="18" charset="0"/>
              </a:rPr>
              <a:t> code :</a:t>
            </a:r>
          </a:p>
          <a:p>
            <a:r>
              <a:rPr lang="en-US" sz="2000" dirty="0">
                <a:solidFill>
                  <a:schemeClr val="tx1"/>
                </a:solidFill>
                <a:latin typeface="Times New Roman" panose="02020603050405020304" pitchFamily="18" charset="0"/>
                <a:cs typeface="Times New Roman" panose="02020603050405020304" pitchFamily="18" charset="0"/>
              </a:rPr>
              <a:t>&lt;head&gt;</a:t>
            </a:r>
          </a:p>
          <a:p>
            <a:r>
              <a:rPr lang="en-US" sz="2000" dirty="0">
                <a:solidFill>
                  <a:schemeClr val="tx1"/>
                </a:solidFill>
                <a:latin typeface="Times New Roman" panose="02020603050405020304" pitchFamily="18" charset="0"/>
                <a:cs typeface="Times New Roman" panose="02020603050405020304" pitchFamily="18" charset="0"/>
              </a:rPr>
              <a:t>&lt;style type=“text/</a:t>
            </a:r>
            <a:r>
              <a:rPr lang="en-US" sz="2000" dirty="0" err="1">
                <a:solidFill>
                  <a:schemeClr val="tx1"/>
                </a:solidFill>
                <a:latin typeface="Times New Roman" panose="02020603050405020304" pitchFamily="18" charset="0"/>
                <a:cs typeface="Times New Roman" panose="02020603050405020304" pitchFamily="18" charset="0"/>
              </a:rPr>
              <a:t>css</a:t>
            </a:r>
            <a:r>
              <a:rPr lang="en-US" sz="2000" dirty="0">
                <a:solidFill>
                  <a:schemeClr val="tx1"/>
                </a:solidFill>
                <a:latin typeface="Times New Roman" panose="02020603050405020304" pitchFamily="18" charset="0"/>
                <a:cs typeface="Times New Roman" panose="02020603050405020304" pitchFamily="18" charset="0"/>
              </a:rPr>
              <a:t>”&gt;</a:t>
            </a:r>
          </a:p>
          <a:p>
            <a:r>
              <a:rPr lang="en-US" sz="2000" dirty="0">
                <a:solidFill>
                  <a:schemeClr val="tx1"/>
                </a:solidFill>
                <a:latin typeface="Times New Roman" panose="02020603050405020304" pitchFamily="18" charset="0"/>
                <a:cs typeface="Times New Roman" panose="02020603050405020304" pitchFamily="18" charset="0"/>
              </a:rPr>
              <a:t>	.para1{</a:t>
            </a:r>
            <a:r>
              <a:rPr lang="en-US" sz="2000" dirty="0" err="1">
                <a:solidFill>
                  <a:schemeClr val="tx1"/>
                </a:solidFill>
                <a:latin typeface="Times New Roman" panose="02020603050405020304" pitchFamily="18" charset="0"/>
                <a:cs typeface="Times New Roman" panose="02020603050405020304" pitchFamily="18" charset="0"/>
              </a:rPr>
              <a:t>color:red</a:t>
            </a:r>
            <a:r>
              <a:rPr lang="en-US" sz="2000" dirty="0">
                <a:solidFill>
                  <a:schemeClr val="tx1"/>
                </a:solidFill>
                <a:latin typeface="Times New Roman" panose="02020603050405020304" pitchFamily="18" charset="0"/>
                <a:cs typeface="Times New Roman" panose="02020603050405020304" pitchFamily="18" charset="0"/>
              </a:rPr>
              <a:t>}</a:t>
            </a:r>
          </a:p>
          <a:p>
            <a:r>
              <a:rPr lang="en-US" sz="2000" dirty="0">
                <a:solidFill>
                  <a:schemeClr val="tx1"/>
                </a:solidFill>
                <a:latin typeface="Times New Roman" panose="02020603050405020304" pitchFamily="18" charset="0"/>
                <a:cs typeface="Times New Roman" panose="02020603050405020304" pitchFamily="18" charset="0"/>
              </a:rPr>
              <a:t>	.para2{</a:t>
            </a:r>
            <a:r>
              <a:rPr lang="en-US" sz="2000" dirty="0" err="1">
                <a:solidFill>
                  <a:schemeClr val="tx1"/>
                </a:solidFill>
                <a:latin typeface="Times New Roman" panose="02020603050405020304" pitchFamily="18" charset="0"/>
                <a:cs typeface="Times New Roman" panose="02020603050405020304" pitchFamily="18" charset="0"/>
              </a:rPr>
              <a:t>colore:blue</a:t>
            </a:r>
            <a:r>
              <a:rPr lang="en-US" sz="2000" dirty="0">
                <a:solidFill>
                  <a:schemeClr val="tx1"/>
                </a:solidFill>
                <a:latin typeface="Times New Roman" panose="02020603050405020304" pitchFamily="18" charset="0"/>
                <a:cs typeface="Times New Roman" panose="02020603050405020304" pitchFamily="18" charset="0"/>
              </a:rPr>
              <a:t>}</a:t>
            </a:r>
          </a:p>
          <a:p>
            <a:r>
              <a:rPr lang="en-US" sz="2000" dirty="0">
                <a:solidFill>
                  <a:schemeClr val="tx1"/>
                </a:solidFill>
                <a:latin typeface="Times New Roman" panose="02020603050405020304" pitchFamily="18" charset="0"/>
                <a:cs typeface="Times New Roman" panose="02020603050405020304" pitchFamily="18" charset="0"/>
              </a:rPr>
              <a:t>&lt;/style&gt;</a:t>
            </a:r>
          </a:p>
          <a:p>
            <a:r>
              <a:rPr lang="en-US" sz="2000" dirty="0">
                <a:solidFill>
                  <a:schemeClr val="tx1"/>
                </a:solidFill>
                <a:latin typeface="Times New Roman" panose="02020603050405020304" pitchFamily="18" charset="0"/>
                <a:cs typeface="Times New Roman" panose="02020603050405020304" pitchFamily="18" charset="0"/>
              </a:rPr>
              <a:t>&lt;/head&gt;</a:t>
            </a:r>
          </a:p>
        </p:txBody>
      </p:sp>
    </p:spTree>
    <p:extLst>
      <p:ext uri="{BB962C8B-B14F-4D97-AF65-F5344CB8AC3E}">
        <p14:creationId xmlns:p14="http://schemas.microsoft.com/office/powerpoint/2010/main" val="32413935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263038" y="725320"/>
            <a:ext cx="7434070" cy="793971"/>
          </a:xfrm>
        </p:spPr>
        <p:txBody>
          <a:bodyPr>
            <a:normAutofit/>
          </a:bodyPr>
          <a:lstStyle/>
          <a:p>
            <a:pPr algn="ctr"/>
            <a:r>
              <a:rPr lang="en-US" altLang="en-US" b="1" dirty="0">
                <a:latin typeface="Helvetica Neue"/>
              </a:rPr>
              <a:t>Font property</a:t>
            </a:r>
            <a:endParaRPr lang="en-US" b="1" dirty="0">
              <a:latin typeface="Helvetica Neue"/>
            </a:endParaRPr>
          </a:p>
        </p:txBody>
      </p:sp>
      <p:pic>
        <p:nvPicPr>
          <p:cNvPr id="2050" name="Picture 2" descr="Youtube">
            <a:extLst>
              <a:ext uri="{FF2B5EF4-FFF2-40B4-BE49-F238E27FC236}">
                <a16:creationId xmlns:a16="http://schemas.microsoft.com/office/drawing/2014/main" id="{55263265-D3AF-41B6-AC7D-0DF7D61D10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13">
            <a:extLst>
              <a:ext uri="{FF2B5EF4-FFF2-40B4-BE49-F238E27FC236}">
                <a16:creationId xmlns:a16="http://schemas.microsoft.com/office/drawing/2014/main" id="{3E84BFE6-CCBC-4195-B1C5-E5F320952A71}"/>
              </a:ext>
            </a:extLst>
          </p:cNvPr>
          <p:cNvSpPr>
            <a:spLocks noGrp="1"/>
          </p:cNvSpPr>
          <p:nvPr>
            <p:ph idx="1"/>
          </p:nvPr>
        </p:nvSpPr>
        <p:spPr>
          <a:xfrm>
            <a:off x="3778883" y="2036790"/>
            <a:ext cx="8086206" cy="3160251"/>
          </a:xfrm>
        </p:spPr>
        <p:txBody>
          <a:bodyPr>
            <a:normAutofit/>
          </a:bodyPr>
          <a:lstStyle/>
          <a:p>
            <a:r>
              <a:rPr lang="en-US" dirty="0">
                <a:latin typeface="Times New Roman" panose="02020603050405020304" pitchFamily="18" charset="0"/>
                <a:cs typeface="Times New Roman" panose="02020603050405020304" pitchFamily="18" charset="0"/>
              </a:rPr>
              <a:t>The font CSS property sets the style, variant, boldness, size/line-height, and the font family for an element's text content. It is a shorthand property for setting the individual font properties i.e.</a:t>
            </a:r>
          </a:p>
          <a:p>
            <a:pPr marL="0" indent="0">
              <a:buNone/>
            </a:pPr>
            <a:endParaRPr lang="en-US" dirty="0">
              <a:latin typeface="Times New Roman" panose="02020603050405020304" pitchFamily="18" charset="0"/>
              <a:cs typeface="Times New Roman" panose="02020603050405020304" pitchFamily="18" charset="0"/>
            </a:endParaRPr>
          </a:p>
          <a:p>
            <a:pPr marL="914400" lvl="1" indent="-457200">
              <a:buAutoNum type="arabicPeriod"/>
            </a:pPr>
            <a:r>
              <a:rPr lang="en-US" dirty="0">
                <a:latin typeface="Times New Roman" panose="02020603050405020304" pitchFamily="18" charset="0"/>
                <a:cs typeface="Times New Roman" panose="02020603050405020304" pitchFamily="18" charset="0"/>
              </a:rPr>
              <a:t>font-style</a:t>
            </a:r>
          </a:p>
          <a:p>
            <a:pPr marL="914400" lvl="1" indent="-457200">
              <a:buAutoNum type="arabicPeriod"/>
            </a:pPr>
            <a:r>
              <a:rPr lang="en-US" dirty="0">
                <a:latin typeface="Times New Roman" panose="02020603050405020304" pitchFamily="18" charset="0"/>
                <a:cs typeface="Times New Roman" panose="02020603050405020304" pitchFamily="18" charset="0"/>
              </a:rPr>
              <a:t>font-variant</a:t>
            </a:r>
          </a:p>
          <a:p>
            <a:pPr marL="914400" lvl="1" indent="-457200">
              <a:buAutoNum type="arabicPeriod"/>
            </a:pPr>
            <a:r>
              <a:rPr lang="en-US" dirty="0">
                <a:latin typeface="Times New Roman" panose="02020603050405020304" pitchFamily="18" charset="0"/>
                <a:cs typeface="Times New Roman" panose="02020603050405020304" pitchFamily="18" charset="0"/>
              </a:rPr>
              <a:t>font-weight</a:t>
            </a:r>
          </a:p>
          <a:p>
            <a:pPr marL="914400" lvl="1" indent="-457200">
              <a:buAutoNum type="arabicPeriod"/>
            </a:pPr>
            <a:r>
              <a:rPr lang="en-US" dirty="0">
                <a:latin typeface="Times New Roman" panose="02020603050405020304" pitchFamily="18" charset="0"/>
                <a:cs typeface="Times New Roman" panose="02020603050405020304" pitchFamily="18" charset="0"/>
              </a:rPr>
              <a:t>font-size</a:t>
            </a:r>
          </a:p>
          <a:p>
            <a:pPr marL="914400" lvl="1" indent="-457200">
              <a:buAutoNum type="arabicPeriod"/>
            </a:pPr>
            <a:r>
              <a:rPr lang="en-US" dirty="0">
                <a:latin typeface="Times New Roman" panose="02020603050405020304" pitchFamily="18" charset="0"/>
                <a:cs typeface="Times New Roman" panose="02020603050405020304" pitchFamily="18" charset="0"/>
              </a:rPr>
              <a:t>line-height and font-family in a single declaration.</a:t>
            </a:r>
          </a:p>
        </p:txBody>
      </p:sp>
    </p:spTree>
    <p:extLst>
      <p:ext uri="{BB962C8B-B14F-4D97-AF65-F5344CB8AC3E}">
        <p14:creationId xmlns:p14="http://schemas.microsoft.com/office/powerpoint/2010/main" val="303468065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2052423" y="409675"/>
            <a:ext cx="8018856" cy="955486"/>
          </a:xfrm>
        </p:spPr>
        <p:txBody>
          <a:bodyPr>
            <a:normAutofit/>
          </a:bodyPr>
          <a:lstStyle/>
          <a:p>
            <a:pPr algn="ctr"/>
            <a:r>
              <a:rPr lang="en-US" altLang="en-US" b="1" dirty="0">
                <a:latin typeface="Helvetica Neue"/>
              </a:rPr>
              <a:t>Font example</a:t>
            </a:r>
            <a:endParaRPr lang="en-US" b="1" dirty="0">
              <a:latin typeface="Helvetica Neue"/>
            </a:endParaRPr>
          </a:p>
        </p:txBody>
      </p:sp>
      <p:pic>
        <p:nvPicPr>
          <p:cNvPr id="2050" name="Picture 2" descr="Youtube">
            <a:extLst>
              <a:ext uri="{FF2B5EF4-FFF2-40B4-BE49-F238E27FC236}">
                <a16:creationId xmlns:a16="http://schemas.microsoft.com/office/drawing/2014/main" id="{55263265-D3AF-41B6-AC7D-0DF7D61D10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3">
            <a:extLst>
              <a:ext uri="{FF2B5EF4-FFF2-40B4-BE49-F238E27FC236}">
                <a16:creationId xmlns:a16="http://schemas.microsoft.com/office/drawing/2014/main" id="{1FC38A5E-67FA-48CC-87E1-EFCF4F0B928E}"/>
              </a:ext>
            </a:extLst>
          </p:cNvPr>
          <p:cNvPicPr>
            <a:picLocks noGrp="1" noChangeAspect="1"/>
          </p:cNvPicPr>
          <p:nvPr>
            <p:ph idx="1"/>
          </p:nvPr>
        </p:nvPicPr>
        <p:blipFill>
          <a:blip r:embed="rId4"/>
          <a:stretch>
            <a:fillRect/>
          </a:stretch>
        </p:blipFill>
        <p:spPr>
          <a:xfrm>
            <a:off x="887746" y="2365928"/>
            <a:ext cx="9953389" cy="4551326"/>
          </a:xfrm>
        </p:spPr>
      </p:pic>
      <p:sp>
        <p:nvSpPr>
          <p:cNvPr id="5" name="Rectangle 4">
            <a:extLst>
              <a:ext uri="{FF2B5EF4-FFF2-40B4-BE49-F238E27FC236}">
                <a16:creationId xmlns:a16="http://schemas.microsoft.com/office/drawing/2014/main" id="{5E81FA73-9458-40AF-A89D-8CD2FBBEE734}"/>
              </a:ext>
            </a:extLst>
          </p:cNvPr>
          <p:cNvSpPr/>
          <p:nvPr/>
        </p:nvSpPr>
        <p:spPr>
          <a:xfrm>
            <a:off x="2881356" y="1864405"/>
            <a:ext cx="1977923" cy="50261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ln w="0"/>
                <a:solidFill>
                  <a:schemeClr val="tx1"/>
                </a:solidFill>
                <a:effectLst>
                  <a:outerShdw blurRad="38100" dist="19050" dir="2700000" algn="tl" rotWithShape="0">
                    <a:schemeClr val="dk1">
                      <a:alpha val="40000"/>
                    </a:schemeClr>
                  </a:outerShdw>
                </a:effectLst>
              </a:rPr>
              <a:t>Example:</a:t>
            </a:r>
          </a:p>
        </p:txBody>
      </p:sp>
      <p:sp>
        <p:nvSpPr>
          <p:cNvPr id="6" name="Rectangle 5">
            <a:extLst>
              <a:ext uri="{FF2B5EF4-FFF2-40B4-BE49-F238E27FC236}">
                <a16:creationId xmlns:a16="http://schemas.microsoft.com/office/drawing/2014/main" id="{B1A6AB10-52D0-4C45-B855-2AB76BD7FE4C}"/>
              </a:ext>
            </a:extLst>
          </p:cNvPr>
          <p:cNvSpPr/>
          <p:nvPr/>
        </p:nvSpPr>
        <p:spPr>
          <a:xfrm>
            <a:off x="7796647" y="1864405"/>
            <a:ext cx="1977923" cy="44444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Output:</a:t>
            </a:r>
          </a:p>
        </p:txBody>
      </p:sp>
      <p:sp>
        <p:nvSpPr>
          <p:cNvPr id="7" name="Arrow: Right 6">
            <a:extLst>
              <a:ext uri="{FF2B5EF4-FFF2-40B4-BE49-F238E27FC236}">
                <a16:creationId xmlns:a16="http://schemas.microsoft.com/office/drawing/2014/main" id="{8F41A123-CC98-4477-A7C4-7FAE2BF0C9BF}"/>
              </a:ext>
            </a:extLst>
          </p:cNvPr>
          <p:cNvSpPr/>
          <p:nvPr/>
        </p:nvSpPr>
        <p:spPr>
          <a:xfrm>
            <a:off x="5666249" y="412787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8347732"/>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3.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Vapor Trail design</Template>
  <TotalTime>767</TotalTime>
  <Words>919</Words>
  <Application>Microsoft Office PowerPoint</Application>
  <PresentationFormat>Widescreen</PresentationFormat>
  <Paragraphs>121</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Calibri</vt:lpstr>
      <vt:lpstr>Century Gothic</vt:lpstr>
      <vt:lpstr>Courier New</vt:lpstr>
      <vt:lpstr>Helvetica Neue</vt:lpstr>
      <vt:lpstr>Open Sans</vt:lpstr>
      <vt:lpstr>Times New Roman</vt:lpstr>
      <vt:lpstr>Verdana</vt:lpstr>
      <vt:lpstr>Verdana</vt:lpstr>
      <vt:lpstr>Wingdings</vt:lpstr>
      <vt:lpstr>Vapor Trail</vt:lpstr>
      <vt:lpstr>INTRODUCTION TO CSS</vt:lpstr>
      <vt:lpstr>What is CSS?</vt:lpstr>
      <vt:lpstr>Types of CSS </vt:lpstr>
      <vt:lpstr>Inline css</vt:lpstr>
      <vt:lpstr>internal css</vt:lpstr>
      <vt:lpstr>External css</vt:lpstr>
      <vt:lpstr>Class &amp; id selector</vt:lpstr>
      <vt:lpstr>Font property</vt:lpstr>
      <vt:lpstr>Font example</vt:lpstr>
      <vt:lpstr>Css colore</vt:lpstr>
      <vt:lpstr>Color Example</vt:lpstr>
      <vt:lpstr>Text style</vt:lpstr>
      <vt:lpstr>margin</vt:lpstr>
      <vt:lpstr>padding</vt:lpstr>
      <vt:lpstr>Border</vt:lpstr>
      <vt:lpstr>Border example</vt:lpstr>
      <vt:lpstr>Box model</vt:lpstr>
      <vt:lpstr>Box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CSS</dc:title>
  <dc:creator>marianoorbaiust18@gmail.com</dc:creator>
  <cp:lastModifiedBy>marianoorbaiust18@gmail.com</cp:lastModifiedBy>
  <cp:revision>32</cp:revision>
  <dcterms:created xsi:type="dcterms:W3CDTF">2021-04-27T16:02:01Z</dcterms:created>
  <dcterms:modified xsi:type="dcterms:W3CDTF">2021-04-30T16:39:07Z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