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EB6C9-F9DF-B36F-6A3D-91EB56C0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F92398-D1B2-B7FF-B293-91707178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A04DF-C7C8-AE11-EA81-72D7476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7409A-A3D6-55DD-D8B7-EE1AEC79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880CA-4209-78A2-1C5D-8F08AC77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9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F2370-3A42-DC8A-60C9-97A09EF3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1C9C2-ACC3-623B-DB3D-F534B038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96F54-DFC1-BB1C-D770-C1E36607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361BD-C9DC-EE29-01AA-D87DDB9C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9D180-6BAB-34A5-CA69-44F394FF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5A8B05-D9D5-966A-15D2-84C3494E5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3531B7-5ACA-4D6B-7E93-A19E0755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01267-8546-FCB0-E6FE-CC869155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29043-7D31-F09D-F55D-4879060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0C868-9179-A614-308E-B5BE646D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E356C-142D-8A47-0823-2D35450F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0DCA6-70D0-AD4F-6AD8-A4C25EF3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B766C-C446-1885-8347-7E0573E8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14DB5-85D5-D99A-2B7B-BA498FE1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24CEC-B5FB-23C1-7AD6-8DF3A03D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FB3DD-2D78-0B92-9934-DA594D24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BF89DA-6DBC-A9AD-13C4-8298BCFE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C52FE-31BE-60BD-83E3-A915A56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79E75-9B5D-5EE5-8287-FF73BB39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FA8C2-74CB-B661-A21B-0DF3F2A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FFC9-E83D-ECC3-3B79-47CB419C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354A4-B9BD-3019-10CE-7DE97728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7A95C-B5B9-8AE8-C963-220CF2C5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209FEE-4BCB-9886-943C-6A7B21F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CF30A-EB24-8682-5691-F2EB19E6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9D6FB-306B-C2F9-66D4-EEFDC989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EED7-3CC9-ADF7-8DD5-1C6E61E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EBB6E-8240-1AE1-5BF5-3762F3E0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D7D21C-B58D-FAFC-DC34-93C85CD8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A6E53-101E-9874-8471-1BFBA2E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2C2664-ABDD-DB86-A65F-62D479ED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BB95E-AA61-614F-B7D0-4DE4F6D8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B1DCB6-7976-5C49-F6FA-3EA26F47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325A51-7B70-4B7A-FAB1-EB6C639C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4E9A-BFE5-F0B0-F3CC-EFB125D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F72670-0166-6A66-0B21-640A4654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3F98E1-0C40-34A7-F34F-20ED2177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77F1E7-32F0-2D05-531B-F76768A5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9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E08CFF-CEF9-8B7B-2591-54C17367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1BAC34-92AB-D378-06CE-FD644925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845919-A66F-3D50-3CDA-5F29922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3058-5E1F-D35A-4023-12171FE2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32843-F791-E440-B730-BDFC0C49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D0D0CC-352E-3799-E0EB-91F6C0D6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0A0275-FBAB-E8D9-AD39-787C8EA7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19254-C5A8-2AAA-27EB-3DE1EC08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E6B972-7595-4C88-F485-9947DAA3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63ED9-3471-9747-2F80-0B223467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90DF0B-7CDC-F6DF-86DB-A4D0751B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EB4B0-E396-2F17-1D9A-CFC20EE3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5B74DF-B046-1C3C-A842-A9B9B1B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F6FA80-A1BD-CF94-AB98-7B6E94BA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8D4C0-E85F-DADA-755E-CD661A09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5E6EC-FB31-1AB2-D8E4-749DD383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B355C-9C62-1CE9-B783-8A20347AF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8A572-C730-6728-17B8-C08EF95D2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9911-B637-49E6-A49D-044CD22D097F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305B5-4AF5-3E0B-14B0-F958CC736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907F2-8641-BC2B-565B-2C1273A5F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99E5-E957-4A7F-A791-1E205F648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3DA0FA7-865F-D014-0A23-8ACDA9C28F62}"/>
              </a:ext>
            </a:extLst>
          </p:cNvPr>
          <p:cNvSpPr/>
          <p:nvPr/>
        </p:nvSpPr>
        <p:spPr>
          <a:xfrm>
            <a:off x="1631950" y="958850"/>
            <a:ext cx="3048000" cy="3048000"/>
          </a:xfrm>
          <a:prstGeom prst="roundRect">
            <a:avLst/>
          </a:prstGeom>
          <a:solidFill>
            <a:srgbClr val="FF99CC"/>
          </a:solidFill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6DBB6-7082-94A6-E577-B9EED748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700" y="1162050"/>
            <a:ext cx="2730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51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Dmitriy Makarov</dc:creator>
  <cp:lastModifiedBy>Dmitriy Makarov</cp:lastModifiedBy>
  <cp:revision>2</cp:revision>
  <dcterms:created xsi:type="dcterms:W3CDTF">2025-06-07T13:13:15Z</dcterms:created>
  <dcterms:modified xsi:type="dcterms:W3CDTF">2025-06-07T13:14:05Z</dcterms:modified>
</cp:coreProperties>
</file>