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FE75E8-DD3C-42E5-89B7-605DE9273D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B76A29-D17C-48BD-97A8-1335915510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7DC0B-9DEE-467F-B679-EE84E3C342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A68D9A-BFE1-45DC-B68C-F29266850A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0F9992-FCE1-49F5-9F81-7B53E305F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9127EE-4C63-40FB-B004-1C3F561E3A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825682-FF87-4C05-817C-429498AC2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57902B-26D2-4098-986B-C2776C3B5C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66985E-7588-4F62-88A7-1EEF05A317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F531BD-8151-404F-9660-DA1ACB4501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16828B-E4D6-4893-8DA4-8615C6D46D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3A88C-516E-486D-B61D-2C02BF7FB6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0777E9A-9C8A-41F8-B4AA-59A74C6277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840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000" spc="-1" strike="noStrike">
                <a:latin typeface="Arial"/>
              </a:rPr>
              <a:t>Mcp </a:t>
            </a:r>
            <a:r>
              <a:rPr b="0" lang="en-US" sz="2000" spc="-1" strike="noStrike">
                <a:latin typeface="Arial"/>
              </a:rPr>
              <a:t>Rear</a:t>
            </a:r>
            <a:r>
              <a:rPr b="0" lang="en-US" sz="2000" spc="-1" strike="noStrike">
                <a:latin typeface="Arial"/>
              </a:rPr>
              <a:t>rang</a:t>
            </a:r>
            <a:r>
              <a:rPr b="0" lang="en-US" sz="2000" spc="-1" strike="noStrike">
                <a:latin typeface="Arial"/>
              </a:rPr>
              <a:t>e 6 x </a:t>
            </a:r>
            <a:r>
              <a:rPr b="0" lang="en-US" sz="2000" spc="-1" strike="noStrike">
                <a:latin typeface="Arial"/>
              </a:rPr>
              <a:t>4 vs </a:t>
            </a:r>
            <a:r>
              <a:rPr b="0" lang="en-US" sz="2000" spc="-1" strike="noStrike">
                <a:latin typeface="Arial"/>
              </a:rPr>
              <a:t>5 x 4 </a:t>
            </a:r>
            <a:r>
              <a:rPr b="0" lang="en-US" sz="2000" spc="-1" strike="noStrike">
                <a:latin typeface="Arial"/>
              </a:rPr>
              <a:t>vs 4 </a:t>
            </a:r>
            <a:r>
              <a:rPr b="0" lang="en-US" sz="2000" spc="-1" strike="noStrike">
                <a:latin typeface="Arial"/>
              </a:rPr>
              <a:t>x4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latin typeface="Arial"/>
              </a:rPr>
              <a:t>For </a:t>
            </a:r>
            <a:r>
              <a:rPr b="0" lang="en-US" sz="2000" spc="-1" strike="noStrike">
                <a:latin typeface="Arial"/>
              </a:rPr>
              <a:t>geo</a:t>
            </a:r>
            <a:r>
              <a:rPr b="0" lang="en-US" sz="2000" spc="-1" strike="noStrike">
                <a:latin typeface="Arial"/>
              </a:rPr>
              <a:t>metri</a:t>
            </a:r>
            <a:r>
              <a:rPr b="0" lang="en-US" sz="2000" spc="-1" strike="noStrike">
                <a:latin typeface="Arial"/>
              </a:rPr>
              <a:t>c </a:t>
            </a:r>
            <a:r>
              <a:rPr b="0" lang="en-US" sz="2000" spc="-1" strike="noStrike">
                <a:latin typeface="Arial"/>
              </a:rPr>
              <a:t>reco</a:t>
            </a:r>
            <a:r>
              <a:rPr b="0" lang="en-US" sz="2000" spc="-1" strike="noStrike">
                <a:latin typeface="Arial"/>
              </a:rPr>
              <a:t>nstr</a:t>
            </a:r>
            <a:r>
              <a:rPr b="0" lang="en-US" sz="2000" spc="-1" strike="noStrike">
                <a:latin typeface="Arial"/>
              </a:rPr>
              <a:t>uctio</a:t>
            </a:r>
            <a:r>
              <a:rPr b="0" lang="en-US" sz="2000" spc="-1" strike="noStrike">
                <a:latin typeface="Arial"/>
              </a:rPr>
              <a:t>n = </a:t>
            </a:r>
            <a:r>
              <a:rPr b="0" lang="en-US" sz="2000" spc="-1" strike="noStrike">
                <a:latin typeface="Arial"/>
              </a:rPr>
              <a:t>4000 </a:t>
            </a:r>
            <a:r>
              <a:rPr b="0" lang="en-US" sz="2000" spc="-1" strike="noStrike">
                <a:latin typeface="Arial"/>
              </a:rPr>
              <a:t>even</a:t>
            </a:r>
            <a:r>
              <a:rPr b="0" lang="en-US" sz="2000" spc="-1" strike="noStrike">
                <a:latin typeface="Arial"/>
              </a:rPr>
              <a:t>ts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latin typeface="Arial"/>
              </a:rPr>
              <a:t>For </a:t>
            </a:r>
            <a:r>
              <a:rPr b="0" lang="en-US" sz="2000" spc="-1" strike="noStrike">
                <a:latin typeface="Arial"/>
              </a:rPr>
              <a:t>time </a:t>
            </a:r>
            <a:r>
              <a:rPr b="0" lang="en-US" sz="2000" spc="-1" strike="noStrike">
                <a:latin typeface="Arial"/>
              </a:rPr>
              <a:t>imag</a:t>
            </a:r>
            <a:r>
              <a:rPr b="0" lang="en-US" sz="2000" spc="-1" strike="noStrike">
                <a:latin typeface="Arial"/>
              </a:rPr>
              <a:t>ing </a:t>
            </a:r>
            <a:r>
              <a:rPr b="0" lang="en-US" sz="2000" spc="-1" strike="noStrike">
                <a:latin typeface="Arial"/>
              </a:rPr>
              <a:t>reco</a:t>
            </a:r>
            <a:r>
              <a:rPr b="0" lang="en-US" sz="2000" spc="-1" strike="noStrike">
                <a:latin typeface="Arial"/>
              </a:rPr>
              <a:t>nstr</a:t>
            </a:r>
            <a:r>
              <a:rPr b="0" lang="en-US" sz="2000" spc="-1" strike="noStrike">
                <a:latin typeface="Arial"/>
              </a:rPr>
              <a:t>uctio</a:t>
            </a:r>
            <a:r>
              <a:rPr b="0" lang="en-US" sz="2000" spc="-1" strike="noStrike">
                <a:latin typeface="Arial"/>
              </a:rPr>
              <a:t>n = </a:t>
            </a:r>
            <a:r>
              <a:rPr b="0" lang="en-US" sz="2000" spc="-1" strike="noStrike">
                <a:latin typeface="Arial"/>
              </a:rPr>
              <a:t>5000</a:t>
            </a:r>
            <a:r>
              <a:rPr b="0" lang="en-US" sz="2000" spc="-1" strike="noStrike">
                <a:latin typeface="Arial"/>
              </a:rPr>
              <a:t>0 </a:t>
            </a:r>
            <a:r>
              <a:rPr b="0" lang="en-US" sz="2000" spc="-1" strike="noStrike">
                <a:latin typeface="Arial"/>
              </a:rPr>
              <a:t>even</a:t>
            </a:r>
            <a:r>
              <a:rPr b="0" lang="en-US" sz="2000" spc="-1" strike="noStrike">
                <a:latin typeface="Arial"/>
              </a:rPr>
              <a:t>ts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2880" y="-2880"/>
            <a:ext cx="4396320" cy="32032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36800" y="3249000"/>
            <a:ext cx="4435200" cy="24300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6773400" y="3405600"/>
            <a:ext cx="11430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c9211e"/>
                </a:solidFill>
                <a:latin typeface="Arial"/>
              </a:rPr>
              <a:t>Mcp 6 x 4</a:t>
            </a:r>
            <a:endParaRPr b="0" lang="en-US" sz="1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472800" y="3537000"/>
            <a:ext cx="372600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6978600" y="3657600"/>
            <a:ext cx="7578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Mcp 5 x 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978600" y="3934800"/>
            <a:ext cx="7218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a933"/>
                </a:solidFill>
                <a:latin typeface="Arial"/>
              </a:rPr>
              <a:t>Mcp 4 x4</a:t>
            </a:r>
            <a:endParaRPr b="0" lang="en-US" sz="1000" spc="-1" strike="noStrike">
              <a:solidFill>
                <a:srgbClr val="00a933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473160" y="4041000"/>
            <a:ext cx="372600" cy="0"/>
          </a:xfrm>
          <a:prstGeom prst="line">
            <a:avLst/>
          </a:prstGeom>
          <a:ln w="0">
            <a:solidFill>
              <a:srgbClr val="00a9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6473160" y="3789000"/>
            <a:ext cx="372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5029200" y="48600"/>
            <a:ext cx="4606200" cy="318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0" y="0"/>
            <a:ext cx="1005840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2200" y="65160"/>
            <a:ext cx="4555800" cy="290664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5778000" y="48240"/>
            <a:ext cx="4208400" cy="28875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95400" y="3092400"/>
            <a:ext cx="4248000" cy="252324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4289400" y="1605600"/>
            <a:ext cx="11430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Hp for Mcp 4 x 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325400" y="3801600"/>
            <a:ext cx="11430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Hp for Mcp 6 x 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593400" y="3081600"/>
            <a:ext cx="11430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Hp for Mcp 5 x 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21600" y="0"/>
            <a:ext cx="1005840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1520" y="-2880"/>
            <a:ext cx="4783680" cy="43462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029200" y="-2880"/>
            <a:ext cx="4800600" cy="434628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3151800" y="685800"/>
            <a:ext cx="9144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ff0000"/>
                </a:solidFill>
                <a:latin typeface="Arial"/>
              </a:rPr>
              <a:t>Mcp- 6x4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606400" y="826200"/>
            <a:ext cx="457200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606400" y="1042200"/>
            <a:ext cx="4572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151800" y="901800"/>
            <a:ext cx="9144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Mcp- 6x4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3151800" y="1153800"/>
            <a:ext cx="9144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a933"/>
                </a:solidFill>
                <a:latin typeface="Arial"/>
              </a:rPr>
              <a:t>Mcp- 6x4</a:t>
            </a:r>
            <a:endParaRPr b="0" lang="en-US" sz="1000" spc="-1" strike="noStrike">
              <a:solidFill>
                <a:srgbClr val="00a933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606400" y="1294200"/>
            <a:ext cx="457200" cy="0"/>
          </a:xfrm>
          <a:prstGeom prst="line">
            <a:avLst/>
          </a:prstGeom>
          <a:ln w="0">
            <a:solidFill>
              <a:srgbClr val="00a93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/>
          </p:nvPr>
        </p:nvSpPr>
        <p:spPr>
          <a:xfrm>
            <a:off x="0" y="0"/>
            <a:ext cx="10058400" cy="56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83880" y="12240"/>
            <a:ext cx="4030920" cy="273096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5398200" y="12240"/>
            <a:ext cx="4262760" cy="295956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57600" y="2971800"/>
            <a:ext cx="4057200" cy="251460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4145400" y="1425600"/>
            <a:ext cx="11430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Hp for Mcp 4 x 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557400" y="3045600"/>
            <a:ext cx="11430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Hp for Mcp 5 x 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217400" y="3837600"/>
            <a:ext cx="11430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Hp for Mcp 6 x 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2024-01-19T16:33:18Z</dcterms:created>
  <dc:creator/>
  <dc:description/>
  <dc:language>en-US</dc:language>
  <cp:lastModifiedBy/>
  <dcterms:modified xsi:type="dcterms:W3CDTF">2024-01-22T17:13:48Z</dcterms:modified>
  <cp:revision>9</cp:revision>
  <dc:subject/>
  <dc:title/>
</cp:coreProperties>
</file>