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C83EFF-7942-48F4-8A01-80527E82AD6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382A55-7793-4B8B-8127-714318FFA2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5D640C-6011-4939-9874-E34752466A2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9CCF7B-9A79-4F12-A505-262FA7A2254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2DCC88-003D-4C8C-95E6-7D607B66436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850FD2-A972-4744-9C38-C2F563E7A7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27667B6-F357-45F4-B0F8-B3E79C22AB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689BAD-26EC-4E59-8D6F-AB81084C29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032639-925B-48F3-935E-BBFC128441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B2F06D-7E3C-450C-B936-B1110311F0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880E93-33B3-4B31-8D6F-80A641C0F6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D21B99-9795-4E71-A0AA-78E0B5D474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42B36E-81D7-4434-A714-AEBEE325A4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E81373-FAAC-41B6-A41A-E3661DE4FC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8A9EC4B-6872-42ED-B529-9B27D02F6B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9FAE3F-E377-49D3-AF5C-8B918B2BACE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634D01-2E73-4CDC-ACC3-79B2BAEA49D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BE26BB-BB4D-4321-BD5F-66087DE23A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6FFB25-9595-41FA-85D9-421821CF79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C23C8C-3EA0-427D-9B69-3FCF58DC9B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A59DC6-7D1E-4556-8084-1C4070529B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70CB70-67FF-40B3-AE94-22641FD3B2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94BE71-0EE4-4E9D-A2EF-9A799A99F7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E42B8D-AE5A-4FD1-A57E-A426A0DD63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</a:t>
            </a:r>
            <a:r>
              <a:rPr b="0" lang="en-US" sz="1800" spc="-1" strike="noStrike">
                <a:latin typeface="Arial"/>
              </a:rPr>
              <a:t>to </a:t>
            </a:r>
            <a:r>
              <a:rPr b="0" lang="en-US" sz="1800" spc="-1" strike="noStrike">
                <a:latin typeface="Arial"/>
              </a:rPr>
              <a:t>edit </a:t>
            </a:r>
            <a:r>
              <a:rPr b="0" lang="en-US" sz="1800" spc="-1" strike="noStrike">
                <a:latin typeface="Arial"/>
              </a:rPr>
              <a:t>the </a:t>
            </a:r>
            <a:r>
              <a:rPr b="0" lang="en-US" sz="1800" spc="-1" strike="noStrike">
                <a:latin typeface="Arial"/>
              </a:rPr>
              <a:t>title </a:t>
            </a:r>
            <a:r>
              <a:rPr b="0" lang="en-US" sz="1800" spc="-1" strike="noStrike">
                <a:latin typeface="Arial"/>
              </a:rPr>
              <a:t>text </a:t>
            </a:r>
            <a:r>
              <a:rPr b="0" lang="en-US" sz="1800" spc="-1" strike="noStrike">
                <a:latin typeface="Arial"/>
              </a:rPr>
              <a:t>form</a:t>
            </a:r>
            <a:r>
              <a:rPr b="0" lang="en-US" sz="1800" spc="-1" strike="noStrike">
                <a:latin typeface="Arial"/>
              </a:rPr>
              <a:t>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D83E35-1276-491F-A132-3B9FE923927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4C7DFA-170D-4BB2-B9FB-1DFF3E1D0EF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228600" y="-1460160"/>
            <a:ext cx="10058040" cy="9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latin typeface="Arial"/>
              </a:rPr>
              <a:t>Mcp Rearrange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Arial"/>
              </a:rPr>
              <a:t>1. We set the Mcp Row = 4 and Column = 4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Arial"/>
              </a:rPr>
              <a:t>2. For geometric reconstruction, events = 4000,  for time imaging reconstruction, events = 50,000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9369000" y="5184000"/>
            <a:ext cx="685800" cy="45720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01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/>
          </p:nvPr>
        </p:nvSpPr>
        <p:spPr>
          <a:xfrm>
            <a:off x="21600" y="-2880"/>
            <a:ext cx="10058040" cy="566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0" y="-2880"/>
            <a:ext cx="4114440" cy="2974320"/>
          </a:xfrm>
          <a:prstGeom prst="rect">
            <a:avLst/>
          </a:prstGeom>
          <a:ln w="0"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5257800" y="-2880"/>
            <a:ext cx="4210920" cy="2974320"/>
          </a:xfrm>
          <a:prstGeom prst="rect">
            <a:avLst/>
          </a:prstGeom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82800" y="3079800"/>
            <a:ext cx="4114440" cy="2514240"/>
          </a:xfrm>
          <a:prstGeom prst="rect">
            <a:avLst/>
          </a:prstGeom>
          <a:ln w="0">
            <a:noFill/>
          </a:ln>
        </p:spPr>
      </p:pic>
      <p:sp>
        <p:nvSpPr>
          <p:cNvPr id="88" name=""/>
          <p:cNvSpPr/>
          <p:nvPr/>
        </p:nvSpPr>
        <p:spPr>
          <a:xfrm>
            <a:off x="2370600" y="766440"/>
            <a:ext cx="88920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c9211e"/>
                </a:solidFill>
                <a:latin typeface="Arial"/>
              </a:rPr>
              <a:t>Default 6 x 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 flipV="1">
            <a:off x="1950840" y="897840"/>
            <a:ext cx="391680" cy="9720"/>
          </a:xfrm>
          <a:prstGeom prst="line">
            <a:avLst/>
          </a:prstGeom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"/>
          <p:cNvSpPr/>
          <p:nvPr/>
        </p:nvSpPr>
        <p:spPr>
          <a:xfrm>
            <a:off x="2363040" y="999000"/>
            <a:ext cx="72900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Arial"/>
              </a:rPr>
              <a:t>Mcp 4 x 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1945800" y="1126800"/>
            <a:ext cx="41724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"/>
          <p:cNvSpPr/>
          <p:nvPr/>
        </p:nvSpPr>
        <p:spPr>
          <a:xfrm>
            <a:off x="9601200" y="5401800"/>
            <a:ext cx="444600" cy="2286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02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5200" y="24840"/>
            <a:ext cx="4317840" cy="340380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/>
          <p:nvPr/>
        </p:nvSpPr>
        <p:spPr>
          <a:xfrm>
            <a:off x="878400" y="3403800"/>
            <a:ext cx="2742840" cy="2282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Hp for 30 degree polar angle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5715000" y="36000"/>
            <a:ext cx="3786840" cy="3223440"/>
          </a:xfrm>
          <a:prstGeom prst="rect">
            <a:avLst/>
          </a:prstGeom>
          <a:ln w="0">
            <a:noFill/>
          </a:ln>
        </p:spPr>
      </p:pic>
      <p:sp>
        <p:nvSpPr>
          <p:cNvPr id="96" name=""/>
          <p:cNvSpPr/>
          <p:nvPr/>
        </p:nvSpPr>
        <p:spPr>
          <a:xfrm>
            <a:off x="5943600" y="3259800"/>
            <a:ext cx="2742840" cy="2282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Hp for 80 degree polar angle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9624600" y="5401800"/>
            <a:ext cx="457200" cy="2286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03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/>
          </p:nvPr>
        </p:nvSpPr>
        <p:spPr>
          <a:xfrm>
            <a:off x="0" y="-2880"/>
            <a:ext cx="10058040" cy="548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0" y="-2880"/>
            <a:ext cx="4571640" cy="388872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4800600" y="-2880"/>
            <a:ext cx="4690800" cy="3888720"/>
          </a:xfrm>
          <a:prstGeom prst="rect">
            <a:avLst/>
          </a:prstGeom>
          <a:ln w="0">
            <a:noFill/>
          </a:ln>
        </p:spPr>
      </p:pic>
      <p:sp>
        <p:nvSpPr>
          <p:cNvPr id="101" name=""/>
          <p:cNvSpPr/>
          <p:nvPr/>
        </p:nvSpPr>
        <p:spPr>
          <a:xfrm>
            <a:off x="2334960" y="766440"/>
            <a:ext cx="88920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c9211e"/>
                </a:solidFill>
                <a:latin typeface="Arial"/>
              </a:rPr>
              <a:t>Default 6 x 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2327040" y="999000"/>
            <a:ext cx="72900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Arial"/>
              </a:rPr>
              <a:t>Mcp 4 x 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 flipV="1">
            <a:off x="1950840" y="898200"/>
            <a:ext cx="391680" cy="9720"/>
          </a:xfrm>
          <a:prstGeom prst="line">
            <a:avLst/>
          </a:prstGeom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>
            <a:off x="1946160" y="1126800"/>
            <a:ext cx="41724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"/>
          <p:cNvSpPr/>
          <p:nvPr/>
        </p:nvSpPr>
        <p:spPr>
          <a:xfrm>
            <a:off x="9601200" y="5209200"/>
            <a:ext cx="457200" cy="45720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04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/>
          </p:nvPr>
        </p:nvSpPr>
        <p:spPr>
          <a:xfrm>
            <a:off x="-228600" y="0"/>
            <a:ext cx="10058040" cy="566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45360" y="43560"/>
            <a:ext cx="4983480" cy="370440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5029200" y="36000"/>
            <a:ext cx="4571640" cy="3657240"/>
          </a:xfrm>
          <a:prstGeom prst="rect">
            <a:avLst/>
          </a:prstGeom>
          <a:ln w="0">
            <a:noFill/>
          </a:ln>
        </p:spPr>
      </p:pic>
      <p:sp>
        <p:nvSpPr>
          <p:cNvPr id="109" name=""/>
          <p:cNvSpPr/>
          <p:nvPr/>
        </p:nvSpPr>
        <p:spPr>
          <a:xfrm>
            <a:off x="878400" y="3871800"/>
            <a:ext cx="2742840" cy="2282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Hp for 30 degree polar angle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5486400" y="3763800"/>
            <a:ext cx="2742840" cy="2282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Hp for 80 degree polar angle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9576000" y="5437800"/>
            <a:ext cx="457200" cy="22860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05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2024-01-11T18:17:18Z</dcterms:created>
  <dc:creator/>
  <dc:description/>
  <dc:language>en-US</dc:language>
  <cp:lastModifiedBy/>
  <dcterms:modified xsi:type="dcterms:W3CDTF">2024-01-12T12:06:16Z</dcterms:modified>
  <cp:revision>18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