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imran" userId="c5fbcc4ade4b28ae" providerId="LiveId" clId="{471CBC68-6C47-4DCA-8911-F6F6C847598E}"/>
    <pc:docChg chg="undo custSel modSld">
      <pc:chgData name="md imran" userId="c5fbcc4ade4b28ae" providerId="LiveId" clId="{471CBC68-6C47-4DCA-8911-F6F6C847598E}" dt="2023-03-25T10:17:36.195" v="5" actId="14100"/>
      <pc:docMkLst>
        <pc:docMk/>
      </pc:docMkLst>
      <pc:sldChg chg="modSp mod">
        <pc:chgData name="md imran" userId="c5fbcc4ade4b28ae" providerId="LiveId" clId="{471CBC68-6C47-4DCA-8911-F6F6C847598E}" dt="2023-03-25T10:17:36.195" v="5" actId="14100"/>
        <pc:sldMkLst>
          <pc:docMk/>
          <pc:sldMk cId="1005056943" sldId="258"/>
        </pc:sldMkLst>
        <pc:graphicFrameChg chg="mod modGraphic">
          <ac:chgData name="md imran" userId="c5fbcc4ade4b28ae" providerId="LiveId" clId="{471CBC68-6C47-4DCA-8911-F6F6C847598E}" dt="2023-03-25T10:17:36.195" v="5" actId="14100"/>
          <ac:graphicFrameMkLst>
            <pc:docMk/>
            <pc:sldMk cId="1005056943" sldId="258"/>
            <ac:graphicFrameMk id="4" creationId="{9FDF58B6-BC71-915D-4F2C-7C2925F0AFF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7BA3FD-ECC9-4D36-B586-95558BB5FD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91FF21-CEDE-4586-B45D-2060AD64D80C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Read The Data</a:t>
          </a:r>
        </a:p>
      </dgm:t>
    </dgm:pt>
    <dgm:pt modelId="{A605627D-4DA9-4F70-A4F4-DCA8BC3A590E}" type="parTrans" cxnId="{248FBE93-BFF8-4449-9EA2-8ECF3B6B967D}">
      <dgm:prSet/>
      <dgm:spPr/>
      <dgm:t>
        <a:bodyPr/>
        <a:lstStyle/>
        <a:p>
          <a:endParaRPr lang="en-US"/>
        </a:p>
      </dgm:t>
    </dgm:pt>
    <dgm:pt modelId="{EC53C7AD-9367-4BC2-96F4-F085E7E33543}" type="sibTrans" cxnId="{248FBE93-BFF8-4449-9EA2-8ECF3B6B96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9B17763E-0D70-452E-998D-5CB94BB9F847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Preprocessing</a:t>
          </a:r>
        </a:p>
      </dgm:t>
    </dgm:pt>
    <dgm:pt modelId="{1263FA20-C155-446C-AD03-27C03BCC30F5}" type="parTrans" cxnId="{CC2FB945-6D34-477E-A454-6B3851A83162}">
      <dgm:prSet/>
      <dgm:spPr/>
      <dgm:t>
        <a:bodyPr/>
        <a:lstStyle/>
        <a:p>
          <a:endParaRPr lang="en-US"/>
        </a:p>
      </dgm:t>
    </dgm:pt>
    <dgm:pt modelId="{05841F01-F1BC-472A-87D0-C618C2D07FDB}" type="sibTrans" cxnId="{CC2FB945-6D34-477E-A454-6B3851A8316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9F8C7F04-3090-476C-8F3E-585B5531D2E3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Info</a:t>
          </a:r>
        </a:p>
      </dgm:t>
    </dgm:pt>
    <dgm:pt modelId="{56115F9B-D1DD-4C7C-A002-DC2957BD1A7E}" type="parTrans" cxnId="{90C1F8FF-11F0-410C-9EB1-862D189E4A91}">
      <dgm:prSet/>
      <dgm:spPr/>
      <dgm:t>
        <a:bodyPr/>
        <a:lstStyle/>
        <a:p>
          <a:endParaRPr lang="en-US"/>
        </a:p>
      </dgm:t>
    </dgm:pt>
    <dgm:pt modelId="{93069563-7B65-4B9B-9603-85340DAFBB0F}" type="sibTrans" cxnId="{90C1F8FF-11F0-410C-9EB1-862D189E4A91}">
      <dgm:prSet/>
      <dgm:spPr/>
      <dgm:t>
        <a:bodyPr/>
        <a:lstStyle/>
        <a:p>
          <a:endParaRPr lang="en-US"/>
        </a:p>
      </dgm:t>
    </dgm:pt>
    <dgm:pt modelId="{1C0EB7A4-19D8-4CEB-941B-703B3F2C3BB4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Isnull values</a:t>
          </a:r>
        </a:p>
      </dgm:t>
    </dgm:pt>
    <dgm:pt modelId="{4CF5D86B-471C-4A2E-B98B-4AF7E210E9E3}" type="parTrans" cxnId="{9A80DF2B-376E-4C81-87A6-E52CC6A17AB4}">
      <dgm:prSet/>
      <dgm:spPr/>
      <dgm:t>
        <a:bodyPr/>
        <a:lstStyle/>
        <a:p>
          <a:endParaRPr lang="en-US"/>
        </a:p>
      </dgm:t>
    </dgm:pt>
    <dgm:pt modelId="{26945DA2-BAB5-4D11-9A9B-683462EE0E68}" type="sibTrans" cxnId="{9A80DF2B-376E-4C81-87A6-E52CC6A17AB4}">
      <dgm:prSet/>
      <dgm:spPr/>
      <dgm:t>
        <a:bodyPr/>
        <a:lstStyle/>
        <a:p>
          <a:endParaRPr lang="en-US"/>
        </a:p>
      </dgm:t>
    </dgm:pt>
    <dgm:pt modelId="{A212CA96-3AB3-485F-B897-02072F7F0FC8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Shape</a:t>
          </a:r>
        </a:p>
      </dgm:t>
    </dgm:pt>
    <dgm:pt modelId="{3092EBA9-99A5-47A6-BBE7-F4D59D7195C8}" type="parTrans" cxnId="{130BC31A-7004-4554-A5EC-DA7DF5AD473C}">
      <dgm:prSet/>
      <dgm:spPr/>
      <dgm:t>
        <a:bodyPr/>
        <a:lstStyle/>
        <a:p>
          <a:endParaRPr lang="en-US"/>
        </a:p>
      </dgm:t>
    </dgm:pt>
    <dgm:pt modelId="{FC037B43-C270-4D91-939F-2156939CDCD0}" type="sibTrans" cxnId="{130BC31A-7004-4554-A5EC-DA7DF5AD473C}">
      <dgm:prSet/>
      <dgm:spPr/>
      <dgm:t>
        <a:bodyPr/>
        <a:lstStyle/>
        <a:p>
          <a:endParaRPr lang="en-US"/>
        </a:p>
      </dgm:t>
    </dgm:pt>
    <dgm:pt modelId="{3E6D1480-E8D8-4663-A057-6EA40E140A05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Scaling The Data</a:t>
          </a:r>
        </a:p>
      </dgm:t>
    </dgm:pt>
    <dgm:pt modelId="{69004266-ECFA-4DE3-B857-30EB53AA7408}" type="parTrans" cxnId="{97933712-BE89-4ED0-80C8-41F93471C884}">
      <dgm:prSet/>
      <dgm:spPr/>
      <dgm:t>
        <a:bodyPr/>
        <a:lstStyle/>
        <a:p>
          <a:endParaRPr lang="en-US"/>
        </a:p>
      </dgm:t>
    </dgm:pt>
    <dgm:pt modelId="{D1ED859A-E415-4968-927C-6E25C1E1BFD3}" type="sibTrans" cxnId="{97933712-BE89-4ED0-80C8-41F93471C884}">
      <dgm:prSet/>
      <dgm:spPr/>
      <dgm:t>
        <a:bodyPr/>
        <a:lstStyle/>
        <a:p>
          <a:endParaRPr lang="en-US"/>
        </a:p>
      </dgm:t>
    </dgm:pt>
    <dgm:pt modelId="{7E20514C-4471-4AD1-BC8E-3712036A54F3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Model Building</a:t>
          </a:r>
        </a:p>
      </dgm:t>
    </dgm:pt>
    <dgm:pt modelId="{FC6DA1F5-B9ED-4E44-B567-CA60F37E2DF3}" type="parTrans" cxnId="{72267273-9D8A-4D79-8AE9-5F4A8E53F793}">
      <dgm:prSet/>
      <dgm:spPr/>
      <dgm:t>
        <a:bodyPr/>
        <a:lstStyle/>
        <a:p>
          <a:endParaRPr lang="en-US"/>
        </a:p>
      </dgm:t>
    </dgm:pt>
    <dgm:pt modelId="{4571DBA1-4668-4996-A309-4E00C526D529}" type="sibTrans" cxnId="{72267273-9D8A-4D79-8AE9-5F4A8E53F79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52DB978-ED3B-44BC-9A1C-FDD2153EEDAD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Splitting The Data</a:t>
          </a:r>
        </a:p>
      </dgm:t>
    </dgm:pt>
    <dgm:pt modelId="{CFB65A9B-E544-4E82-BBDA-5F88A16699D2}" type="parTrans" cxnId="{5185BB4C-4B76-44D3-AC9A-A73AF83086FD}">
      <dgm:prSet/>
      <dgm:spPr/>
      <dgm:t>
        <a:bodyPr/>
        <a:lstStyle/>
        <a:p>
          <a:endParaRPr lang="en-US"/>
        </a:p>
      </dgm:t>
    </dgm:pt>
    <dgm:pt modelId="{4A091B4C-8B73-4680-B154-7A05CC19A03D}" type="sibTrans" cxnId="{5185BB4C-4B76-44D3-AC9A-A73AF83086FD}">
      <dgm:prSet/>
      <dgm:spPr/>
      <dgm:t>
        <a:bodyPr/>
        <a:lstStyle/>
        <a:p>
          <a:endParaRPr lang="en-US"/>
        </a:p>
      </dgm:t>
    </dgm:pt>
    <dgm:pt modelId="{CDEB5B99-F1C4-461F-A822-6C524B87B4FB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Defining polynomial Regression Function</a:t>
          </a:r>
        </a:p>
      </dgm:t>
    </dgm:pt>
    <dgm:pt modelId="{E3E9AC9F-C932-4D8C-B7A6-0A50179A42BC}" type="parTrans" cxnId="{4EFA92D4-633A-4B77-9FD5-031D9102C590}">
      <dgm:prSet/>
      <dgm:spPr/>
      <dgm:t>
        <a:bodyPr/>
        <a:lstStyle/>
        <a:p>
          <a:endParaRPr lang="en-US"/>
        </a:p>
      </dgm:t>
    </dgm:pt>
    <dgm:pt modelId="{6C14D35B-E007-49DC-84AA-AF0F1544F548}" type="sibTrans" cxnId="{4EFA92D4-633A-4B77-9FD5-031D9102C590}">
      <dgm:prSet/>
      <dgm:spPr/>
      <dgm:t>
        <a:bodyPr/>
        <a:lstStyle/>
        <a:p>
          <a:endParaRPr lang="en-US"/>
        </a:p>
      </dgm:t>
    </dgm:pt>
    <dgm:pt modelId="{A055EBC8-E232-467A-915F-19AD3331C1F0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Train The Model</a:t>
          </a:r>
        </a:p>
      </dgm:t>
    </dgm:pt>
    <dgm:pt modelId="{6E6E23DE-0BA0-40F9-BFDA-CDFBF1120CB1}" type="parTrans" cxnId="{91EC9B10-3530-4B89-A418-67E322B073C2}">
      <dgm:prSet/>
      <dgm:spPr/>
      <dgm:t>
        <a:bodyPr/>
        <a:lstStyle/>
        <a:p>
          <a:endParaRPr lang="en-US"/>
        </a:p>
      </dgm:t>
    </dgm:pt>
    <dgm:pt modelId="{F6FFF308-5BC9-4397-B2E4-5C637D8D46A3}" type="sibTrans" cxnId="{91EC9B10-3530-4B89-A418-67E322B073C2}">
      <dgm:prSet/>
      <dgm:spPr/>
      <dgm:t>
        <a:bodyPr/>
        <a:lstStyle/>
        <a:p>
          <a:endParaRPr lang="en-US"/>
        </a:p>
      </dgm:t>
    </dgm:pt>
    <dgm:pt modelId="{0B90C65A-219E-4204-BCDE-1C6B27E6145B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Test The Model </a:t>
          </a:r>
        </a:p>
      </dgm:t>
    </dgm:pt>
    <dgm:pt modelId="{18955174-C458-4F02-A3C8-B8B6287D3457}" type="parTrans" cxnId="{1B8B14E8-0056-4D7F-B58B-4A8969B2B9FB}">
      <dgm:prSet/>
      <dgm:spPr/>
      <dgm:t>
        <a:bodyPr/>
        <a:lstStyle/>
        <a:p>
          <a:endParaRPr lang="en-US"/>
        </a:p>
      </dgm:t>
    </dgm:pt>
    <dgm:pt modelId="{CE7C4299-9ED5-4490-8FF7-1E10D8A8DF1E}" type="sibTrans" cxnId="{1B8B14E8-0056-4D7F-B58B-4A8969B2B9FB}">
      <dgm:prSet/>
      <dgm:spPr/>
      <dgm:t>
        <a:bodyPr/>
        <a:lstStyle/>
        <a:p>
          <a:endParaRPr lang="en-US"/>
        </a:p>
      </dgm:t>
    </dgm:pt>
    <dgm:pt modelId="{AFECE454-407F-42A0-AEF1-3E3FDCB1E0E3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Evaluate The Model</a:t>
          </a:r>
        </a:p>
      </dgm:t>
    </dgm:pt>
    <dgm:pt modelId="{CEBBB555-C9AB-4F9E-A10F-C88111D4C26F}" type="parTrans" cxnId="{E6A86FCB-AE78-41B2-8257-63B3225C045A}">
      <dgm:prSet/>
      <dgm:spPr/>
      <dgm:t>
        <a:bodyPr/>
        <a:lstStyle/>
        <a:p>
          <a:endParaRPr lang="en-US"/>
        </a:p>
      </dgm:t>
    </dgm:pt>
    <dgm:pt modelId="{51BF39FC-6B8C-436B-9627-B8F2345D70B2}" type="sibTrans" cxnId="{E6A86FCB-AE78-41B2-8257-63B3225C045A}">
      <dgm:prSet/>
      <dgm:spPr/>
      <dgm:t>
        <a:bodyPr/>
        <a:lstStyle/>
        <a:p>
          <a:endParaRPr lang="en-US"/>
        </a:p>
      </dgm:t>
    </dgm:pt>
    <dgm:pt modelId="{3B19FE12-6716-4800-AE41-66061EAB420E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Hyperparameter tuning</a:t>
          </a:r>
        </a:p>
      </dgm:t>
    </dgm:pt>
    <dgm:pt modelId="{2E3E4539-7F38-4387-B294-5EA07D2A974E}" type="parTrans" cxnId="{9C876A04-47A1-4AB6-846C-1A66A4D0F938}">
      <dgm:prSet/>
      <dgm:spPr/>
      <dgm:t>
        <a:bodyPr/>
        <a:lstStyle/>
        <a:p>
          <a:endParaRPr lang="en-US"/>
        </a:p>
      </dgm:t>
    </dgm:pt>
    <dgm:pt modelId="{49E3D7C3-F5E0-4168-AEE3-798CEEEFF157}" type="sibTrans" cxnId="{9C876A04-47A1-4AB6-846C-1A66A4D0F938}">
      <dgm:prSet/>
      <dgm:spPr/>
      <dgm:t>
        <a:bodyPr/>
        <a:lstStyle/>
        <a:p>
          <a:endParaRPr lang="en-US"/>
        </a:p>
      </dgm:t>
    </dgm:pt>
    <dgm:pt modelId="{F41D69B6-BA5E-42DB-B8E6-B6C40D4AA702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/>
            <a:t>GridsearchCV</a:t>
          </a:r>
          <a:endParaRPr lang="en-US" dirty="0"/>
        </a:p>
      </dgm:t>
    </dgm:pt>
    <dgm:pt modelId="{F9171211-ED9E-4EBA-BDAA-E04C5FBA7B24}" type="parTrans" cxnId="{E8589987-9E04-4489-9A01-8701E757C05A}">
      <dgm:prSet/>
      <dgm:spPr/>
      <dgm:t>
        <a:bodyPr/>
        <a:lstStyle/>
        <a:p>
          <a:endParaRPr lang="en-US"/>
        </a:p>
      </dgm:t>
    </dgm:pt>
    <dgm:pt modelId="{90FCFA3D-CA86-479C-848D-D1343B3B9BC0}" type="sibTrans" cxnId="{E8589987-9E04-4489-9A01-8701E757C05A}">
      <dgm:prSet/>
      <dgm:spPr/>
      <dgm:t>
        <a:bodyPr/>
        <a:lstStyle/>
        <a:p>
          <a:endParaRPr lang="en-US"/>
        </a:p>
      </dgm:t>
    </dgm:pt>
    <dgm:pt modelId="{2413A1AF-F086-49D4-9712-6587E56B1604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/>
            <a:t>RandomsearchCV</a:t>
          </a:r>
          <a:endParaRPr lang="en-US" dirty="0"/>
        </a:p>
      </dgm:t>
    </dgm:pt>
    <dgm:pt modelId="{5C3550DF-839B-4860-BE87-EE43AA472889}" type="parTrans" cxnId="{C03FACC3-91D9-41D6-9A18-B2AF937C3C04}">
      <dgm:prSet/>
      <dgm:spPr/>
      <dgm:t>
        <a:bodyPr/>
        <a:lstStyle/>
        <a:p>
          <a:endParaRPr lang="en-US"/>
        </a:p>
      </dgm:t>
    </dgm:pt>
    <dgm:pt modelId="{A181AB3B-F4F9-4163-BAD9-48817E1A05EE}" type="sibTrans" cxnId="{C03FACC3-91D9-41D6-9A18-B2AF937C3C04}">
      <dgm:prSet/>
      <dgm:spPr/>
      <dgm:t>
        <a:bodyPr/>
        <a:lstStyle/>
        <a:p>
          <a:endParaRPr lang="en-US"/>
        </a:p>
      </dgm:t>
    </dgm:pt>
    <dgm:pt modelId="{3701B676-57A0-4115-82AC-C389249B785F}" type="pres">
      <dgm:prSet presAssocID="{117BA3FD-ECC9-4D36-B586-95558BB5FDAE}" presName="Name0" presStyleCnt="0">
        <dgm:presLayoutVars>
          <dgm:dir/>
          <dgm:resizeHandles val="exact"/>
        </dgm:presLayoutVars>
      </dgm:prSet>
      <dgm:spPr/>
    </dgm:pt>
    <dgm:pt modelId="{992630D9-9BDD-4AF5-AB88-4091CCF264FE}" type="pres">
      <dgm:prSet presAssocID="{2291FF21-CEDE-4586-B45D-2060AD64D80C}" presName="node" presStyleLbl="node1" presStyleIdx="0" presStyleCnt="4">
        <dgm:presLayoutVars>
          <dgm:bulletEnabled val="1"/>
        </dgm:presLayoutVars>
      </dgm:prSet>
      <dgm:spPr/>
    </dgm:pt>
    <dgm:pt modelId="{6EE53F9D-C7A1-4DB3-BE16-5114A90E8852}" type="pres">
      <dgm:prSet presAssocID="{EC53C7AD-9367-4BC2-96F4-F085E7E33543}" presName="sibTrans" presStyleLbl="sibTrans2D1" presStyleIdx="0" presStyleCnt="3"/>
      <dgm:spPr/>
    </dgm:pt>
    <dgm:pt modelId="{7B615158-F25A-493B-A81C-08CD872EC1AE}" type="pres">
      <dgm:prSet presAssocID="{EC53C7AD-9367-4BC2-96F4-F085E7E33543}" presName="connectorText" presStyleLbl="sibTrans2D1" presStyleIdx="0" presStyleCnt="3"/>
      <dgm:spPr/>
    </dgm:pt>
    <dgm:pt modelId="{66F0440C-F146-4B9A-AA2B-8BE91470AA45}" type="pres">
      <dgm:prSet presAssocID="{9B17763E-0D70-452E-998D-5CB94BB9F847}" presName="node" presStyleLbl="node1" presStyleIdx="1" presStyleCnt="4">
        <dgm:presLayoutVars>
          <dgm:bulletEnabled val="1"/>
        </dgm:presLayoutVars>
      </dgm:prSet>
      <dgm:spPr/>
    </dgm:pt>
    <dgm:pt modelId="{E7D2A734-2DD3-44CD-A148-26BC451FEB1D}" type="pres">
      <dgm:prSet presAssocID="{05841F01-F1BC-472A-87D0-C618C2D07FDB}" presName="sibTrans" presStyleLbl="sibTrans2D1" presStyleIdx="1" presStyleCnt="3"/>
      <dgm:spPr/>
    </dgm:pt>
    <dgm:pt modelId="{FA6BD09E-08B1-4F0E-8DFF-7FDFEFF6D60E}" type="pres">
      <dgm:prSet presAssocID="{05841F01-F1BC-472A-87D0-C618C2D07FDB}" presName="connectorText" presStyleLbl="sibTrans2D1" presStyleIdx="1" presStyleCnt="3"/>
      <dgm:spPr/>
    </dgm:pt>
    <dgm:pt modelId="{F9B2D651-6D6F-417F-8964-832B7632FC70}" type="pres">
      <dgm:prSet presAssocID="{7E20514C-4471-4AD1-BC8E-3712036A54F3}" presName="node" presStyleLbl="node1" presStyleIdx="2" presStyleCnt="4">
        <dgm:presLayoutVars>
          <dgm:bulletEnabled val="1"/>
        </dgm:presLayoutVars>
      </dgm:prSet>
      <dgm:spPr/>
    </dgm:pt>
    <dgm:pt modelId="{3E8F35E5-5E06-44D0-B221-7FA8BE1720E4}" type="pres">
      <dgm:prSet presAssocID="{4571DBA1-4668-4996-A309-4E00C526D529}" presName="sibTrans" presStyleLbl="sibTrans2D1" presStyleIdx="2" presStyleCnt="3"/>
      <dgm:spPr/>
    </dgm:pt>
    <dgm:pt modelId="{12269EC8-FCE0-4CCE-BDDF-48E98C77C0BC}" type="pres">
      <dgm:prSet presAssocID="{4571DBA1-4668-4996-A309-4E00C526D529}" presName="connectorText" presStyleLbl="sibTrans2D1" presStyleIdx="2" presStyleCnt="3"/>
      <dgm:spPr/>
    </dgm:pt>
    <dgm:pt modelId="{1F98555C-28D4-4440-B487-EB3A63C5E9A2}" type="pres">
      <dgm:prSet presAssocID="{AFECE454-407F-42A0-AEF1-3E3FDCB1E0E3}" presName="node" presStyleLbl="node1" presStyleIdx="3" presStyleCnt="4">
        <dgm:presLayoutVars>
          <dgm:bulletEnabled val="1"/>
        </dgm:presLayoutVars>
      </dgm:prSet>
      <dgm:spPr/>
    </dgm:pt>
  </dgm:ptLst>
  <dgm:cxnLst>
    <dgm:cxn modelId="{BF22C301-F926-49BF-A64B-9C8EFE6274F2}" type="presOf" srcId="{2413A1AF-F086-49D4-9712-6587E56B1604}" destId="{F9B2D651-6D6F-417F-8964-832B7632FC70}" srcOrd="0" destOrd="7" presId="urn:microsoft.com/office/officeart/2005/8/layout/process1"/>
    <dgm:cxn modelId="{9C876A04-47A1-4AB6-846C-1A66A4D0F938}" srcId="{7E20514C-4471-4AD1-BC8E-3712036A54F3}" destId="{3B19FE12-6716-4800-AE41-66061EAB420E}" srcOrd="4" destOrd="0" parTransId="{2E3E4539-7F38-4387-B294-5EA07D2A974E}" sibTransId="{49E3D7C3-F5E0-4168-AEE3-798CEEEFF157}"/>
    <dgm:cxn modelId="{91EC9B10-3530-4B89-A418-67E322B073C2}" srcId="{7E20514C-4471-4AD1-BC8E-3712036A54F3}" destId="{A055EBC8-E232-467A-915F-19AD3331C1F0}" srcOrd="2" destOrd="0" parTransId="{6E6E23DE-0BA0-40F9-BFDA-CDFBF1120CB1}" sibTransId="{F6FFF308-5BC9-4397-B2E4-5C637D8D46A3}"/>
    <dgm:cxn modelId="{EA8C0F11-E55F-4859-9BA4-2B93DFDA84A9}" type="presOf" srcId="{AFECE454-407F-42A0-AEF1-3E3FDCB1E0E3}" destId="{1F98555C-28D4-4440-B487-EB3A63C5E9A2}" srcOrd="0" destOrd="0" presId="urn:microsoft.com/office/officeart/2005/8/layout/process1"/>
    <dgm:cxn modelId="{97933712-BE89-4ED0-80C8-41F93471C884}" srcId="{9B17763E-0D70-452E-998D-5CB94BB9F847}" destId="{3E6D1480-E8D8-4663-A057-6EA40E140A05}" srcOrd="3" destOrd="0" parTransId="{69004266-ECFA-4DE3-B857-30EB53AA7408}" sibTransId="{D1ED859A-E415-4968-927C-6E25C1E1BFD3}"/>
    <dgm:cxn modelId="{130BC31A-7004-4554-A5EC-DA7DF5AD473C}" srcId="{9B17763E-0D70-452E-998D-5CB94BB9F847}" destId="{A212CA96-3AB3-485F-B897-02072F7F0FC8}" srcOrd="2" destOrd="0" parTransId="{3092EBA9-99A5-47A6-BBE7-F4D59D7195C8}" sibTransId="{FC037B43-C270-4D91-939F-2156939CDCD0}"/>
    <dgm:cxn modelId="{D22BD621-3544-4E6F-B6DB-E0F6141D0F3B}" type="presOf" srcId="{9B17763E-0D70-452E-998D-5CB94BB9F847}" destId="{66F0440C-F146-4B9A-AA2B-8BE91470AA45}" srcOrd="0" destOrd="0" presId="urn:microsoft.com/office/officeart/2005/8/layout/process1"/>
    <dgm:cxn modelId="{47496528-D8E9-42DF-8B50-EE50C0E23E64}" type="presOf" srcId="{A055EBC8-E232-467A-915F-19AD3331C1F0}" destId="{F9B2D651-6D6F-417F-8964-832B7632FC70}" srcOrd="0" destOrd="3" presId="urn:microsoft.com/office/officeart/2005/8/layout/process1"/>
    <dgm:cxn modelId="{9A80DF2B-376E-4C81-87A6-E52CC6A17AB4}" srcId="{9B17763E-0D70-452E-998D-5CB94BB9F847}" destId="{1C0EB7A4-19D8-4CEB-941B-703B3F2C3BB4}" srcOrd="1" destOrd="0" parTransId="{4CF5D86B-471C-4A2E-B98B-4AF7E210E9E3}" sibTransId="{26945DA2-BAB5-4D11-9A9B-683462EE0E68}"/>
    <dgm:cxn modelId="{BF2A5330-ED51-46E1-A4F8-28FCB9025EEF}" type="presOf" srcId="{1C0EB7A4-19D8-4CEB-941B-703B3F2C3BB4}" destId="{66F0440C-F146-4B9A-AA2B-8BE91470AA45}" srcOrd="0" destOrd="2" presId="urn:microsoft.com/office/officeart/2005/8/layout/process1"/>
    <dgm:cxn modelId="{CC2FB945-6D34-477E-A454-6B3851A83162}" srcId="{117BA3FD-ECC9-4D36-B586-95558BB5FDAE}" destId="{9B17763E-0D70-452E-998D-5CB94BB9F847}" srcOrd="1" destOrd="0" parTransId="{1263FA20-C155-446C-AD03-27C03BCC30F5}" sibTransId="{05841F01-F1BC-472A-87D0-C618C2D07FDB}"/>
    <dgm:cxn modelId="{5185BB4C-4B76-44D3-AC9A-A73AF83086FD}" srcId="{7E20514C-4471-4AD1-BC8E-3712036A54F3}" destId="{A52DB978-ED3B-44BC-9A1C-FDD2153EEDAD}" srcOrd="0" destOrd="0" parTransId="{CFB65A9B-E544-4E82-BBDA-5F88A16699D2}" sibTransId="{4A091B4C-8B73-4680-B154-7A05CC19A03D}"/>
    <dgm:cxn modelId="{66113D71-2902-4B06-8AB2-47CEEF47D1A0}" type="presOf" srcId="{A52DB978-ED3B-44BC-9A1C-FDD2153EEDAD}" destId="{F9B2D651-6D6F-417F-8964-832B7632FC70}" srcOrd="0" destOrd="1" presId="urn:microsoft.com/office/officeart/2005/8/layout/process1"/>
    <dgm:cxn modelId="{72267273-9D8A-4D79-8AE9-5F4A8E53F793}" srcId="{117BA3FD-ECC9-4D36-B586-95558BB5FDAE}" destId="{7E20514C-4471-4AD1-BC8E-3712036A54F3}" srcOrd="2" destOrd="0" parTransId="{FC6DA1F5-B9ED-4E44-B567-CA60F37E2DF3}" sibTransId="{4571DBA1-4668-4996-A309-4E00C526D529}"/>
    <dgm:cxn modelId="{22057975-031F-4B75-A0AA-91B61ABED519}" type="presOf" srcId="{117BA3FD-ECC9-4D36-B586-95558BB5FDAE}" destId="{3701B676-57A0-4115-82AC-C389249B785F}" srcOrd="0" destOrd="0" presId="urn:microsoft.com/office/officeart/2005/8/layout/process1"/>
    <dgm:cxn modelId="{899E4B76-35CD-4312-9374-DD3A2D020C4B}" type="presOf" srcId="{3E6D1480-E8D8-4663-A057-6EA40E140A05}" destId="{66F0440C-F146-4B9A-AA2B-8BE91470AA45}" srcOrd="0" destOrd="4" presId="urn:microsoft.com/office/officeart/2005/8/layout/process1"/>
    <dgm:cxn modelId="{4510F376-88E7-4C5C-BBC5-631BF2576CBA}" type="presOf" srcId="{4571DBA1-4668-4996-A309-4E00C526D529}" destId="{12269EC8-FCE0-4CCE-BDDF-48E98C77C0BC}" srcOrd="1" destOrd="0" presId="urn:microsoft.com/office/officeart/2005/8/layout/process1"/>
    <dgm:cxn modelId="{EABD5985-C402-421C-8403-8028FF7A8406}" type="presOf" srcId="{A212CA96-3AB3-485F-B897-02072F7F0FC8}" destId="{66F0440C-F146-4B9A-AA2B-8BE91470AA45}" srcOrd="0" destOrd="3" presId="urn:microsoft.com/office/officeart/2005/8/layout/process1"/>
    <dgm:cxn modelId="{627B6886-8BB7-48E3-B3B0-96E24783C6C0}" type="presOf" srcId="{05841F01-F1BC-472A-87D0-C618C2D07FDB}" destId="{E7D2A734-2DD3-44CD-A148-26BC451FEB1D}" srcOrd="0" destOrd="0" presId="urn:microsoft.com/office/officeart/2005/8/layout/process1"/>
    <dgm:cxn modelId="{E8589987-9E04-4489-9A01-8701E757C05A}" srcId="{7E20514C-4471-4AD1-BC8E-3712036A54F3}" destId="{F41D69B6-BA5E-42DB-B8E6-B6C40D4AA702}" srcOrd="5" destOrd="0" parTransId="{F9171211-ED9E-4EBA-BDAA-E04C5FBA7B24}" sibTransId="{90FCFA3D-CA86-479C-848D-D1343B3B9BC0}"/>
    <dgm:cxn modelId="{ADF6728F-7D0A-4325-B804-0B914835402E}" type="presOf" srcId="{3B19FE12-6716-4800-AE41-66061EAB420E}" destId="{F9B2D651-6D6F-417F-8964-832B7632FC70}" srcOrd="0" destOrd="5" presId="urn:microsoft.com/office/officeart/2005/8/layout/process1"/>
    <dgm:cxn modelId="{9DA39C91-24A4-4137-9867-757BD07CA2F7}" type="presOf" srcId="{EC53C7AD-9367-4BC2-96F4-F085E7E33543}" destId="{7B615158-F25A-493B-A81C-08CD872EC1AE}" srcOrd="1" destOrd="0" presId="urn:microsoft.com/office/officeart/2005/8/layout/process1"/>
    <dgm:cxn modelId="{248FBE93-BFF8-4449-9EA2-8ECF3B6B967D}" srcId="{117BA3FD-ECC9-4D36-B586-95558BB5FDAE}" destId="{2291FF21-CEDE-4586-B45D-2060AD64D80C}" srcOrd="0" destOrd="0" parTransId="{A605627D-4DA9-4F70-A4F4-DCA8BC3A590E}" sibTransId="{EC53C7AD-9367-4BC2-96F4-F085E7E33543}"/>
    <dgm:cxn modelId="{7A5E7398-D558-4529-8F51-508B9AA31042}" type="presOf" srcId="{CDEB5B99-F1C4-461F-A822-6C524B87B4FB}" destId="{F9B2D651-6D6F-417F-8964-832B7632FC70}" srcOrd="0" destOrd="2" presId="urn:microsoft.com/office/officeart/2005/8/layout/process1"/>
    <dgm:cxn modelId="{73344AAC-5083-4085-B381-CF00311819DD}" type="presOf" srcId="{EC53C7AD-9367-4BC2-96F4-F085E7E33543}" destId="{6EE53F9D-C7A1-4DB3-BE16-5114A90E8852}" srcOrd="0" destOrd="0" presId="urn:microsoft.com/office/officeart/2005/8/layout/process1"/>
    <dgm:cxn modelId="{431AE5AD-3C11-4F76-B8E9-39CEF65227EA}" type="presOf" srcId="{2291FF21-CEDE-4586-B45D-2060AD64D80C}" destId="{992630D9-9BDD-4AF5-AB88-4091CCF264FE}" srcOrd="0" destOrd="0" presId="urn:microsoft.com/office/officeart/2005/8/layout/process1"/>
    <dgm:cxn modelId="{3D201CB2-5BBC-415D-A342-53D834B087E5}" type="presOf" srcId="{9F8C7F04-3090-476C-8F3E-585B5531D2E3}" destId="{66F0440C-F146-4B9A-AA2B-8BE91470AA45}" srcOrd="0" destOrd="1" presId="urn:microsoft.com/office/officeart/2005/8/layout/process1"/>
    <dgm:cxn modelId="{0EB340BC-3DCE-4CB2-8EDA-F0823868CE7F}" type="presOf" srcId="{0B90C65A-219E-4204-BCDE-1C6B27E6145B}" destId="{F9B2D651-6D6F-417F-8964-832B7632FC70}" srcOrd="0" destOrd="4" presId="urn:microsoft.com/office/officeart/2005/8/layout/process1"/>
    <dgm:cxn modelId="{2966B5BC-4EDB-48A1-BDC7-030817EC773D}" type="presOf" srcId="{05841F01-F1BC-472A-87D0-C618C2D07FDB}" destId="{FA6BD09E-08B1-4F0E-8DFF-7FDFEFF6D60E}" srcOrd="1" destOrd="0" presId="urn:microsoft.com/office/officeart/2005/8/layout/process1"/>
    <dgm:cxn modelId="{475F88C1-30D0-4390-ADEC-E4C8C042C9A3}" type="presOf" srcId="{4571DBA1-4668-4996-A309-4E00C526D529}" destId="{3E8F35E5-5E06-44D0-B221-7FA8BE1720E4}" srcOrd="0" destOrd="0" presId="urn:microsoft.com/office/officeart/2005/8/layout/process1"/>
    <dgm:cxn modelId="{C03FACC3-91D9-41D6-9A18-B2AF937C3C04}" srcId="{7E20514C-4471-4AD1-BC8E-3712036A54F3}" destId="{2413A1AF-F086-49D4-9712-6587E56B1604}" srcOrd="6" destOrd="0" parTransId="{5C3550DF-839B-4860-BE87-EE43AA472889}" sibTransId="{A181AB3B-F4F9-4163-BAD9-48817E1A05EE}"/>
    <dgm:cxn modelId="{E6A86FCB-AE78-41B2-8257-63B3225C045A}" srcId="{117BA3FD-ECC9-4D36-B586-95558BB5FDAE}" destId="{AFECE454-407F-42A0-AEF1-3E3FDCB1E0E3}" srcOrd="3" destOrd="0" parTransId="{CEBBB555-C9AB-4F9E-A10F-C88111D4C26F}" sibTransId="{51BF39FC-6B8C-436B-9627-B8F2345D70B2}"/>
    <dgm:cxn modelId="{4EFA92D4-633A-4B77-9FD5-031D9102C590}" srcId="{7E20514C-4471-4AD1-BC8E-3712036A54F3}" destId="{CDEB5B99-F1C4-461F-A822-6C524B87B4FB}" srcOrd="1" destOrd="0" parTransId="{E3E9AC9F-C932-4D8C-B7A6-0A50179A42BC}" sibTransId="{6C14D35B-E007-49DC-84AA-AF0F1544F548}"/>
    <dgm:cxn modelId="{A6A758D7-6E31-4730-A22F-9AC6DF00ED9F}" type="presOf" srcId="{F41D69B6-BA5E-42DB-B8E6-B6C40D4AA702}" destId="{F9B2D651-6D6F-417F-8964-832B7632FC70}" srcOrd="0" destOrd="6" presId="urn:microsoft.com/office/officeart/2005/8/layout/process1"/>
    <dgm:cxn modelId="{1B8B14E8-0056-4D7F-B58B-4A8969B2B9FB}" srcId="{7E20514C-4471-4AD1-BC8E-3712036A54F3}" destId="{0B90C65A-219E-4204-BCDE-1C6B27E6145B}" srcOrd="3" destOrd="0" parTransId="{18955174-C458-4F02-A3C8-B8B6287D3457}" sibTransId="{CE7C4299-9ED5-4490-8FF7-1E10D8A8DF1E}"/>
    <dgm:cxn modelId="{0EBD4CEF-F8A0-408D-93E4-91B28CA70E28}" type="presOf" srcId="{7E20514C-4471-4AD1-BC8E-3712036A54F3}" destId="{F9B2D651-6D6F-417F-8964-832B7632FC70}" srcOrd="0" destOrd="0" presId="urn:microsoft.com/office/officeart/2005/8/layout/process1"/>
    <dgm:cxn modelId="{90C1F8FF-11F0-410C-9EB1-862D189E4A91}" srcId="{9B17763E-0D70-452E-998D-5CB94BB9F847}" destId="{9F8C7F04-3090-476C-8F3E-585B5531D2E3}" srcOrd="0" destOrd="0" parTransId="{56115F9B-D1DD-4C7C-A002-DC2957BD1A7E}" sibTransId="{93069563-7B65-4B9B-9603-85340DAFBB0F}"/>
    <dgm:cxn modelId="{3E4027E6-265C-4694-AAEA-A27164F62E9A}" type="presParOf" srcId="{3701B676-57A0-4115-82AC-C389249B785F}" destId="{992630D9-9BDD-4AF5-AB88-4091CCF264FE}" srcOrd="0" destOrd="0" presId="urn:microsoft.com/office/officeart/2005/8/layout/process1"/>
    <dgm:cxn modelId="{DF0BAC33-62C5-47A0-A145-5386A0E87869}" type="presParOf" srcId="{3701B676-57A0-4115-82AC-C389249B785F}" destId="{6EE53F9D-C7A1-4DB3-BE16-5114A90E8852}" srcOrd="1" destOrd="0" presId="urn:microsoft.com/office/officeart/2005/8/layout/process1"/>
    <dgm:cxn modelId="{6584E827-FA65-404E-92A7-25BD0DE0F945}" type="presParOf" srcId="{6EE53F9D-C7A1-4DB3-BE16-5114A90E8852}" destId="{7B615158-F25A-493B-A81C-08CD872EC1AE}" srcOrd="0" destOrd="0" presId="urn:microsoft.com/office/officeart/2005/8/layout/process1"/>
    <dgm:cxn modelId="{4CD9CBAA-E332-47D9-8A44-272383FF4F87}" type="presParOf" srcId="{3701B676-57A0-4115-82AC-C389249B785F}" destId="{66F0440C-F146-4B9A-AA2B-8BE91470AA45}" srcOrd="2" destOrd="0" presId="urn:microsoft.com/office/officeart/2005/8/layout/process1"/>
    <dgm:cxn modelId="{28D3FAF7-5D4F-4BA7-A1DF-0BABEBDEF9BA}" type="presParOf" srcId="{3701B676-57A0-4115-82AC-C389249B785F}" destId="{E7D2A734-2DD3-44CD-A148-26BC451FEB1D}" srcOrd="3" destOrd="0" presId="urn:microsoft.com/office/officeart/2005/8/layout/process1"/>
    <dgm:cxn modelId="{42DE8B53-92B4-4358-91D1-87AD2B30B4BF}" type="presParOf" srcId="{E7D2A734-2DD3-44CD-A148-26BC451FEB1D}" destId="{FA6BD09E-08B1-4F0E-8DFF-7FDFEFF6D60E}" srcOrd="0" destOrd="0" presId="urn:microsoft.com/office/officeart/2005/8/layout/process1"/>
    <dgm:cxn modelId="{85B2F0C5-658A-4776-B807-FBC752034E92}" type="presParOf" srcId="{3701B676-57A0-4115-82AC-C389249B785F}" destId="{F9B2D651-6D6F-417F-8964-832B7632FC70}" srcOrd="4" destOrd="0" presId="urn:microsoft.com/office/officeart/2005/8/layout/process1"/>
    <dgm:cxn modelId="{161E1085-3500-4A30-BBE6-9D8E53A5EDF1}" type="presParOf" srcId="{3701B676-57A0-4115-82AC-C389249B785F}" destId="{3E8F35E5-5E06-44D0-B221-7FA8BE1720E4}" srcOrd="5" destOrd="0" presId="urn:microsoft.com/office/officeart/2005/8/layout/process1"/>
    <dgm:cxn modelId="{1DFA5275-1962-47C5-B00F-99562871B467}" type="presParOf" srcId="{3E8F35E5-5E06-44D0-B221-7FA8BE1720E4}" destId="{12269EC8-FCE0-4CCE-BDDF-48E98C77C0BC}" srcOrd="0" destOrd="0" presId="urn:microsoft.com/office/officeart/2005/8/layout/process1"/>
    <dgm:cxn modelId="{58A12303-6B3D-4FBB-934E-9A58D3CDCB46}" type="presParOf" srcId="{3701B676-57A0-4115-82AC-C389249B785F}" destId="{1F98555C-28D4-4440-B487-EB3A63C5E9A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630D9-9BDD-4AF5-AB88-4091CCF264FE}">
      <dsp:nvSpPr>
        <dsp:cNvPr id="0" name=""/>
        <dsp:cNvSpPr/>
      </dsp:nvSpPr>
      <dsp:spPr>
        <a:xfrm>
          <a:off x="5078" y="963205"/>
          <a:ext cx="2220334" cy="2393797"/>
        </a:xfrm>
        <a:prstGeom prst="roundRect">
          <a:avLst>
            <a:gd name="adj" fmla="val 10000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Read The Data</a:t>
          </a:r>
        </a:p>
      </dsp:txBody>
      <dsp:txXfrm>
        <a:off x="70109" y="1028236"/>
        <a:ext cx="2090272" cy="2263735"/>
      </dsp:txXfrm>
    </dsp:sp>
    <dsp:sp modelId="{6EE53F9D-C7A1-4DB3-BE16-5114A90E8852}">
      <dsp:nvSpPr>
        <dsp:cNvPr id="0" name=""/>
        <dsp:cNvSpPr/>
      </dsp:nvSpPr>
      <dsp:spPr>
        <a:xfrm>
          <a:off x="2447446" y="1884783"/>
          <a:ext cx="470710" cy="550642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47446" y="1994911"/>
        <a:ext cx="329497" cy="330386"/>
      </dsp:txXfrm>
    </dsp:sp>
    <dsp:sp modelId="{66F0440C-F146-4B9A-AA2B-8BE91470AA45}">
      <dsp:nvSpPr>
        <dsp:cNvPr id="0" name=""/>
        <dsp:cNvSpPr/>
      </dsp:nvSpPr>
      <dsp:spPr>
        <a:xfrm>
          <a:off x="3113546" y="963205"/>
          <a:ext cx="2220334" cy="2393797"/>
        </a:xfrm>
        <a:prstGeom prst="roundRect">
          <a:avLst>
            <a:gd name="adj" fmla="val 10000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Preprocessing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Info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Isnull values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Shape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Scaling The Data</a:t>
          </a:r>
        </a:p>
      </dsp:txBody>
      <dsp:txXfrm>
        <a:off x="3178577" y="1028236"/>
        <a:ext cx="2090272" cy="2263735"/>
      </dsp:txXfrm>
    </dsp:sp>
    <dsp:sp modelId="{E7D2A734-2DD3-44CD-A148-26BC451FEB1D}">
      <dsp:nvSpPr>
        <dsp:cNvPr id="0" name=""/>
        <dsp:cNvSpPr/>
      </dsp:nvSpPr>
      <dsp:spPr>
        <a:xfrm>
          <a:off x="5555914" y="1884783"/>
          <a:ext cx="470710" cy="550642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555914" y="1994911"/>
        <a:ext cx="329497" cy="330386"/>
      </dsp:txXfrm>
    </dsp:sp>
    <dsp:sp modelId="{F9B2D651-6D6F-417F-8964-832B7632FC70}">
      <dsp:nvSpPr>
        <dsp:cNvPr id="0" name=""/>
        <dsp:cNvSpPr/>
      </dsp:nvSpPr>
      <dsp:spPr>
        <a:xfrm>
          <a:off x="6222014" y="963205"/>
          <a:ext cx="2220334" cy="2393797"/>
        </a:xfrm>
        <a:prstGeom prst="roundRect">
          <a:avLst>
            <a:gd name="adj" fmla="val 10000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 Building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Splitting The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Defining polynomial Regression Function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Train The Model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Test The Model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Hyperparameter tuning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GridsearchCV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RandomsearchCV</a:t>
          </a:r>
          <a:endParaRPr lang="en-US" sz="1400" kern="1200" dirty="0"/>
        </a:p>
      </dsp:txBody>
      <dsp:txXfrm>
        <a:off x="6287045" y="1028236"/>
        <a:ext cx="2090272" cy="2263735"/>
      </dsp:txXfrm>
    </dsp:sp>
    <dsp:sp modelId="{3E8F35E5-5E06-44D0-B221-7FA8BE1720E4}">
      <dsp:nvSpPr>
        <dsp:cNvPr id="0" name=""/>
        <dsp:cNvSpPr/>
      </dsp:nvSpPr>
      <dsp:spPr>
        <a:xfrm>
          <a:off x="8664382" y="1884783"/>
          <a:ext cx="470710" cy="550642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664382" y="1994911"/>
        <a:ext cx="329497" cy="330386"/>
      </dsp:txXfrm>
    </dsp:sp>
    <dsp:sp modelId="{1F98555C-28D4-4440-B487-EB3A63C5E9A2}">
      <dsp:nvSpPr>
        <dsp:cNvPr id="0" name=""/>
        <dsp:cNvSpPr/>
      </dsp:nvSpPr>
      <dsp:spPr>
        <a:xfrm>
          <a:off x="9330482" y="963205"/>
          <a:ext cx="2220334" cy="2393797"/>
        </a:xfrm>
        <a:prstGeom prst="roundRect">
          <a:avLst>
            <a:gd name="adj" fmla="val 10000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Evaluate The Model</a:t>
          </a:r>
        </a:p>
      </dsp:txBody>
      <dsp:txXfrm>
        <a:off x="9395513" y="1028236"/>
        <a:ext cx="2090272" cy="2263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614D-61C2-0295-94C6-03E4C3DDC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5C9A0-F6F1-87F2-F786-CA9D13D29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4B5D6-927F-4342-F6E3-52849137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14EB-C5BA-4120-B28D-AC54263EB39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D3132-F85A-FA62-6C6B-A6E0B4CD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FF44D-CA36-7504-EDF5-EEDBDF00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951D-5A75-4AB8-B41B-0CDE42ADF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1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DB24-1A72-7FF3-63B0-6F32F67C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5D692-331C-2FF0-F924-8FDE9750D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9EA39-6C08-B512-E1CD-348C956F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14EB-C5BA-4120-B28D-AC54263EB39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22337-08BA-5B46-F7E5-C205FE81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C3FE3-B14D-C7C1-7A29-448D27A9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951D-5A75-4AB8-B41B-0CDE42ADF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9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24D31-0AD1-EBA4-3663-81A1FAE98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63932-CB5C-53FB-3DDC-58F018AAB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78C78-90C2-290F-E068-C60F8296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14EB-C5BA-4120-B28D-AC54263EB39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EAA4-178F-7A01-01A4-B26044C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CF7FC-A59E-6C1B-022B-E86D62E8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951D-5A75-4AB8-B41B-0CDE42ADF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8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4A2-6D74-0DAB-2B82-6BB03E85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83CA-2EF1-C5E5-9A86-00CF51E21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3D6C7-095B-8A87-1497-823890B3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14EB-C5BA-4120-B28D-AC54263EB39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01FCD-9F9D-6A95-4B5B-7CE2CAFF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B280B-F8C2-557F-540B-5A27716C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951D-5A75-4AB8-B41B-0CDE42ADF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1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03A1-D56D-3CCC-DAFF-C3C40B04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808D8-1192-0C51-BE56-2A29647DB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3DC8A-BC19-EDB7-FB1C-693EFB86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14EB-C5BA-4120-B28D-AC54263EB39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C7E1E-847F-5545-7296-EFA77197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3463B-CF5D-49E5-5D45-7C5BC584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951D-5A75-4AB8-B41B-0CDE42ADF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943C-042B-A80B-F07C-2E713571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2346F-3FE1-F9CE-1D44-67C9C6BE0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0973C-46C8-0799-9F69-8865A4869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2E04E-BFA7-DF3F-6C3E-20EE9E68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14EB-C5BA-4120-B28D-AC54263EB39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16797-B5FE-E0CA-D1D0-06710B94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2B39C-9A53-66FA-6F51-815E9939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951D-5A75-4AB8-B41B-0CDE42ADF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9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EFD9-EF98-08D9-83E2-1013D5A5F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3EE4D-E07A-1356-2755-338F8AE8A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E245E-CA26-AC97-74E8-7EEFEAF17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E0C2A-6FDE-2FD4-A618-EF6689BE7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4F7E4-C9D0-77DC-DAA0-41E0E810F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B9535-C8E3-A09C-EA99-E5ABA0F2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14EB-C5BA-4120-B28D-AC54263EB39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37560-D2CA-A219-BF7C-22E1BAB1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D4FD8-4056-1A73-0906-53BF0D4B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951D-5A75-4AB8-B41B-0CDE42ADF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0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B05A-EF52-4CB0-1445-061B9DE6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0C59B-62CF-867E-B8AC-6963B526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14EB-C5BA-4120-B28D-AC54263EB39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C8310-AB45-CEA7-19A2-7A3D0E53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58831-93FE-2C87-03AA-40AA1D90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951D-5A75-4AB8-B41B-0CDE42ADF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2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0C5D6-72BF-43C2-C825-9E46E7F4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14EB-C5BA-4120-B28D-AC54263EB39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A35C8-B036-8C48-489A-24050DF8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1D385-242E-1B08-0A70-9BF7ACC2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951D-5A75-4AB8-B41B-0CDE42ADF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2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82E6-A4EC-215D-A52E-70B56B4E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99DCA-354A-B96F-656F-09EBF5048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ECAA1-1238-6418-FD5C-A723B824E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803A6-0334-F5CE-2A8E-004E1EEC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14EB-C5BA-4120-B28D-AC54263EB39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63585-F188-F34F-E5F7-FA037618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54687-0631-1D9B-D7FE-EA242DB1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951D-5A75-4AB8-B41B-0CDE42ADF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8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E0A1-FB26-34D7-B9F5-32BC95E8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F7BAA-7AD5-DDE1-6C3C-4C65E751C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E191F-6B4F-87C5-2F2A-598359754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21AE9-658D-534B-5FF3-40875601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14EB-C5BA-4120-B28D-AC54263EB39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06DE0-4F9F-77A0-8983-279ED575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404E6-C7A2-1276-E3A3-BA83E8A4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951D-5A75-4AB8-B41B-0CDE42ADF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61942-B99D-0EF1-FF54-6E13F14B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C88C5-BE60-A927-8364-36DDF6254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F3D8E-1841-A6CE-3269-45F4DF533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114EB-C5BA-4120-B28D-AC54263EB39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07648-1502-AD90-B7A1-5A37B00B3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D2B0B-DA86-A8AB-9140-8FF23716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7951D-5A75-4AB8-B41B-0CDE42ADF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9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E5BD-AAE2-C4EE-A777-E54E84AC8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REGRESSION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MOHAMMED IMRAN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TuringMinds.Ai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96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6BE7496-3F20-FC2C-BBFB-88CD467B56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395088"/>
              </p:ext>
            </p:extLst>
          </p:nvPr>
        </p:nvGraphicFramePr>
        <p:xfrm>
          <a:off x="318052" y="1268895"/>
          <a:ext cx="11555895" cy="4320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55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DF58B6-BC71-915D-4F2C-7C2925F0A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34981"/>
              </p:ext>
            </p:extLst>
          </p:nvPr>
        </p:nvGraphicFramePr>
        <p:xfrm>
          <a:off x="649358" y="719664"/>
          <a:ext cx="10760766" cy="5363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6922">
                  <a:extLst>
                    <a:ext uri="{9D8B030D-6E8A-4147-A177-3AD203B41FA5}">
                      <a16:colId xmlns:a16="http://schemas.microsoft.com/office/drawing/2014/main" val="3115106042"/>
                    </a:ext>
                  </a:extLst>
                </a:gridCol>
                <a:gridCol w="3586922">
                  <a:extLst>
                    <a:ext uri="{9D8B030D-6E8A-4147-A177-3AD203B41FA5}">
                      <a16:colId xmlns:a16="http://schemas.microsoft.com/office/drawing/2014/main" val="2423902852"/>
                    </a:ext>
                  </a:extLst>
                </a:gridCol>
                <a:gridCol w="3586922">
                  <a:extLst>
                    <a:ext uri="{9D8B030D-6E8A-4147-A177-3AD203B41FA5}">
                      <a16:colId xmlns:a16="http://schemas.microsoft.com/office/drawing/2014/main" val="3012366211"/>
                    </a:ext>
                  </a:extLst>
                </a:gridCol>
              </a:tblGrid>
              <a:tr h="983681">
                <a:tc>
                  <a:txBody>
                    <a:bodyPr/>
                    <a:lstStyle/>
                    <a:p>
                      <a:r>
                        <a:rPr lang="en-US" dirty="0"/>
                        <a:t>WITHOUT SKLEARN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WITHOUT SKLEARN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WITHOUT SKLEARN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47912"/>
                  </a:ext>
                </a:extLst>
              </a:tr>
              <a:tr h="983681">
                <a:tc>
                  <a:txBody>
                    <a:bodyPr/>
                    <a:lstStyle/>
                    <a:p>
                      <a:r>
                        <a:rPr lang="en-US" dirty="0"/>
                        <a:t>POLYNOMIAL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Grid-Search-CV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Random-Search_-CV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121521"/>
                  </a:ext>
                </a:extLst>
              </a:tr>
              <a:tr h="1697860">
                <a:tc>
                  <a:txBody>
                    <a:bodyPr/>
                    <a:lstStyle/>
                    <a:p>
                      <a:r>
                        <a:rPr lang="en-US" dirty="0"/>
                        <a:t>R2_score = 97.52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R2_score = 97.52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R2_score = 97.52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714707"/>
                  </a:ext>
                </a:extLst>
              </a:tr>
              <a:tr h="1697860">
                <a:tc>
                  <a:txBody>
                    <a:bodyPr/>
                    <a:lstStyle/>
                    <a:p>
                      <a:r>
                        <a:rPr lang="en-US" dirty="0"/>
                        <a:t>MSE = 15417.35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MSE = 15417.35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MSE = 15417.35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44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05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a0c8c2f-53f0-4750-9ea7-0aba7dec463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3FD7179DB53E449420B1718C37DEEE" ma:contentTypeVersion="6" ma:contentTypeDescription="Create a new document." ma:contentTypeScope="" ma:versionID="59c7e5dda126eeb37dca3b3d7c750344">
  <xsd:schema xmlns:xsd="http://www.w3.org/2001/XMLSchema" xmlns:xs="http://www.w3.org/2001/XMLSchema" xmlns:p="http://schemas.microsoft.com/office/2006/metadata/properties" xmlns:ns3="ba0c8c2f-53f0-4750-9ea7-0aba7dec4639" targetNamespace="http://schemas.microsoft.com/office/2006/metadata/properties" ma:root="true" ma:fieldsID="73ddd9b08378537a4662a3ce9d9afd81" ns3:_="">
    <xsd:import namespace="ba0c8c2f-53f0-4750-9ea7-0aba7dec46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c8c2f-53f0-4750-9ea7-0aba7dec46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514F02-E0E3-4447-906D-CB5BC4DE59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8558A1-2520-4BD0-BA3A-DC9B64FCB794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ba0c8c2f-53f0-4750-9ea7-0aba7dec4639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0ED2437-5A91-4E28-9962-29E10535DA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0c8c2f-53f0-4750-9ea7-0aba7dec46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77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POLYNOMIAL REGRESSION MOHAMMED IMRAN TuringMinds.Ai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POLYNOMIAL REGRESSION MOHAMMED IMRAN TuringMinds.Ai</dc:title>
  <dc:creator>MOHAMMED  IMRAN</dc:creator>
  <cp:lastModifiedBy>MOHAMMED  IMRAN</cp:lastModifiedBy>
  <cp:revision>2</cp:revision>
  <dcterms:created xsi:type="dcterms:W3CDTF">2023-02-17T06:18:18Z</dcterms:created>
  <dcterms:modified xsi:type="dcterms:W3CDTF">2023-03-25T10:17:45Z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0x010100FB3FD7179DB53E449420B1718C37DEEE</vt:lpwstr>
  </property>
</Properties>
</file>