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679488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477" autoAdjust="0"/>
  </p:normalViewPr>
  <p:slideViewPr>
    <p:cSldViewPr snapToGrid="0">
      <p:cViewPr varScale="1">
        <p:scale>
          <a:sx n="56" d="100"/>
          <a:sy n="56" d="100"/>
        </p:scale>
        <p:origin x="84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962" y="1649770"/>
            <a:ext cx="11627565" cy="3509551"/>
          </a:xfrm>
        </p:spPr>
        <p:txBody>
          <a:bodyPr anchor="b"/>
          <a:lstStyle>
            <a:lvl1pPr algn="ctr">
              <a:defRPr sz="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5294662"/>
            <a:ext cx="10259616" cy="2433817"/>
          </a:xfrm>
        </p:spPr>
        <p:txBody>
          <a:bodyPr/>
          <a:lstStyle>
            <a:lvl1pPr marL="0" indent="0" algn="ctr">
              <a:buNone/>
              <a:defRPr sz="3528"/>
            </a:lvl1pPr>
            <a:lvl2pPr marL="672038" indent="0" algn="ctr">
              <a:buNone/>
              <a:defRPr sz="2940"/>
            </a:lvl2pPr>
            <a:lvl3pPr marL="1344077" indent="0" algn="ctr">
              <a:buNone/>
              <a:defRPr sz="2646"/>
            </a:lvl3pPr>
            <a:lvl4pPr marL="2016115" indent="0" algn="ctr">
              <a:buNone/>
              <a:defRPr sz="2352"/>
            </a:lvl4pPr>
            <a:lvl5pPr marL="2688153" indent="0" algn="ctr">
              <a:buNone/>
              <a:defRPr sz="2352"/>
            </a:lvl5pPr>
            <a:lvl6pPr marL="3360191" indent="0" algn="ctr">
              <a:buNone/>
              <a:defRPr sz="2352"/>
            </a:lvl6pPr>
            <a:lvl7pPr marL="4032230" indent="0" algn="ctr">
              <a:buNone/>
              <a:defRPr sz="2352"/>
            </a:lvl7pPr>
            <a:lvl8pPr marL="4704268" indent="0" algn="ctr">
              <a:buNone/>
              <a:defRPr sz="2352"/>
            </a:lvl8pPr>
            <a:lvl9pPr marL="5376306" indent="0" algn="ctr">
              <a:buNone/>
              <a:defRPr sz="23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FA9F-209B-4848-AF35-6642726BDE25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0967-D750-4747-B1BA-FFFC6C2B93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26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FA9F-209B-4848-AF35-6642726BDE25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0967-D750-4747-B1BA-FFFC6C2B93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33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4" y="536700"/>
            <a:ext cx="2949640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6" y="536700"/>
            <a:ext cx="8677925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FA9F-209B-4848-AF35-6642726BDE25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0967-D750-4747-B1BA-FFFC6C2B93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63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FA9F-209B-4848-AF35-6642726BDE25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0967-D750-4747-B1BA-FFFC6C2B93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50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1" y="2513159"/>
            <a:ext cx="11798558" cy="419325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1" y="6746088"/>
            <a:ext cx="11798558" cy="2205136"/>
          </a:xfrm>
        </p:spPr>
        <p:txBody>
          <a:bodyPr/>
          <a:lstStyle>
            <a:lvl1pPr marL="0" indent="0">
              <a:buNone/>
              <a:defRPr sz="3528">
                <a:solidFill>
                  <a:schemeClr val="tx1"/>
                </a:solidFill>
              </a:defRPr>
            </a:lvl1pPr>
            <a:lvl2pPr marL="67203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2pPr>
            <a:lvl3pPr marL="1344077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016115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4pPr>
            <a:lvl5pPr marL="2688153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5pPr>
            <a:lvl6pPr marL="3360191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6pPr>
            <a:lvl7pPr marL="4032230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7pPr>
            <a:lvl8pPr marL="4704268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8pPr>
            <a:lvl9pPr marL="537630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FA9F-209B-4848-AF35-6642726BDE25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0967-D750-4747-B1BA-FFFC6C2B93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21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2683500"/>
            <a:ext cx="5813782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2683500"/>
            <a:ext cx="5813782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FA9F-209B-4848-AF35-6642726BDE25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0967-D750-4747-B1BA-FFFC6C2B93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63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536702"/>
            <a:ext cx="11798558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8" y="2471154"/>
            <a:ext cx="5787064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8" y="3682228"/>
            <a:ext cx="5787064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2" y="2471154"/>
            <a:ext cx="5815564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2" y="3682228"/>
            <a:ext cx="5815564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FA9F-209B-4848-AF35-6642726BDE25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0967-D750-4747-B1BA-FFFC6C2B93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93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FA9F-209B-4848-AF35-6642726BDE25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0967-D750-4747-B1BA-FFFC6C2B93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565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FA9F-209B-4848-AF35-6642726BDE25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0967-D750-4747-B1BA-FFFC6C2B93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53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672042"/>
            <a:ext cx="4411991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1451426"/>
            <a:ext cx="6925241" cy="7163777"/>
          </a:xfrm>
        </p:spPr>
        <p:txBody>
          <a:bodyPr/>
          <a:lstStyle>
            <a:lvl1pPr>
              <a:defRPr sz="4704"/>
            </a:lvl1pPr>
            <a:lvl2pPr>
              <a:defRPr sz="4116"/>
            </a:lvl2pPr>
            <a:lvl3pPr>
              <a:defRPr sz="3528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3024188"/>
            <a:ext cx="4411991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FA9F-209B-4848-AF35-6642726BDE25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0967-D750-4747-B1BA-FFFC6C2B93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86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672042"/>
            <a:ext cx="4411991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1451426"/>
            <a:ext cx="6925241" cy="7163777"/>
          </a:xfrm>
        </p:spPr>
        <p:txBody>
          <a:bodyPr anchor="t"/>
          <a:lstStyle>
            <a:lvl1pPr marL="0" indent="0">
              <a:buNone/>
              <a:defRPr sz="4704"/>
            </a:lvl1pPr>
            <a:lvl2pPr marL="672038" indent="0">
              <a:buNone/>
              <a:defRPr sz="4116"/>
            </a:lvl2pPr>
            <a:lvl3pPr marL="1344077" indent="0">
              <a:buNone/>
              <a:defRPr sz="3528"/>
            </a:lvl3pPr>
            <a:lvl4pPr marL="2016115" indent="0">
              <a:buNone/>
              <a:defRPr sz="2940"/>
            </a:lvl4pPr>
            <a:lvl5pPr marL="2688153" indent="0">
              <a:buNone/>
              <a:defRPr sz="2940"/>
            </a:lvl5pPr>
            <a:lvl6pPr marL="3360191" indent="0">
              <a:buNone/>
              <a:defRPr sz="2940"/>
            </a:lvl6pPr>
            <a:lvl7pPr marL="4032230" indent="0">
              <a:buNone/>
              <a:defRPr sz="2940"/>
            </a:lvl7pPr>
            <a:lvl8pPr marL="4704268" indent="0">
              <a:buNone/>
              <a:defRPr sz="2940"/>
            </a:lvl8pPr>
            <a:lvl9pPr marL="5376306" indent="0">
              <a:buNone/>
              <a:defRPr sz="29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3024188"/>
            <a:ext cx="4411991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FA9F-209B-4848-AF35-6642726BDE25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0967-D750-4747-B1BA-FFFC6C2B93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536702"/>
            <a:ext cx="11798558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2683500"/>
            <a:ext cx="11798558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9343248"/>
            <a:ext cx="307788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3FA9F-209B-4848-AF35-6642726BDE25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9343248"/>
            <a:ext cx="4616827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9343248"/>
            <a:ext cx="307788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F0967-D750-4747-B1BA-FFFC6C2B93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69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4077" rtl="0" eaLnBrk="1" latinLnBrk="0" hangingPunct="1">
        <a:lnSpc>
          <a:spcPct val="90000"/>
        </a:lnSpc>
        <a:spcBef>
          <a:spcPct val="0"/>
        </a:spcBef>
        <a:buNone/>
        <a:defRPr sz="64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019" indent="-336019" algn="l" defTabSz="1344077" rtl="0" eaLnBrk="1" latinLnBrk="0" hangingPunct="1">
        <a:lnSpc>
          <a:spcPct val="90000"/>
        </a:lnSpc>
        <a:spcBef>
          <a:spcPts val="1470"/>
        </a:spcBef>
        <a:buFont typeface="Arial" panose="020B0604020202020204" pitchFamily="34" charset="0"/>
        <a:buChar char="•"/>
        <a:defRPr sz="4116" kern="1200">
          <a:solidFill>
            <a:schemeClr val="tx1"/>
          </a:solidFill>
          <a:latin typeface="+mn-lt"/>
          <a:ea typeface="+mn-ea"/>
          <a:cs typeface="+mn-cs"/>
        </a:defRPr>
      </a:lvl1pPr>
      <a:lvl2pPr marL="100805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2pPr>
      <a:lvl3pPr marL="1680096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2352134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3024172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696211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368249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504028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712325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7203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344077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2016115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2688153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360191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03223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470426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376306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6A67E7-0404-A40B-50AB-D17C4DF2BD17}"/>
              </a:ext>
            </a:extLst>
          </p:cNvPr>
          <p:cNvCxnSpPr/>
          <p:nvPr/>
        </p:nvCxnSpPr>
        <p:spPr>
          <a:xfrm>
            <a:off x="101600" y="599545"/>
            <a:ext cx="12960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63FD2D-FA21-6824-3EA9-FC786C7D580A}"/>
              </a:ext>
            </a:extLst>
          </p:cNvPr>
          <p:cNvCxnSpPr>
            <a:cxnSpLocks/>
          </p:cNvCxnSpPr>
          <p:nvPr/>
        </p:nvCxnSpPr>
        <p:spPr>
          <a:xfrm>
            <a:off x="13061600" y="599544"/>
            <a:ext cx="0" cy="9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C29950-64C2-E86A-66F7-AB6C43BDDEF1}"/>
              </a:ext>
            </a:extLst>
          </p:cNvPr>
          <p:cNvSpPr txBox="1"/>
          <p:nvPr/>
        </p:nvSpPr>
        <p:spPr>
          <a:xfrm>
            <a:off x="6172674" y="23021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358cm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7A64B-0D4D-4875-304F-780898EBD7D8}"/>
              </a:ext>
            </a:extLst>
          </p:cNvPr>
          <p:cNvSpPr txBox="1"/>
          <p:nvPr/>
        </p:nvSpPr>
        <p:spPr>
          <a:xfrm rot="5400000">
            <a:off x="12837339" y="509487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258cm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FE9DD3-C18F-1340-7471-3BEC32F96C13}"/>
              </a:ext>
            </a:extLst>
          </p:cNvPr>
          <p:cNvGrpSpPr/>
          <p:nvPr/>
        </p:nvGrpSpPr>
        <p:grpSpPr>
          <a:xfrm>
            <a:off x="10120301" y="615951"/>
            <a:ext cx="2941298" cy="425963"/>
            <a:chOff x="10120301" y="717551"/>
            <a:chExt cx="2941298" cy="42596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C75D316-5544-762E-97BF-650EA04FA74F}"/>
                </a:ext>
              </a:extLst>
            </p:cNvPr>
            <p:cNvSpPr/>
            <p:nvPr/>
          </p:nvSpPr>
          <p:spPr>
            <a:xfrm>
              <a:off x="10120301" y="717551"/>
              <a:ext cx="241297" cy="241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de-DE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6F74080-9988-F1D5-AC8C-0A53D783B331}"/>
                </a:ext>
              </a:extLst>
            </p:cNvPr>
            <p:cNvCxnSpPr/>
            <p:nvPr/>
          </p:nvCxnSpPr>
          <p:spPr>
            <a:xfrm flipH="1">
              <a:off x="10361599" y="838200"/>
              <a:ext cx="2700000" cy="0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277D73-E2A0-C34D-E2FE-7ACF23409C04}"/>
                </a:ext>
              </a:extLst>
            </p:cNvPr>
            <p:cNvSpPr txBox="1"/>
            <p:nvPr/>
          </p:nvSpPr>
          <p:spPr>
            <a:xfrm>
              <a:off x="11361182" y="774182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4472C4"/>
                  </a:solidFill>
                </a:rPr>
                <a:t>75cm</a:t>
              </a:r>
              <a:endParaRPr lang="de-DE" dirty="0">
                <a:solidFill>
                  <a:srgbClr val="4472C4"/>
                </a:solidFill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EC5063-E1D6-44F6-6C92-EF0C7A01EEC0}"/>
              </a:ext>
            </a:extLst>
          </p:cNvPr>
          <p:cNvCxnSpPr/>
          <p:nvPr/>
        </p:nvCxnSpPr>
        <p:spPr>
          <a:xfrm>
            <a:off x="101600" y="599544"/>
            <a:ext cx="0" cy="21600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B7C29D-BCE9-26CE-2FDD-E27D80B4B59A}"/>
              </a:ext>
            </a:extLst>
          </p:cNvPr>
          <p:cNvCxnSpPr>
            <a:cxnSpLocks/>
          </p:cNvCxnSpPr>
          <p:nvPr/>
        </p:nvCxnSpPr>
        <p:spPr>
          <a:xfrm>
            <a:off x="10901599" y="9974988"/>
            <a:ext cx="2160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72747F-7C24-6C42-495F-B0AE6AE3EE3D}"/>
              </a:ext>
            </a:extLst>
          </p:cNvPr>
          <p:cNvCxnSpPr>
            <a:cxnSpLocks/>
          </p:cNvCxnSpPr>
          <p:nvPr/>
        </p:nvCxnSpPr>
        <p:spPr>
          <a:xfrm flipH="1">
            <a:off x="101600" y="2759542"/>
            <a:ext cx="10799999" cy="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AAC4F7-9847-2568-F678-1FFEBBFFC8A1}"/>
              </a:ext>
            </a:extLst>
          </p:cNvPr>
          <p:cNvCxnSpPr>
            <a:cxnSpLocks/>
          </p:cNvCxnSpPr>
          <p:nvPr/>
        </p:nvCxnSpPr>
        <p:spPr>
          <a:xfrm flipV="1">
            <a:off x="10901599" y="2759542"/>
            <a:ext cx="0" cy="72000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A06A35B-B30C-B2DC-88C0-4919818C607D}"/>
              </a:ext>
            </a:extLst>
          </p:cNvPr>
          <p:cNvSpPr txBox="1"/>
          <p:nvPr/>
        </p:nvSpPr>
        <p:spPr>
          <a:xfrm>
            <a:off x="11572672" y="960565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60cm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BBD7FB-47F8-D1D5-92DE-04B3CD4B4708}"/>
              </a:ext>
            </a:extLst>
          </p:cNvPr>
          <p:cNvCxnSpPr>
            <a:cxnSpLocks/>
          </p:cNvCxnSpPr>
          <p:nvPr/>
        </p:nvCxnSpPr>
        <p:spPr>
          <a:xfrm>
            <a:off x="10901599" y="7799544"/>
            <a:ext cx="2160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32318FB-D39D-F8AD-6FC5-2C225805E4DA}"/>
              </a:ext>
            </a:extLst>
          </p:cNvPr>
          <p:cNvSpPr txBox="1"/>
          <p:nvPr/>
        </p:nvSpPr>
        <p:spPr>
          <a:xfrm>
            <a:off x="11226800" y="8674100"/>
            <a:ext cx="154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</a:t>
            </a:r>
            <a:r>
              <a:rPr lang="en-US" dirty="0" err="1"/>
              <a:t>Kühlschrank</a:t>
            </a:r>
            <a:endParaRPr lang="de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B7E831-4C97-A392-021C-0AF28136A759}"/>
              </a:ext>
            </a:extLst>
          </p:cNvPr>
          <p:cNvSpPr txBox="1"/>
          <p:nvPr/>
        </p:nvSpPr>
        <p:spPr>
          <a:xfrm>
            <a:off x="469900" y="3530600"/>
            <a:ext cx="21852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Wasser Anschluss</a:t>
            </a:r>
          </a:p>
          <a:p>
            <a:pPr marL="342900" indent="-342900">
              <a:buAutoNum type="arabicPeriod"/>
            </a:pPr>
            <a:r>
              <a:rPr lang="de-DE" dirty="0"/>
              <a:t>Spüle </a:t>
            </a:r>
          </a:p>
          <a:p>
            <a:pPr marL="342900" indent="-342900">
              <a:buFontTx/>
              <a:buAutoNum type="arabicPeriod"/>
            </a:pPr>
            <a:r>
              <a:rPr lang="de-DE" dirty="0"/>
              <a:t>Geschirrspüler</a:t>
            </a:r>
          </a:p>
          <a:p>
            <a:pPr marL="342900" indent="-342900">
              <a:buAutoNum type="arabicPeriod"/>
            </a:pPr>
            <a:r>
              <a:rPr lang="de-DE" dirty="0"/>
              <a:t>Kochfläche</a:t>
            </a:r>
          </a:p>
          <a:p>
            <a:pPr marL="342900" indent="-342900">
              <a:buFontTx/>
              <a:buAutoNum type="arabicPeriod"/>
            </a:pPr>
            <a:r>
              <a:rPr lang="de-DE" dirty="0"/>
              <a:t>Kühlschrank</a:t>
            </a:r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2CD35C7-CE7D-AD52-19FE-F068478D63FC}"/>
              </a:ext>
            </a:extLst>
          </p:cNvPr>
          <p:cNvCxnSpPr>
            <a:cxnSpLocks/>
          </p:cNvCxnSpPr>
          <p:nvPr/>
        </p:nvCxnSpPr>
        <p:spPr>
          <a:xfrm flipV="1">
            <a:off x="10901599" y="599543"/>
            <a:ext cx="0" cy="214455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4EB5F5-9C41-90A3-2520-A17DB8EBC6AA}"/>
              </a:ext>
            </a:extLst>
          </p:cNvPr>
          <p:cNvCxnSpPr>
            <a:cxnSpLocks/>
          </p:cNvCxnSpPr>
          <p:nvPr/>
        </p:nvCxnSpPr>
        <p:spPr>
          <a:xfrm flipV="1">
            <a:off x="8741599" y="607266"/>
            <a:ext cx="0" cy="214455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782E2C5-1AFD-55CC-16AE-EDB18132E93C}"/>
              </a:ext>
            </a:extLst>
          </p:cNvPr>
          <p:cNvSpPr txBox="1"/>
          <p:nvPr/>
        </p:nvSpPr>
        <p:spPr>
          <a:xfrm>
            <a:off x="9330118" y="148715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Spüle</a:t>
            </a:r>
            <a:r>
              <a:rPr lang="en-US" dirty="0"/>
              <a:t> </a:t>
            </a:r>
            <a:endParaRPr lang="de-DE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36CDF9-62E3-6D72-B2C8-B20E9BD9011C}"/>
              </a:ext>
            </a:extLst>
          </p:cNvPr>
          <p:cNvCxnSpPr>
            <a:cxnSpLocks/>
          </p:cNvCxnSpPr>
          <p:nvPr/>
        </p:nvCxnSpPr>
        <p:spPr>
          <a:xfrm flipV="1">
            <a:off x="6581600" y="615951"/>
            <a:ext cx="0" cy="214455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DEC581E-1A7E-B181-048E-E9EFC3878AB3}"/>
              </a:ext>
            </a:extLst>
          </p:cNvPr>
          <p:cNvCxnSpPr>
            <a:cxnSpLocks/>
          </p:cNvCxnSpPr>
          <p:nvPr/>
        </p:nvCxnSpPr>
        <p:spPr>
          <a:xfrm flipV="1">
            <a:off x="4421599" y="615951"/>
            <a:ext cx="0" cy="214455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6663797-2C29-5A98-2654-14C1267803B8}"/>
              </a:ext>
            </a:extLst>
          </p:cNvPr>
          <p:cNvSpPr txBox="1"/>
          <p:nvPr/>
        </p:nvSpPr>
        <p:spPr>
          <a:xfrm>
            <a:off x="4578185" y="1503562"/>
            <a:ext cx="1846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3.Geschirrspüler</a:t>
            </a:r>
            <a:endParaRPr lang="de-DE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E8C341-5C3D-2D3A-A558-2A7D39958F6D}"/>
              </a:ext>
            </a:extLst>
          </p:cNvPr>
          <p:cNvCxnSpPr>
            <a:cxnSpLocks/>
          </p:cNvCxnSpPr>
          <p:nvPr/>
        </p:nvCxnSpPr>
        <p:spPr>
          <a:xfrm flipV="1">
            <a:off x="2202913" y="607266"/>
            <a:ext cx="0" cy="214455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054725B-9B45-2869-C713-E430208A48D2}"/>
              </a:ext>
            </a:extLst>
          </p:cNvPr>
          <p:cNvSpPr txBox="1"/>
          <p:nvPr/>
        </p:nvSpPr>
        <p:spPr>
          <a:xfrm>
            <a:off x="2202912" y="1494878"/>
            <a:ext cx="2218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4. </a:t>
            </a:r>
            <a:r>
              <a:rPr lang="en-US" dirty="0" err="1"/>
              <a:t>Kochfläche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533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Mykola Dimura</dc:creator>
  <cp:lastModifiedBy>Mykola Dimura</cp:lastModifiedBy>
  <cp:revision>3</cp:revision>
  <dcterms:created xsi:type="dcterms:W3CDTF">2022-11-16T12:33:31Z</dcterms:created>
  <dcterms:modified xsi:type="dcterms:W3CDTF">2022-11-16T13:08:14Z</dcterms:modified>
</cp:coreProperties>
</file>