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40C0D1-11E6-4029-9E20-0C3276C24B4F}" v="48" dt="2025-09-09T15:58:43.90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876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vanyalavi1126@gmail.com" userId="f1a953bdf0b68587" providerId="LiveId" clId="{8A40C0D1-11E6-4029-9E20-0C3276C24B4F}"/>
    <pc:docChg chg="custSel modSld">
      <pc:chgData name="lavanyalavi1126@gmail.com" userId="f1a953bdf0b68587" providerId="LiveId" clId="{8A40C0D1-11E6-4029-9E20-0C3276C24B4F}" dt="2025-09-09T15:59:46.495" v="703" actId="14100"/>
      <pc:docMkLst>
        <pc:docMk/>
      </pc:docMkLst>
      <pc:sldChg chg="modSp mod">
        <pc:chgData name="lavanyalavi1126@gmail.com" userId="f1a953bdf0b68587" providerId="LiveId" clId="{8A40C0D1-11E6-4029-9E20-0C3276C24B4F}" dt="2025-09-09T15:18:50.820" v="97" actId="20577"/>
        <pc:sldMkLst>
          <pc:docMk/>
          <pc:sldMk cId="0" sldId="256"/>
        </pc:sldMkLst>
        <pc:spChg chg="mod">
          <ac:chgData name="lavanyalavi1126@gmail.com" userId="f1a953bdf0b68587" providerId="LiveId" clId="{8A40C0D1-11E6-4029-9E20-0C3276C24B4F}" dt="2025-09-09T15:18:50.820" v="97" actId="20577"/>
          <ac:spMkLst>
            <pc:docMk/>
            <pc:sldMk cId="0" sldId="256"/>
            <ac:spMk id="14" creationId="{D55ADE35-C35B-07C1-F5AA-C33B3DDB802E}"/>
          </ac:spMkLst>
        </pc:spChg>
      </pc:sldChg>
      <pc:sldChg chg="modSp mod">
        <pc:chgData name="lavanyalavi1126@gmail.com" userId="f1a953bdf0b68587" providerId="LiveId" clId="{8A40C0D1-11E6-4029-9E20-0C3276C24B4F}" dt="2025-09-09T15:20:51.595" v="130" actId="14100"/>
        <pc:sldMkLst>
          <pc:docMk/>
          <pc:sldMk cId="0" sldId="257"/>
        </pc:sldMkLst>
        <pc:spChg chg="mod">
          <ac:chgData name="lavanyalavi1126@gmail.com" userId="f1a953bdf0b68587" providerId="LiveId" clId="{8A40C0D1-11E6-4029-9E20-0C3276C24B4F}" dt="2025-09-09T15:20:51.595" v="130" actId="14100"/>
          <ac:spMkLst>
            <pc:docMk/>
            <pc:sldMk cId="0" sldId="257"/>
            <ac:spMk id="2" creationId="{00000000-0000-0000-0000-000000000000}"/>
          </ac:spMkLst>
        </pc:spChg>
      </pc:sldChg>
      <pc:sldChg chg="addSp delSp modSp mod">
        <pc:chgData name="lavanyalavi1126@gmail.com" userId="f1a953bdf0b68587" providerId="LiveId" clId="{8A40C0D1-11E6-4029-9E20-0C3276C24B4F}" dt="2025-09-09T15:30:34.052" v="148" actId="20577"/>
        <pc:sldMkLst>
          <pc:docMk/>
          <pc:sldMk cId="0" sldId="259"/>
        </pc:sldMkLst>
        <pc:spChg chg="add del mod">
          <ac:chgData name="lavanyalavi1126@gmail.com" userId="f1a953bdf0b68587" providerId="LiveId" clId="{8A40C0D1-11E6-4029-9E20-0C3276C24B4F}" dt="2025-09-09T15:29:06.605" v="135" actId="478"/>
          <ac:spMkLst>
            <pc:docMk/>
            <pc:sldMk cId="0" sldId="259"/>
            <ac:spMk id="9" creationId="{B1E05A1E-FAC8-0A81-A10B-280E43563376}"/>
          </ac:spMkLst>
        </pc:spChg>
        <pc:spChg chg="add del mod">
          <ac:chgData name="lavanyalavi1126@gmail.com" userId="f1a953bdf0b68587" providerId="LiveId" clId="{8A40C0D1-11E6-4029-9E20-0C3276C24B4F}" dt="2025-09-09T15:29:15.674" v="138" actId="478"/>
          <ac:spMkLst>
            <pc:docMk/>
            <pc:sldMk cId="0" sldId="259"/>
            <ac:spMk id="11" creationId="{5AF18FA2-5759-5AD8-A465-8842D6E5EA76}"/>
          </ac:spMkLst>
        </pc:spChg>
        <pc:spChg chg="add mod">
          <ac:chgData name="lavanyalavi1126@gmail.com" userId="f1a953bdf0b68587" providerId="LiveId" clId="{8A40C0D1-11E6-4029-9E20-0C3276C24B4F}" dt="2025-09-09T15:30:34.052" v="148" actId="20577"/>
          <ac:spMkLst>
            <pc:docMk/>
            <pc:sldMk cId="0" sldId="259"/>
            <ac:spMk id="12" creationId="{3ECF96D2-875D-E9D8-D099-83F1DC73671C}"/>
          </ac:spMkLst>
        </pc:spChg>
      </pc:sldChg>
      <pc:sldChg chg="addSp modSp mod">
        <pc:chgData name="lavanyalavi1126@gmail.com" userId="f1a953bdf0b68587" providerId="LiveId" clId="{8A40C0D1-11E6-4029-9E20-0C3276C24B4F}" dt="2025-09-09T15:34:23.192" v="180" actId="20577"/>
        <pc:sldMkLst>
          <pc:docMk/>
          <pc:sldMk cId="0" sldId="260"/>
        </pc:sldMkLst>
        <pc:spChg chg="add mod">
          <ac:chgData name="lavanyalavi1126@gmail.com" userId="f1a953bdf0b68587" providerId="LiveId" clId="{8A40C0D1-11E6-4029-9E20-0C3276C24B4F}" dt="2025-09-09T15:34:23.192" v="180" actId="20577"/>
          <ac:spMkLst>
            <pc:docMk/>
            <pc:sldMk cId="0" sldId="260"/>
            <ac:spMk id="9" creationId="{A1618A43-76EB-4D35-B16B-A0BAC74E541F}"/>
          </ac:spMkLst>
        </pc:spChg>
      </pc:sldChg>
      <pc:sldChg chg="addSp delSp modSp mod">
        <pc:chgData name="lavanyalavi1126@gmail.com" userId="f1a953bdf0b68587" providerId="LiveId" clId="{8A40C0D1-11E6-4029-9E20-0C3276C24B4F}" dt="2025-09-09T15:44:59.396" v="376" actId="255"/>
        <pc:sldMkLst>
          <pc:docMk/>
          <pc:sldMk cId="0" sldId="261"/>
        </pc:sldMkLst>
        <pc:spChg chg="del">
          <ac:chgData name="lavanyalavi1126@gmail.com" userId="f1a953bdf0b68587" providerId="LiveId" clId="{8A40C0D1-11E6-4029-9E20-0C3276C24B4F}" dt="2025-09-09T15:36:24.559" v="186" actId="478"/>
          <ac:spMkLst>
            <pc:docMk/>
            <pc:sldMk cId="0" sldId="261"/>
            <ac:spMk id="3" creationId="{00000000-0000-0000-0000-000000000000}"/>
          </ac:spMkLst>
        </pc:spChg>
        <pc:spChg chg="add del mod">
          <ac:chgData name="lavanyalavi1126@gmail.com" userId="f1a953bdf0b68587" providerId="LiveId" clId="{8A40C0D1-11E6-4029-9E20-0C3276C24B4F}" dt="2025-09-09T15:35:56.377" v="183" actId="478"/>
          <ac:spMkLst>
            <pc:docMk/>
            <pc:sldMk cId="0" sldId="261"/>
            <ac:spMk id="7" creationId="{1FFA3313-9878-4662-0682-61446B0670AB}"/>
          </ac:spMkLst>
        </pc:spChg>
        <pc:spChg chg="add mod">
          <ac:chgData name="lavanyalavi1126@gmail.com" userId="f1a953bdf0b68587" providerId="LiveId" clId="{8A40C0D1-11E6-4029-9E20-0C3276C24B4F}" dt="2025-09-09T15:44:59.396" v="376" actId="255"/>
          <ac:spMkLst>
            <pc:docMk/>
            <pc:sldMk cId="0" sldId="261"/>
            <ac:spMk id="9" creationId="{7960C99D-3B2A-36B2-9510-2BED65246588}"/>
          </ac:spMkLst>
        </pc:spChg>
      </pc:sldChg>
      <pc:sldChg chg="addSp delSp modSp mod">
        <pc:chgData name="lavanyalavi1126@gmail.com" userId="f1a953bdf0b68587" providerId="LiveId" clId="{8A40C0D1-11E6-4029-9E20-0C3276C24B4F}" dt="2025-09-09T15:50:05.888" v="515" actId="20577"/>
        <pc:sldMkLst>
          <pc:docMk/>
          <pc:sldMk cId="0" sldId="262"/>
        </pc:sldMkLst>
        <pc:spChg chg="add del mod">
          <ac:chgData name="lavanyalavi1126@gmail.com" userId="f1a953bdf0b68587" providerId="LiveId" clId="{8A40C0D1-11E6-4029-9E20-0C3276C24B4F}" dt="2025-09-09T15:46:15.586" v="379" actId="478"/>
          <ac:spMkLst>
            <pc:docMk/>
            <pc:sldMk cId="0" sldId="262"/>
            <ac:spMk id="8" creationId="{8029B88B-239D-801C-356C-B80F457E4C3C}"/>
          </ac:spMkLst>
        </pc:spChg>
        <pc:spChg chg="add del mod">
          <ac:chgData name="lavanyalavi1126@gmail.com" userId="f1a953bdf0b68587" providerId="LiveId" clId="{8A40C0D1-11E6-4029-9E20-0C3276C24B4F}" dt="2025-09-09T15:46:53.087" v="383" actId="478"/>
          <ac:spMkLst>
            <pc:docMk/>
            <pc:sldMk cId="0" sldId="262"/>
            <ac:spMk id="10" creationId="{C72D8F63-10D0-650E-3F11-2709B6FE08EB}"/>
          </ac:spMkLst>
        </pc:spChg>
        <pc:spChg chg="add del mod">
          <ac:chgData name="lavanyalavi1126@gmail.com" userId="f1a953bdf0b68587" providerId="LiveId" clId="{8A40C0D1-11E6-4029-9E20-0C3276C24B4F}" dt="2025-09-09T15:47:01.503" v="386" actId="478"/>
          <ac:spMkLst>
            <pc:docMk/>
            <pc:sldMk cId="0" sldId="262"/>
            <ac:spMk id="11" creationId="{2D318FAF-E865-7F3C-A480-14359B72D685}"/>
          </ac:spMkLst>
        </pc:spChg>
        <pc:spChg chg="add mod">
          <ac:chgData name="lavanyalavi1126@gmail.com" userId="f1a953bdf0b68587" providerId="LiveId" clId="{8A40C0D1-11E6-4029-9E20-0C3276C24B4F}" dt="2025-09-09T15:50:05.888" v="515" actId="20577"/>
          <ac:spMkLst>
            <pc:docMk/>
            <pc:sldMk cId="0" sldId="262"/>
            <ac:spMk id="12" creationId="{B5D26143-8264-9862-15FB-BB1F9B206871}"/>
          </ac:spMkLst>
        </pc:spChg>
      </pc:sldChg>
      <pc:sldChg chg="addSp modSp mod">
        <pc:chgData name="lavanyalavi1126@gmail.com" userId="f1a953bdf0b68587" providerId="LiveId" clId="{8A40C0D1-11E6-4029-9E20-0C3276C24B4F}" dt="2025-09-09T15:59:46.495" v="703" actId="14100"/>
        <pc:sldMkLst>
          <pc:docMk/>
          <pc:sldMk cId="0" sldId="263"/>
        </pc:sldMkLst>
        <pc:picChg chg="add mod">
          <ac:chgData name="lavanyalavi1126@gmail.com" userId="f1a953bdf0b68587" providerId="LiveId" clId="{8A40C0D1-11E6-4029-9E20-0C3276C24B4F}" dt="2025-09-09T15:59:46.495" v="703" actId="14100"/>
          <ac:picMkLst>
            <pc:docMk/>
            <pc:sldMk cId="0" sldId="263"/>
            <ac:picMk id="11" creationId="{45A4DB3E-A1BC-48D0-F9A0-08ED4167AE13}"/>
          </ac:picMkLst>
        </pc:picChg>
      </pc:sldChg>
      <pc:sldChg chg="addSp modSp mod">
        <pc:chgData name="lavanyalavi1126@gmail.com" userId="f1a953bdf0b68587" providerId="LiveId" clId="{8A40C0D1-11E6-4029-9E20-0C3276C24B4F}" dt="2025-09-09T15:57:00.460" v="642" actId="20577"/>
        <pc:sldMkLst>
          <pc:docMk/>
          <pc:sldMk cId="0" sldId="264"/>
        </pc:sldMkLst>
        <pc:spChg chg="add mod">
          <ac:chgData name="lavanyalavi1126@gmail.com" userId="f1a953bdf0b68587" providerId="LiveId" clId="{8A40C0D1-11E6-4029-9E20-0C3276C24B4F}" dt="2025-09-09T15:57:00.460" v="642" actId="20577"/>
          <ac:spMkLst>
            <pc:docMk/>
            <pc:sldMk cId="0" sldId="264"/>
            <ac:spMk id="2" creationId="{3C513FF9-0D24-136A-0C33-08910B6D75C0}"/>
          </ac:spMkLst>
        </pc:spChg>
      </pc:sldChg>
      <pc:sldChg chg="addSp modSp mod">
        <pc:chgData name="lavanyalavi1126@gmail.com" userId="f1a953bdf0b68587" providerId="LiveId" clId="{8A40C0D1-11E6-4029-9E20-0C3276C24B4F}" dt="2025-09-09T15:58:26.463" v="691" actId="14100"/>
        <pc:sldMkLst>
          <pc:docMk/>
          <pc:sldMk cId="0" sldId="265"/>
        </pc:sldMkLst>
        <pc:spChg chg="add mod">
          <ac:chgData name="lavanyalavi1126@gmail.com" userId="f1a953bdf0b68587" providerId="LiveId" clId="{8A40C0D1-11E6-4029-9E20-0C3276C24B4F}" dt="2025-09-09T15:58:26.463" v="691" actId="14100"/>
          <ac:spMkLst>
            <pc:docMk/>
            <pc:sldMk cId="0" sldId="265"/>
            <ac:spMk id="2" creationId="{222D3D26-C69E-D405-56E6-FB76E9A4E876}"/>
          </ac:spMkLst>
        </pc:spChg>
      </pc:sldChg>
      <pc:sldChg chg="addSp modSp mod">
        <pc:chgData name="lavanyalavi1126@gmail.com" userId="f1a953bdf0b68587" providerId="LiveId" clId="{8A40C0D1-11E6-4029-9E20-0C3276C24B4F}" dt="2025-09-09T15:55:36.704" v="586" actId="20577"/>
        <pc:sldMkLst>
          <pc:docMk/>
          <pc:sldMk cId="2720660618" sldId="269"/>
        </pc:sldMkLst>
        <pc:spChg chg="add mod">
          <ac:chgData name="lavanyalavi1126@gmail.com" userId="f1a953bdf0b68587" providerId="LiveId" clId="{8A40C0D1-11E6-4029-9E20-0C3276C24B4F}" dt="2025-09-09T15:55:36.704" v="586" actId="20577"/>
          <ac:spMkLst>
            <pc:docMk/>
            <pc:sldMk cId="2720660618" sldId="269"/>
            <ac:spMk id="3" creationId="{8FA11721-71D0-1323-AFA5-37F2E20C6EA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12-09-2025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mp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tmp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R.MOHAMED IRFAN BUHARI</a:t>
            </a:r>
          </a:p>
          <a:p>
            <a:r>
              <a:rPr lang="en-US" sz="2400" dirty="0"/>
              <a:t>REGISTER NO AND NMID: </a:t>
            </a:r>
            <a:r>
              <a:rPr lang="en-US" sz="2400" dirty="0" err="1"/>
              <a:t>asunm</a:t>
            </a:r>
            <a:r>
              <a:rPr lang="en-US" sz="2400" dirty="0"/>
              <a:t> 1301222404364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 AM JAIN COLLEGE/ UNIVERSITY OF MADRAS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234355" y="5990473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59588" y="-218235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133600" y="236906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4DBD578-915D-4A57-B2FD-AA2DAB8FBF2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4263" y="1519586"/>
            <a:ext cx="5757920" cy="327298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94AA191-0831-C187-A27F-65AD3E3921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0" y="1360172"/>
            <a:ext cx="6296983" cy="2526028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76BFC643-BA6A-4173-1A29-091D402650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486" y="3441032"/>
            <a:ext cx="5782482" cy="341995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A543664-B122-D5B6-4A01-FCFDACD434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42" t="17051" r="40578" b="53852"/>
          <a:stretch>
            <a:fillRect/>
          </a:stretch>
        </p:blipFill>
        <p:spPr>
          <a:xfrm>
            <a:off x="6715914" y="3922796"/>
            <a:ext cx="5174600" cy="29718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2D3D26-C69E-D405-56E6-FB76E9A4E8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40894"/>
            <a:ext cx="12192000" cy="34470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IMPACT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personal portfolio helps in standing out from the crowd in technical interviews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 professionalism, consistency, and strong communication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</a:t>
            </a:r>
            <a:r>
              <a:rPr lang="en-US" altLang="en-US" sz="2000" b="1" dirty="0">
                <a:latin typeface="Arial" panose="020B0604020202020204" pitchFamily="34" charset="0"/>
              </a:rPr>
              <a:t>E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 blog section to document learning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contact form or links to LinkedIn/GitHub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 more projects with live demos and GitHub links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66725" y="2133600"/>
            <a:ext cx="18162999" cy="9985148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r>
              <a:rPr lang="en-IN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PORTFOLIO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3ECF96D2-875D-E9D8-D099-83F1DC736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608086"/>
            <a:ext cx="12185967" cy="4370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Identifying the Gap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Freshers and students often struggle to present their skills and projects professionally.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Traditional resumes lack interactivity and may not reflect a candidate’s tech creativity.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Recruiters often don’t have time to read lengthy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 for a Solution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portfolio website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provides a dynamic and personalized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showcase: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Technical skills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projects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Self-learning efforts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thinking and presentation 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A1618A43-76EB-4D35-B16B-A0BAC74E54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84331"/>
            <a:ext cx="12192000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Purpose</a:t>
            </a:r>
            <a:r>
              <a:rPr lang="en-US" altLang="en-US" sz="2000" b="1" dirty="0"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interactive, online portfolio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acts as a digital resume.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reflect my journey, projects, and learning in a structured, professional format.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Objectives: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 it simple, modern, and informative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Deploy the site online using GitHub Pages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Present a project-centric and skill-oriented identity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7960C99D-3B2A-36B2-9510-2BED65246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1739891"/>
            <a:ext cx="79248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latin typeface="Arial" panose="020B0604020202020204" pitchFamily="34" charset="0"/>
              </a:rPr>
              <a:t>1</a:t>
            </a:r>
            <a:r>
              <a:rPr lang="en-US" altLang="en-US" b="1" dirty="0">
                <a:latin typeface="Arial" panose="020B0604020202020204" pitchFamily="34" charset="0"/>
              </a:rPr>
              <a:t>. RECRUITERS/EMPLOYES :</a:t>
            </a: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Review skills and project work during hiring process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Evaluate both technical and design knowledge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PEERS AND MENTORS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feedback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Collaborate on open-source or academic projects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3.ACADAMIC INSTRUCTORS 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Assess practical implementation of skills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Validate course outcomes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PERSONAL USE: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Track career progress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Keep all achievements and work in one place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B5D26143-8264-9862-15FB-BB1F9B2068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1572905"/>
            <a:ext cx="9220200" cy="49859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TECHNOLOGIES :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HTML5, CSS3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Programming Languages: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Java, Python (used in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CSS Flexbox &amp; Grid for layout, Google Fonts for typography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DEVELOPMENT TOOLS 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 Code: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Main code editor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 &amp; GitHub: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Version control and collaboration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GitHub Pages: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free and reliable website hosting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BEST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PRATICES FOLLOWED 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 code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responsiveness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Semantic HTML for accessibility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C513FF9-0D24-136A-0C33-08910B6D75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326060"/>
            <a:ext cx="12115800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 PRINCIPLES: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Minimalistic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Focus on readability and user experience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Consistent Layout: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Uniform margins, font sizes, and color schemes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Sectional Division: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Each section is clearly marked (About, Skills, Projects)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COLOR SCHEME &amp; FONTS: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Light blue – indicates trust and calmness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Secondary Color: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White – clean background for readability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Typography: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 sans-serif fonts for modern appearance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RESPONSIVENESS: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to adapt to different screen sizes (mobile, tablet, desktop)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8FA11721-71D0-1323-AFA5-37F2E20C6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550076"/>
            <a:ext cx="12115800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CORE FEATURES: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About Me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 introduction and motivation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Skills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as interactive tags (Java, Python, CSS)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Projects Section: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Project titles and descriptions displayed neatly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Smooth scroll and clear flow of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EXTRA FUNCTIONALITIES: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 Friendly: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Works on smartphones and tablets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 Loading: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backend or heavy libraries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 Controlled: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Easy to update and maintain via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408</TotalTime>
  <Words>574</Words>
  <Application>Microsoft Office PowerPoint</Application>
  <PresentationFormat>Widescreen</PresentationFormat>
  <Paragraphs>130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2025-09-12T07:43:05Z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