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3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304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447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2" r:id="rId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AD35AE2F-5E3A-49D9-8DE1-8A333BA408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7C3BAE-487E-4018-8D63-6688B5F6FCD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4150" r="-1" b="1558"/>
          <a:stretch/>
        </p:blipFill>
        <p:spPr>
          <a:xfrm>
            <a:off x="20" y="-14058"/>
            <a:ext cx="1218893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F15DD35-F683-4964-9897-E70C5B6453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324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Netflix Clone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BC9939-491D-4613-A976-F36E786D69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99432"/>
            <a:ext cx="9144000" cy="1225296"/>
          </a:xfrm>
        </p:spPr>
        <p:txBody>
          <a:bodyPr>
            <a:normAutofit/>
          </a:bodyPr>
          <a:lstStyle/>
          <a:p>
            <a:pPr algn="ctr"/>
            <a:r>
              <a:rPr lang="en-US" sz="3200"/>
              <a:t>Machine Learning Based Recommendation system</a:t>
            </a:r>
            <a:endParaRPr lang="en-US" sz="3200" dirty="0"/>
          </a:p>
        </p:txBody>
      </p:sp>
      <p:sp>
        <p:nvSpPr>
          <p:cNvPr id="38" name="Rectangle 6">
            <a:extLst>
              <a:ext uri="{FF2B5EF4-FFF2-40B4-BE49-F238E27FC236}">
                <a16:creationId xmlns:a16="http://schemas.microsoft.com/office/drawing/2014/main" id="{04D8AD8F-EF7F-481F-B99A-B851389705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41942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6">
            <a:extLst>
              <a:ext uri="{FF2B5EF4-FFF2-40B4-BE49-F238E27FC236}">
                <a16:creationId xmlns:a16="http://schemas.microsoft.com/office/drawing/2014/main" id="{79EB4626-023C-436D-9F57-9EB460809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902700 h 5416094"/>
              <a:gd name="connsiteX1" fmla="*/ 902700 w 10515600"/>
              <a:gd name="connsiteY1" fmla="*/ 0 h 5416094"/>
              <a:gd name="connsiteX2" fmla="*/ 1746919 w 10515600"/>
              <a:gd name="connsiteY2" fmla="*/ 0 h 5416094"/>
              <a:gd name="connsiteX3" fmla="*/ 2329833 w 10515600"/>
              <a:gd name="connsiteY3" fmla="*/ 0 h 5416094"/>
              <a:gd name="connsiteX4" fmla="*/ 2825644 w 10515600"/>
              <a:gd name="connsiteY4" fmla="*/ 0 h 5416094"/>
              <a:gd name="connsiteX5" fmla="*/ 3582762 w 10515600"/>
              <a:gd name="connsiteY5" fmla="*/ 0 h 5416094"/>
              <a:gd name="connsiteX6" fmla="*/ 4165675 w 10515600"/>
              <a:gd name="connsiteY6" fmla="*/ 0 h 5416094"/>
              <a:gd name="connsiteX7" fmla="*/ 5009894 w 10515600"/>
              <a:gd name="connsiteY7" fmla="*/ 0 h 5416094"/>
              <a:gd name="connsiteX8" fmla="*/ 5505706 w 10515600"/>
              <a:gd name="connsiteY8" fmla="*/ 0 h 5416094"/>
              <a:gd name="connsiteX9" fmla="*/ 6349925 w 10515600"/>
              <a:gd name="connsiteY9" fmla="*/ 0 h 5416094"/>
              <a:gd name="connsiteX10" fmla="*/ 6758634 w 10515600"/>
              <a:gd name="connsiteY10" fmla="*/ 0 h 5416094"/>
              <a:gd name="connsiteX11" fmla="*/ 7428650 w 10515600"/>
              <a:gd name="connsiteY11" fmla="*/ 0 h 5416094"/>
              <a:gd name="connsiteX12" fmla="*/ 8098665 w 10515600"/>
              <a:gd name="connsiteY12" fmla="*/ 0 h 5416094"/>
              <a:gd name="connsiteX13" fmla="*/ 8681579 w 10515600"/>
              <a:gd name="connsiteY13" fmla="*/ 0 h 5416094"/>
              <a:gd name="connsiteX14" fmla="*/ 9612900 w 10515600"/>
              <a:gd name="connsiteY14" fmla="*/ 0 h 5416094"/>
              <a:gd name="connsiteX15" fmla="*/ 10515600 w 10515600"/>
              <a:gd name="connsiteY15" fmla="*/ 902700 h 5416094"/>
              <a:gd name="connsiteX16" fmla="*/ 10515600 w 10515600"/>
              <a:gd name="connsiteY16" fmla="*/ 1504482 h 5416094"/>
              <a:gd name="connsiteX17" fmla="*/ 10515600 w 10515600"/>
              <a:gd name="connsiteY17" fmla="*/ 2178479 h 5416094"/>
              <a:gd name="connsiteX18" fmla="*/ 10515600 w 10515600"/>
              <a:gd name="connsiteY18" fmla="*/ 2780261 h 5416094"/>
              <a:gd name="connsiteX19" fmla="*/ 10515600 w 10515600"/>
              <a:gd name="connsiteY19" fmla="*/ 3273722 h 5416094"/>
              <a:gd name="connsiteX20" fmla="*/ 10515600 w 10515600"/>
              <a:gd name="connsiteY20" fmla="*/ 3803291 h 5416094"/>
              <a:gd name="connsiteX21" fmla="*/ 10515600 w 10515600"/>
              <a:gd name="connsiteY21" fmla="*/ 4513394 h 5416094"/>
              <a:gd name="connsiteX22" fmla="*/ 9612900 w 10515600"/>
              <a:gd name="connsiteY22" fmla="*/ 5416094 h 5416094"/>
              <a:gd name="connsiteX23" fmla="*/ 9117089 w 10515600"/>
              <a:gd name="connsiteY23" fmla="*/ 5416094 h 5416094"/>
              <a:gd name="connsiteX24" fmla="*/ 8708379 w 10515600"/>
              <a:gd name="connsiteY24" fmla="*/ 5416094 h 5416094"/>
              <a:gd name="connsiteX25" fmla="*/ 8299670 w 10515600"/>
              <a:gd name="connsiteY25" fmla="*/ 5416094 h 5416094"/>
              <a:gd name="connsiteX26" fmla="*/ 7629654 w 10515600"/>
              <a:gd name="connsiteY26" fmla="*/ 5416094 h 5416094"/>
              <a:gd name="connsiteX27" fmla="*/ 7133843 w 10515600"/>
              <a:gd name="connsiteY27" fmla="*/ 5416094 h 5416094"/>
              <a:gd name="connsiteX28" fmla="*/ 6376726 w 10515600"/>
              <a:gd name="connsiteY28" fmla="*/ 5416094 h 5416094"/>
              <a:gd name="connsiteX29" fmla="*/ 5880914 w 10515600"/>
              <a:gd name="connsiteY29" fmla="*/ 5416094 h 5416094"/>
              <a:gd name="connsiteX30" fmla="*/ 5123797 w 10515600"/>
              <a:gd name="connsiteY30" fmla="*/ 5416094 h 5416094"/>
              <a:gd name="connsiteX31" fmla="*/ 4715088 w 10515600"/>
              <a:gd name="connsiteY31" fmla="*/ 5416094 h 5416094"/>
              <a:gd name="connsiteX32" fmla="*/ 3957970 w 10515600"/>
              <a:gd name="connsiteY32" fmla="*/ 5416094 h 5416094"/>
              <a:gd name="connsiteX33" fmla="*/ 3462159 w 10515600"/>
              <a:gd name="connsiteY33" fmla="*/ 5416094 h 5416094"/>
              <a:gd name="connsiteX34" fmla="*/ 3053449 w 10515600"/>
              <a:gd name="connsiteY34" fmla="*/ 5416094 h 5416094"/>
              <a:gd name="connsiteX35" fmla="*/ 2557638 w 10515600"/>
              <a:gd name="connsiteY35" fmla="*/ 5416094 h 5416094"/>
              <a:gd name="connsiteX36" fmla="*/ 1800521 w 10515600"/>
              <a:gd name="connsiteY36" fmla="*/ 5416094 h 5416094"/>
              <a:gd name="connsiteX37" fmla="*/ 902700 w 10515600"/>
              <a:gd name="connsiteY37" fmla="*/ 5416094 h 5416094"/>
              <a:gd name="connsiteX38" fmla="*/ 0 w 10515600"/>
              <a:gd name="connsiteY38" fmla="*/ 4513394 h 5416094"/>
              <a:gd name="connsiteX39" fmla="*/ 0 w 10515600"/>
              <a:gd name="connsiteY39" fmla="*/ 3911612 h 5416094"/>
              <a:gd name="connsiteX40" fmla="*/ 0 w 10515600"/>
              <a:gd name="connsiteY40" fmla="*/ 3309829 h 5416094"/>
              <a:gd name="connsiteX41" fmla="*/ 0 w 10515600"/>
              <a:gd name="connsiteY41" fmla="*/ 2780261 h 5416094"/>
              <a:gd name="connsiteX42" fmla="*/ 0 w 10515600"/>
              <a:gd name="connsiteY42" fmla="*/ 2106265 h 5416094"/>
              <a:gd name="connsiteX43" fmla="*/ 0 w 10515600"/>
              <a:gd name="connsiteY43" fmla="*/ 1504482 h 5416094"/>
              <a:gd name="connsiteX44" fmla="*/ 0 w 10515600"/>
              <a:gd name="connsiteY44" fmla="*/ 90270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10515600" h="5416094" extrusionOk="0">
                <a:moveTo>
                  <a:pt x="0" y="902700"/>
                </a:moveTo>
                <a:cubicBezTo>
                  <a:pt x="-57306" y="368805"/>
                  <a:pt x="305054" y="37193"/>
                  <a:pt x="902700" y="0"/>
                </a:cubicBezTo>
                <a:cubicBezTo>
                  <a:pt x="1280419" y="-35006"/>
                  <a:pt x="1407743" y="-35339"/>
                  <a:pt x="1746919" y="0"/>
                </a:cubicBezTo>
                <a:cubicBezTo>
                  <a:pt x="2086095" y="35339"/>
                  <a:pt x="2146539" y="-12333"/>
                  <a:pt x="2329833" y="0"/>
                </a:cubicBezTo>
                <a:cubicBezTo>
                  <a:pt x="2513127" y="12333"/>
                  <a:pt x="2706706" y="12952"/>
                  <a:pt x="2825644" y="0"/>
                </a:cubicBezTo>
                <a:cubicBezTo>
                  <a:pt x="2944582" y="-12952"/>
                  <a:pt x="3420817" y="-27100"/>
                  <a:pt x="3582762" y="0"/>
                </a:cubicBezTo>
                <a:cubicBezTo>
                  <a:pt x="3744707" y="27100"/>
                  <a:pt x="4023584" y="-9167"/>
                  <a:pt x="4165675" y="0"/>
                </a:cubicBezTo>
                <a:cubicBezTo>
                  <a:pt x="4307766" y="9167"/>
                  <a:pt x="4770188" y="27031"/>
                  <a:pt x="5009894" y="0"/>
                </a:cubicBezTo>
                <a:cubicBezTo>
                  <a:pt x="5249600" y="-27031"/>
                  <a:pt x="5349881" y="-194"/>
                  <a:pt x="5505706" y="0"/>
                </a:cubicBezTo>
                <a:cubicBezTo>
                  <a:pt x="5661531" y="194"/>
                  <a:pt x="6129254" y="-29363"/>
                  <a:pt x="6349925" y="0"/>
                </a:cubicBezTo>
                <a:cubicBezTo>
                  <a:pt x="6570596" y="29363"/>
                  <a:pt x="6581199" y="-14617"/>
                  <a:pt x="6758634" y="0"/>
                </a:cubicBezTo>
                <a:cubicBezTo>
                  <a:pt x="6936069" y="14617"/>
                  <a:pt x="7246491" y="25675"/>
                  <a:pt x="7428650" y="0"/>
                </a:cubicBezTo>
                <a:cubicBezTo>
                  <a:pt x="7610809" y="-25675"/>
                  <a:pt x="7825190" y="-17078"/>
                  <a:pt x="8098665" y="0"/>
                </a:cubicBezTo>
                <a:cubicBezTo>
                  <a:pt x="8372141" y="17078"/>
                  <a:pt x="8559625" y="-21568"/>
                  <a:pt x="8681579" y="0"/>
                </a:cubicBezTo>
                <a:cubicBezTo>
                  <a:pt x="8803533" y="21568"/>
                  <a:pt x="9307226" y="-46066"/>
                  <a:pt x="9612900" y="0"/>
                </a:cubicBezTo>
                <a:cubicBezTo>
                  <a:pt x="10119954" y="-10560"/>
                  <a:pt x="10418674" y="366684"/>
                  <a:pt x="10515600" y="902700"/>
                </a:cubicBezTo>
                <a:cubicBezTo>
                  <a:pt x="10494548" y="1140809"/>
                  <a:pt x="10524881" y="1252168"/>
                  <a:pt x="10515600" y="1504482"/>
                </a:cubicBezTo>
                <a:cubicBezTo>
                  <a:pt x="10506319" y="1756796"/>
                  <a:pt x="10494309" y="1995078"/>
                  <a:pt x="10515600" y="2178479"/>
                </a:cubicBezTo>
                <a:cubicBezTo>
                  <a:pt x="10536891" y="2361880"/>
                  <a:pt x="10522845" y="2487483"/>
                  <a:pt x="10515600" y="2780261"/>
                </a:cubicBezTo>
                <a:cubicBezTo>
                  <a:pt x="10508355" y="3073039"/>
                  <a:pt x="10533694" y="3138252"/>
                  <a:pt x="10515600" y="3273722"/>
                </a:cubicBezTo>
                <a:cubicBezTo>
                  <a:pt x="10497506" y="3409192"/>
                  <a:pt x="10514952" y="3569910"/>
                  <a:pt x="10515600" y="3803291"/>
                </a:cubicBezTo>
                <a:cubicBezTo>
                  <a:pt x="10516248" y="4036672"/>
                  <a:pt x="10499126" y="4317688"/>
                  <a:pt x="10515600" y="4513394"/>
                </a:cubicBezTo>
                <a:cubicBezTo>
                  <a:pt x="10585499" y="4997151"/>
                  <a:pt x="10115437" y="5453981"/>
                  <a:pt x="9612900" y="5416094"/>
                </a:cubicBezTo>
                <a:cubicBezTo>
                  <a:pt x="9473271" y="5418358"/>
                  <a:pt x="9316384" y="5423764"/>
                  <a:pt x="9117089" y="5416094"/>
                </a:cubicBezTo>
                <a:cubicBezTo>
                  <a:pt x="8917794" y="5408424"/>
                  <a:pt x="8902141" y="5433256"/>
                  <a:pt x="8708379" y="5416094"/>
                </a:cubicBezTo>
                <a:cubicBezTo>
                  <a:pt x="8514617" y="5398933"/>
                  <a:pt x="8454700" y="5422387"/>
                  <a:pt x="8299670" y="5416094"/>
                </a:cubicBezTo>
                <a:cubicBezTo>
                  <a:pt x="8144640" y="5409801"/>
                  <a:pt x="7907022" y="5398388"/>
                  <a:pt x="7629654" y="5416094"/>
                </a:cubicBezTo>
                <a:cubicBezTo>
                  <a:pt x="7352286" y="5433800"/>
                  <a:pt x="7244777" y="5409877"/>
                  <a:pt x="7133843" y="5416094"/>
                </a:cubicBezTo>
                <a:cubicBezTo>
                  <a:pt x="7022909" y="5422311"/>
                  <a:pt x="6748865" y="5379753"/>
                  <a:pt x="6376726" y="5416094"/>
                </a:cubicBezTo>
                <a:cubicBezTo>
                  <a:pt x="6004587" y="5452435"/>
                  <a:pt x="5991442" y="5438860"/>
                  <a:pt x="5880914" y="5416094"/>
                </a:cubicBezTo>
                <a:cubicBezTo>
                  <a:pt x="5770386" y="5393328"/>
                  <a:pt x="5294303" y="5440618"/>
                  <a:pt x="5123797" y="5416094"/>
                </a:cubicBezTo>
                <a:cubicBezTo>
                  <a:pt x="4953291" y="5391570"/>
                  <a:pt x="4828705" y="5430421"/>
                  <a:pt x="4715088" y="5416094"/>
                </a:cubicBezTo>
                <a:cubicBezTo>
                  <a:pt x="4601471" y="5401767"/>
                  <a:pt x="4227806" y="5381491"/>
                  <a:pt x="3957970" y="5416094"/>
                </a:cubicBezTo>
                <a:cubicBezTo>
                  <a:pt x="3688134" y="5450697"/>
                  <a:pt x="3670638" y="5425309"/>
                  <a:pt x="3462159" y="5416094"/>
                </a:cubicBezTo>
                <a:cubicBezTo>
                  <a:pt x="3253680" y="5406879"/>
                  <a:pt x="3167443" y="5432031"/>
                  <a:pt x="3053449" y="5416094"/>
                </a:cubicBezTo>
                <a:cubicBezTo>
                  <a:pt x="2939455" y="5400158"/>
                  <a:pt x="2701485" y="5433995"/>
                  <a:pt x="2557638" y="5416094"/>
                </a:cubicBezTo>
                <a:cubicBezTo>
                  <a:pt x="2413791" y="5398193"/>
                  <a:pt x="2168647" y="5424510"/>
                  <a:pt x="1800521" y="5416094"/>
                </a:cubicBezTo>
                <a:cubicBezTo>
                  <a:pt x="1432395" y="5407678"/>
                  <a:pt x="1261364" y="5454497"/>
                  <a:pt x="902700" y="5416094"/>
                </a:cubicBezTo>
                <a:cubicBezTo>
                  <a:pt x="519468" y="5419760"/>
                  <a:pt x="63003" y="5077223"/>
                  <a:pt x="0" y="4513394"/>
                </a:cubicBezTo>
                <a:cubicBezTo>
                  <a:pt x="-20265" y="4243495"/>
                  <a:pt x="27650" y="4053844"/>
                  <a:pt x="0" y="3911612"/>
                </a:cubicBezTo>
                <a:cubicBezTo>
                  <a:pt x="-27650" y="3769380"/>
                  <a:pt x="24988" y="3469350"/>
                  <a:pt x="0" y="3309829"/>
                </a:cubicBezTo>
                <a:cubicBezTo>
                  <a:pt x="-24988" y="3150308"/>
                  <a:pt x="-16973" y="2933511"/>
                  <a:pt x="0" y="2780261"/>
                </a:cubicBezTo>
                <a:cubicBezTo>
                  <a:pt x="16973" y="2627011"/>
                  <a:pt x="-11552" y="2315258"/>
                  <a:pt x="0" y="2106265"/>
                </a:cubicBezTo>
                <a:cubicBezTo>
                  <a:pt x="11552" y="1897272"/>
                  <a:pt x="-9167" y="1726905"/>
                  <a:pt x="0" y="1504482"/>
                </a:cubicBezTo>
                <a:cubicBezTo>
                  <a:pt x="9167" y="1282059"/>
                  <a:pt x="10972" y="1160784"/>
                  <a:pt x="0" y="902700"/>
                </a:cubicBezTo>
                <a:close/>
              </a:path>
            </a:pathLst>
          </a:custGeom>
          <a:noFill/>
          <a:ln w="60325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6218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7">
            <a:extLst>
              <a:ext uri="{FF2B5EF4-FFF2-40B4-BE49-F238E27FC236}">
                <a16:creationId xmlns:a16="http://schemas.microsoft.com/office/drawing/2014/main" id="{EBDD1931-9E86-4402-9A68-33A2D9EF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4AE7A9-1C2F-4946-B99F-5B3E0D5EC0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97762" y="329184"/>
            <a:ext cx="6251110" cy="1783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/>
              <a:t>Contents</a:t>
            </a:r>
          </a:p>
        </p:txBody>
      </p:sp>
      <p:sp>
        <p:nvSpPr>
          <p:cNvPr id="40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2395728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EB7BA2"/>
          </a:solidFill>
          <a:ln w="38100" cap="rnd">
            <a:solidFill>
              <a:srgbClr val="EB7BA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300560-0F61-4EFB-BE5C-4DCE7811B828}"/>
              </a:ext>
            </a:extLst>
          </p:cNvPr>
          <p:cNvSpPr txBox="1"/>
          <p:nvPr/>
        </p:nvSpPr>
        <p:spPr>
          <a:xfrm>
            <a:off x="5297762" y="2706624"/>
            <a:ext cx="6251110" cy="34838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Aharoni" panose="020B0604020202020204" pitchFamily="2" charset="-79"/>
                <a:cs typeface="Aharoni" panose="020B0604020202020204" pitchFamily="2" charset="-79"/>
              </a:rPr>
              <a:t>Working on Machine learning model.</a:t>
            </a:r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Aharoni" panose="020B0604020202020204" pitchFamily="2" charset="-79"/>
                <a:cs typeface="Aharoni" panose="020B0604020202020204" pitchFamily="2" charset="-79"/>
              </a:rPr>
              <a:t>Defining the Web App Idea.</a:t>
            </a:r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Aharoni" panose="020B0604020202020204" pitchFamily="2" charset="-79"/>
                <a:cs typeface="Aharoni" panose="020B0604020202020204" pitchFamily="2" charset="-79"/>
              </a:rPr>
              <a:t>Working on UI/UX.</a:t>
            </a:r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Aharoni" panose="020B0604020202020204" pitchFamily="2" charset="-79"/>
                <a:cs typeface="Aharoni" panose="020B0604020202020204" pitchFamily="2" charset="-79"/>
              </a:rPr>
              <a:t>Defining the workflow.</a:t>
            </a:r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Aharoni" panose="020B0604020202020204" pitchFamily="2" charset="-79"/>
                <a:cs typeface="Aharoni" panose="020B0604020202020204" pitchFamily="2" charset="-79"/>
              </a:rPr>
              <a:t>Designing the Frontend.</a:t>
            </a:r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Aharoni" panose="020B0604020202020204" pitchFamily="2" charset="-79"/>
                <a:cs typeface="Aharoni" panose="020B0604020202020204" pitchFamily="2" charset="-79"/>
              </a:rPr>
              <a:t>Writing the Process Flow.</a:t>
            </a:r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Aharoni" panose="020B0604020202020204" pitchFamily="2" charset="-79"/>
                <a:cs typeface="Aharoni" panose="020B0604020202020204" pitchFamily="2" charset="-79"/>
              </a:rPr>
              <a:t>Designing the Model. </a:t>
            </a:r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Aharoni" panose="020B0604020202020204" pitchFamily="2" charset="-79"/>
                <a:cs typeface="Aharoni" panose="020B0604020202020204" pitchFamily="2" charset="-79"/>
              </a:rPr>
              <a:t>Designing the Backend.</a:t>
            </a:r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pic>
        <p:nvPicPr>
          <p:cNvPr id="5" name="Picture 4" descr="The perfect entertainment snack">
            <a:extLst>
              <a:ext uri="{FF2B5EF4-FFF2-40B4-BE49-F238E27FC236}">
                <a16:creationId xmlns:a16="http://schemas.microsoft.com/office/drawing/2014/main" id="{6D4822F7-6A8C-4F0D-9CD9-34C64E02583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36" r="21832" b="-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49070427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SketchyVTI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4650E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Custom 2">
      <a:majorFont>
        <a:latin typeface="Modern Love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Aharoni</vt:lpstr>
      <vt:lpstr>Arial</vt:lpstr>
      <vt:lpstr>Modern Love</vt:lpstr>
      <vt:lpstr>The Hand</vt:lpstr>
      <vt:lpstr>SketchyVTI</vt:lpstr>
      <vt:lpstr>Netflix Clone</vt:lpstr>
      <vt:lpstr>Contents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Netflix Clone</dc:title>
  <dc:creator>Md Irshad</dc:creator>
  <cp:lastModifiedBy>Md Irshad</cp:lastModifiedBy>
  <cp:revision>1</cp:revision>
  <dcterms:created xsi:type="dcterms:W3CDTF">2020-08-30T12:50:14Z</dcterms:created>
  <dcterms:modified xsi:type="dcterms:W3CDTF">2020-08-30T12:50:41Z</dcterms:modified>
</cp:coreProperties>
</file>