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6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A7B378-BDF5-12DB-1C58-92BEAE36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EF77882-6EFE-4E7B-EF02-CB33F1B7F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9F6A326-FD90-4E93-A268-44131BE6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05A45B-09DB-9AF2-3F3F-97AD6603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C3A6F0-9EB4-6D77-9695-7A35AD42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484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ED0B21-4634-1562-8816-CB062EEB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78CEC5-D1BF-E522-86B9-84E7B093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DDBAC7-D490-85A3-DCFD-C39E0D47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8393A72-A9A5-164C-D142-C8ED0C6C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50A0DB-2C58-548C-AC94-1E3E4B83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21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2E2630A-5D86-3E9D-0112-D88181B0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A7F5ACE-E35C-4742-ED02-6464A910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39B78BF-421B-F79F-5E7C-A538569B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F76EAB-8E96-F190-2197-DF79C21D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B78F5D-4427-5551-2815-6F1F6C3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697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00CFB5-C6C3-8CC6-BDE7-40FABED9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3BCB6C-6FAF-C5D1-1EFC-2350ABFC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35BCED-553D-A8A5-CF33-AFF9A975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635BD5-425B-CD21-7746-792B418F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4E1A478-7314-3AD0-5272-E1CBB74A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951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6CDDEA-9EAA-E2AE-3B74-E2E0520E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D4CE75D-AAF1-8753-E07F-18CCC4FED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B85807-CE70-1D77-3DCE-2B6E7590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5598BC-834B-36C9-DB35-57972144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74B2F23-A781-9FF8-DEAA-2F579183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14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D3779-FF0E-11E1-A5C8-67014577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9E8929-FCC1-06A5-6DEE-CB2D9966C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E3E29F4-52A9-0650-DEAD-9F56E752A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068485D-27D4-5FB0-0A8A-B78C76EE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C0DD50D-1D34-4129-3A61-00F68457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1038ACE-A238-4D23-A54A-0FFF32E9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984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81A9A-5056-424E-57AE-E751483D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46A51-14EC-5046-ADFB-965464AA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B81A311-9DE5-B8A2-9B56-9B45D451F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1CE42C1-74EB-6C35-E80F-59DF4A2A9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F880DDD-49D8-83D5-EB87-C37D46838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68790A0-DE49-2CC3-DFD7-5C950597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5487C81-4750-F484-9743-E2EC875A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C9E0FFF-171F-C3DF-9B7E-7FFDA4DF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889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EFD765-1633-6B78-F85A-D2877FCE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87866FC-00B5-A34A-6766-B9B32B06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4A1F521-2A74-D50C-0A46-0D218FC9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943667D-84A6-5B47-E4C2-900B1CD3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15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92F0052-27A8-F0AA-36A0-32DD5FA6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0DBECCE-B46E-40A2-CDD1-6F6A5A22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E020E5-688C-4C39-B114-F3E27AB3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872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2635C-0821-5456-57BA-B61C42AE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F13512-F5D6-46A5-EF67-03F03C6A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EFA6961-BB6E-3313-1F3D-AB87BFB9C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B5FA2C-365F-2F28-73E5-B0EA8228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8E1809C-5056-BEF2-8D2E-09F42B4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D7457F8-2386-C5F0-097C-60FEC8A0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2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B0E54-F97A-29BF-1A77-219A0F01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0C8C2CF-6294-7CA5-8BE0-CE4F0484F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7831853-DA9A-A24A-62D5-67240A9E5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DC5392-F3C0-8177-BFD8-4BC3E5AD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D7DD75-F9D3-1796-F6F7-5D00DDD3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5EDB305-AE72-13FA-E566-21F5531E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995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3DC5A7D-F07F-E17A-55A0-C01851E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582D8D2-6A54-4FDE-6695-F12F6070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B4209A-120B-058C-8E41-70AA1CE91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10B78-E615-433F-A26B-BC783C9E093C}" type="datetimeFigureOut">
              <a:rPr lang="cs-CZ" smtClean="0"/>
              <a:t>11.02.2024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AEEB5A-9645-7C00-72CC-A65AD58FB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90F9142-2B44-CC74-8116-454454AC3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11E20-D403-4D9B-B443-0CD8FC88C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4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C861DA-F10B-4B54-027B-293E20EA3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cs-CZ" sz="4800" dirty="0">
                <a:solidFill>
                  <a:srgbClr val="FFFFFF"/>
                </a:solidFill>
              </a:rPr>
              <a:t>Portfolio Vojtěch Daněk</a:t>
            </a:r>
          </a:p>
        </p:txBody>
      </p:sp>
      <p:sp>
        <p:nvSpPr>
          <p:cNvPr id="204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B0C6785-ED15-9C56-E3D3-0374A315C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205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DBB1316-7B77-B305-8D40-D8036B6E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Vlastní programování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6E4831-EE3D-2237-3986-1FE13F51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cs-CZ" sz="2000" dirty="0"/>
              <a:t>Po návštěvě dne otevřených dveří jsem byl tak nadšen, že jsem hned vyzkoušel programovat a naprogramoval jsem jednoduchou webovou kalkulačku:</a:t>
            </a:r>
          </a:p>
          <a:p>
            <a:endParaRPr lang="cs-CZ" sz="2000" dirty="0"/>
          </a:p>
          <a:p>
            <a:r>
              <a:rPr lang="cs-CZ" sz="2000" i="1" dirty="0"/>
              <a:t>Odkaz na web</a:t>
            </a:r>
          </a:p>
          <a:p>
            <a:r>
              <a:rPr lang="cs-CZ" sz="2000" i="1" dirty="0"/>
              <a:t>Odkaz na GitHub</a:t>
            </a:r>
          </a:p>
        </p:txBody>
      </p:sp>
    </p:spTree>
    <p:extLst>
      <p:ext uri="{BB962C8B-B14F-4D97-AF65-F5344CB8AC3E}">
        <p14:creationId xmlns:p14="http://schemas.microsoft.com/office/powerpoint/2010/main" val="102020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FE0800-BFC6-3883-7B03-078C32588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416F38-704F-D443-C33D-55EF823B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DE2E9B-543F-0F38-6C84-7A3786934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C0659-0650-936D-758A-59D30533B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891DCE-8359-E099-B73B-B18D275A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4B88D-B902-2F71-2AE7-8AA5560D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D59134-B949-5C37-16F2-55B7D5D09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3BBC46-2B60-4412-D3E5-EA19BFE13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BB8B7C0-038A-1D22-DDD8-71D15313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Kurzy a školení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6DC405-CF46-D946-0641-6FBB7318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cs-CZ" sz="20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894FA44-C9C3-4713-82C2-8F2F4C8D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117" y="294369"/>
            <a:ext cx="7404536" cy="52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82AF-7C9E-E617-11C2-6A69EB1B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4CA46E-365C-8B59-4573-1C6B7650B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6AB97-E2C6-8B0E-5DBF-A97CEF032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7A8D4-334C-8340-6B2A-ACFB859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A1E742-057B-7391-8528-D35988C9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C9EAC-CDA2-6CE9-96F7-1E7687D4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84373E-CF78-4610-4F28-54826B21A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0AB520-A259-5630-F426-8A404596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A4BC24E-865D-C391-C3D9-43AA813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Kurzy a školení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3A0621-4E56-FB4D-3A49-C000586C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cs-CZ" sz="200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929F01A-EB30-F58A-33C5-5B4D1B57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89" y="304507"/>
            <a:ext cx="7414464" cy="52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938AD48B-1929-D357-73FC-4C9DBF3F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16" y="926393"/>
            <a:ext cx="4296913" cy="56367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659EB6-D180-3CC3-8859-3FADED7F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Školní úspěchy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4EA01EA-68EE-B0D3-5913-E39D051B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68" y="1017093"/>
            <a:ext cx="3853592" cy="5546048"/>
          </a:xfrm>
          <a:prstGeom prst="rect">
            <a:avLst/>
          </a:prstGeom>
        </p:spPr>
      </p:pic>
      <p:sp>
        <p:nvSpPr>
          <p:cNvPr id="15" name="TextovéPole 14">
            <a:extLst>
              <a:ext uri="{FF2B5EF4-FFF2-40B4-BE49-F238E27FC236}">
                <a16:creationId xmlns:a16="http://schemas.microsoft.com/office/drawing/2014/main" id="{33A15CC0-A223-DF10-73D1-96FA2F55C900}"/>
              </a:ext>
            </a:extLst>
          </p:cNvPr>
          <p:cNvSpPr txBox="1"/>
          <p:nvPr/>
        </p:nvSpPr>
        <p:spPr>
          <a:xfrm>
            <a:off x="4496568" y="27337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Pochvala třídního učitele</a:t>
            </a:r>
          </a:p>
        </p:txBody>
      </p:sp>
    </p:spTree>
    <p:extLst>
      <p:ext uri="{BB962C8B-B14F-4D97-AF65-F5344CB8AC3E}">
        <p14:creationId xmlns:p14="http://schemas.microsoft.com/office/powerpoint/2010/main" val="371537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928FDB-17D2-FBE3-0DFC-98801BF6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Sportovní aktivity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0CA6B4-48B9-7F55-9EE4-C256610B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cs-CZ" sz="200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B914035-4A94-4E85-6418-280C0564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531" y="511388"/>
            <a:ext cx="7743707" cy="58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1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189D6-096A-75F1-A891-2DFFF81A0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E559DF-1744-887F-B367-03A6E783D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FE72F-D4E4-D8E8-549D-DE5BB981C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16A4E-D1BF-A16A-1F6D-6DD53AA24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8EEEA-B4D4-67A8-616B-7B6F5D29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226B6-AD91-331D-10DE-5CBFE9ECE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EC22A2D-8BD9-92AB-A985-8BA2D1425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83DAB9-B1BF-FA4B-FE53-A64A7F0A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77E91C-23DE-F52A-E349-60DF6A9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Sportovní aktivity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C09A5E-41AB-D10D-9B80-9F4DEA9B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cs-CZ" sz="2000" dirty="0"/>
              <a:t>Reprezentace školy v plavání 2023 – 1. místo</a:t>
            </a:r>
          </a:p>
          <a:p>
            <a:r>
              <a:rPr lang="cs-CZ" sz="2000" dirty="0"/>
              <a:t>Reprezentace školy v basketbalu 2023 – 1. místo</a:t>
            </a:r>
          </a:p>
          <a:p>
            <a:r>
              <a:rPr lang="cs-CZ" sz="2000" dirty="0"/>
              <a:t>Od 6 měsíců do této chvíle nepřetržitě trénuji plavání, v regionálních závodech jsem se umístil v různých disciplínách na 2. – 20. místě</a:t>
            </a:r>
          </a:p>
          <a:p>
            <a:r>
              <a:rPr lang="cs-CZ" sz="2000" dirty="0"/>
              <a:t>Od 3. let hraji golf – účastnil jsem se mistrovství klubu, kde jsem se umístil na 2. a 3. místě ve své kategorii, účastnil jsem se regionálních i mezinárodních turnajů, kde jsem se 2x kvalifikoval do evropského šampionátu ve Skotsku. </a:t>
            </a:r>
          </a:p>
        </p:txBody>
      </p:sp>
    </p:spTree>
    <p:extLst>
      <p:ext uri="{BB962C8B-B14F-4D97-AF65-F5344CB8AC3E}">
        <p14:creationId xmlns:p14="http://schemas.microsoft.com/office/powerpoint/2010/main" val="220014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13BB7E-9671-E305-218F-8F7D1A64A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1323A2-0940-1CDC-9064-F54529615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E4D5E0-823E-B298-49FB-BDF9785D7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73F46-3B48-25FC-8F54-F0F15217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663F4-3E66-2346-27EF-509F34039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3BA4FF-D051-B87E-A024-5F670502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362CEF-0A4A-1BBE-9DD9-C79977CF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B1BAB7-760C-A2F9-BF7E-742D699E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2C390BE-9F66-17B5-BDF3-31F910E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Sportovní aktivity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EFF330D-3493-E14E-925A-707FE607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188536"/>
            <a:ext cx="8051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6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F05D80-CDBC-4D33-1443-D150E168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35C80-8B0D-743E-38FE-97537BDAC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717AB2-88A4-4CDC-145B-A09DFDC2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166F1-C1E0-805C-8B16-64095ACD1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8C551-77DB-8BF1-E92E-1EFB02F0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3BA3F-A833-9653-A874-E4B379F0C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9B4ACB-D1E1-48B1-F53C-1D68755F5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462AB1-C41C-C8F4-EF3A-6FEF2F261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2F82EE-B2A3-AFD2-632F-5350E235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Sportovní aktivity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12B4229-EAD9-3C00-973D-3814209B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7" y="10138"/>
            <a:ext cx="7994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228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143</Words>
  <Application>Microsoft Office PowerPoint</Application>
  <PresentationFormat>Širokoúhlá obrazovka</PresentationFormat>
  <Paragraphs>18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Motiv Office</vt:lpstr>
      <vt:lpstr>Portfolio Vojtěch Daněk</vt:lpstr>
      <vt:lpstr>Vlastní programování</vt:lpstr>
      <vt:lpstr>Kurzy a školení</vt:lpstr>
      <vt:lpstr>Kurzy a školení</vt:lpstr>
      <vt:lpstr>Školní úspěchy</vt:lpstr>
      <vt:lpstr>Sportovní aktivity</vt:lpstr>
      <vt:lpstr>Sportovní aktivity</vt:lpstr>
      <vt:lpstr>Sportovní aktivity</vt:lpstr>
      <vt:lpstr>Sportovní aktivity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Vojtěch Daněk</dc:title>
  <dc:creator>Daněk Martin</dc:creator>
  <cp:lastModifiedBy>Daněk Martin</cp:lastModifiedBy>
  <cp:revision>2</cp:revision>
  <dcterms:created xsi:type="dcterms:W3CDTF">2024-02-11T11:21:36Z</dcterms:created>
  <dcterms:modified xsi:type="dcterms:W3CDTF">2024-02-11T14:10:24Z</dcterms:modified>
</cp:coreProperties>
</file>