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5395"/>
    <a:srgbClr val="FF6600"/>
    <a:srgbClr val="2A6AB3"/>
    <a:srgbClr val="DFE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76" autoAdjust="0"/>
    <p:restoredTop sz="90700" autoAdjust="0"/>
  </p:normalViewPr>
  <p:slideViewPr>
    <p:cSldViewPr snapToGrid="0" showGuides="1">
      <p:cViewPr>
        <p:scale>
          <a:sx n="100" d="100"/>
          <a:sy n="100" d="100"/>
        </p:scale>
        <p:origin x="-984" y="-19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Mittwoch, 11. Juni 2008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F461-6593-495B-88AE-C71AB7EFCCE7}" type="datetime2">
              <a:rPr lang="de-DE" smtClean="0"/>
              <a:pPr/>
              <a:t>Mittwoch, 11. Juni 2008</a:t>
            </a:fld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A343B0-3342-4D55-8156-0324F09499EE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862AB-DB0E-4AB6-A196-7A9757B5D5D5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4DC03E-1051-4A9F-A814-9D467E3FC61E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81C182-9011-41AD-B7AB-8AB2C2994CAE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54ED-AD98-40BC-B9DB-CFCB917B845A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F31F7-A41E-4D39-81A1-53A33384BAD1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9D2B4C2A-971D-45BE-BF51-D2352592CAB5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Departement/Institut/Gruppe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 descr="muster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43B0-3342-4D55-8156-0324F09499EE}" type="datetime2">
              <a:rPr lang="de-DE" smtClean="0"/>
              <a:pPr/>
              <a:t>Mittwoch, 11. Juni 2008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62AB-DB0E-4AB6-A196-7A9757B5D5D5}" type="datetime2">
              <a:rPr lang="de-DE" smtClean="0"/>
              <a:pPr/>
              <a:t>Mittwoch, 11. Juni 2008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2B8F2-8E09-4AC6-98B7-19679AD855B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C03E-1051-4A9F-A814-9D467E3FC61E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CA804-C4CD-44ED-9306-9FDEDB42260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C182-9011-41AD-B7AB-8AB2C2994CAE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229F4-D04A-4D3F-B0C5-1ADC171ACFA0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4ED-AD98-40BC-B9DB-CFCB917B845A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76A38-9ED5-47EA-8F4B-032E003524A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1F7-A41E-4D39-81A1-53A33384BAD1}" type="datetime2">
              <a:rPr lang="de-DE" smtClean="0"/>
              <a:pPr/>
              <a:t>Mittwoch, 11. Juni 2008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F7EB3D-6C05-42A2-B999-E4832731EF4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Departement/Institut/Gruppe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PresentationFormat>Bildschirmpräsentation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Master CC ETH Zürich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kusterj</cp:lastModifiedBy>
  <cp:revision>245</cp:revision>
  <cp:lastPrinted>2008-03-19T15:04:09Z</cp:lastPrinted>
  <dcterms:modified xsi:type="dcterms:W3CDTF">2008-06-11T08:37:15Z</dcterms:modified>
</cp:coreProperties>
</file>