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82" d="100"/>
          <a:sy n="82" d="100"/>
        </p:scale>
        <p:origin x="-1068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4D76F-B534-4D27-B04A-BA777436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234B7E-3423-4D4D-821F-789078FDF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848C2-CE8C-4696-B864-C6B79E98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BB09-4E5B-4277-86C0-C95350FD1AA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007B-DD58-4058-A41A-B17B9349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F3154-5010-42E5-B80C-A6732C23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CE1-B7B5-46E6-B901-00559B2DD9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2ED46-7DA9-4F91-86D8-5A7268CC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EC846F-99C6-42F9-87EE-62B19A8D5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0B8B8-16B4-4EB0-BAC0-75BCA68C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BB09-4E5B-4277-86C0-C95350FD1AA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D7752-2F2E-4173-9FD2-5D3882BA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E765F-28B1-4DC6-AA65-01509C39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CE1-B7B5-46E6-B901-00559B2DD9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15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34895F-9EB9-4213-BD83-A99817D46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8D1D45-B65E-45FE-8DE2-36778CB72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AC6C3-81F7-4969-864E-AB85660A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BB09-4E5B-4277-86C0-C95350FD1AA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A05EB-9D29-4A5A-ABD1-01A92867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23AA6D-4A99-4DD7-B8AA-9CBEAC30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CE1-B7B5-46E6-B901-00559B2DD9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1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F3F0C-DF24-45C3-9C68-B549E676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ECC62-5BB8-4E18-BB3B-66F4AF82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0640E-903E-4106-BCC9-553B508A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BB09-4E5B-4277-86C0-C95350FD1AA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BC313-6FAA-4F6C-AB25-8F681169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E37D6-9BA6-434B-983C-384AE327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CE1-B7B5-46E6-B901-00559B2DD9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5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E0EE5-EF2E-48A8-954C-E555CCD9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7E9FA-4949-4FE5-9E16-F57C9934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9A1AF-2CBB-41F3-9C31-2FD4B5D3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BB09-4E5B-4277-86C0-C95350FD1AA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6980F-B043-40C7-82BE-E2624A75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36B49D-C1DD-4181-A539-435BA11E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CE1-B7B5-46E6-B901-00559B2DD9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2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C8466-5349-4575-B0DF-6F310E8C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F7D76-387D-4E4D-8365-A2AC42CCA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15935E-1A28-40DA-A61C-BFC6C9A6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413E5B-4C2E-465B-8C9B-4D7792F9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BB09-4E5B-4277-86C0-C95350FD1AA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E06D1-B26E-4FD3-A543-A0D19B6E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5FABF9-996D-4880-9868-8559BE48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CE1-B7B5-46E6-B901-00559B2DD9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7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687EC-A574-4476-ACB7-3FF9FF75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5C088-06C5-4770-B7A6-55A23E67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EA304C-598F-4201-9C26-EECA78800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8BA4BB-E8BE-4386-BF6C-5E7F1FBC6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6F873B-A488-4A0A-A1FD-40EFB6443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1A03EC-A3E7-411B-AF69-3D9C8005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BB09-4E5B-4277-86C0-C95350FD1AA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90301B-BACB-4107-9187-1E531682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CCC586-0FDF-437A-9634-28B21D34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CE1-B7B5-46E6-B901-00559B2DD9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4B1A2-C4DD-4566-8408-FFE1EED9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86C9ED-D58F-4F8C-AFFE-F891819D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BB09-4E5B-4277-86C0-C95350FD1AA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46D59C-80BE-4DFE-9601-9C45B738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D12B82-2197-4AD9-ADEA-28571C4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CE1-B7B5-46E6-B901-00559B2DD9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5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597B2E-1AA5-41E7-8A59-897D5373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BB09-4E5B-4277-86C0-C95350FD1AA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85ADCD-B49F-4E1B-94D9-670D6703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5EADA5-A24B-46EB-ADB9-401A81FC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CE1-B7B5-46E6-B901-00559B2DD9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91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DC1ED-F50C-4C82-BDAF-0D133163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E061F-BE35-4BAC-B938-35591D97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6F8766-6FBA-4442-8E7F-459B7B780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82AA09-4D93-48A2-AD20-BB9ACA9D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BB09-4E5B-4277-86C0-C95350FD1AA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B937D5-64FF-4154-BBAF-C7931C82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904937-6AB4-4BF5-A130-55CCE7AC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CE1-B7B5-46E6-B901-00559B2DD9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8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FF19-EF66-40AB-B139-826EFB7D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C0A91D-D9CD-44AB-AAA8-7B34C7D16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BB6F0B-A16E-4935-9194-363D21B0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582C20-28C1-483E-AB69-CB280095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BB09-4E5B-4277-86C0-C95350FD1AA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CC90EF-E910-4A63-8E61-2659F658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21A9B7-CD59-49B0-A1F1-04CE45C0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8CE1-B7B5-46E6-B901-00559B2DD9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22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31E160-558A-4A3D-8804-CD92BB3C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D79A20-4F73-4254-8BAC-5339277FB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5DFF1-D8BB-473D-9499-BA9ABF9E6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BB09-4E5B-4277-86C0-C95350FD1AAF}" type="datetimeFigureOut">
              <a:rPr lang="en-GB" smtClean="0"/>
              <a:t>21/07/2022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254067-4748-469C-B24A-697618BB5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62230-56AE-430F-8E78-7CC3B39F1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8CE1-B7B5-46E6-B901-00559B2DD9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16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043DB-5B7E-45E8-8B38-E1771BC6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BF2D50-43C4-4B10-93C9-815B1EBBE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41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AAE29B-A802-42F9-8CAC-6981337A1A1B}"/>
              </a:ext>
            </a:extLst>
          </p:cNvPr>
          <p:cNvGrpSpPr/>
          <p:nvPr/>
        </p:nvGrpSpPr>
        <p:grpSpPr>
          <a:xfrm>
            <a:off x="2345539" y="2065971"/>
            <a:ext cx="7589736" cy="3028352"/>
            <a:chOff x="2345539" y="2065971"/>
            <a:chExt cx="7589736" cy="3028352"/>
          </a:xfrm>
        </p:grpSpPr>
        <p:sp>
          <p:nvSpPr>
            <p:cNvPr id="3" name="Bogen 2">
              <a:extLst>
                <a:ext uri="{FF2B5EF4-FFF2-40B4-BE49-F238E27FC236}">
                  <a16:creationId xmlns:a16="http://schemas.microsoft.com/office/drawing/2014/main" id="{15BD6A1F-1F9B-4022-877D-0555AB2FAE4B}"/>
                </a:ext>
              </a:extLst>
            </p:cNvPr>
            <p:cNvSpPr/>
            <p:nvPr/>
          </p:nvSpPr>
          <p:spPr>
            <a:xfrm rot="12579525">
              <a:off x="2345539" y="3362771"/>
              <a:ext cx="839491" cy="838200"/>
            </a:xfrm>
            <a:prstGeom prst="arc">
              <a:avLst>
                <a:gd name="adj1" fmla="val 11066849"/>
                <a:gd name="adj2" fmla="val 683279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Bogen 3">
              <a:extLst>
                <a:ext uri="{FF2B5EF4-FFF2-40B4-BE49-F238E27FC236}">
                  <a16:creationId xmlns:a16="http://schemas.microsoft.com/office/drawing/2014/main" id="{D258050A-0214-4AC3-95C2-27A56FF5FCDE}"/>
                </a:ext>
              </a:extLst>
            </p:cNvPr>
            <p:cNvSpPr/>
            <p:nvPr/>
          </p:nvSpPr>
          <p:spPr>
            <a:xfrm rot="7834371">
              <a:off x="3685127" y="3402940"/>
              <a:ext cx="720356" cy="731508"/>
            </a:xfrm>
            <a:prstGeom prst="arc">
              <a:avLst>
                <a:gd name="adj1" fmla="val 11066849"/>
                <a:gd name="adj2" fmla="val 1668850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5A878A58-CAA0-4A50-86EF-4FA155C198DA}"/>
                </a:ext>
              </a:extLst>
            </p:cNvPr>
            <p:cNvCxnSpPr/>
            <p:nvPr/>
          </p:nvCxnSpPr>
          <p:spPr>
            <a:xfrm>
              <a:off x="3085816" y="3540787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D68CB12C-2376-4617-8D84-1D093CA19F10}"/>
                </a:ext>
              </a:extLst>
            </p:cNvPr>
            <p:cNvCxnSpPr/>
            <p:nvPr/>
          </p:nvCxnSpPr>
          <p:spPr>
            <a:xfrm>
              <a:off x="3100880" y="4021095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CEBF0178-9667-4B36-8991-C05639A72AF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47908" y="4381095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DDED3334-34D9-4A66-9400-CB107B1EEF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45816" y="3180787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A37D56E6-028E-4A77-8740-122FB1477AE9}"/>
                </a:ext>
              </a:extLst>
            </p:cNvPr>
            <p:cNvSpPr/>
            <p:nvPr/>
          </p:nvSpPr>
          <p:spPr>
            <a:xfrm rot="18021609">
              <a:off x="3636073" y="2066618"/>
              <a:ext cx="839491" cy="838200"/>
            </a:xfrm>
            <a:prstGeom prst="arc">
              <a:avLst>
                <a:gd name="adj1" fmla="val 11066849"/>
                <a:gd name="adj2" fmla="val 683279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98B5942D-7C35-4D49-9BA6-D449CC6BB496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4295843" y="2814713"/>
              <a:ext cx="4260" cy="699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CF7B940-8C39-4A95-8C05-CCF038D351D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32600" y="4381095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5618A87-5F07-4B90-934F-7F18646C5908}"/>
                </a:ext>
              </a:extLst>
            </p:cNvPr>
            <p:cNvCxnSpPr/>
            <p:nvPr/>
          </p:nvCxnSpPr>
          <p:spPr>
            <a:xfrm>
              <a:off x="4279628" y="473785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37C0C27-330D-498A-8242-8825AC75F793}"/>
                </a:ext>
              </a:extLst>
            </p:cNvPr>
            <p:cNvCxnSpPr/>
            <p:nvPr/>
          </p:nvCxnSpPr>
          <p:spPr>
            <a:xfrm>
              <a:off x="3100880" y="4737852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E6A47A13-DD94-4802-85B4-6E4ED9FFB53F}"/>
                </a:ext>
              </a:extLst>
            </p:cNvPr>
            <p:cNvSpPr/>
            <p:nvPr/>
          </p:nvSpPr>
          <p:spPr>
            <a:xfrm>
              <a:off x="4335294" y="3549661"/>
              <a:ext cx="107000" cy="438066"/>
            </a:xfrm>
            <a:prstGeom prst="roundRect">
              <a:avLst/>
            </a:prstGeom>
            <a:solidFill>
              <a:schemeClr val="bg2">
                <a:lumMod val="2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57CE6108-B696-49F0-B181-B13E2EC7D104}"/>
                </a:ext>
              </a:extLst>
            </p:cNvPr>
            <p:cNvSpPr/>
            <p:nvPr/>
          </p:nvSpPr>
          <p:spPr>
            <a:xfrm rot="5400000">
              <a:off x="5126128" y="4518819"/>
              <a:ext cx="107000" cy="438066"/>
            </a:xfrm>
            <a:prstGeom prst="roundRect">
              <a:avLst/>
            </a:prstGeom>
            <a:solidFill>
              <a:schemeClr val="bg2">
                <a:lumMod val="2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Bogen 36">
              <a:extLst>
                <a:ext uri="{FF2B5EF4-FFF2-40B4-BE49-F238E27FC236}">
                  <a16:creationId xmlns:a16="http://schemas.microsoft.com/office/drawing/2014/main" id="{0EFDFE71-94EB-4685-8785-1A924D26277A}"/>
                </a:ext>
              </a:extLst>
            </p:cNvPr>
            <p:cNvSpPr/>
            <p:nvPr/>
          </p:nvSpPr>
          <p:spPr>
            <a:xfrm rot="12579525">
              <a:off x="6690769" y="3362770"/>
              <a:ext cx="839491" cy="838200"/>
            </a:xfrm>
            <a:prstGeom prst="arc">
              <a:avLst>
                <a:gd name="adj1" fmla="val 11066849"/>
                <a:gd name="adj2" fmla="val 683279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Bogen 37">
              <a:extLst>
                <a:ext uri="{FF2B5EF4-FFF2-40B4-BE49-F238E27FC236}">
                  <a16:creationId xmlns:a16="http://schemas.microsoft.com/office/drawing/2014/main" id="{3A4E4176-ADF6-4D07-88E3-F3EC23744A77}"/>
                </a:ext>
              </a:extLst>
            </p:cNvPr>
            <p:cNvSpPr/>
            <p:nvPr/>
          </p:nvSpPr>
          <p:spPr>
            <a:xfrm rot="7834371">
              <a:off x="8030357" y="3402939"/>
              <a:ext cx="720356" cy="731508"/>
            </a:xfrm>
            <a:prstGeom prst="arc">
              <a:avLst>
                <a:gd name="adj1" fmla="val 11066849"/>
                <a:gd name="adj2" fmla="val 1668850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8D57B7E4-B94A-40BF-B300-925B4B1D942F}"/>
                </a:ext>
              </a:extLst>
            </p:cNvPr>
            <p:cNvCxnSpPr/>
            <p:nvPr/>
          </p:nvCxnSpPr>
          <p:spPr>
            <a:xfrm>
              <a:off x="7431046" y="3540786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46921CC-94F2-4243-AB29-ABF67C007D8B}"/>
                </a:ext>
              </a:extLst>
            </p:cNvPr>
            <p:cNvCxnSpPr/>
            <p:nvPr/>
          </p:nvCxnSpPr>
          <p:spPr>
            <a:xfrm>
              <a:off x="7446110" y="4021094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4AAAC3C1-9901-4CE9-9DE3-80336633C55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93138" y="4381094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293CD7C3-EC78-4BD0-BD86-114CCB2E410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91046" y="3180786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Bogen 42">
              <a:extLst>
                <a:ext uri="{FF2B5EF4-FFF2-40B4-BE49-F238E27FC236}">
                  <a16:creationId xmlns:a16="http://schemas.microsoft.com/office/drawing/2014/main" id="{8E6B0AAE-3C42-4CB9-864E-8DFEC3755127}"/>
                </a:ext>
              </a:extLst>
            </p:cNvPr>
            <p:cNvSpPr/>
            <p:nvPr/>
          </p:nvSpPr>
          <p:spPr>
            <a:xfrm rot="18021609">
              <a:off x="7981303" y="2066617"/>
              <a:ext cx="839491" cy="838200"/>
            </a:xfrm>
            <a:prstGeom prst="arc">
              <a:avLst>
                <a:gd name="adj1" fmla="val 11066849"/>
                <a:gd name="adj2" fmla="val 683279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CBD6D9E5-9776-4923-BB11-8D5F55BA926A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8641073" y="2814712"/>
              <a:ext cx="4260" cy="699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048636CB-2F82-4B06-82D8-6AC01B85DF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77830" y="4381094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57DE6126-AD7F-499D-944A-DF8F9F656B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08613" y="4031608"/>
              <a:ext cx="14400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CA3D1E31-644F-45C9-B4EC-B2552D03D779}"/>
                </a:ext>
              </a:extLst>
            </p:cNvPr>
            <p:cNvCxnSpPr/>
            <p:nvPr/>
          </p:nvCxnSpPr>
          <p:spPr>
            <a:xfrm>
              <a:off x="7446110" y="4737851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2C2D875D-E98F-4C91-B0AF-F4731CD74E96}"/>
                </a:ext>
              </a:extLst>
            </p:cNvPr>
            <p:cNvSpPr/>
            <p:nvPr/>
          </p:nvSpPr>
          <p:spPr>
            <a:xfrm>
              <a:off x="8680524" y="3549660"/>
              <a:ext cx="107000" cy="438066"/>
            </a:xfrm>
            <a:prstGeom prst="roundRect">
              <a:avLst/>
            </a:prstGeom>
            <a:solidFill>
              <a:schemeClr val="bg2">
                <a:lumMod val="2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CD02D5FB-4340-4CE6-9E04-637A38CCAC84}"/>
                </a:ext>
              </a:extLst>
            </p:cNvPr>
            <p:cNvSpPr/>
            <p:nvPr/>
          </p:nvSpPr>
          <p:spPr>
            <a:xfrm>
              <a:off x="9175113" y="3549660"/>
              <a:ext cx="107000" cy="438066"/>
            </a:xfrm>
            <a:prstGeom prst="roundRect">
              <a:avLst/>
            </a:prstGeom>
            <a:solidFill>
              <a:schemeClr val="bg2">
                <a:lumMod val="25000"/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C6A3350F-0CCD-4E7D-8067-E43B52C174C0}"/>
                </a:ext>
              </a:extLst>
            </p:cNvPr>
            <p:cNvSpPr/>
            <p:nvPr/>
          </p:nvSpPr>
          <p:spPr>
            <a:xfrm rot="5201452">
              <a:off x="8576127" y="4437338"/>
              <a:ext cx="720722" cy="593248"/>
            </a:xfrm>
            <a:prstGeom prst="arc">
              <a:avLst>
                <a:gd name="adj1" fmla="val 16469077"/>
                <a:gd name="adj2" fmla="val 557073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AC1DACAA-4AAE-489B-B728-2787F538FE0F}"/>
                </a:ext>
              </a:extLst>
            </p:cNvPr>
            <p:cNvCxnSpPr/>
            <p:nvPr/>
          </p:nvCxnSpPr>
          <p:spPr>
            <a:xfrm>
              <a:off x="9215275" y="3311608"/>
              <a:ext cx="72000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30FD18DD-E077-4114-9A05-427FDDCE4AD3}"/>
                </a:ext>
              </a:extLst>
            </p:cNvPr>
            <p:cNvCxnSpPr>
              <a:cxnSpLocks/>
            </p:cNvCxnSpPr>
            <p:nvPr/>
          </p:nvCxnSpPr>
          <p:spPr>
            <a:xfrm>
              <a:off x="8784279" y="3779514"/>
              <a:ext cx="3875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6AB83C8-72D6-4B97-81C2-2B5FBEE8DD08}"/>
                </a:ext>
              </a:extLst>
            </p:cNvPr>
            <p:cNvCxnSpPr>
              <a:cxnSpLocks/>
            </p:cNvCxnSpPr>
            <p:nvPr/>
          </p:nvCxnSpPr>
          <p:spPr>
            <a:xfrm>
              <a:off x="8784279" y="3609667"/>
              <a:ext cx="3875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D8652E16-234F-4079-9EF1-AFE482783094}"/>
                </a:ext>
              </a:extLst>
            </p:cNvPr>
            <p:cNvCxnSpPr>
              <a:cxnSpLocks/>
            </p:cNvCxnSpPr>
            <p:nvPr/>
          </p:nvCxnSpPr>
          <p:spPr>
            <a:xfrm>
              <a:off x="8784279" y="3694590"/>
              <a:ext cx="3875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27E4241D-2A2F-453D-9CB6-6F2C6ED35D6D}"/>
                </a:ext>
              </a:extLst>
            </p:cNvPr>
            <p:cNvCxnSpPr>
              <a:cxnSpLocks/>
            </p:cNvCxnSpPr>
            <p:nvPr/>
          </p:nvCxnSpPr>
          <p:spPr>
            <a:xfrm>
              <a:off x="8784279" y="3864438"/>
              <a:ext cx="3875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DC9384E0-5421-45F1-A679-DA4C73D35D21}"/>
                </a:ext>
              </a:extLst>
            </p:cNvPr>
            <p:cNvCxnSpPr>
              <a:cxnSpLocks/>
            </p:cNvCxnSpPr>
            <p:nvPr/>
          </p:nvCxnSpPr>
          <p:spPr>
            <a:xfrm>
              <a:off x="8784279" y="3949361"/>
              <a:ext cx="3875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8A72DDD-A8AF-4F93-821E-00ACCB14F7CE}"/>
                </a:ext>
              </a:extLst>
            </p:cNvPr>
            <p:cNvSpPr txBox="1"/>
            <p:nvPr/>
          </p:nvSpPr>
          <p:spPr>
            <a:xfrm>
              <a:off x="4442294" y="3609667"/>
              <a:ext cx="1230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“Anti-RBS”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3E29F938-E49F-4628-89B3-D7F8857E24F3}"/>
                </a:ext>
              </a:extLst>
            </p:cNvPr>
            <p:cNvSpPr txBox="1"/>
            <p:nvPr/>
          </p:nvSpPr>
          <p:spPr>
            <a:xfrm>
              <a:off x="7653750" y="3613976"/>
              <a:ext cx="12304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“Anti-RBS”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D5AACAD5-BDD9-4C82-9C83-A0493925D19B}"/>
                </a:ext>
              </a:extLst>
            </p:cNvPr>
            <p:cNvSpPr txBox="1"/>
            <p:nvPr/>
          </p:nvSpPr>
          <p:spPr>
            <a:xfrm>
              <a:off x="4930195" y="4353767"/>
              <a:ext cx="579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RBS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DD373195-351B-4BF4-9C4F-6A0BDD055E9D}"/>
                </a:ext>
              </a:extLst>
            </p:cNvPr>
            <p:cNvSpPr txBox="1"/>
            <p:nvPr/>
          </p:nvSpPr>
          <p:spPr>
            <a:xfrm>
              <a:off x="9264881" y="3609667"/>
              <a:ext cx="579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RBS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B71E8A5D-66D3-4274-98C5-1FB21D99F97D}"/>
              </a:ext>
            </a:extLst>
          </p:cNvPr>
          <p:cNvSpPr txBox="1"/>
          <p:nvPr/>
        </p:nvSpPr>
        <p:spPr>
          <a:xfrm>
            <a:off x="2898183" y="4791352"/>
            <a:ext cx="43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5’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3276A81-CEA0-41F9-BEC1-E38A4660B94C}"/>
              </a:ext>
            </a:extLst>
          </p:cNvPr>
          <p:cNvSpPr txBox="1"/>
          <p:nvPr/>
        </p:nvSpPr>
        <p:spPr>
          <a:xfrm>
            <a:off x="7244587" y="4760148"/>
            <a:ext cx="43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5’</a:t>
            </a:r>
          </a:p>
        </p:txBody>
      </p:sp>
    </p:spTree>
    <p:extLst>
      <p:ext uri="{BB962C8B-B14F-4D97-AF65-F5344CB8AC3E}">
        <p14:creationId xmlns:p14="http://schemas.microsoft.com/office/powerpoint/2010/main" val="161542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12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Marina Dittschar</dc:creator>
  <cp:lastModifiedBy>Marina Dittschar</cp:lastModifiedBy>
  <cp:revision>4</cp:revision>
  <dcterms:created xsi:type="dcterms:W3CDTF">2022-07-21T10:35:47Z</dcterms:created>
  <dcterms:modified xsi:type="dcterms:W3CDTF">2022-07-22T09:11:02Z</dcterms:modified>
</cp:coreProperties>
</file>