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277" r:id="rId5"/>
    <p:sldId id="278" r:id="rId6"/>
    <p:sldId id="279" r:id="rId7"/>
    <p:sldId id="280" r:id="rId8"/>
    <p:sldId id="273" r:id="rId9"/>
    <p:sldId id="274" r:id="rId10"/>
    <p:sldId id="281" r:id="rId11"/>
    <p:sldId id="27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DD6FD"/>
    <a:srgbClr val="00B050"/>
    <a:srgbClr val="E9EDF9"/>
    <a:srgbClr val="DBE2FF"/>
    <a:srgbClr val="D0DAFD"/>
    <a:srgbClr val="C1CEFF"/>
    <a:srgbClr val="E4E9FF"/>
    <a:srgbClr val="00F66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0081C-874C-42C3-B19A-49BCBAAC6914}" v="484" dt="2021-06-22T06:20:59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ahar M" userId="96f57754427ee64d" providerId="Windows Live" clId="Web-{8F20081C-874C-42C3-B19A-49BCBAAC6914}"/>
    <pc:docChg chg="modSld">
      <pc:chgData name="Divahar M" userId="96f57754427ee64d" providerId="Windows Live" clId="Web-{8F20081C-874C-42C3-B19A-49BCBAAC6914}" dt="2021-06-22T06:20:59.002" v="348" actId="14100"/>
      <pc:docMkLst>
        <pc:docMk/>
      </pc:docMkLst>
      <pc:sldChg chg="modSp">
        <pc:chgData name="Divahar M" userId="96f57754427ee64d" providerId="Windows Live" clId="Web-{8F20081C-874C-42C3-B19A-49BCBAAC6914}" dt="2021-06-22T05:07:00.357" v="17" actId="20577"/>
        <pc:sldMkLst>
          <pc:docMk/>
          <pc:sldMk cId="1483839155" sldId="256"/>
        </pc:sldMkLst>
        <pc:spChg chg="mod">
          <ac:chgData name="Divahar M" userId="96f57754427ee64d" providerId="Windows Live" clId="Web-{8F20081C-874C-42C3-B19A-49BCBAAC6914}" dt="2021-06-22T05:07:00.357" v="17" actId="20577"/>
          <ac:spMkLst>
            <pc:docMk/>
            <pc:sldMk cId="1483839155" sldId="256"/>
            <ac:spMk id="2" creationId="{00000000-0000-0000-0000-000000000000}"/>
          </ac:spMkLst>
        </pc:spChg>
        <pc:spChg chg="mod">
          <ac:chgData name="Divahar M" userId="96f57754427ee64d" providerId="Windows Live" clId="Web-{8F20081C-874C-42C3-B19A-49BCBAAC6914}" dt="2021-06-22T05:06:14.653" v="1" actId="20577"/>
          <ac:spMkLst>
            <pc:docMk/>
            <pc:sldMk cId="1483839155" sldId="256"/>
            <ac:spMk id="3" creationId="{00000000-0000-0000-0000-000000000000}"/>
          </ac:spMkLst>
        </pc:spChg>
      </pc:sldChg>
      <pc:sldChg chg="addSp delSp modSp">
        <pc:chgData name="Divahar M" userId="96f57754427ee64d" providerId="Windows Live" clId="Web-{8F20081C-874C-42C3-B19A-49BCBAAC6914}" dt="2021-06-22T05:28:18.871" v="164" actId="20577"/>
        <pc:sldMkLst>
          <pc:docMk/>
          <pc:sldMk cId="2011877406" sldId="259"/>
        </pc:sldMkLst>
        <pc:spChg chg="mod">
          <ac:chgData name="Divahar M" userId="96f57754427ee64d" providerId="Windows Live" clId="Web-{8F20081C-874C-42C3-B19A-49BCBAAC6914}" dt="2021-06-22T05:28:18.871" v="164" actId="20577"/>
          <ac:spMkLst>
            <pc:docMk/>
            <pc:sldMk cId="2011877406" sldId="259"/>
            <ac:spMk id="8197" creationId="{00000000-0000-0000-0000-000000000000}"/>
          </ac:spMkLst>
        </pc:spChg>
        <pc:picChg chg="add del mod">
          <ac:chgData name="Divahar M" userId="96f57754427ee64d" providerId="Windows Live" clId="Web-{8F20081C-874C-42C3-B19A-49BCBAAC6914}" dt="2021-06-22T05:25:45.946" v="83"/>
          <ac:picMkLst>
            <pc:docMk/>
            <pc:sldMk cId="2011877406" sldId="259"/>
            <ac:picMk id="2" creationId="{D1B14750-BCD3-4BAE-85A7-8E964315FEC3}"/>
          </ac:picMkLst>
        </pc:picChg>
      </pc:sldChg>
      <pc:sldChg chg="addSp delSp modSp">
        <pc:chgData name="Divahar M" userId="96f57754427ee64d" providerId="Windows Live" clId="Web-{8F20081C-874C-42C3-B19A-49BCBAAC6914}" dt="2021-06-22T06:20:59.002" v="348" actId="14100"/>
        <pc:sldMkLst>
          <pc:docMk/>
          <pc:sldMk cId="3846179766" sldId="273"/>
        </pc:sldMkLst>
        <pc:picChg chg="add mod">
          <ac:chgData name="Divahar M" userId="96f57754427ee64d" providerId="Windows Live" clId="Web-{8F20081C-874C-42C3-B19A-49BCBAAC6914}" dt="2021-06-22T06:20:59.002" v="348" actId="14100"/>
          <ac:picMkLst>
            <pc:docMk/>
            <pc:sldMk cId="3846179766" sldId="273"/>
            <ac:picMk id="2" creationId="{B05DED4F-17FF-41DE-A5D9-B19B1ED1EE00}"/>
          </ac:picMkLst>
        </pc:picChg>
        <pc:picChg chg="del">
          <ac:chgData name="Divahar M" userId="96f57754427ee64d" providerId="Windows Live" clId="Web-{8F20081C-874C-42C3-B19A-49BCBAAC6914}" dt="2021-06-22T06:20:46.939" v="344"/>
          <ac:picMkLst>
            <pc:docMk/>
            <pc:sldMk cId="3846179766" sldId="273"/>
            <ac:picMk id="10243" creationId="{00000000-0000-0000-0000-000000000000}"/>
          </ac:picMkLst>
        </pc:picChg>
      </pc:sldChg>
      <pc:sldChg chg="modSp">
        <pc:chgData name="Divahar M" userId="96f57754427ee64d" providerId="Windows Live" clId="Web-{8F20081C-874C-42C3-B19A-49BCBAAC6914}" dt="2021-06-22T05:54:45.863" v="316" actId="20577"/>
        <pc:sldMkLst>
          <pc:docMk/>
          <pc:sldMk cId="1594582780" sldId="276"/>
        </pc:sldMkLst>
        <pc:spChg chg="mod">
          <ac:chgData name="Divahar M" userId="96f57754427ee64d" providerId="Windows Live" clId="Web-{8F20081C-874C-42C3-B19A-49BCBAAC6914}" dt="2021-06-22T05:49:10.810" v="179" actId="20577"/>
          <ac:spMkLst>
            <pc:docMk/>
            <pc:sldMk cId="1594582780" sldId="276"/>
            <ac:spMk id="18" creationId="{00000000-0000-0000-0000-000000000000}"/>
          </ac:spMkLst>
        </pc:spChg>
        <pc:spChg chg="mod">
          <ac:chgData name="Divahar M" userId="96f57754427ee64d" providerId="Windows Live" clId="Web-{8F20081C-874C-42C3-B19A-49BCBAAC6914}" dt="2021-06-22T05:51:50.750" v="249" actId="20577"/>
          <ac:spMkLst>
            <pc:docMk/>
            <pc:sldMk cId="1594582780" sldId="276"/>
            <ac:spMk id="13324" creationId="{00000000-0000-0000-0000-000000000000}"/>
          </ac:spMkLst>
        </pc:spChg>
        <pc:spChg chg="mod">
          <ac:chgData name="Divahar M" userId="96f57754427ee64d" providerId="Windows Live" clId="Web-{8F20081C-874C-42C3-B19A-49BCBAAC6914}" dt="2021-06-22T05:54:32.363" v="293" actId="20577"/>
          <ac:spMkLst>
            <pc:docMk/>
            <pc:sldMk cId="1594582780" sldId="276"/>
            <ac:spMk id="13325" creationId="{00000000-0000-0000-0000-000000000000}"/>
          </ac:spMkLst>
        </pc:spChg>
        <pc:spChg chg="mod">
          <ac:chgData name="Divahar M" userId="96f57754427ee64d" providerId="Windows Live" clId="Web-{8F20081C-874C-42C3-B19A-49BCBAAC6914}" dt="2021-06-22T05:54:45.863" v="316" actId="20577"/>
          <ac:spMkLst>
            <pc:docMk/>
            <pc:sldMk cId="1594582780" sldId="276"/>
            <ac:spMk id="13326" creationId="{00000000-0000-0000-0000-000000000000}"/>
          </ac:spMkLst>
        </pc:spChg>
      </pc:sldChg>
      <pc:sldChg chg="addSp delSp modSp">
        <pc:chgData name="Divahar M" userId="96f57754427ee64d" providerId="Windows Live" clId="Web-{8F20081C-874C-42C3-B19A-49BCBAAC6914}" dt="2021-06-22T06:14:39.198" v="325" actId="1076"/>
        <pc:sldMkLst>
          <pc:docMk/>
          <pc:sldMk cId="3446904241" sldId="277"/>
        </pc:sldMkLst>
        <pc:graphicFrameChg chg="add del mod">
          <ac:chgData name="Divahar M" userId="96f57754427ee64d" providerId="Windows Live" clId="Web-{8F20081C-874C-42C3-B19A-49BCBAAC6914}" dt="2021-06-22T05:30:03.171" v="167"/>
          <ac:graphicFrameMkLst>
            <pc:docMk/>
            <pc:sldMk cId="3446904241" sldId="277"/>
            <ac:graphicFrameMk id="4" creationId="{B218556D-0AD0-43D2-9BE1-5E2489134E27}"/>
          </ac:graphicFrameMkLst>
        </pc:graphicFrameChg>
        <pc:picChg chg="add mod">
          <ac:chgData name="Divahar M" userId="96f57754427ee64d" providerId="Windows Live" clId="Web-{8F20081C-874C-42C3-B19A-49BCBAAC6914}" dt="2021-06-22T06:14:39.198" v="325" actId="1076"/>
          <ac:picMkLst>
            <pc:docMk/>
            <pc:sldMk cId="3446904241" sldId="277"/>
            <ac:picMk id="3" creationId="{C5A203B4-5620-4E31-BDF7-9D5B4CC2A81D}"/>
          </ac:picMkLst>
        </pc:picChg>
        <pc:picChg chg="del">
          <ac:chgData name="Divahar M" userId="96f57754427ee64d" providerId="Windows Live" clId="Web-{8F20081C-874C-42C3-B19A-49BCBAAC6914}" dt="2021-06-22T05:29:52.748" v="165"/>
          <ac:picMkLst>
            <pc:docMk/>
            <pc:sldMk cId="3446904241" sldId="277"/>
            <ac:picMk id="7172" creationId="{00000000-0000-0000-0000-000000000000}"/>
          </ac:picMkLst>
        </pc:picChg>
      </pc:sldChg>
      <pc:sldChg chg="addSp delSp modSp">
        <pc:chgData name="Divahar M" userId="96f57754427ee64d" providerId="Windows Live" clId="Web-{8F20081C-874C-42C3-B19A-49BCBAAC6914}" dt="2021-06-22T06:17:01.404" v="331" actId="14100"/>
        <pc:sldMkLst>
          <pc:docMk/>
          <pc:sldMk cId="916572417" sldId="278"/>
        </pc:sldMkLst>
        <pc:picChg chg="add mod">
          <ac:chgData name="Divahar M" userId="96f57754427ee64d" providerId="Windows Live" clId="Web-{8F20081C-874C-42C3-B19A-49BCBAAC6914}" dt="2021-06-22T06:17:01.404" v="331" actId="14100"/>
          <ac:picMkLst>
            <pc:docMk/>
            <pc:sldMk cId="916572417" sldId="278"/>
            <ac:picMk id="2" creationId="{7EB8C598-8C73-462C-8B90-2726C29E1F11}"/>
          </ac:picMkLst>
        </pc:picChg>
        <pc:picChg chg="del">
          <ac:chgData name="Divahar M" userId="96f57754427ee64d" providerId="Windows Live" clId="Web-{8F20081C-874C-42C3-B19A-49BCBAAC6914}" dt="2021-06-22T06:15:40.543" v="326"/>
          <ac:picMkLst>
            <pc:docMk/>
            <pc:sldMk cId="916572417" sldId="278"/>
            <ac:picMk id="8196" creationId="{00000000-0000-0000-0000-000000000000}"/>
          </ac:picMkLst>
        </pc:picChg>
      </pc:sldChg>
      <pc:sldChg chg="addSp delSp modSp">
        <pc:chgData name="Divahar M" userId="96f57754427ee64d" providerId="Windows Live" clId="Web-{8F20081C-874C-42C3-B19A-49BCBAAC6914}" dt="2021-06-22T06:18:13.499" v="338" actId="1076"/>
        <pc:sldMkLst>
          <pc:docMk/>
          <pc:sldMk cId="2329558074" sldId="279"/>
        </pc:sldMkLst>
        <pc:picChg chg="add mod">
          <ac:chgData name="Divahar M" userId="96f57754427ee64d" providerId="Windows Live" clId="Web-{8F20081C-874C-42C3-B19A-49BCBAAC6914}" dt="2021-06-22T06:18:13.499" v="338" actId="1076"/>
          <ac:picMkLst>
            <pc:docMk/>
            <pc:sldMk cId="2329558074" sldId="279"/>
            <ac:picMk id="2" creationId="{3C5C0315-1790-4CA5-AA6A-D0BBF1B75E6B}"/>
          </ac:picMkLst>
        </pc:picChg>
        <pc:picChg chg="del">
          <ac:chgData name="Divahar M" userId="96f57754427ee64d" providerId="Windows Live" clId="Web-{8F20081C-874C-42C3-B19A-49BCBAAC6914}" dt="2021-06-22T06:17:50.764" v="332"/>
          <ac:picMkLst>
            <pc:docMk/>
            <pc:sldMk cId="2329558074" sldId="279"/>
            <ac:picMk id="9220" creationId="{00000000-0000-0000-0000-000000000000}"/>
          </ac:picMkLst>
        </pc:picChg>
      </pc:sldChg>
      <pc:sldChg chg="addSp delSp modSp">
        <pc:chgData name="Divahar M" userId="96f57754427ee64d" providerId="Windows Live" clId="Web-{8F20081C-874C-42C3-B19A-49BCBAAC6914}" dt="2021-06-22T06:19:28.094" v="343" actId="14100"/>
        <pc:sldMkLst>
          <pc:docMk/>
          <pc:sldMk cId="3683392577" sldId="280"/>
        </pc:sldMkLst>
        <pc:picChg chg="add mod">
          <ac:chgData name="Divahar M" userId="96f57754427ee64d" providerId="Windows Live" clId="Web-{8F20081C-874C-42C3-B19A-49BCBAAC6914}" dt="2021-06-22T06:19:28.094" v="343" actId="14100"/>
          <ac:picMkLst>
            <pc:docMk/>
            <pc:sldMk cId="3683392577" sldId="280"/>
            <ac:picMk id="2" creationId="{674F0862-6EAF-409F-A128-599D79B7145D}"/>
          </ac:picMkLst>
        </pc:picChg>
        <pc:picChg chg="del">
          <ac:chgData name="Divahar M" userId="96f57754427ee64d" providerId="Windows Live" clId="Web-{8F20081C-874C-42C3-B19A-49BCBAAC6914}" dt="2021-06-22T06:19:27.484" v="339"/>
          <ac:picMkLst>
            <pc:docMk/>
            <pc:sldMk cId="3683392577" sldId="280"/>
            <ac:picMk id="1024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A9D41-3D29-49E1-AEC6-D53CFA96E15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7994-572C-415E-9307-4EDCF49E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2863" cy="35972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64667" y="6553201"/>
            <a:ext cx="1556834" cy="261608"/>
          </a:xfrm>
          <a:prstGeom prst="rect">
            <a:avLst/>
          </a:prstGeom>
        </p:spPr>
        <p:txBody>
          <a:bodyPr wrap="none" lIns="91439" tIns="45719" rIns="91439" bIns="45719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333333"/>
                </a:solidFill>
                <a:latin typeface="Arial Narrow" panose="020B0606020202030204" pitchFamily="34" charset="0"/>
              </a:rPr>
              <a:t>www.bahwancybertek.com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3100" y="1496485"/>
            <a:ext cx="1193800" cy="1731433"/>
            <a:chOff x="475656" y="1154795"/>
            <a:chExt cx="736997" cy="1068830"/>
          </a:xfrm>
        </p:grpSpPr>
        <p:pic>
          <p:nvPicPr>
            <p:cNvPr id="7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12"/>
            <a:stretch>
              <a:fillRect/>
            </a:stretch>
          </p:blipFill>
          <p:spPr bwMode="auto">
            <a:xfrm>
              <a:off x="483990" y="1154795"/>
              <a:ext cx="720328" cy="858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56" y="2104311"/>
              <a:ext cx="736997" cy="11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56634" y="6508752"/>
            <a:ext cx="1250661" cy="261608"/>
          </a:xfrm>
          <a:prstGeom prst="rect">
            <a:avLst/>
          </a:prstGeom>
          <a:noFill/>
        </p:spPr>
        <p:txBody>
          <a:bodyPr wrap="none" lIns="91439" tIns="45719" rIns="91439" bIns="45719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100" dirty="0">
                <a:solidFill>
                  <a:srgbClr val="333333"/>
                </a:solidFill>
                <a:latin typeface="Arial Narrow" panose="020B0606020202030204" pitchFamily="34" charset="0"/>
              </a:rPr>
              <a:t>© Bahwan CyberTek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45601" y="6532034"/>
            <a:ext cx="2662767" cy="261608"/>
          </a:xfrm>
          <a:prstGeom prst="rect">
            <a:avLst/>
          </a:prstGeom>
          <a:noFill/>
          <a:ln>
            <a:noFill/>
          </a:ln>
        </p:spPr>
        <p:txBody>
          <a:bodyPr lIns="91439" tIns="45719" rIns="91439" bIns="45719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AFE2E59-08A9-4E63-A918-6A92050B361F}" type="datetime4">
              <a:rPr lang="en-US" sz="1100" smtClean="0">
                <a:solidFill>
                  <a:srgbClr val="333333"/>
                </a:solidFill>
                <a:latin typeface="Arial Narrow" panose="020B0606020202030204" pitchFamily="34" charset="0"/>
                <a:cs typeface="Arial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June 21, 2021</a:t>
            </a:fld>
            <a:endParaRPr lang="en-US" sz="1100" b="1" dirty="0">
              <a:solidFill>
                <a:srgbClr val="333333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878468"/>
            <a:ext cx="9120632" cy="569397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333333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1" y="1236332"/>
            <a:ext cx="9108583" cy="15240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333333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2112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2" y="1066800"/>
            <a:ext cx="11326282" cy="5276851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133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685766" indent="-228589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-"/>
              <a:defRPr sz="1867"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0855" indent="-226478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223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00201"/>
            <a:ext cx="10515600" cy="1828800"/>
          </a:xfrm>
        </p:spPr>
        <p:txBody>
          <a:bodyPr rtlCol="0" anchor="b">
            <a:normAutofit/>
          </a:bodyPr>
          <a:lstStyle>
            <a:lvl1pPr>
              <a:defRPr lang="en-US" sz="4267" dirty="0">
                <a:solidFill>
                  <a:srgbClr val="00A1E4"/>
                </a:solidFill>
                <a:ea typeface="+mn-e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2" y="3733801"/>
            <a:ext cx="10547351" cy="1117600"/>
          </a:xfrm>
        </p:spPr>
        <p:txBody>
          <a:bodyPr/>
          <a:lstStyle>
            <a:lvl1pPr>
              <a:defRPr lang="en-US" sz="2667" dirty="0" smtClean="0">
                <a:ea typeface="+mj-e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1895" y="174481"/>
            <a:ext cx="10158959" cy="663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1895" y="1066800"/>
            <a:ext cx="6050505" cy="5276851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133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685766" indent="-228589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-"/>
              <a:defRPr sz="1867"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0855" indent="-226478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807200" y="1066800"/>
            <a:ext cx="4876800" cy="5276851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133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685766" indent="-228589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-"/>
              <a:defRPr sz="1867"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0855" indent="-226478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103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1895" y="174481"/>
            <a:ext cx="10158959" cy="663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1895" y="174481"/>
            <a:ext cx="10158959" cy="663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1896" y="1066800"/>
            <a:ext cx="5343994" cy="5276851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133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685766" indent="-228589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-"/>
              <a:defRPr sz="1867"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0855" indent="-226478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77243" y="1066800"/>
            <a:ext cx="5606757" cy="5276851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133"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685766" indent="-228589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-"/>
              <a:defRPr sz="1867"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0855" indent="-226478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 Narrow" panose="020B0606020202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552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1895" y="174481"/>
            <a:ext cx="10158959" cy="663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1896" y="1339779"/>
            <a:ext cx="5273656" cy="4902199"/>
          </a:xfrm>
        </p:spPr>
        <p:txBody>
          <a:bodyPr/>
          <a:lstStyle>
            <a:lvl1pPr marL="226478" indent="-226478">
              <a:defRPr lang="en-US" altLang="en-US" sz="2400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838167" indent="-380990">
              <a:defRPr lang="en-US" altLang="en-US" sz="1867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1140855" indent="-226478">
              <a:defRPr lang="en-US" altLang="en-US" sz="1867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</a:lstStyle>
          <a:p>
            <a:pPr marL="226478" lvl="0" indent="-226478" algn="l" defTabSz="912261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6478" lvl="1" indent="-226478" algn="l" defTabSz="912261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6478" lvl="2" indent="-226478" algn="l" defTabSz="912261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077243" y="1339779"/>
            <a:ext cx="5606757" cy="490862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1895" y="174481"/>
            <a:ext cx="10158959" cy="663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0201" y="6529918"/>
            <a:ext cx="1782233" cy="245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0" bIns="45719" anchor="ctr"/>
          <a:lstStyle/>
          <a:p>
            <a:pPr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© Bahwan CyberTek</a:t>
            </a:r>
            <a:endParaRPr lang="en-IN" sz="11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27567" y="1066800"/>
            <a:ext cx="11349567" cy="527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0851" y="173568"/>
            <a:ext cx="10160000" cy="6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1029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817" y="6599767"/>
            <a:ext cx="759883" cy="12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818" y="110068"/>
            <a:ext cx="673100" cy="75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7948085" y="6532034"/>
            <a:ext cx="2662767" cy="261608"/>
          </a:xfrm>
          <a:prstGeom prst="rect">
            <a:avLst/>
          </a:prstGeom>
          <a:noFill/>
          <a:ln>
            <a:noFill/>
          </a:ln>
        </p:spPr>
        <p:txBody>
          <a:bodyPr lIns="91439" tIns="45719" rIns="91439" bIns="45719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AFE2E59-08A9-4E63-A918-6A92050B361F}" type="datetime4"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June 21, 2021</a:t>
            </a:fld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0610852" y="6532033"/>
            <a:ext cx="320920" cy="256543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73C68F-9FC0-4D20-A59E-565104721226}" type="slidenum">
              <a:rPr lang="en-US" altLang="en-US" sz="1067" b="1">
                <a:solidFill>
                  <a:srgbClr val="595959"/>
                </a:solidFill>
                <a:latin typeface="Arial Narrow" panose="020B0606020202030204" pitchFamily="34" charset="0"/>
              </a:rPr>
              <a:pPr eaLnBrk="1" hangingPunct="1"/>
              <a:t>‹#›</a:t>
            </a:fld>
            <a:endParaRPr lang="en-US" altLang="en-US" sz="1067" b="1">
              <a:solidFill>
                <a:srgbClr val="595959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0642600" y="6508751"/>
            <a:ext cx="0" cy="345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71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 spd="med">
    <p:fade thruBlk="1"/>
  </p:transition>
  <p:txStyles>
    <p:titleStyle>
      <a:lvl1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7F7F7F"/>
          </a:soli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  <a:lvl2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2pPr>
      <a:lvl3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3pPr>
      <a:lvl4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4pPr>
      <a:lvl5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5pPr>
      <a:lvl6pPr marL="609585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6pPr>
      <a:lvl7pPr marL="1219170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7pPr>
      <a:lvl8pPr marL="1828754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8pPr>
      <a:lvl9pPr marL="2438339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" pitchFamily="34" charset="0"/>
          <a:cs typeface="Arial" pitchFamily="34" charset="0"/>
        </a:defRPr>
      </a:lvl9pPr>
    </p:titleStyle>
    <p:bodyStyle>
      <a:lvl1pPr marL="226478" indent="-226478" algn="l" defTabSz="912261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683667" indent="-226478" algn="l" defTabSz="912261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2pPr>
      <a:lvl3pPr marL="1140855" indent="-226478" algn="l" defTabSz="912261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3pPr>
      <a:lvl4pPr marL="1598044" indent="-226478" algn="l" defTabSz="912261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4pPr>
      <a:lvl5pPr marL="2055233" indent="-226478" algn="l" defTabSz="912261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Arial Narrow"/>
                <a:cs typeface="Arial"/>
              </a:rPr>
              <a:t>Product Status Report_23-Jun-21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KVB- </a:t>
            </a:r>
            <a:r>
              <a:rPr lang="en-US" sz="4400" dirty="0" err="1"/>
              <a:t>Digital&amp;Liability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83839155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792289" y="469900"/>
            <a:ext cx="8353425" cy="488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Billing Milestone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1524000" y="1333500"/>
            <a:ext cx="9144000" cy="5030788"/>
            <a:chOff x="0" y="1177638"/>
            <a:chExt cx="9144000" cy="5030788"/>
          </a:xfrm>
        </p:grpSpPr>
        <p:sp>
          <p:nvSpPr>
            <p:cNvPr id="11268" name="Line 2"/>
            <p:cNvSpPr>
              <a:spLocks noChangeShapeType="1"/>
            </p:cNvSpPr>
            <p:nvPr/>
          </p:nvSpPr>
          <p:spPr bwMode="auto">
            <a:xfrm>
              <a:off x="8509000" y="1557051"/>
              <a:ext cx="25400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3"/>
            <p:cNvSpPr>
              <a:spLocks noChangeShapeType="1"/>
            </p:cNvSpPr>
            <p:nvPr/>
          </p:nvSpPr>
          <p:spPr bwMode="auto">
            <a:xfrm>
              <a:off x="1676400" y="1558638"/>
              <a:ext cx="7010400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Line 4"/>
            <p:cNvSpPr>
              <a:spLocks noChangeShapeType="1"/>
            </p:cNvSpPr>
            <p:nvPr/>
          </p:nvSpPr>
          <p:spPr bwMode="auto">
            <a:xfrm>
              <a:off x="7235825" y="1557051"/>
              <a:ext cx="31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H="1">
              <a:off x="2971800" y="1557051"/>
              <a:ext cx="158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H="1">
              <a:off x="6781800" y="1557051"/>
              <a:ext cx="222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7667625" y="1557051"/>
              <a:ext cx="285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 flipH="1">
              <a:off x="8077200" y="1557051"/>
              <a:ext cx="23813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 flipH="1">
              <a:off x="2209800" y="1557051"/>
              <a:ext cx="0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 rot="16200000">
              <a:off x="865188" y="1206213"/>
              <a:ext cx="349250" cy="1143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Kick Off</a:t>
              </a: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 rot="16200000">
              <a:off x="878393" y="1653673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Knowledge Acquisition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 rot="16200000">
              <a:off x="890725" y="2542466"/>
              <a:ext cx="298176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Transition</a:t>
              </a: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4648200" y="2627026"/>
              <a:ext cx="838200" cy="746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6832600" y="4231988"/>
              <a:ext cx="850900" cy="7302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6807200" y="3838288"/>
              <a:ext cx="431800" cy="7143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2593975" y="1634838"/>
              <a:ext cx="530225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419475" y="1557051"/>
              <a:ext cx="95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5486400" y="2930238"/>
              <a:ext cx="841375" cy="762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 rot="16200000">
              <a:off x="890512" y="2996409"/>
              <a:ext cx="298601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Steady State – Managed Services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 rot="16200000">
              <a:off x="862445" y="3890250"/>
              <a:ext cx="303645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</a:t>
              </a:r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4643438" y="1557051"/>
              <a:ext cx="4762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3851275" y="1557051"/>
              <a:ext cx="349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4211638" y="1557051"/>
              <a:ext cx="55562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5076825" y="1557051"/>
              <a:ext cx="285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H="1">
              <a:off x="6324600" y="1557051"/>
              <a:ext cx="476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5508625" y="1557051"/>
              <a:ext cx="539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5940425" y="1557051"/>
              <a:ext cx="31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7010400" y="4574888"/>
              <a:ext cx="685800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>
              <a:off x="1676400" y="1557051"/>
              <a:ext cx="158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670800" y="4930488"/>
              <a:ext cx="863600" cy="7302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 rot="16200000">
              <a:off x="878393" y="2099762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Shadow Support</a:t>
              </a:r>
            </a:p>
          </p:txBody>
        </p:sp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 flipV="1">
              <a:off x="4222750" y="2333338"/>
              <a:ext cx="401638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3" name="Rectangle 57"/>
            <p:cNvSpPr>
              <a:spLocks noChangeArrowheads="1"/>
            </p:cNvSpPr>
            <p:nvPr/>
          </p:nvSpPr>
          <p:spPr bwMode="gray">
            <a:xfrm>
              <a:off x="76200" y="1603088"/>
              <a:ext cx="228600" cy="2032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304" name="Rectangle 58"/>
            <p:cNvSpPr>
              <a:spLocks noChangeArrowheads="1"/>
            </p:cNvSpPr>
            <p:nvPr/>
          </p:nvSpPr>
          <p:spPr bwMode="gray">
            <a:xfrm>
              <a:off x="76200" y="2089153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305" name="Rectangle 59"/>
            <p:cNvSpPr>
              <a:spLocks noChangeArrowheads="1"/>
            </p:cNvSpPr>
            <p:nvPr/>
          </p:nvSpPr>
          <p:spPr bwMode="gray">
            <a:xfrm>
              <a:off x="76200" y="2514604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306" name="Rectangle 60"/>
            <p:cNvSpPr>
              <a:spLocks noChangeArrowheads="1"/>
            </p:cNvSpPr>
            <p:nvPr/>
          </p:nvSpPr>
          <p:spPr bwMode="gray">
            <a:xfrm>
              <a:off x="76200" y="2977578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307" name="Rectangle 61"/>
            <p:cNvSpPr>
              <a:spLocks noChangeArrowheads="1"/>
            </p:cNvSpPr>
            <p:nvPr/>
          </p:nvSpPr>
          <p:spPr bwMode="gray">
            <a:xfrm>
              <a:off x="76200" y="3419770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1308" name="Rectangle 62"/>
            <p:cNvSpPr>
              <a:spLocks noChangeArrowheads="1"/>
            </p:cNvSpPr>
            <p:nvPr/>
          </p:nvSpPr>
          <p:spPr bwMode="gray">
            <a:xfrm>
              <a:off x="86591" y="3844644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 dirty="0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1309" name="Rectangle 63"/>
            <p:cNvSpPr>
              <a:spLocks noChangeArrowheads="1"/>
            </p:cNvSpPr>
            <p:nvPr/>
          </p:nvSpPr>
          <p:spPr bwMode="gray">
            <a:xfrm>
              <a:off x="55418" y="4309927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 dirty="0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7</a:t>
              </a:r>
            </a:p>
          </p:txBody>
        </p:sp>
        <p:grpSp>
          <p:nvGrpSpPr>
            <p:cNvPr id="11313" name="Group 67"/>
            <p:cNvGrpSpPr>
              <a:grpSpLocks/>
            </p:cNvGrpSpPr>
            <p:nvPr/>
          </p:nvGrpSpPr>
          <p:grpSpPr bwMode="auto">
            <a:xfrm>
              <a:off x="1676400" y="1177638"/>
              <a:ext cx="6824663" cy="381000"/>
              <a:chOff x="1056" y="720"/>
              <a:chExt cx="4299" cy="336"/>
            </a:xfrm>
          </p:grpSpPr>
          <p:sp>
            <p:nvSpPr>
              <p:cNvPr id="11329" name="Rectangle 68"/>
              <p:cNvSpPr>
                <a:spLocks noChangeArrowheads="1"/>
              </p:cNvSpPr>
              <p:nvPr/>
            </p:nvSpPr>
            <p:spPr bwMode="auto">
              <a:xfrm>
                <a:off x="4818" y="882"/>
                <a:ext cx="273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30" name="Rectangle 69"/>
              <p:cNvSpPr>
                <a:spLocks noChangeArrowheads="1"/>
              </p:cNvSpPr>
              <p:nvPr/>
            </p:nvSpPr>
            <p:spPr bwMode="auto">
              <a:xfrm>
                <a:off x="4549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11331" name="Rectangle 70"/>
              <p:cNvSpPr>
                <a:spLocks noChangeArrowheads="1"/>
              </p:cNvSpPr>
              <p:nvPr/>
            </p:nvSpPr>
            <p:spPr bwMode="auto">
              <a:xfrm>
                <a:off x="4281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2" name="Rectangle 71"/>
              <p:cNvSpPr>
                <a:spLocks noChangeArrowheads="1"/>
              </p:cNvSpPr>
              <p:nvPr/>
            </p:nvSpPr>
            <p:spPr bwMode="auto">
              <a:xfrm>
                <a:off x="4012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333" name="Rectangle 72"/>
              <p:cNvSpPr>
                <a:spLocks noChangeArrowheads="1"/>
              </p:cNvSpPr>
              <p:nvPr/>
            </p:nvSpPr>
            <p:spPr bwMode="auto">
              <a:xfrm>
                <a:off x="3743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</p:txBody>
          </p:sp>
          <p:sp>
            <p:nvSpPr>
              <p:cNvPr id="11334" name="Rectangle 73"/>
              <p:cNvSpPr>
                <a:spLocks noChangeArrowheads="1"/>
              </p:cNvSpPr>
              <p:nvPr/>
            </p:nvSpPr>
            <p:spPr bwMode="auto">
              <a:xfrm>
                <a:off x="3475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</a:p>
            </p:txBody>
          </p:sp>
          <p:sp>
            <p:nvSpPr>
              <p:cNvPr id="11335" name="Rectangle 74"/>
              <p:cNvSpPr>
                <a:spLocks noChangeArrowheads="1"/>
              </p:cNvSpPr>
              <p:nvPr/>
            </p:nvSpPr>
            <p:spPr bwMode="auto">
              <a:xfrm>
                <a:off x="3207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11336" name="Rectangle 75"/>
              <p:cNvSpPr>
                <a:spLocks noChangeArrowheads="1"/>
              </p:cNvSpPr>
              <p:nvPr/>
            </p:nvSpPr>
            <p:spPr bwMode="auto">
              <a:xfrm>
                <a:off x="2938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37" name="Rectangle 76"/>
              <p:cNvSpPr>
                <a:spLocks noChangeArrowheads="1"/>
              </p:cNvSpPr>
              <p:nvPr/>
            </p:nvSpPr>
            <p:spPr bwMode="auto">
              <a:xfrm>
                <a:off x="2669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8" name="Rectangle 77"/>
              <p:cNvSpPr>
                <a:spLocks noChangeArrowheads="1"/>
              </p:cNvSpPr>
              <p:nvPr/>
            </p:nvSpPr>
            <p:spPr bwMode="auto">
              <a:xfrm>
                <a:off x="2400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9" name="Rectangle 78"/>
              <p:cNvSpPr>
                <a:spLocks noChangeArrowheads="1"/>
              </p:cNvSpPr>
              <p:nvPr/>
            </p:nvSpPr>
            <p:spPr bwMode="auto">
              <a:xfrm>
                <a:off x="2132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40" name="Rectangle 79"/>
              <p:cNvSpPr>
                <a:spLocks noChangeArrowheads="1"/>
              </p:cNvSpPr>
              <p:nvPr/>
            </p:nvSpPr>
            <p:spPr bwMode="auto">
              <a:xfrm>
                <a:off x="1862" y="882"/>
                <a:ext cx="270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41" name="Rectangle 80"/>
              <p:cNvSpPr>
                <a:spLocks noChangeArrowheads="1"/>
              </p:cNvSpPr>
              <p:nvPr/>
            </p:nvSpPr>
            <p:spPr bwMode="auto">
              <a:xfrm>
                <a:off x="1595" y="882"/>
                <a:ext cx="267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42" name="Rectangle 81"/>
              <p:cNvSpPr>
                <a:spLocks noChangeArrowheads="1"/>
              </p:cNvSpPr>
              <p:nvPr/>
            </p:nvSpPr>
            <p:spPr bwMode="auto">
              <a:xfrm>
                <a:off x="1325" y="882"/>
                <a:ext cx="270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11343" name="Rectangle 82"/>
              <p:cNvSpPr>
                <a:spLocks noChangeArrowheads="1"/>
              </p:cNvSpPr>
              <p:nvPr/>
            </p:nvSpPr>
            <p:spPr bwMode="auto">
              <a:xfrm>
                <a:off x="1056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44" name="Rectangle 83"/>
              <p:cNvSpPr>
                <a:spLocks noChangeArrowheads="1"/>
              </p:cNvSpPr>
              <p:nvPr/>
            </p:nvSpPr>
            <p:spPr bwMode="auto">
              <a:xfrm>
                <a:off x="4281" y="720"/>
                <a:ext cx="1071" cy="161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2017</a:t>
                </a:r>
              </a:p>
            </p:txBody>
          </p:sp>
          <p:sp>
            <p:nvSpPr>
              <p:cNvPr id="11345" name="Rectangle 84"/>
              <p:cNvSpPr>
                <a:spLocks noChangeArrowheads="1"/>
              </p:cNvSpPr>
              <p:nvPr/>
            </p:nvSpPr>
            <p:spPr bwMode="auto">
              <a:xfrm>
                <a:off x="1056" y="720"/>
                <a:ext cx="3225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2016</a:t>
                </a:r>
              </a:p>
            </p:txBody>
          </p:sp>
          <p:sp>
            <p:nvSpPr>
              <p:cNvPr id="11346" name="Line 85"/>
              <p:cNvSpPr>
                <a:spLocks noChangeShapeType="1"/>
              </p:cNvSpPr>
              <p:nvPr/>
            </p:nvSpPr>
            <p:spPr bwMode="auto">
              <a:xfrm>
                <a:off x="1056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Line 86"/>
              <p:cNvSpPr>
                <a:spLocks noChangeShapeType="1"/>
              </p:cNvSpPr>
              <p:nvPr/>
            </p:nvSpPr>
            <p:spPr bwMode="auto">
              <a:xfrm>
                <a:off x="5355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7"/>
              <p:cNvSpPr>
                <a:spLocks noChangeShapeType="1"/>
              </p:cNvSpPr>
              <p:nvPr/>
            </p:nvSpPr>
            <p:spPr bwMode="auto">
              <a:xfrm>
                <a:off x="1056" y="720"/>
                <a:ext cx="403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8"/>
              <p:cNvSpPr>
                <a:spLocks noChangeShapeType="1"/>
              </p:cNvSpPr>
              <p:nvPr/>
            </p:nvSpPr>
            <p:spPr bwMode="auto">
              <a:xfrm>
                <a:off x="1056" y="1044"/>
                <a:ext cx="403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89"/>
              <p:cNvSpPr>
                <a:spLocks noChangeShapeType="1"/>
              </p:cNvSpPr>
              <p:nvPr/>
            </p:nvSpPr>
            <p:spPr bwMode="auto">
              <a:xfrm>
                <a:off x="4281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90"/>
              <p:cNvSpPr>
                <a:spLocks noChangeShapeType="1"/>
              </p:cNvSpPr>
              <p:nvPr/>
            </p:nvSpPr>
            <p:spPr bwMode="auto">
              <a:xfrm>
                <a:off x="132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Line 91"/>
              <p:cNvSpPr>
                <a:spLocks noChangeShapeType="1"/>
              </p:cNvSpPr>
              <p:nvPr/>
            </p:nvSpPr>
            <p:spPr bwMode="auto">
              <a:xfrm>
                <a:off x="159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92"/>
              <p:cNvSpPr>
                <a:spLocks noChangeShapeType="1"/>
              </p:cNvSpPr>
              <p:nvPr/>
            </p:nvSpPr>
            <p:spPr bwMode="auto">
              <a:xfrm>
                <a:off x="186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3"/>
              <p:cNvSpPr>
                <a:spLocks noChangeShapeType="1"/>
              </p:cNvSpPr>
              <p:nvPr/>
            </p:nvSpPr>
            <p:spPr bwMode="auto">
              <a:xfrm>
                <a:off x="213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4"/>
              <p:cNvSpPr>
                <a:spLocks noChangeShapeType="1"/>
              </p:cNvSpPr>
              <p:nvPr/>
            </p:nvSpPr>
            <p:spPr bwMode="auto">
              <a:xfrm>
                <a:off x="2400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Line 95"/>
              <p:cNvSpPr>
                <a:spLocks noChangeShapeType="1"/>
              </p:cNvSpPr>
              <p:nvPr/>
            </p:nvSpPr>
            <p:spPr bwMode="auto">
              <a:xfrm>
                <a:off x="2669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7" name="Line 96"/>
              <p:cNvSpPr>
                <a:spLocks noChangeShapeType="1"/>
              </p:cNvSpPr>
              <p:nvPr/>
            </p:nvSpPr>
            <p:spPr bwMode="auto">
              <a:xfrm>
                <a:off x="2938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97"/>
              <p:cNvSpPr>
                <a:spLocks noChangeShapeType="1"/>
              </p:cNvSpPr>
              <p:nvPr/>
            </p:nvSpPr>
            <p:spPr bwMode="auto">
              <a:xfrm>
                <a:off x="3207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Line 98"/>
              <p:cNvSpPr>
                <a:spLocks noChangeShapeType="1"/>
              </p:cNvSpPr>
              <p:nvPr/>
            </p:nvSpPr>
            <p:spPr bwMode="auto">
              <a:xfrm>
                <a:off x="347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0" name="Line 99"/>
              <p:cNvSpPr>
                <a:spLocks noChangeShapeType="1"/>
              </p:cNvSpPr>
              <p:nvPr/>
            </p:nvSpPr>
            <p:spPr bwMode="auto">
              <a:xfrm>
                <a:off x="3743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Line 100"/>
              <p:cNvSpPr>
                <a:spLocks noChangeShapeType="1"/>
              </p:cNvSpPr>
              <p:nvPr/>
            </p:nvSpPr>
            <p:spPr bwMode="auto">
              <a:xfrm>
                <a:off x="401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Line 101"/>
              <p:cNvSpPr>
                <a:spLocks noChangeShapeType="1"/>
              </p:cNvSpPr>
              <p:nvPr/>
            </p:nvSpPr>
            <p:spPr bwMode="auto">
              <a:xfrm>
                <a:off x="4549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102"/>
              <p:cNvSpPr>
                <a:spLocks noChangeShapeType="1"/>
              </p:cNvSpPr>
              <p:nvPr/>
            </p:nvSpPr>
            <p:spPr bwMode="auto">
              <a:xfrm>
                <a:off x="4818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Rectangle 103"/>
              <p:cNvSpPr>
                <a:spLocks noChangeArrowheads="1"/>
              </p:cNvSpPr>
              <p:nvPr/>
            </p:nvSpPr>
            <p:spPr bwMode="auto">
              <a:xfrm>
                <a:off x="5088" y="881"/>
                <a:ext cx="265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65" name="Line 104"/>
              <p:cNvSpPr>
                <a:spLocks noChangeShapeType="1"/>
              </p:cNvSpPr>
              <p:nvPr/>
            </p:nvSpPr>
            <p:spPr bwMode="auto">
              <a:xfrm>
                <a:off x="5088" y="894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4" name="Rectangle 113"/>
            <p:cNvSpPr>
              <a:spLocks noChangeArrowheads="1"/>
            </p:cNvSpPr>
            <p:nvPr/>
          </p:nvSpPr>
          <p:spPr bwMode="auto">
            <a:xfrm>
              <a:off x="3124200" y="1952338"/>
              <a:ext cx="1087438" cy="762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5" name="Rectangle 114"/>
            <p:cNvSpPr>
              <a:spLocks noChangeArrowheads="1"/>
            </p:cNvSpPr>
            <p:nvPr/>
          </p:nvSpPr>
          <p:spPr bwMode="auto">
            <a:xfrm rot="16200000">
              <a:off x="872909" y="3434564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Steady State – Monitoring Services</a:t>
              </a:r>
            </a:p>
          </p:txBody>
        </p:sp>
        <p:sp>
          <p:nvSpPr>
            <p:cNvPr id="11317" name="Rectangle 116"/>
            <p:cNvSpPr>
              <a:spLocks noChangeArrowheads="1"/>
            </p:cNvSpPr>
            <p:nvPr/>
          </p:nvSpPr>
          <p:spPr bwMode="auto">
            <a:xfrm flipV="1">
              <a:off x="6324600" y="3236626"/>
              <a:ext cx="474663" cy="746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8" name="Line 121"/>
            <p:cNvSpPr>
              <a:spLocks noChangeShapeType="1"/>
            </p:cNvSpPr>
            <p:nvPr/>
          </p:nvSpPr>
          <p:spPr bwMode="auto">
            <a:xfrm flipH="1">
              <a:off x="2552700" y="1558638"/>
              <a:ext cx="0" cy="3582988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122"/>
            <p:cNvSpPr>
              <a:spLocks noChangeShapeType="1"/>
            </p:cNvSpPr>
            <p:nvPr/>
          </p:nvSpPr>
          <p:spPr bwMode="auto">
            <a:xfrm>
              <a:off x="0" y="5165438"/>
              <a:ext cx="914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Rounded Rectangle 5"/>
            <p:cNvSpPr>
              <a:spLocks noChangeArrowheads="1"/>
            </p:cNvSpPr>
            <p:nvPr/>
          </p:nvSpPr>
          <p:spPr bwMode="auto">
            <a:xfrm>
              <a:off x="8600354" y="2922445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3" name="Rounded Rectangle 100"/>
            <p:cNvSpPr>
              <a:spLocks noChangeArrowheads="1"/>
            </p:cNvSpPr>
            <p:nvPr/>
          </p:nvSpPr>
          <p:spPr bwMode="auto">
            <a:xfrm>
              <a:off x="2040083" y="5560726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4" name="Rounded Rectangle 101"/>
            <p:cNvSpPr>
              <a:spLocks noChangeArrowheads="1"/>
            </p:cNvSpPr>
            <p:nvPr/>
          </p:nvSpPr>
          <p:spPr bwMode="auto">
            <a:xfrm>
              <a:off x="2040083" y="5930613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6" name="TextBox 7"/>
            <p:cNvSpPr txBox="1">
              <a:spLocks noChangeArrowheads="1"/>
            </p:cNvSpPr>
            <p:nvPr/>
          </p:nvSpPr>
          <p:spPr bwMode="auto">
            <a:xfrm>
              <a:off x="2644921" y="5478176"/>
              <a:ext cx="2001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11327" name="TextBox 108"/>
            <p:cNvSpPr txBox="1">
              <a:spLocks noChangeArrowheads="1"/>
            </p:cNvSpPr>
            <p:nvPr/>
          </p:nvSpPr>
          <p:spPr bwMode="auto">
            <a:xfrm>
              <a:off x="2683021" y="5838538"/>
              <a:ext cx="2001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Progress</a:t>
              </a:r>
            </a:p>
          </p:txBody>
        </p:sp>
      </p:grpSp>
      <p:sp>
        <p:nvSpPr>
          <p:cNvPr id="103" name="Rectangle 63"/>
          <p:cNvSpPr>
            <a:spLocks noChangeArrowheads="1"/>
          </p:cNvSpPr>
          <p:nvPr/>
        </p:nvSpPr>
        <p:spPr bwMode="gray">
          <a:xfrm>
            <a:off x="1575953" y="4950701"/>
            <a:ext cx="228600" cy="28696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5E8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1200" b="1" dirty="0">
                <a:solidFill>
                  <a:srgbClr val="00194C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 rot="16200000">
            <a:off x="2393371" y="4520633"/>
            <a:ext cx="282863" cy="11430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Enhancement</a:t>
            </a:r>
          </a:p>
        </p:txBody>
      </p:sp>
      <p:sp>
        <p:nvSpPr>
          <p:cNvPr id="105" name="Rounded Rectangle 5"/>
          <p:cNvSpPr>
            <a:spLocks noChangeArrowheads="1"/>
          </p:cNvSpPr>
          <p:nvPr/>
        </p:nvSpPr>
        <p:spPr bwMode="auto">
          <a:xfrm>
            <a:off x="10107612" y="2700702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ounded Rectangle 5"/>
          <p:cNvSpPr>
            <a:spLocks noChangeArrowheads="1"/>
          </p:cNvSpPr>
          <p:nvPr/>
        </p:nvSpPr>
        <p:spPr bwMode="auto">
          <a:xfrm>
            <a:off x="10113963" y="2262551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ounded Rectangle 5"/>
          <p:cNvSpPr>
            <a:spLocks noChangeArrowheads="1"/>
          </p:cNvSpPr>
          <p:nvPr/>
        </p:nvSpPr>
        <p:spPr bwMode="auto">
          <a:xfrm>
            <a:off x="10107611" y="1859541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ounded Rectangle 102"/>
          <p:cNvSpPr>
            <a:spLocks noChangeArrowheads="1"/>
          </p:cNvSpPr>
          <p:nvPr/>
        </p:nvSpPr>
        <p:spPr bwMode="auto">
          <a:xfrm>
            <a:off x="5940137" y="6118514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9"/>
          <p:cNvSpPr txBox="1">
            <a:spLocks noChangeArrowheads="1"/>
          </p:cNvSpPr>
          <p:nvPr/>
        </p:nvSpPr>
        <p:spPr bwMode="auto">
          <a:xfrm>
            <a:off x="6562295" y="6034522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 to Start</a:t>
            </a:r>
          </a:p>
        </p:txBody>
      </p:sp>
      <p:sp>
        <p:nvSpPr>
          <p:cNvPr id="110" name="Rounded Rectangle 102"/>
          <p:cNvSpPr>
            <a:spLocks noChangeArrowheads="1"/>
          </p:cNvSpPr>
          <p:nvPr/>
        </p:nvSpPr>
        <p:spPr bwMode="auto">
          <a:xfrm>
            <a:off x="5945912" y="5750792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Box 109"/>
          <p:cNvSpPr txBox="1">
            <a:spLocks noChangeArrowheads="1"/>
          </p:cNvSpPr>
          <p:nvPr/>
        </p:nvSpPr>
        <p:spPr bwMode="auto">
          <a:xfrm>
            <a:off x="6593612" y="5658717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</p:txBody>
      </p:sp>
      <p:sp>
        <p:nvSpPr>
          <p:cNvPr id="101" name="Text Box 124"/>
          <p:cNvSpPr txBox="1">
            <a:spLocks noChangeArrowheads="1"/>
          </p:cNvSpPr>
          <p:nvPr/>
        </p:nvSpPr>
        <p:spPr bwMode="auto">
          <a:xfrm>
            <a:off x="7871692" y="2906786"/>
            <a:ext cx="792163" cy="2778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200" b="1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</a:p>
        </p:txBody>
      </p:sp>
      <p:sp>
        <p:nvSpPr>
          <p:cNvPr id="102" name="Line 125"/>
          <p:cNvSpPr>
            <a:spLocks noChangeShapeType="1"/>
          </p:cNvSpPr>
          <p:nvPr/>
        </p:nvSpPr>
        <p:spPr bwMode="auto">
          <a:xfrm>
            <a:off x="8252692" y="3175073"/>
            <a:ext cx="1588" cy="228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7692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689" y="334963"/>
            <a:ext cx="8353425" cy="812800"/>
          </a:xfrm>
        </p:spPr>
        <p:txBody>
          <a:bodyPr/>
          <a:lstStyle/>
          <a:p>
            <a:pPr algn="ctr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Status of &lt;Project Name&gt; Project</a:t>
            </a:r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2182813" y="2616200"/>
            <a:ext cx="7772400" cy="3398838"/>
            <a:chOff x="658813" y="2387600"/>
            <a:chExt cx="7772400" cy="3398838"/>
          </a:xfrm>
        </p:grpSpPr>
        <p:sp>
          <p:nvSpPr>
            <p:cNvPr id="13320" name="Rechteck 6"/>
            <p:cNvSpPr>
              <a:spLocks noChangeArrowheads="1"/>
            </p:cNvSpPr>
            <p:nvPr/>
          </p:nvSpPr>
          <p:spPr bwMode="auto">
            <a:xfrm>
              <a:off x="658813" y="2387600"/>
              <a:ext cx="7772400" cy="276225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13321" name="Rechteck 7"/>
            <p:cNvSpPr>
              <a:spLocks noChangeArrowheads="1"/>
            </p:cNvSpPr>
            <p:nvPr/>
          </p:nvSpPr>
          <p:spPr bwMode="auto">
            <a:xfrm>
              <a:off x="658813" y="2657475"/>
              <a:ext cx="914400" cy="9493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Actions</a:t>
              </a:r>
            </a:p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Completed	</a:t>
              </a:r>
            </a:p>
          </p:txBody>
        </p:sp>
        <p:sp>
          <p:nvSpPr>
            <p:cNvPr id="13322" name="Rechteck 7"/>
            <p:cNvSpPr>
              <a:spLocks noChangeArrowheads="1"/>
            </p:cNvSpPr>
            <p:nvPr/>
          </p:nvSpPr>
          <p:spPr bwMode="auto">
            <a:xfrm>
              <a:off x="658813" y="3632200"/>
              <a:ext cx="914400" cy="1516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Going/ Next steps</a:t>
              </a:r>
            </a:p>
          </p:txBody>
        </p:sp>
        <p:sp>
          <p:nvSpPr>
            <p:cNvPr id="13323" name="Rechteck 7"/>
            <p:cNvSpPr>
              <a:spLocks noChangeArrowheads="1"/>
            </p:cNvSpPr>
            <p:nvPr/>
          </p:nvSpPr>
          <p:spPr bwMode="auto">
            <a:xfrm>
              <a:off x="658813" y="5176838"/>
              <a:ext cx="914400" cy="609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Challenge		</a:t>
              </a:r>
            </a:p>
          </p:txBody>
        </p:sp>
        <p:sp>
          <p:nvSpPr>
            <p:cNvPr id="13324" name="Rechteck 7"/>
            <p:cNvSpPr>
              <a:spLocks noChangeArrowheads="1"/>
            </p:cNvSpPr>
            <p:nvPr/>
          </p:nvSpPr>
          <p:spPr bwMode="auto">
            <a:xfrm>
              <a:off x="1573213" y="2657475"/>
              <a:ext cx="6858000" cy="9493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 anchor="t"/>
            <a:lstStyle>
              <a:lvl1pPr marL="114300" indent="-1143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1. Service request developed and deployed in production</a:t>
              </a:r>
              <a:endParaRPr lang="en-US" alt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r>
                <a:rPr lang="en-US" alt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2. worked on service level enhancement</a:t>
              </a:r>
            </a:p>
            <a:p>
              <a:r>
                <a:rPr lang="en-US" alt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3. support provided for UAT and production</a:t>
              </a:r>
            </a:p>
            <a:p>
              <a:endParaRPr lang="en-US" alt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3325" name="Rechteck 7"/>
            <p:cNvSpPr>
              <a:spLocks noChangeArrowheads="1"/>
            </p:cNvSpPr>
            <p:nvPr/>
          </p:nvSpPr>
          <p:spPr bwMode="auto">
            <a:xfrm>
              <a:off x="1573213" y="3632200"/>
              <a:ext cx="6858000" cy="1516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 anchor="t"/>
            <a:lstStyle>
              <a:lvl1pPr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Winsoft API integration for mobile banking</a:t>
              </a:r>
              <a:endParaRPr lang="en-US" alt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3326" name="Rechteck 7"/>
            <p:cNvSpPr>
              <a:spLocks noChangeArrowheads="1"/>
            </p:cNvSpPr>
            <p:nvPr/>
          </p:nvSpPr>
          <p:spPr bwMode="auto">
            <a:xfrm>
              <a:off x="1573213" y="5176838"/>
              <a:ext cx="6858000" cy="609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 anchor="t"/>
            <a:lstStyle>
              <a:lvl1pPr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95350" algn="l"/>
                  <a:tab pos="1971675" algn="l"/>
                  <a:tab pos="2244725" algn="l"/>
                  <a:tab pos="2695575" algn="l"/>
                  <a:tab pos="2781300" algn="l"/>
                </a:tabLs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NA</a:t>
              </a:r>
              <a:endParaRPr lang="en-US" alt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" name="Rechteck 6"/>
          <p:cNvSpPr>
            <a:spLocks noChangeArrowheads="1"/>
          </p:cNvSpPr>
          <p:nvPr/>
        </p:nvSpPr>
        <p:spPr bwMode="auto">
          <a:xfrm>
            <a:off x="2182813" y="1649413"/>
            <a:ext cx="7772400" cy="27622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Owners</a:t>
            </a:r>
          </a:p>
        </p:txBody>
      </p:sp>
      <p:sp>
        <p:nvSpPr>
          <p:cNvPr id="18" name="Rechteck 7"/>
          <p:cNvSpPr>
            <a:spLocks noChangeArrowheads="1"/>
          </p:cNvSpPr>
          <p:nvPr/>
        </p:nvSpPr>
        <p:spPr bwMode="auto">
          <a:xfrm>
            <a:off x="2182813" y="1919288"/>
            <a:ext cx="777240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 anchor="t"/>
          <a:lstStyle>
            <a:lvl1pPr eaLnBrk="0" hangingPunct="0"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l"/>
                <a:tab pos="1971675" algn="l"/>
                <a:tab pos="2244725" algn="l"/>
                <a:tab pos="2695575" algn="l"/>
                <a:tab pos="2781300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alibri"/>
                <a:cs typeface="Calibri"/>
              </a:rPr>
              <a:t>Project Manager 	: Vijay Bhaskar</a:t>
            </a:r>
          </a:p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alibri"/>
                <a:cs typeface="Calibri"/>
              </a:rPr>
              <a:t>Customer Name	: Nallaperumal</a:t>
            </a:r>
          </a:p>
          <a:p>
            <a:pPr eaLnBrk="1" hangingPunct="1"/>
            <a:r>
              <a: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94582780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197006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4000" y="182419"/>
            <a:ext cx="8052955" cy="1178791"/>
          </a:xfrm>
        </p:spPr>
        <p:txBody>
          <a:bodyPr/>
          <a:lstStyle/>
          <a:p>
            <a:pPr algn="ctr"/>
            <a:r>
              <a:rPr lang="en-US" altLang="en-US" sz="2800" b="1" dirty="0">
                <a:latin typeface="+mn-lt"/>
              </a:rPr>
              <a:t>Revision History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529767"/>
              </p:ext>
            </p:extLst>
          </p:nvPr>
        </p:nvGraphicFramePr>
        <p:xfrm>
          <a:off x="1871663" y="2301388"/>
          <a:ext cx="8332210" cy="1657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Ver. No.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Prepared By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Reviewed By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Approved By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Changes made (affected sections)</a:t>
                      </a:r>
                      <a:endParaRPr lang="en-US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27/Mar/14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Genga Devi Paul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Process Review Committee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Chandy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Initial Version 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12/Sep/16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54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Genga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Devi P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54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Yeshwanth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54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Chandy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Converted the whole template to latest PPT Template and updated</a:t>
                      </a:r>
                      <a:r>
                        <a:rPr lang="en-US" sz="12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Project &amp; Billing milestones slides.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1664" y="1599684"/>
            <a:ext cx="2235484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0000"/>
                </a:solidFill>
                <a:ea typeface="Times New Roman" pitchFamily="18" charset="0"/>
              </a:rPr>
              <a:t>Template Release Log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1273" y="5032465"/>
            <a:ext cx="8332209" cy="47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Note: Please remove this Revision History slide during Project Usage.</a:t>
            </a:r>
          </a:p>
        </p:txBody>
      </p:sp>
    </p:spTree>
    <p:extLst>
      <p:ext uri="{BB962C8B-B14F-4D97-AF65-F5344CB8AC3E}">
        <p14:creationId xmlns:p14="http://schemas.microsoft.com/office/powerpoint/2010/main" val="407051358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5464" y="1102877"/>
            <a:ext cx="8753475" cy="40005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Project Name</a:t>
            </a:r>
          </a:p>
        </p:txBody>
      </p:sp>
      <p:sp>
        <p:nvSpPr>
          <p:cNvPr id="8196" name="Rectangle 2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524001" y="432"/>
            <a:ext cx="8052955" cy="11597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38" tIns="45719" rIns="91438" bIns="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2800" b="1" dirty="0">
                <a:latin typeface="+mn-lt"/>
              </a:rPr>
              <a:t>Project Status Report</a:t>
            </a:r>
            <a:endParaRPr lang="en-US" altLang="en-US" sz="2800" b="1" i="1" dirty="0">
              <a:latin typeface="+mn-lt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0967" y="1507978"/>
            <a:ext cx="84804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marL="228600" indent="-22860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Function		: </a:t>
            </a:r>
            <a:r>
              <a:rPr lang="en-US" sz="1800" dirty="0">
                <a:latin typeface="Arial"/>
                <a:cs typeface="Arial"/>
              </a:rPr>
              <a:t>KVB- </a:t>
            </a:r>
            <a:r>
              <a:rPr lang="en-US" sz="1800" dirty="0" err="1">
                <a:latin typeface="Arial"/>
                <a:cs typeface="Arial"/>
              </a:rPr>
              <a:t>Digital&amp;Liability</a:t>
            </a:r>
            <a:endParaRPr lang="en-US" dirty="0" err="1"/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Project Manager 		: Vijay Bhaskar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Account Manager	: </a:t>
            </a:r>
            <a:r>
              <a:rPr lang="en-US" altLang="en-US" sz="1800" dirty="0" err="1">
                <a:latin typeface="Calibri"/>
                <a:cs typeface="Calibri"/>
              </a:rPr>
              <a:t>Kalirajan</a:t>
            </a:r>
            <a:endParaRPr lang="en-US" altLang="en-US" sz="1800" dirty="0" err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Client Contact Person	: Nallaperumal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Project Start Date       	: April'17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Project End Date          	: March'22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Project Type                          : Regular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Project Category                   : T &amp; M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Current Phase                       : steady state phase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Remarks (if Any)		: NA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Total Project Value	: NA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Total Billed Value		: NA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Balance To Go		: NA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Total Man hours  Planned 	: NA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Total Man hours  Spent	: As per OTL entry</a:t>
            </a:r>
          </a:p>
          <a:p>
            <a:pPr>
              <a:buClrTx/>
              <a:buFontTx/>
              <a:buChar char="•"/>
            </a:pPr>
            <a:r>
              <a:rPr lang="en-US" altLang="en-US" sz="1800" dirty="0">
                <a:latin typeface="Calibri"/>
                <a:cs typeface="Calibri"/>
              </a:rPr>
              <a:t>Remarks		: NA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77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314" y="5545139"/>
            <a:ext cx="8455025" cy="89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Inference:</a:t>
            </a:r>
          </a:p>
          <a:p>
            <a:pPr>
              <a:defRPr/>
            </a:pPr>
            <a:r>
              <a:rPr lang="en-US" sz="1600" dirty="0"/>
              <a:t>Action Taken:</a:t>
            </a: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1603376" y="404813"/>
            <a:ext cx="878681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7F7F7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Planned Vs Actual Effort – CR , PCI (%) &amp;</a:t>
            </a:r>
          </a:p>
          <a:p>
            <a:pPr algn="ctr"/>
            <a:r>
              <a:rPr lang="en-US" altLang="en-US" b="1" dirty="0">
                <a:solidFill>
                  <a:srgbClr val="7F7F7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Overall Resource Utilization (%)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5A203B4-5620-4E31-BDF7-9D5B4CC2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590768"/>
            <a:ext cx="10147538" cy="34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4241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314" y="5545139"/>
            <a:ext cx="8455025" cy="89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Inference:</a:t>
            </a:r>
          </a:p>
          <a:p>
            <a:pPr>
              <a:defRPr/>
            </a:pPr>
            <a:r>
              <a:rPr lang="en-US" sz="1600" dirty="0"/>
              <a:t>Action Taken: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911351" y="496888"/>
            <a:ext cx="7991475" cy="81121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/>
              <a:t>Planned Vs Actual Effort, SLA Adherence(%) &amp; Mean Time To Resolve - Bugs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EB8C598-8C73-462C-8B90-2726C29E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5" y="1911827"/>
            <a:ext cx="8580407" cy="28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2417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12913" y="338138"/>
            <a:ext cx="8805862" cy="8683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/>
              <a:t>Planned Vs Actual Effort , SLA Adherence(%) &amp;</a:t>
            </a:r>
            <a:br>
              <a:rPr lang="en-US" altLang="en-US" b="1" dirty="0"/>
            </a:br>
            <a:r>
              <a:rPr lang="en-US" altLang="en-US" b="1" dirty="0"/>
              <a:t>Mean Time To Resolve – Service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3414" y="5545139"/>
            <a:ext cx="8455025" cy="89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Inference: N/A</a:t>
            </a:r>
          </a:p>
          <a:p>
            <a:pPr>
              <a:defRPr/>
            </a:pPr>
            <a:r>
              <a:rPr lang="en-US" sz="1600" dirty="0"/>
              <a:t>Action Taken: N/A</a:t>
            </a:r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5C0315-1790-4CA5-AA6A-D0BBF1B7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771640"/>
            <a:ext cx="7444596" cy="31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8074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01814" y="317501"/>
            <a:ext cx="8448675" cy="868363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/>
              <a:t>Planned Vs Actual Effort , SLA Adherence(%) &amp; Mean Time To Resolve – User Clarification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3414" y="5545139"/>
            <a:ext cx="8455025" cy="89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Inference: </a:t>
            </a:r>
          </a:p>
          <a:p>
            <a:pPr>
              <a:defRPr/>
            </a:pPr>
            <a:r>
              <a:rPr lang="en-US" sz="1600" dirty="0"/>
              <a:t>Action Taken: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4F0862-6EAF-409F-A128-599D79B71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1708242"/>
            <a:ext cx="8882331" cy="32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257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47851" y="376238"/>
            <a:ext cx="8353425" cy="812800"/>
          </a:xfrm>
        </p:spPr>
        <p:txBody>
          <a:bodyPr/>
          <a:lstStyle/>
          <a:p>
            <a:pPr algn="ctr"/>
            <a:r>
              <a:rPr lang="en-US" altLang="en-US" b="1" dirty="0"/>
              <a:t>Risk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8314" y="5581650"/>
            <a:ext cx="8728075" cy="890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Inference:</a:t>
            </a:r>
          </a:p>
          <a:p>
            <a:pPr>
              <a:defRPr/>
            </a:pPr>
            <a:r>
              <a:rPr lang="en-US" sz="1600" dirty="0"/>
              <a:t>Action Taken: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05DED4F-17FF-41DE-A5D9-B19B1ED1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1" y="1756883"/>
            <a:ext cx="9831238" cy="34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9766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792289" y="469900"/>
            <a:ext cx="8353425" cy="488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Project Timelines/ Milestone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1524000" y="1333500"/>
            <a:ext cx="9144000" cy="5030788"/>
            <a:chOff x="0" y="1177638"/>
            <a:chExt cx="9144000" cy="5030788"/>
          </a:xfrm>
        </p:grpSpPr>
        <p:sp>
          <p:nvSpPr>
            <p:cNvPr id="11268" name="Line 2"/>
            <p:cNvSpPr>
              <a:spLocks noChangeShapeType="1"/>
            </p:cNvSpPr>
            <p:nvPr/>
          </p:nvSpPr>
          <p:spPr bwMode="auto">
            <a:xfrm>
              <a:off x="8509000" y="1557051"/>
              <a:ext cx="25400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3"/>
            <p:cNvSpPr>
              <a:spLocks noChangeShapeType="1"/>
            </p:cNvSpPr>
            <p:nvPr/>
          </p:nvSpPr>
          <p:spPr bwMode="auto">
            <a:xfrm>
              <a:off x="1676400" y="1558638"/>
              <a:ext cx="7010400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Line 4"/>
            <p:cNvSpPr>
              <a:spLocks noChangeShapeType="1"/>
            </p:cNvSpPr>
            <p:nvPr/>
          </p:nvSpPr>
          <p:spPr bwMode="auto">
            <a:xfrm>
              <a:off x="7235825" y="1557051"/>
              <a:ext cx="31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H="1">
              <a:off x="2971800" y="1557051"/>
              <a:ext cx="158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H="1">
              <a:off x="6781800" y="1557051"/>
              <a:ext cx="222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7667625" y="1557051"/>
              <a:ext cx="285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 flipH="1">
              <a:off x="8077200" y="1557051"/>
              <a:ext cx="23813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 flipH="1">
              <a:off x="2209800" y="1557051"/>
              <a:ext cx="0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 rot="16200000">
              <a:off x="865188" y="1206213"/>
              <a:ext cx="349250" cy="1143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Kick Off</a:t>
              </a: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 rot="16200000">
              <a:off x="878393" y="1653673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Knowledge Acquisition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 rot="16200000">
              <a:off x="890725" y="2542466"/>
              <a:ext cx="298176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Transition</a:t>
              </a: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4648200" y="2627026"/>
              <a:ext cx="838200" cy="746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6832600" y="4231988"/>
              <a:ext cx="850900" cy="7302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6807200" y="3838288"/>
              <a:ext cx="431800" cy="7143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2593975" y="1634838"/>
              <a:ext cx="530225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419475" y="1557051"/>
              <a:ext cx="95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5486400" y="2930238"/>
              <a:ext cx="841375" cy="762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 rot="16200000">
              <a:off x="890512" y="2996409"/>
              <a:ext cx="298601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Steady State – Managed Services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 rot="16200000">
              <a:off x="862445" y="3890250"/>
              <a:ext cx="303645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</a:t>
              </a:r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4643438" y="1557051"/>
              <a:ext cx="4762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3851275" y="1557051"/>
              <a:ext cx="349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4211638" y="1557051"/>
              <a:ext cx="55562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5076825" y="1557051"/>
              <a:ext cx="285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H="1">
              <a:off x="6324600" y="1557051"/>
              <a:ext cx="4762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5508625" y="1557051"/>
              <a:ext cx="539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5940425" y="1557051"/>
              <a:ext cx="31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7010400" y="4574888"/>
              <a:ext cx="685800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>
              <a:off x="1676400" y="1557051"/>
              <a:ext cx="15875" cy="3582987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670800" y="4930488"/>
              <a:ext cx="863600" cy="7302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 rot="16200000">
              <a:off x="878393" y="2099762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Shadow Support</a:t>
              </a:r>
            </a:p>
          </p:txBody>
        </p:sp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 flipV="1">
              <a:off x="4222750" y="2333338"/>
              <a:ext cx="401638" cy="746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03" name="Rectangle 57"/>
            <p:cNvSpPr>
              <a:spLocks noChangeArrowheads="1"/>
            </p:cNvSpPr>
            <p:nvPr/>
          </p:nvSpPr>
          <p:spPr bwMode="gray">
            <a:xfrm>
              <a:off x="76200" y="1603088"/>
              <a:ext cx="228600" cy="2032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304" name="Rectangle 58"/>
            <p:cNvSpPr>
              <a:spLocks noChangeArrowheads="1"/>
            </p:cNvSpPr>
            <p:nvPr/>
          </p:nvSpPr>
          <p:spPr bwMode="gray">
            <a:xfrm>
              <a:off x="76200" y="2089153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305" name="Rectangle 59"/>
            <p:cNvSpPr>
              <a:spLocks noChangeArrowheads="1"/>
            </p:cNvSpPr>
            <p:nvPr/>
          </p:nvSpPr>
          <p:spPr bwMode="gray">
            <a:xfrm>
              <a:off x="76200" y="2514604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306" name="Rectangle 60"/>
            <p:cNvSpPr>
              <a:spLocks noChangeArrowheads="1"/>
            </p:cNvSpPr>
            <p:nvPr/>
          </p:nvSpPr>
          <p:spPr bwMode="gray">
            <a:xfrm>
              <a:off x="76200" y="2977578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307" name="Rectangle 61"/>
            <p:cNvSpPr>
              <a:spLocks noChangeArrowheads="1"/>
            </p:cNvSpPr>
            <p:nvPr/>
          </p:nvSpPr>
          <p:spPr bwMode="gray">
            <a:xfrm>
              <a:off x="76200" y="3419770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1308" name="Rectangle 62"/>
            <p:cNvSpPr>
              <a:spLocks noChangeArrowheads="1"/>
            </p:cNvSpPr>
            <p:nvPr/>
          </p:nvSpPr>
          <p:spPr bwMode="gray">
            <a:xfrm>
              <a:off x="86591" y="3844644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 dirty="0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1309" name="Rectangle 63"/>
            <p:cNvSpPr>
              <a:spLocks noChangeArrowheads="1"/>
            </p:cNvSpPr>
            <p:nvPr/>
          </p:nvSpPr>
          <p:spPr bwMode="gray">
            <a:xfrm>
              <a:off x="55418" y="4309927"/>
              <a:ext cx="228600" cy="28696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5E8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200" b="1" dirty="0">
                  <a:solidFill>
                    <a:srgbClr val="00194C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7</a:t>
              </a:r>
            </a:p>
          </p:txBody>
        </p:sp>
        <p:grpSp>
          <p:nvGrpSpPr>
            <p:cNvPr id="11313" name="Group 67"/>
            <p:cNvGrpSpPr>
              <a:grpSpLocks/>
            </p:cNvGrpSpPr>
            <p:nvPr/>
          </p:nvGrpSpPr>
          <p:grpSpPr bwMode="auto">
            <a:xfrm>
              <a:off x="1676400" y="1177638"/>
              <a:ext cx="6824663" cy="381000"/>
              <a:chOff x="1056" y="720"/>
              <a:chExt cx="4299" cy="336"/>
            </a:xfrm>
          </p:grpSpPr>
          <p:sp>
            <p:nvSpPr>
              <p:cNvPr id="11329" name="Rectangle 68"/>
              <p:cNvSpPr>
                <a:spLocks noChangeArrowheads="1"/>
              </p:cNvSpPr>
              <p:nvPr/>
            </p:nvSpPr>
            <p:spPr bwMode="auto">
              <a:xfrm>
                <a:off x="4818" y="882"/>
                <a:ext cx="273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30" name="Rectangle 69"/>
              <p:cNvSpPr>
                <a:spLocks noChangeArrowheads="1"/>
              </p:cNvSpPr>
              <p:nvPr/>
            </p:nvSpPr>
            <p:spPr bwMode="auto">
              <a:xfrm>
                <a:off x="4549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11331" name="Rectangle 70"/>
              <p:cNvSpPr>
                <a:spLocks noChangeArrowheads="1"/>
              </p:cNvSpPr>
              <p:nvPr/>
            </p:nvSpPr>
            <p:spPr bwMode="auto">
              <a:xfrm>
                <a:off x="4281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2" name="Rectangle 71"/>
              <p:cNvSpPr>
                <a:spLocks noChangeArrowheads="1"/>
              </p:cNvSpPr>
              <p:nvPr/>
            </p:nvSpPr>
            <p:spPr bwMode="auto">
              <a:xfrm>
                <a:off x="4012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333" name="Rectangle 72"/>
              <p:cNvSpPr>
                <a:spLocks noChangeArrowheads="1"/>
              </p:cNvSpPr>
              <p:nvPr/>
            </p:nvSpPr>
            <p:spPr bwMode="auto">
              <a:xfrm>
                <a:off x="3743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</p:txBody>
          </p:sp>
          <p:sp>
            <p:nvSpPr>
              <p:cNvPr id="11334" name="Rectangle 73"/>
              <p:cNvSpPr>
                <a:spLocks noChangeArrowheads="1"/>
              </p:cNvSpPr>
              <p:nvPr/>
            </p:nvSpPr>
            <p:spPr bwMode="auto">
              <a:xfrm>
                <a:off x="3475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</a:p>
            </p:txBody>
          </p:sp>
          <p:sp>
            <p:nvSpPr>
              <p:cNvPr id="11335" name="Rectangle 74"/>
              <p:cNvSpPr>
                <a:spLocks noChangeArrowheads="1"/>
              </p:cNvSpPr>
              <p:nvPr/>
            </p:nvSpPr>
            <p:spPr bwMode="auto">
              <a:xfrm>
                <a:off x="3207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11336" name="Rectangle 75"/>
              <p:cNvSpPr>
                <a:spLocks noChangeArrowheads="1"/>
              </p:cNvSpPr>
              <p:nvPr/>
            </p:nvSpPr>
            <p:spPr bwMode="auto">
              <a:xfrm>
                <a:off x="2938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37" name="Rectangle 76"/>
              <p:cNvSpPr>
                <a:spLocks noChangeArrowheads="1"/>
              </p:cNvSpPr>
              <p:nvPr/>
            </p:nvSpPr>
            <p:spPr bwMode="auto">
              <a:xfrm>
                <a:off x="2669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8" name="Rectangle 77"/>
              <p:cNvSpPr>
                <a:spLocks noChangeArrowheads="1"/>
              </p:cNvSpPr>
              <p:nvPr/>
            </p:nvSpPr>
            <p:spPr bwMode="auto">
              <a:xfrm>
                <a:off x="2400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39" name="Rectangle 78"/>
              <p:cNvSpPr>
                <a:spLocks noChangeArrowheads="1"/>
              </p:cNvSpPr>
              <p:nvPr/>
            </p:nvSpPr>
            <p:spPr bwMode="auto">
              <a:xfrm>
                <a:off x="2132" y="882"/>
                <a:ext cx="268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40" name="Rectangle 79"/>
              <p:cNvSpPr>
                <a:spLocks noChangeArrowheads="1"/>
              </p:cNvSpPr>
              <p:nvPr/>
            </p:nvSpPr>
            <p:spPr bwMode="auto">
              <a:xfrm>
                <a:off x="1862" y="882"/>
                <a:ext cx="270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41" name="Rectangle 80"/>
              <p:cNvSpPr>
                <a:spLocks noChangeArrowheads="1"/>
              </p:cNvSpPr>
              <p:nvPr/>
            </p:nvSpPr>
            <p:spPr bwMode="auto">
              <a:xfrm>
                <a:off x="1595" y="882"/>
                <a:ext cx="267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1342" name="Rectangle 81"/>
              <p:cNvSpPr>
                <a:spLocks noChangeArrowheads="1"/>
              </p:cNvSpPr>
              <p:nvPr/>
            </p:nvSpPr>
            <p:spPr bwMode="auto">
              <a:xfrm>
                <a:off x="1325" y="882"/>
                <a:ext cx="270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11343" name="Rectangle 82"/>
              <p:cNvSpPr>
                <a:spLocks noChangeArrowheads="1"/>
              </p:cNvSpPr>
              <p:nvPr/>
            </p:nvSpPr>
            <p:spPr bwMode="auto">
              <a:xfrm>
                <a:off x="1056" y="882"/>
                <a:ext cx="269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</a:p>
            </p:txBody>
          </p:sp>
          <p:sp>
            <p:nvSpPr>
              <p:cNvPr id="11344" name="Rectangle 83"/>
              <p:cNvSpPr>
                <a:spLocks noChangeArrowheads="1"/>
              </p:cNvSpPr>
              <p:nvPr/>
            </p:nvSpPr>
            <p:spPr bwMode="auto">
              <a:xfrm>
                <a:off x="4281" y="720"/>
                <a:ext cx="1071" cy="161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2017</a:t>
                </a:r>
              </a:p>
            </p:txBody>
          </p:sp>
          <p:sp>
            <p:nvSpPr>
              <p:cNvPr id="11345" name="Rectangle 84"/>
              <p:cNvSpPr>
                <a:spLocks noChangeArrowheads="1"/>
              </p:cNvSpPr>
              <p:nvPr/>
            </p:nvSpPr>
            <p:spPr bwMode="auto">
              <a:xfrm>
                <a:off x="1056" y="720"/>
                <a:ext cx="3225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2016</a:t>
                </a:r>
              </a:p>
            </p:txBody>
          </p:sp>
          <p:sp>
            <p:nvSpPr>
              <p:cNvPr id="11346" name="Line 85"/>
              <p:cNvSpPr>
                <a:spLocks noChangeShapeType="1"/>
              </p:cNvSpPr>
              <p:nvPr/>
            </p:nvSpPr>
            <p:spPr bwMode="auto">
              <a:xfrm>
                <a:off x="1056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Line 86"/>
              <p:cNvSpPr>
                <a:spLocks noChangeShapeType="1"/>
              </p:cNvSpPr>
              <p:nvPr/>
            </p:nvSpPr>
            <p:spPr bwMode="auto">
              <a:xfrm>
                <a:off x="5355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7"/>
              <p:cNvSpPr>
                <a:spLocks noChangeShapeType="1"/>
              </p:cNvSpPr>
              <p:nvPr/>
            </p:nvSpPr>
            <p:spPr bwMode="auto">
              <a:xfrm>
                <a:off x="1056" y="720"/>
                <a:ext cx="403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8"/>
              <p:cNvSpPr>
                <a:spLocks noChangeShapeType="1"/>
              </p:cNvSpPr>
              <p:nvPr/>
            </p:nvSpPr>
            <p:spPr bwMode="auto">
              <a:xfrm>
                <a:off x="1056" y="1044"/>
                <a:ext cx="4035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89"/>
              <p:cNvSpPr>
                <a:spLocks noChangeShapeType="1"/>
              </p:cNvSpPr>
              <p:nvPr/>
            </p:nvSpPr>
            <p:spPr bwMode="auto">
              <a:xfrm>
                <a:off x="4281" y="72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90"/>
              <p:cNvSpPr>
                <a:spLocks noChangeShapeType="1"/>
              </p:cNvSpPr>
              <p:nvPr/>
            </p:nvSpPr>
            <p:spPr bwMode="auto">
              <a:xfrm>
                <a:off x="132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Line 91"/>
              <p:cNvSpPr>
                <a:spLocks noChangeShapeType="1"/>
              </p:cNvSpPr>
              <p:nvPr/>
            </p:nvSpPr>
            <p:spPr bwMode="auto">
              <a:xfrm>
                <a:off x="159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92"/>
              <p:cNvSpPr>
                <a:spLocks noChangeShapeType="1"/>
              </p:cNvSpPr>
              <p:nvPr/>
            </p:nvSpPr>
            <p:spPr bwMode="auto">
              <a:xfrm>
                <a:off x="186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3"/>
              <p:cNvSpPr>
                <a:spLocks noChangeShapeType="1"/>
              </p:cNvSpPr>
              <p:nvPr/>
            </p:nvSpPr>
            <p:spPr bwMode="auto">
              <a:xfrm>
                <a:off x="213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4"/>
              <p:cNvSpPr>
                <a:spLocks noChangeShapeType="1"/>
              </p:cNvSpPr>
              <p:nvPr/>
            </p:nvSpPr>
            <p:spPr bwMode="auto">
              <a:xfrm>
                <a:off x="2400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Line 95"/>
              <p:cNvSpPr>
                <a:spLocks noChangeShapeType="1"/>
              </p:cNvSpPr>
              <p:nvPr/>
            </p:nvSpPr>
            <p:spPr bwMode="auto">
              <a:xfrm>
                <a:off x="2669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7" name="Line 96"/>
              <p:cNvSpPr>
                <a:spLocks noChangeShapeType="1"/>
              </p:cNvSpPr>
              <p:nvPr/>
            </p:nvSpPr>
            <p:spPr bwMode="auto">
              <a:xfrm>
                <a:off x="2938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97"/>
              <p:cNvSpPr>
                <a:spLocks noChangeShapeType="1"/>
              </p:cNvSpPr>
              <p:nvPr/>
            </p:nvSpPr>
            <p:spPr bwMode="auto">
              <a:xfrm>
                <a:off x="3207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Line 98"/>
              <p:cNvSpPr>
                <a:spLocks noChangeShapeType="1"/>
              </p:cNvSpPr>
              <p:nvPr/>
            </p:nvSpPr>
            <p:spPr bwMode="auto">
              <a:xfrm>
                <a:off x="3475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0" name="Line 99"/>
              <p:cNvSpPr>
                <a:spLocks noChangeShapeType="1"/>
              </p:cNvSpPr>
              <p:nvPr/>
            </p:nvSpPr>
            <p:spPr bwMode="auto">
              <a:xfrm>
                <a:off x="3743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Line 100"/>
              <p:cNvSpPr>
                <a:spLocks noChangeShapeType="1"/>
              </p:cNvSpPr>
              <p:nvPr/>
            </p:nvSpPr>
            <p:spPr bwMode="auto">
              <a:xfrm>
                <a:off x="4012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Line 101"/>
              <p:cNvSpPr>
                <a:spLocks noChangeShapeType="1"/>
              </p:cNvSpPr>
              <p:nvPr/>
            </p:nvSpPr>
            <p:spPr bwMode="auto">
              <a:xfrm>
                <a:off x="4549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102"/>
              <p:cNvSpPr>
                <a:spLocks noChangeShapeType="1"/>
              </p:cNvSpPr>
              <p:nvPr/>
            </p:nvSpPr>
            <p:spPr bwMode="auto">
              <a:xfrm>
                <a:off x="4818" y="882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Rectangle 103"/>
              <p:cNvSpPr>
                <a:spLocks noChangeArrowheads="1"/>
              </p:cNvSpPr>
              <p:nvPr/>
            </p:nvSpPr>
            <p:spPr bwMode="auto">
              <a:xfrm>
                <a:off x="5088" y="881"/>
                <a:ext cx="265" cy="162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solidFill>
                      <a:srgbClr val="00194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365" name="Line 104"/>
              <p:cNvSpPr>
                <a:spLocks noChangeShapeType="1"/>
              </p:cNvSpPr>
              <p:nvPr/>
            </p:nvSpPr>
            <p:spPr bwMode="auto">
              <a:xfrm>
                <a:off x="5088" y="894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4" name="Rectangle 113"/>
            <p:cNvSpPr>
              <a:spLocks noChangeArrowheads="1"/>
            </p:cNvSpPr>
            <p:nvPr/>
          </p:nvSpPr>
          <p:spPr bwMode="auto">
            <a:xfrm>
              <a:off x="3124200" y="1952338"/>
              <a:ext cx="1087438" cy="762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5" name="Rectangle 114"/>
            <p:cNvSpPr>
              <a:spLocks noChangeArrowheads="1"/>
            </p:cNvSpPr>
            <p:nvPr/>
          </p:nvSpPr>
          <p:spPr bwMode="auto">
            <a:xfrm rot="16200000">
              <a:off x="872909" y="3434564"/>
              <a:ext cx="322839" cy="1143000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Steady State – Monitoring Services</a:t>
              </a:r>
            </a:p>
          </p:txBody>
        </p:sp>
        <p:sp>
          <p:nvSpPr>
            <p:cNvPr id="11317" name="Rectangle 116"/>
            <p:cNvSpPr>
              <a:spLocks noChangeArrowheads="1"/>
            </p:cNvSpPr>
            <p:nvPr/>
          </p:nvSpPr>
          <p:spPr bwMode="auto">
            <a:xfrm flipV="1">
              <a:off x="6324600" y="3236626"/>
              <a:ext cx="474663" cy="746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8" name="Line 121"/>
            <p:cNvSpPr>
              <a:spLocks noChangeShapeType="1"/>
            </p:cNvSpPr>
            <p:nvPr/>
          </p:nvSpPr>
          <p:spPr bwMode="auto">
            <a:xfrm flipH="1">
              <a:off x="2552700" y="1558638"/>
              <a:ext cx="0" cy="3582988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122"/>
            <p:cNvSpPr>
              <a:spLocks noChangeShapeType="1"/>
            </p:cNvSpPr>
            <p:nvPr/>
          </p:nvSpPr>
          <p:spPr bwMode="auto">
            <a:xfrm>
              <a:off x="0" y="5165438"/>
              <a:ext cx="914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Text Box 124"/>
            <p:cNvSpPr txBox="1">
              <a:spLocks noChangeArrowheads="1"/>
            </p:cNvSpPr>
            <p:nvPr/>
          </p:nvSpPr>
          <p:spPr bwMode="auto">
            <a:xfrm>
              <a:off x="5651500" y="2433351"/>
              <a:ext cx="792163" cy="2778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12813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200" b="1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Today</a:t>
              </a:r>
            </a:p>
          </p:txBody>
        </p:sp>
        <p:sp>
          <p:nvSpPr>
            <p:cNvPr id="11321" name="Line 125"/>
            <p:cNvSpPr>
              <a:spLocks noChangeShapeType="1"/>
            </p:cNvSpPr>
            <p:nvPr/>
          </p:nvSpPr>
          <p:spPr bwMode="auto">
            <a:xfrm>
              <a:off x="6032500" y="2701638"/>
              <a:ext cx="1588" cy="22860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ounded Rectangle 5"/>
            <p:cNvSpPr>
              <a:spLocks noChangeArrowheads="1"/>
            </p:cNvSpPr>
            <p:nvPr/>
          </p:nvSpPr>
          <p:spPr bwMode="auto">
            <a:xfrm>
              <a:off x="8600354" y="2922445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3" name="Rounded Rectangle 100"/>
            <p:cNvSpPr>
              <a:spLocks noChangeArrowheads="1"/>
            </p:cNvSpPr>
            <p:nvPr/>
          </p:nvSpPr>
          <p:spPr bwMode="auto">
            <a:xfrm>
              <a:off x="2040083" y="5560726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4" name="Rounded Rectangle 101"/>
            <p:cNvSpPr>
              <a:spLocks noChangeArrowheads="1"/>
            </p:cNvSpPr>
            <p:nvPr/>
          </p:nvSpPr>
          <p:spPr bwMode="auto">
            <a:xfrm>
              <a:off x="2040083" y="5930613"/>
              <a:ext cx="358775" cy="1333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6" name="TextBox 7"/>
            <p:cNvSpPr txBox="1">
              <a:spLocks noChangeArrowheads="1"/>
            </p:cNvSpPr>
            <p:nvPr/>
          </p:nvSpPr>
          <p:spPr bwMode="auto">
            <a:xfrm>
              <a:off x="2644921" y="5478176"/>
              <a:ext cx="2001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11327" name="TextBox 108"/>
            <p:cNvSpPr txBox="1">
              <a:spLocks noChangeArrowheads="1"/>
            </p:cNvSpPr>
            <p:nvPr/>
          </p:nvSpPr>
          <p:spPr bwMode="auto">
            <a:xfrm>
              <a:off x="2683021" y="5838538"/>
              <a:ext cx="2001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194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Progress</a:t>
              </a:r>
            </a:p>
          </p:txBody>
        </p:sp>
      </p:grpSp>
      <p:sp>
        <p:nvSpPr>
          <p:cNvPr id="103" name="Rectangle 63"/>
          <p:cNvSpPr>
            <a:spLocks noChangeArrowheads="1"/>
          </p:cNvSpPr>
          <p:nvPr/>
        </p:nvSpPr>
        <p:spPr bwMode="gray">
          <a:xfrm>
            <a:off x="1575953" y="4950701"/>
            <a:ext cx="228600" cy="28696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5E8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1200" b="1" dirty="0">
                <a:solidFill>
                  <a:srgbClr val="00194C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 rot="16200000">
            <a:off x="2393371" y="4520633"/>
            <a:ext cx="282863" cy="11430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Enhancement</a:t>
            </a:r>
          </a:p>
        </p:txBody>
      </p:sp>
      <p:sp>
        <p:nvSpPr>
          <p:cNvPr id="105" name="Rounded Rectangle 5"/>
          <p:cNvSpPr>
            <a:spLocks noChangeArrowheads="1"/>
          </p:cNvSpPr>
          <p:nvPr/>
        </p:nvSpPr>
        <p:spPr bwMode="auto">
          <a:xfrm>
            <a:off x="10107612" y="2700702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ounded Rectangle 5"/>
          <p:cNvSpPr>
            <a:spLocks noChangeArrowheads="1"/>
          </p:cNvSpPr>
          <p:nvPr/>
        </p:nvSpPr>
        <p:spPr bwMode="auto">
          <a:xfrm>
            <a:off x="10113963" y="2262551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ounded Rectangle 5"/>
          <p:cNvSpPr>
            <a:spLocks noChangeArrowheads="1"/>
          </p:cNvSpPr>
          <p:nvPr/>
        </p:nvSpPr>
        <p:spPr bwMode="auto">
          <a:xfrm>
            <a:off x="10107611" y="1859541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ounded Rectangle 102"/>
          <p:cNvSpPr>
            <a:spLocks noChangeArrowheads="1"/>
          </p:cNvSpPr>
          <p:nvPr/>
        </p:nvSpPr>
        <p:spPr bwMode="auto">
          <a:xfrm>
            <a:off x="5940137" y="6118514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9"/>
          <p:cNvSpPr txBox="1">
            <a:spLocks noChangeArrowheads="1"/>
          </p:cNvSpPr>
          <p:nvPr/>
        </p:nvSpPr>
        <p:spPr bwMode="auto">
          <a:xfrm>
            <a:off x="6562295" y="6034522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 to Start</a:t>
            </a:r>
          </a:p>
        </p:txBody>
      </p:sp>
      <p:sp>
        <p:nvSpPr>
          <p:cNvPr id="110" name="Rounded Rectangle 102"/>
          <p:cNvSpPr>
            <a:spLocks noChangeArrowheads="1"/>
          </p:cNvSpPr>
          <p:nvPr/>
        </p:nvSpPr>
        <p:spPr bwMode="auto">
          <a:xfrm>
            <a:off x="5945912" y="5750792"/>
            <a:ext cx="358775" cy="1333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194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Box 109"/>
          <p:cNvSpPr txBox="1">
            <a:spLocks noChangeArrowheads="1"/>
          </p:cNvSpPr>
          <p:nvPr/>
        </p:nvSpPr>
        <p:spPr bwMode="auto">
          <a:xfrm>
            <a:off x="6593612" y="5658717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19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04196813"/>
      </p:ext>
    </p:extLst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1m12rbN0GE0KdeU9ZY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4Y3Rt577ECsUCnnqbzF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6LrFfEb0aknXDz3ysIzg"/>
</p:tagLst>
</file>

<file path=ppt/theme/theme1.xml><?xml version="1.0" encoding="utf-8"?>
<a:theme xmlns:a="http://schemas.openxmlformats.org/drawingml/2006/main" name="BCT Presentation Template - July 2016">
  <a:themeElements>
    <a:clrScheme name="BCT 2016">
      <a:dk1>
        <a:sysClr val="windowText" lastClr="000000"/>
      </a:dk1>
      <a:lt1>
        <a:srgbClr val="FFFFFF"/>
      </a:lt1>
      <a:dk2>
        <a:srgbClr val="04617B"/>
      </a:dk2>
      <a:lt2>
        <a:srgbClr val="DBF5F9"/>
      </a:lt2>
      <a:accent1>
        <a:srgbClr val="6ADAFA"/>
      </a:accent1>
      <a:accent2>
        <a:srgbClr val="08AAD6"/>
      </a:accent2>
      <a:accent3>
        <a:srgbClr val="0497C1"/>
      </a:accent3>
      <a:accent4>
        <a:srgbClr val="C00000"/>
      </a:accent4>
      <a:accent5>
        <a:srgbClr val="4AA2CA"/>
      </a:accent5>
      <a:accent6>
        <a:srgbClr val="02485C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T_Analytics_Solutions_RenewableEnergy_V10 [Read-Only]" id="{BE767F9B-99D9-444F-BFC3-30094EA7A0E4}" vid="{4B7E8C6C-4E84-4E6B-9BC3-B6362B578B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BCT Presentation Template - July 2016</Template>
  <TotalTime>51</TotalTime>
  <Words>325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BCT Presentation Template - July 2016</vt:lpstr>
      <vt:lpstr>KVB- Digital&amp;Liability</vt:lpstr>
      <vt:lpstr>Revision History</vt:lpstr>
      <vt:lpstr>Project Status Report</vt:lpstr>
      <vt:lpstr>PowerPoint Presentation</vt:lpstr>
      <vt:lpstr>Planned Vs Actual Effort, SLA Adherence(%) &amp; Mean Time To Resolve - Bugs</vt:lpstr>
      <vt:lpstr>Planned Vs Actual Effort , SLA Adherence(%) &amp; Mean Time To Resolve – Service Request</vt:lpstr>
      <vt:lpstr>Planned Vs Actual Effort , SLA Adherence(%) &amp; Mean Time To Resolve – User Clarification</vt:lpstr>
      <vt:lpstr>Risk</vt:lpstr>
      <vt:lpstr>Project Timelines/ Milestone</vt:lpstr>
      <vt:lpstr>Billing Milestone</vt:lpstr>
      <vt:lpstr>Overall Status of &lt;Project Name&gt;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&lt;Product Name&gt;</dc:title>
  <dc:creator>Gengadevi Paul</dc:creator>
  <cp:lastModifiedBy>Venu Katukuri</cp:lastModifiedBy>
  <cp:revision>111</cp:revision>
  <dcterms:created xsi:type="dcterms:W3CDTF">2016-09-09T07:08:21Z</dcterms:created>
  <dcterms:modified xsi:type="dcterms:W3CDTF">2021-06-22T06:21:00Z</dcterms:modified>
</cp:coreProperties>
</file>